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4"/>
  </p:sldMasterIdLst>
  <p:notesMasterIdLst>
    <p:notesMasterId r:id="rId104"/>
  </p:notesMasterIdLst>
  <p:sldIdLst>
    <p:sldId id="256" r:id="rId5"/>
    <p:sldId id="295" r:id="rId6"/>
    <p:sldId id="327" r:id="rId7"/>
    <p:sldId id="328" r:id="rId8"/>
    <p:sldId id="463" r:id="rId9"/>
    <p:sldId id="467" r:id="rId10"/>
    <p:sldId id="421" r:id="rId11"/>
    <p:sldId id="468" r:id="rId12"/>
    <p:sldId id="422" r:id="rId13"/>
    <p:sldId id="423" r:id="rId14"/>
    <p:sldId id="424" r:id="rId15"/>
    <p:sldId id="425" r:id="rId16"/>
    <p:sldId id="427" r:id="rId17"/>
    <p:sldId id="426" r:id="rId18"/>
    <p:sldId id="464" r:id="rId19"/>
    <p:sldId id="428" r:id="rId20"/>
    <p:sldId id="429" r:id="rId21"/>
    <p:sldId id="430" r:id="rId22"/>
    <p:sldId id="431" r:id="rId23"/>
    <p:sldId id="432" r:id="rId24"/>
    <p:sldId id="433" r:id="rId25"/>
    <p:sldId id="434" r:id="rId26"/>
    <p:sldId id="435" r:id="rId27"/>
    <p:sldId id="436" r:id="rId28"/>
    <p:sldId id="437" r:id="rId29"/>
    <p:sldId id="438" r:id="rId30"/>
    <p:sldId id="439" r:id="rId31"/>
    <p:sldId id="440" r:id="rId32"/>
    <p:sldId id="441" r:id="rId33"/>
    <p:sldId id="442" r:id="rId34"/>
    <p:sldId id="443" r:id="rId35"/>
    <p:sldId id="444" r:id="rId36"/>
    <p:sldId id="465" r:id="rId37"/>
    <p:sldId id="445" r:id="rId38"/>
    <p:sldId id="446" r:id="rId39"/>
    <p:sldId id="447" r:id="rId40"/>
    <p:sldId id="448" r:id="rId41"/>
    <p:sldId id="449" r:id="rId42"/>
    <p:sldId id="450" r:id="rId43"/>
    <p:sldId id="451" r:id="rId44"/>
    <p:sldId id="452" r:id="rId45"/>
    <p:sldId id="453" r:id="rId46"/>
    <p:sldId id="454" r:id="rId47"/>
    <p:sldId id="469" r:id="rId48"/>
    <p:sldId id="455" r:id="rId49"/>
    <p:sldId id="456" r:id="rId50"/>
    <p:sldId id="470" r:id="rId51"/>
    <p:sldId id="471" r:id="rId52"/>
    <p:sldId id="472" r:id="rId53"/>
    <p:sldId id="473" r:id="rId54"/>
    <p:sldId id="474" r:id="rId55"/>
    <p:sldId id="457" r:id="rId56"/>
    <p:sldId id="458" r:id="rId57"/>
    <p:sldId id="459" r:id="rId58"/>
    <p:sldId id="460" r:id="rId59"/>
    <p:sldId id="489" r:id="rId60"/>
    <p:sldId id="490" r:id="rId61"/>
    <p:sldId id="491" r:id="rId62"/>
    <p:sldId id="492" r:id="rId63"/>
    <p:sldId id="493" r:id="rId64"/>
    <p:sldId id="494" r:id="rId65"/>
    <p:sldId id="495" r:id="rId66"/>
    <p:sldId id="496" r:id="rId67"/>
    <p:sldId id="497" r:id="rId68"/>
    <p:sldId id="498" r:id="rId69"/>
    <p:sldId id="499" r:id="rId70"/>
    <p:sldId id="500" r:id="rId71"/>
    <p:sldId id="501" r:id="rId72"/>
    <p:sldId id="503" r:id="rId73"/>
    <p:sldId id="502" r:id="rId74"/>
    <p:sldId id="504" r:id="rId75"/>
    <p:sldId id="505" r:id="rId76"/>
    <p:sldId id="461" r:id="rId77"/>
    <p:sldId id="462" r:id="rId78"/>
    <p:sldId id="475" r:id="rId79"/>
    <p:sldId id="476" r:id="rId80"/>
    <p:sldId id="477" r:id="rId81"/>
    <p:sldId id="478" r:id="rId82"/>
    <p:sldId id="479" r:id="rId83"/>
    <p:sldId id="480" r:id="rId84"/>
    <p:sldId id="481" r:id="rId85"/>
    <p:sldId id="482" r:id="rId86"/>
    <p:sldId id="483" r:id="rId87"/>
    <p:sldId id="484" r:id="rId88"/>
    <p:sldId id="485" r:id="rId89"/>
    <p:sldId id="486" r:id="rId90"/>
    <p:sldId id="487" r:id="rId91"/>
    <p:sldId id="488" r:id="rId92"/>
    <p:sldId id="506" r:id="rId93"/>
    <p:sldId id="507" r:id="rId94"/>
    <p:sldId id="508" r:id="rId95"/>
    <p:sldId id="509" r:id="rId96"/>
    <p:sldId id="510" r:id="rId97"/>
    <p:sldId id="511" r:id="rId98"/>
    <p:sldId id="512" r:id="rId99"/>
    <p:sldId id="513" r:id="rId100"/>
    <p:sldId id="514" r:id="rId101"/>
    <p:sldId id="515" r:id="rId102"/>
    <p:sldId id="318" r:id="rId103"/>
  </p:sldIdLst>
  <p:sldSz cx="9144000" cy="5143500" type="screen16x9"/>
  <p:notesSz cx="6858000" cy="9144000"/>
  <p:embeddedFontLst>
    <p:embeddedFont>
      <p:font typeface="Calibri" panose="020F0502020204030204" pitchFamily="34" charset="0"/>
      <p:regular r:id="rId105"/>
      <p:bold r:id="rId106"/>
      <p:italic r:id="rId107"/>
      <p:boldItalic r:id="rId108"/>
    </p:embeddedFont>
    <p:embeddedFont>
      <p:font typeface="Consolas" panose="020B0609020204030204" pitchFamily="49" charset="0"/>
      <p:regular r:id="rId109"/>
      <p:bold r:id="rId110"/>
      <p:italic r:id="rId111"/>
      <p:boldItalic r:id="rId112"/>
    </p:embeddedFont>
    <p:embeddedFont>
      <p:font typeface="Lato" panose="020F0502020204030203" pitchFamily="34" charset="0"/>
      <p:regular r:id="rId113"/>
      <p:bold r:id="rId114"/>
      <p:italic r:id="rId115"/>
      <p:boldItalic r:id="rId116"/>
    </p:embeddedFont>
    <p:embeddedFont>
      <p:font typeface="Raleway" pitchFamily="2" charset="0"/>
      <p:regular r:id="rId117"/>
      <p:bold r:id="rId118"/>
      <p:italic r:id="rId119"/>
      <p:boldItalic r:id="rId120"/>
    </p:embeddedFont>
    <p:embeddedFont>
      <p:font typeface="Roboto" panose="02000000000000000000" pitchFamily="2" charset="0"/>
      <p:regular r:id="rId121"/>
      <p:bold r:id="rId122"/>
      <p:italic r:id="rId123"/>
      <p:boldItalic r:id="rId1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4F0EA9-7B13-7CE2-718D-1C61BC6C1F19}" v="2" dt="2023-11-08T15:05:50.321"/>
    <p1510:client id="{3F2872A6-FD1C-4CE5-B9C7-A8A047F93850}" vWet="4" dt="2023-11-08T08:47:53.117"/>
    <p1510:client id="{A6667A34-AB9F-F0D4-C10E-B598F6B83159}" v="4" dt="2023-11-07T14:20:34.849"/>
    <p1510:client id="{C5DE3232-5ABB-6825-DFCB-7CF610B219D9}" v="622" dt="2023-11-08T09:33:29.757"/>
  </p1510:revLst>
</p1510:revInfo>
</file>

<file path=ppt/tableStyles.xml><?xml version="1.0" encoding="utf-8"?>
<a:tblStyleLst xmlns:a="http://schemas.openxmlformats.org/drawingml/2006/main" def="{C98665B7-6574-423E-A4B5-A6C020D860FF}">
  <a:tblStyle styleId="{C98665B7-6574-423E-A4B5-A6C020D860FF}"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A8698C-63BC-4B6A-AE92-7E62379B444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748" y="4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font" Target="fonts/font13.fntdata"/><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12" Type="http://schemas.openxmlformats.org/officeDocument/2006/relationships/font" Target="fonts/font8.fntdata"/><Relationship Id="rId16" Type="http://schemas.openxmlformats.org/officeDocument/2006/relationships/slide" Target="slides/slide12.xml"/><Relationship Id="rId107" Type="http://schemas.openxmlformats.org/officeDocument/2006/relationships/font" Target="fonts/font3.fntdata"/><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font" Target="fonts/font19.fntdata"/><Relationship Id="rId128" Type="http://schemas.openxmlformats.org/officeDocument/2006/relationships/tableStyles" Target="tableStyle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font" Target="fonts/font9.fntdata"/><Relationship Id="rId118" Type="http://schemas.openxmlformats.org/officeDocument/2006/relationships/font" Target="fonts/font14.fntdata"/><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font" Target="fonts/font4.fntdata"/><Relationship Id="rId124" Type="http://schemas.openxmlformats.org/officeDocument/2006/relationships/font" Target="fonts/font20.fntdata"/><Relationship Id="rId129" Type="http://schemas.microsoft.com/office/2016/11/relationships/changesInfo" Target="changesInfos/changesInfo1.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font" Target="fonts/font10.fntdata"/><Relationship Id="rId119" Type="http://schemas.openxmlformats.org/officeDocument/2006/relationships/font" Target="fonts/font15.fntdata"/><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microsoft.com/office/2015/10/relationships/revisionInfo" Target="revisionInfo.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font" Target="fonts/font5.fntdata"/><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notesMaster" Target="notesMasters/notesMaster1.xml"/><Relationship Id="rId120" Type="http://schemas.openxmlformats.org/officeDocument/2006/relationships/font" Target="fonts/font16.fntdata"/><Relationship Id="rId125"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font" Target="fonts/font6.fntdata"/><Relationship Id="rId115" Type="http://schemas.openxmlformats.org/officeDocument/2006/relationships/font" Target="fonts/font11.fntdata"/><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font" Target="fonts/font1.fntdata"/><Relationship Id="rId12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font" Target="fonts/font17.fntdata"/><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font" Target="fonts/font12.fntdata"/><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font" Target="fonts/font7.fntdata"/><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font" Target="fonts/font2.fntdata"/><Relationship Id="rId12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font" Target="fonts/font18.fntdata"/><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tonio Francisco Pérez Fernández" userId="S::afperez@ceu.es::44b7fe62-a8c9-47a8-84a1-bb9e9d27ff2c" providerId="AD" clId="Web-{1D4F0EA9-7B13-7CE2-718D-1C61BC6C1F19}"/>
    <pc:docChg chg="modSld">
      <pc:chgData name="Antonio Francisco Pérez Fernández" userId="S::afperez@ceu.es::44b7fe62-a8c9-47a8-84a1-bb9e9d27ff2c" providerId="AD" clId="Web-{1D4F0EA9-7B13-7CE2-718D-1C61BC6C1F19}" dt="2023-11-08T15:05:50.321" v="1" actId="20577"/>
      <pc:docMkLst>
        <pc:docMk/>
      </pc:docMkLst>
      <pc:sldChg chg="modSp">
        <pc:chgData name="Antonio Francisco Pérez Fernández" userId="S::afperez@ceu.es::44b7fe62-a8c9-47a8-84a1-bb9e9d27ff2c" providerId="AD" clId="Web-{1D4F0EA9-7B13-7CE2-718D-1C61BC6C1F19}" dt="2023-11-08T15:05:50.321" v="1" actId="20577"/>
        <pc:sldMkLst>
          <pc:docMk/>
          <pc:sldMk cId="3389750275" sldId="503"/>
        </pc:sldMkLst>
        <pc:spChg chg="mod">
          <ac:chgData name="Antonio Francisco Pérez Fernández" userId="S::afperez@ceu.es::44b7fe62-a8c9-47a8-84a1-bb9e9d27ff2c" providerId="AD" clId="Web-{1D4F0EA9-7B13-7CE2-718D-1C61BC6C1F19}" dt="2023-11-08T15:05:50.321" v="1" actId="20577"/>
          <ac:spMkLst>
            <pc:docMk/>
            <pc:sldMk cId="3389750275" sldId="503"/>
            <ac:spMk id="3" creationId="{DE35D605-57EC-16C2-33E4-75A5C15451CF}"/>
          </ac:spMkLst>
        </pc:spChg>
      </pc:sldChg>
    </pc:docChg>
  </pc:docChgLst>
  <pc:docChgLst>
    <pc:chgData name="Antonio Francisco Pérez Fernández" userId="44b7fe62-a8c9-47a8-84a1-bb9e9d27ff2c" providerId="ADAL" clId="{3F2872A6-FD1C-4CE5-B9C7-A8A047F93850}"/>
    <pc:docChg chg="delSld">
      <pc:chgData name="Antonio Francisco Pérez Fernández" userId="44b7fe62-a8c9-47a8-84a1-bb9e9d27ff2c" providerId="ADAL" clId="{3F2872A6-FD1C-4CE5-B9C7-A8A047F93850}" dt="2023-11-07T07:45:05.789" v="0" actId="47"/>
      <pc:docMkLst>
        <pc:docMk/>
      </pc:docMkLst>
      <pc:sldChg chg="del">
        <pc:chgData name="Antonio Francisco Pérez Fernández" userId="44b7fe62-a8c9-47a8-84a1-bb9e9d27ff2c" providerId="ADAL" clId="{3F2872A6-FD1C-4CE5-B9C7-A8A047F93850}" dt="2023-11-07T07:45:05.789" v="0" actId="47"/>
        <pc:sldMkLst>
          <pc:docMk/>
          <pc:sldMk cId="1845816178" sldId="489"/>
        </pc:sldMkLst>
      </pc:sldChg>
      <pc:sldChg chg="del">
        <pc:chgData name="Antonio Francisco Pérez Fernández" userId="44b7fe62-a8c9-47a8-84a1-bb9e9d27ff2c" providerId="ADAL" clId="{3F2872A6-FD1C-4CE5-B9C7-A8A047F93850}" dt="2023-11-07T07:45:05.789" v="0" actId="47"/>
        <pc:sldMkLst>
          <pc:docMk/>
          <pc:sldMk cId="1486996577" sldId="490"/>
        </pc:sldMkLst>
      </pc:sldChg>
      <pc:sldChg chg="del">
        <pc:chgData name="Antonio Francisco Pérez Fernández" userId="44b7fe62-a8c9-47a8-84a1-bb9e9d27ff2c" providerId="ADAL" clId="{3F2872A6-FD1C-4CE5-B9C7-A8A047F93850}" dt="2023-11-07T07:45:05.789" v="0" actId="47"/>
        <pc:sldMkLst>
          <pc:docMk/>
          <pc:sldMk cId="2002907791" sldId="491"/>
        </pc:sldMkLst>
      </pc:sldChg>
    </pc:docChg>
  </pc:docChgLst>
  <pc:docChgLst>
    <pc:chgData name="Antonio Francisco Pérez Fernández" userId="S::afperez@ceu.es::44b7fe62-a8c9-47a8-84a1-bb9e9d27ff2c" providerId="AD" clId="Web-{C5DE3232-5ABB-6825-DFCB-7CF610B219D9}"/>
    <pc:docChg chg="addSld modSld sldOrd addSection delSection">
      <pc:chgData name="Antonio Francisco Pérez Fernández" userId="S::afperez@ceu.es::44b7fe62-a8c9-47a8-84a1-bb9e9d27ff2c" providerId="AD" clId="Web-{C5DE3232-5ABB-6825-DFCB-7CF610B219D9}" dt="2023-11-08T09:33:29.757" v="472"/>
      <pc:docMkLst>
        <pc:docMk/>
      </pc:docMkLst>
      <pc:sldChg chg="addSp delSp modSp new">
        <pc:chgData name="Antonio Francisco Pérez Fernández" userId="S::afperez@ceu.es::44b7fe62-a8c9-47a8-84a1-bb9e9d27ff2c" providerId="AD" clId="Web-{C5DE3232-5ABB-6825-DFCB-7CF610B219D9}" dt="2023-11-08T08:49:51.313" v="23" actId="1076"/>
        <pc:sldMkLst>
          <pc:docMk/>
          <pc:sldMk cId="3746091974" sldId="489"/>
        </pc:sldMkLst>
        <pc:spChg chg="mod">
          <ac:chgData name="Antonio Francisco Pérez Fernández" userId="S::afperez@ceu.es::44b7fe62-a8c9-47a8-84a1-bb9e9d27ff2c" providerId="AD" clId="Web-{C5DE3232-5ABB-6825-DFCB-7CF610B219D9}" dt="2023-11-08T08:49:46.781" v="22" actId="20577"/>
          <ac:spMkLst>
            <pc:docMk/>
            <pc:sldMk cId="3746091974" sldId="489"/>
            <ac:spMk id="3" creationId="{F5BB9C7D-9C7F-6866-6933-2655EC156F08}"/>
          </ac:spMkLst>
        </pc:spChg>
        <pc:spChg chg="add del mod">
          <ac:chgData name="Antonio Francisco Pérez Fernández" userId="S::afperez@ceu.es::44b7fe62-a8c9-47a8-84a1-bb9e9d27ff2c" providerId="AD" clId="Web-{C5DE3232-5ABB-6825-DFCB-7CF610B219D9}" dt="2023-11-08T08:48:36.935" v="7"/>
          <ac:spMkLst>
            <pc:docMk/>
            <pc:sldMk cId="3746091974" sldId="489"/>
            <ac:spMk id="7" creationId="{3464B3EF-0C39-9BAC-D91B-CE0C20E41399}"/>
          </ac:spMkLst>
        </pc:spChg>
        <pc:spChg chg="add del mod">
          <ac:chgData name="Antonio Francisco Pérez Fernández" userId="S::afperez@ceu.es::44b7fe62-a8c9-47a8-84a1-bb9e9d27ff2c" providerId="AD" clId="Web-{C5DE3232-5ABB-6825-DFCB-7CF610B219D9}" dt="2023-11-08T08:49:37.796" v="19"/>
          <ac:spMkLst>
            <pc:docMk/>
            <pc:sldMk cId="3746091974" sldId="489"/>
            <ac:spMk id="10" creationId="{37E999EE-7194-F3D8-53E8-7107FE03F493}"/>
          </ac:spMkLst>
        </pc:spChg>
        <pc:graphicFrameChg chg="add del mod">
          <ac:chgData name="Antonio Francisco Pérez Fernández" userId="S::afperez@ceu.es::44b7fe62-a8c9-47a8-84a1-bb9e9d27ff2c" providerId="AD" clId="Web-{C5DE3232-5ABB-6825-DFCB-7CF610B219D9}" dt="2023-11-08T08:48:36.935" v="8"/>
          <ac:graphicFrameMkLst>
            <pc:docMk/>
            <pc:sldMk cId="3746091974" sldId="489"/>
            <ac:graphicFrameMk id="6" creationId="{A5AABD27-4310-CE73-627A-FBE79DFAC116}"/>
          </ac:graphicFrameMkLst>
        </pc:graphicFrameChg>
        <pc:graphicFrameChg chg="add mod">
          <ac:chgData name="Antonio Francisco Pérez Fernández" userId="S::afperez@ceu.es::44b7fe62-a8c9-47a8-84a1-bb9e9d27ff2c" providerId="AD" clId="Web-{C5DE3232-5ABB-6825-DFCB-7CF610B219D9}" dt="2023-11-08T08:49:51.313" v="23" actId="1076"/>
          <ac:graphicFrameMkLst>
            <pc:docMk/>
            <pc:sldMk cId="3746091974" sldId="489"/>
            <ac:graphicFrameMk id="9" creationId="{B4EFB537-3CF7-DADF-5C97-A7FE5E861504}"/>
          </ac:graphicFrameMkLst>
        </pc:graphicFrameChg>
      </pc:sldChg>
      <pc:sldChg chg="addSp delSp modSp new">
        <pc:chgData name="Antonio Francisco Pérez Fernández" userId="S::afperez@ceu.es::44b7fe62-a8c9-47a8-84a1-bb9e9d27ff2c" providerId="AD" clId="Web-{C5DE3232-5ABB-6825-DFCB-7CF610B219D9}" dt="2023-11-08T08:53:37.603" v="68" actId="1076"/>
        <pc:sldMkLst>
          <pc:docMk/>
          <pc:sldMk cId="2592226132" sldId="490"/>
        </pc:sldMkLst>
        <pc:spChg chg="del">
          <ac:chgData name="Antonio Francisco Pérez Fernández" userId="S::afperez@ceu.es::44b7fe62-a8c9-47a8-84a1-bb9e9d27ff2c" providerId="AD" clId="Web-{C5DE3232-5ABB-6825-DFCB-7CF610B219D9}" dt="2023-11-08T08:53:00.757" v="60"/>
          <ac:spMkLst>
            <pc:docMk/>
            <pc:sldMk cId="2592226132" sldId="490"/>
            <ac:spMk id="2" creationId="{E69A9508-C529-D143-9212-575140ACB2C0}"/>
          </ac:spMkLst>
        </pc:spChg>
        <pc:spChg chg="mod">
          <ac:chgData name="Antonio Francisco Pérez Fernández" userId="S::afperez@ceu.es::44b7fe62-a8c9-47a8-84a1-bb9e9d27ff2c" providerId="AD" clId="Web-{C5DE3232-5ABB-6825-DFCB-7CF610B219D9}" dt="2023-11-08T08:53:05.429" v="61" actId="1076"/>
          <ac:spMkLst>
            <pc:docMk/>
            <pc:sldMk cId="2592226132" sldId="490"/>
            <ac:spMk id="3" creationId="{6934D853-DC19-78BD-DFFE-97CAC6624D77}"/>
          </ac:spMkLst>
        </pc:spChg>
        <pc:spChg chg="add del mod">
          <ac:chgData name="Antonio Francisco Pérez Fernández" userId="S::afperez@ceu.es::44b7fe62-a8c9-47a8-84a1-bb9e9d27ff2c" providerId="AD" clId="Web-{C5DE3232-5ABB-6825-DFCB-7CF610B219D9}" dt="2023-11-08T08:50:36.596" v="34"/>
          <ac:spMkLst>
            <pc:docMk/>
            <pc:sldMk cId="2592226132" sldId="490"/>
            <ac:spMk id="7" creationId="{796502F7-F130-951B-4DEE-D7B170B3D010}"/>
          </ac:spMkLst>
        </pc:spChg>
        <pc:spChg chg="add mod">
          <ac:chgData name="Antonio Francisco Pérez Fernández" userId="S::afperez@ceu.es::44b7fe62-a8c9-47a8-84a1-bb9e9d27ff2c" providerId="AD" clId="Web-{C5DE3232-5ABB-6825-DFCB-7CF610B219D9}" dt="2023-11-08T08:52:41.757" v="59" actId="20577"/>
          <ac:spMkLst>
            <pc:docMk/>
            <pc:sldMk cId="2592226132" sldId="490"/>
            <ac:spMk id="8" creationId="{033AB105-8108-C600-8CDF-75576E87951C}"/>
          </ac:spMkLst>
        </pc:spChg>
        <pc:spChg chg="add mod">
          <ac:chgData name="Antonio Francisco Pérez Fernández" userId="S::afperez@ceu.es::44b7fe62-a8c9-47a8-84a1-bb9e9d27ff2c" providerId="AD" clId="Web-{C5DE3232-5ABB-6825-DFCB-7CF610B219D9}" dt="2023-11-08T08:53:37.603" v="68" actId="1076"/>
          <ac:spMkLst>
            <pc:docMk/>
            <pc:sldMk cId="2592226132" sldId="490"/>
            <ac:spMk id="9" creationId="{0C15C7D4-317E-7A1C-D5B5-A68AECCD915D}"/>
          </ac:spMkLst>
        </pc:spChg>
        <pc:graphicFrameChg chg="add mod modGraphic">
          <ac:chgData name="Antonio Francisco Pérez Fernández" userId="S::afperez@ceu.es::44b7fe62-a8c9-47a8-84a1-bb9e9d27ff2c" providerId="AD" clId="Web-{C5DE3232-5ABB-6825-DFCB-7CF610B219D9}" dt="2023-11-08T08:53:10.789" v="62" actId="1076"/>
          <ac:graphicFrameMkLst>
            <pc:docMk/>
            <pc:sldMk cId="2592226132" sldId="490"/>
            <ac:graphicFrameMk id="6" creationId="{BDA77CCE-396F-ACF8-4FB7-B12B57C0C410}"/>
          </ac:graphicFrameMkLst>
        </pc:graphicFrameChg>
      </pc:sldChg>
      <pc:sldChg chg="addSp delSp modSp new">
        <pc:chgData name="Antonio Francisco Pérez Fernández" userId="S::afperez@ceu.es::44b7fe62-a8c9-47a8-84a1-bb9e9d27ff2c" providerId="AD" clId="Web-{C5DE3232-5ABB-6825-DFCB-7CF610B219D9}" dt="2023-11-08T08:56:34.172" v="117" actId="14100"/>
        <pc:sldMkLst>
          <pc:docMk/>
          <pc:sldMk cId="1634636921" sldId="491"/>
        </pc:sldMkLst>
        <pc:spChg chg="mod">
          <ac:chgData name="Antonio Francisco Pérez Fernández" userId="S::afperez@ceu.es::44b7fe62-a8c9-47a8-84a1-bb9e9d27ff2c" providerId="AD" clId="Web-{C5DE3232-5ABB-6825-DFCB-7CF610B219D9}" dt="2023-11-08T08:53:57.557" v="74" actId="20577"/>
          <ac:spMkLst>
            <pc:docMk/>
            <pc:sldMk cId="1634636921" sldId="491"/>
            <ac:spMk id="2" creationId="{967A7722-DBA2-71CE-FE02-AC9D58982A66}"/>
          </ac:spMkLst>
        </pc:spChg>
        <pc:spChg chg="mod">
          <ac:chgData name="Antonio Francisco Pérez Fernández" userId="S::afperez@ceu.es::44b7fe62-a8c9-47a8-84a1-bb9e9d27ff2c" providerId="AD" clId="Web-{C5DE3232-5ABB-6825-DFCB-7CF610B219D9}" dt="2023-11-08T08:56:34.172" v="117" actId="14100"/>
          <ac:spMkLst>
            <pc:docMk/>
            <pc:sldMk cId="1634636921" sldId="491"/>
            <ac:spMk id="3" creationId="{7CDE94E0-02F4-9ABB-91FE-B137E320487B}"/>
          </ac:spMkLst>
        </pc:spChg>
        <pc:graphicFrameChg chg="add del mod modGraphic">
          <ac:chgData name="Antonio Francisco Pérez Fernández" userId="S::afperez@ceu.es::44b7fe62-a8c9-47a8-84a1-bb9e9d27ff2c" providerId="AD" clId="Web-{C5DE3232-5ABB-6825-DFCB-7CF610B219D9}" dt="2023-11-08T08:54:46.418" v="79"/>
          <ac:graphicFrameMkLst>
            <pc:docMk/>
            <pc:sldMk cId="1634636921" sldId="491"/>
            <ac:graphicFrameMk id="6" creationId="{DE5319D6-F1AC-5C5D-C9A9-3412275366DA}"/>
          </ac:graphicFrameMkLst>
        </pc:graphicFrameChg>
        <pc:graphicFrameChg chg="add mod modGraphic">
          <ac:chgData name="Antonio Francisco Pérez Fernández" userId="S::afperez@ceu.es::44b7fe62-a8c9-47a8-84a1-bb9e9d27ff2c" providerId="AD" clId="Web-{C5DE3232-5ABB-6825-DFCB-7CF610B219D9}" dt="2023-11-08T08:56:30.062" v="116"/>
          <ac:graphicFrameMkLst>
            <pc:docMk/>
            <pc:sldMk cId="1634636921" sldId="491"/>
            <ac:graphicFrameMk id="8" creationId="{D34BA47A-3438-96D7-16BF-B2E9A2424E45}"/>
          </ac:graphicFrameMkLst>
        </pc:graphicFrameChg>
      </pc:sldChg>
      <pc:sldChg chg="modSp new">
        <pc:chgData name="Antonio Francisco Pérez Fernández" userId="S::afperez@ceu.es::44b7fe62-a8c9-47a8-84a1-bb9e9d27ff2c" providerId="AD" clId="Web-{C5DE3232-5ABB-6825-DFCB-7CF610B219D9}" dt="2023-11-08T08:57:33.299" v="125" actId="14100"/>
        <pc:sldMkLst>
          <pc:docMk/>
          <pc:sldMk cId="3515992125" sldId="492"/>
        </pc:sldMkLst>
        <pc:spChg chg="mod">
          <ac:chgData name="Antonio Francisco Pérez Fernández" userId="S::afperez@ceu.es::44b7fe62-a8c9-47a8-84a1-bb9e9d27ff2c" providerId="AD" clId="Web-{C5DE3232-5ABB-6825-DFCB-7CF610B219D9}" dt="2023-11-08T08:57:33.299" v="125" actId="14100"/>
          <ac:spMkLst>
            <pc:docMk/>
            <pc:sldMk cId="3515992125" sldId="492"/>
            <ac:spMk id="3" creationId="{B1E296B8-1B12-6C19-1C65-16A140189619}"/>
          </ac:spMkLst>
        </pc:spChg>
      </pc:sldChg>
      <pc:sldChg chg="addSp modSp new">
        <pc:chgData name="Antonio Francisco Pérez Fernández" userId="S::afperez@ceu.es::44b7fe62-a8c9-47a8-84a1-bb9e9d27ff2c" providerId="AD" clId="Web-{C5DE3232-5ABB-6825-DFCB-7CF610B219D9}" dt="2023-11-08T08:59:33.819" v="142" actId="1076"/>
        <pc:sldMkLst>
          <pc:docMk/>
          <pc:sldMk cId="4260210519" sldId="493"/>
        </pc:sldMkLst>
        <pc:spChg chg="mod">
          <ac:chgData name="Antonio Francisco Pérez Fernández" userId="S::afperez@ceu.es::44b7fe62-a8c9-47a8-84a1-bb9e9d27ff2c" providerId="AD" clId="Web-{C5DE3232-5ABB-6825-DFCB-7CF610B219D9}" dt="2023-11-08T08:58:08.925" v="130" actId="14100"/>
          <ac:spMkLst>
            <pc:docMk/>
            <pc:sldMk cId="4260210519" sldId="493"/>
            <ac:spMk id="2" creationId="{09793280-321D-9AAC-15CA-BFA3F2E31B06}"/>
          </ac:spMkLst>
        </pc:spChg>
        <pc:spChg chg="mod">
          <ac:chgData name="Antonio Francisco Pérez Fernández" userId="S::afperez@ceu.es::44b7fe62-a8c9-47a8-84a1-bb9e9d27ff2c" providerId="AD" clId="Web-{C5DE3232-5ABB-6825-DFCB-7CF610B219D9}" dt="2023-11-08T08:59:13.756" v="139" actId="14100"/>
          <ac:spMkLst>
            <pc:docMk/>
            <pc:sldMk cId="4260210519" sldId="493"/>
            <ac:spMk id="3" creationId="{1C6779C4-0549-CD02-CACC-A8F4AB6D7C2B}"/>
          </ac:spMkLst>
        </pc:spChg>
        <pc:graphicFrameChg chg="add mod modGraphic">
          <ac:chgData name="Antonio Francisco Pérez Fernández" userId="S::afperez@ceu.es::44b7fe62-a8c9-47a8-84a1-bb9e9d27ff2c" providerId="AD" clId="Web-{C5DE3232-5ABB-6825-DFCB-7CF610B219D9}" dt="2023-11-08T08:59:33.819" v="142" actId="1076"/>
          <ac:graphicFrameMkLst>
            <pc:docMk/>
            <pc:sldMk cId="4260210519" sldId="493"/>
            <ac:graphicFrameMk id="6" creationId="{1ACFF8C7-7849-49BD-0B9A-92AD68839821}"/>
          </ac:graphicFrameMkLst>
        </pc:graphicFrameChg>
      </pc:sldChg>
      <pc:sldChg chg="modSp new">
        <pc:chgData name="Antonio Francisco Pérez Fernández" userId="S::afperez@ceu.es::44b7fe62-a8c9-47a8-84a1-bb9e9d27ff2c" providerId="AD" clId="Web-{C5DE3232-5ABB-6825-DFCB-7CF610B219D9}" dt="2023-11-08T09:00:22.212" v="149" actId="20577"/>
        <pc:sldMkLst>
          <pc:docMk/>
          <pc:sldMk cId="538880233" sldId="494"/>
        </pc:sldMkLst>
        <pc:spChg chg="mod">
          <ac:chgData name="Antonio Francisco Pérez Fernández" userId="S::afperez@ceu.es::44b7fe62-a8c9-47a8-84a1-bb9e9d27ff2c" providerId="AD" clId="Web-{C5DE3232-5ABB-6825-DFCB-7CF610B219D9}" dt="2023-11-08T09:00:22.212" v="149" actId="20577"/>
          <ac:spMkLst>
            <pc:docMk/>
            <pc:sldMk cId="538880233" sldId="494"/>
            <ac:spMk id="3" creationId="{47F68945-57A0-1E1D-6F7C-BC919EE6ADF6}"/>
          </ac:spMkLst>
        </pc:spChg>
      </pc:sldChg>
      <pc:sldChg chg="addSp delSp modSp new">
        <pc:chgData name="Antonio Francisco Pérez Fernández" userId="S::afperez@ceu.es::44b7fe62-a8c9-47a8-84a1-bb9e9d27ff2c" providerId="AD" clId="Web-{C5DE3232-5ABB-6825-DFCB-7CF610B219D9}" dt="2023-11-08T09:02:42.592" v="174"/>
        <pc:sldMkLst>
          <pc:docMk/>
          <pc:sldMk cId="1084270128" sldId="495"/>
        </pc:sldMkLst>
        <pc:spChg chg="mod">
          <ac:chgData name="Antonio Francisco Pérez Fernández" userId="S::afperez@ceu.es::44b7fe62-a8c9-47a8-84a1-bb9e9d27ff2c" providerId="AD" clId="Web-{C5DE3232-5ABB-6825-DFCB-7CF610B219D9}" dt="2023-11-08T09:02:32.514" v="173" actId="20577"/>
          <ac:spMkLst>
            <pc:docMk/>
            <pc:sldMk cId="1084270128" sldId="495"/>
            <ac:spMk id="3" creationId="{9BD6221E-093C-06B4-3D34-05B686919DAE}"/>
          </ac:spMkLst>
        </pc:spChg>
        <pc:spChg chg="add del mod">
          <ac:chgData name="Antonio Francisco Pérez Fernández" userId="S::afperez@ceu.es::44b7fe62-a8c9-47a8-84a1-bb9e9d27ff2c" providerId="AD" clId="Web-{C5DE3232-5ABB-6825-DFCB-7CF610B219D9}" dt="2023-11-08T09:02:42.592" v="174"/>
          <ac:spMkLst>
            <pc:docMk/>
            <pc:sldMk cId="1084270128" sldId="495"/>
            <ac:spMk id="7" creationId="{BE71BE4D-8EEA-F46F-9C0D-2AA4B0AA9D58}"/>
          </ac:spMkLst>
        </pc:spChg>
        <pc:graphicFrameChg chg="add mod modGraphic">
          <ac:chgData name="Antonio Francisco Pérez Fernández" userId="S::afperez@ceu.es::44b7fe62-a8c9-47a8-84a1-bb9e9d27ff2c" providerId="AD" clId="Web-{C5DE3232-5ABB-6825-DFCB-7CF610B219D9}" dt="2023-11-08T09:01:26.449" v="160" actId="1076"/>
          <ac:graphicFrameMkLst>
            <pc:docMk/>
            <pc:sldMk cId="1084270128" sldId="495"/>
            <ac:graphicFrameMk id="6" creationId="{F6F7D765-45A4-3E05-884B-32F8CC316F11}"/>
          </ac:graphicFrameMkLst>
        </pc:graphicFrameChg>
      </pc:sldChg>
      <pc:sldChg chg="addSp modSp new ord">
        <pc:chgData name="Antonio Francisco Pérez Fernández" userId="S::afperez@ceu.es::44b7fe62-a8c9-47a8-84a1-bb9e9d27ff2c" providerId="AD" clId="Web-{C5DE3232-5ABB-6825-DFCB-7CF610B219D9}" dt="2023-11-08T09:05:48.802" v="199"/>
        <pc:sldMkLst>
          <pc:docMk/>
          <pc:sldMk cId="3230669835" sldId="496"/>
        </pc:sldMkLst>
        <pc:spChg chg="mod">
          <ac:chgData name="Antonio Francisco Pérez Fernández" userId="S::afperez@ceu.es::44b7fe62-a8c9-47a8-84a1-bb9e9d27ff2c" providerId="AD" clId="Web-{C5DE3232-5ABB-6825-DFCB-7CF610B219D9}" dt="2023-11-08T09:04:46.628" v="189" actId="14100"/>
          <ac:spMkLst>
            <pc:docMk/>
            <pc:sldMk cId="3230669835" sldId="496"/>
            <ac:spMk id="2" creationId="{48E138CE-85CD-701D-17CD-9284BE22ADEB}"/>
          </ac:spMkLst>
        </pc:spChg>
        <pc:spChg chg="mod">
          <ac:chgData name="Antonio Francisco Pérez Fernández" userId="S::afperez@ceu.es::44b7fe62-a8c9-47a8-84a1-bb9e9d27ff2c" providerId="AD" clId="Web-{C5DE3232-5ABB-6825-DFCB-7CF610B219D9}" dt="2023-11-08T09:05:15.645" v="194" actId="20577"/>
          <ac:spMkLst>
            <pc:docMk/>
            <pc:sldMk cId="3230669835" sldId="496"/>
            <ac:spMk id="3" creationId="{152D2C43-5E84-5057-F46B-FDD057A2C3E4}"/>
          </ac:spMkLst>
        </pc:spChg>
        <pc:graphicFrameChg chg="add mod modGraphic">
          <ac:chgData name="Antonio Francisco Pérez Fernández" userId="S::afperez@ceu.es::44b7fe62-a8c9-47a8-84a1-bb9e9d27ff2c" providerId="AD" clId="Web-{C5DE3232-5ABB-6825-DFCB-7CF610B219D9}" dt="2023-11-08T09:05:19.504" v="195" actId="1076"/>
          <ac:graphicFrameMkLst>
            <pc:docMk/>
            <pc:sldMk cId="3230669835" sldId="496"/>
            <ac:graphicFrameMk id="6" creationId="{47C2C9B8-1EC4-8F02-5AC2-BB5DB14FE4FF}"/>
          </ac:graphicFrameMkLst>
        </pc:graphicFrameChg>
      </pc:sldChg>
      <pc:sldChg chg="modSp new">
        <pc:chgData name="Antonio Francisco Pérez Fernández" userId="S::afperez@ceu.es::44b7fe62-a8c9-47a8-84a1-bb9e9d27ff2c" providerId="AD" clId="Web-{C5DE3232-5ABB-6825-DFCB-7CF610B219D9}" dt="2023-11-08T09:06:20.522" v="204" actId="14100"/>
        <pc:sldMkLst>
          <pc:docMk/>
          <pc:sldMk cId="3978998095" sldId="497"/>
        </pc:sldMkLst>
        <pc:spChg chg="mod">
          <ac:chgData name="Antonio Francisco Pérez Fernández" userId="S::afperez@ceu.es::44b7fe62-a8c9-47a8-84a1-bb9e9d27ff2c" providerId="AD" clId="Web-{C5DE3232-5ABB-6825-DFCB-7CF610B219D9}" dt="2023-11-08T09:06:20.522" v="204" actId="14100"/>
          <ac:spMkLst>
            <pc:docMk/>
            <pc:sldMk cId="3978998095" sldId="497"/>
            <ac:spMk id="3" creationId="{9587E91B-A809-D7AF-8BAF-CD7CEB5F661A}"/>
          </ac:spMkLst>
        </pc:spChg>
      </pc:sldChg>
      <pc:sldChg chg="addSp modSp new">
        <pc:chgData name="Antonio Francisco Pérez Fernández" userId="S::afperez@ceu.es::44b7fe62-a8c9-47a8-84a1-bb9e9d27ff2c" providerId="AD" clId="Web-{C5DE3232-5ABB-6825-DFCB-7CF610B219D9}" dt="2023-11-08T09:09:10.279" v="234" actId="20577"/>
        <pc:sldMkLst>
          <pc:docMk/>
          <pc:sldMk cId="3863810332" sldId="498"/>
        </pc:sldMkLst>
        <pc:spChg chg="mod">
          <ac:chgData name="Antonio Francisco Pérez Fernández" userId="S::afperez@ceu.es::44b7fe62-a8c9-47a8-84a1-bb9e9d27ff2c" providerId="AD" clId="Web-{C5DE3232-5ABB-6825-DFCB-7CF610B219D9}" dt="2023-11-08T09:07:27.775" v="208" actId="20577"/>
          <ac:spMkLst>
            <pc:docMk/>
            <pc:sldMk cId="3863810332" sldId="498"/>
            <ac:spMk id="2" creationId="{5C1056F7-76EB-CFF0-9A93-F2669FE27BA4}"/>
          </ac:spMkLst>
        </pc:spChg>
        <pc:spChg chg="mod">
          <ac:chgData name="Antonio Francisco Pérez Fernández" userId="S::afperez@ceu.es::44b7fe62-a8c9-47a8-84a1-bb9e9d27ff2c" providerId="AD" clId="Web-{C5DE3232-5ABB-6825-DFCB-7CF610B219D9}" dt="2023-11-08T09:08:15.792" v="217" actId="14100"/>
          <ac:spMkLst>
            <pc:docMk/>
            <pc:sldMk cId="3863810332" sldId="498"/>
            <ac:spMk id="3" creationId="{990BECC2-FABC-CA13-A46F-7BB637B0CCEA}"/>
          </ac:spMkLst>
        </pc:spChg>
        <pc:spChg chg="add mod">
          <ac:chgData name="Antonio Francisco Pérez Fernández" userId="S::afperez@ceu.es::44b7fe62-a8c9-47a8-84a1-bb9e9d27ff2c" providerId="AD" clId="Web-{C5DE3232-5ABB-6825-DFCB-7CF610B219D9}" dt="2023-11-08T09:08:52.638" v="231" actId="20577"/>
          <ac:spMkLst>
            <pc:docMk/>
            <pc:sldMk cId="3863810332" sldId="498"/>
            <ac:spMk id="6" creationId="{210F8F62-97AF-A8C9-6EA0-5C1CEDDDA287}"/>
          </ac:spMkLst>
        </pc:spChg>
        <pc:spChg chg="add mod">
          <ac:chgData name="Antonio Francisco Pérez Fernández" userId="S::afperez@ceu.es::44b7fe62-a8c9-47a8-84a1-bb9e9d27ff2c" providerId="AD" clId="Web-{C5DE3232-5ABB-6825-DFCB-7CF610B219D9}" dt="2023-11-08T09:09:10.279" v="234" actId="20577"/>
          <ac:spMkLst>
            <pc:docMk/>
            <pc:sldMk cId="3863810332" sldId="498"/>
            <ac:spMk id="8" creationId="{14DE9A69-7BEA-D1FD-1B87-C2D0F3FCE845}"/>
          </ac:spMkLst>
        </pc:spChg>
      </pc:sldChg>
      <pc:sldChg chg="addSp delSp modSp new">
        <pc:chgData name="Antonio Francisco Pérez Fernández" userId="S::afperez@ceu.es::44b7fe62-a8c9-47a8-84a1-bb9e9d27ff2c" providerId="AD" clId="Web-{C5DE3232-5ABB-6825-DFCB-7CF610B219D9}" dt="2023-11-08T09:12:44.131" v="297" actId="14100"/>
        <pc:sldMkLst>
          <pc:docMk/>
          <pc:sldMk cId="1964995983" sldId="499"/>
        </pc:sldMkLst>
        <pc:spChg chg="mod">
          <ac:chgData name="Antonio Francisco Pérez Fernández" userId="S::afperez@ceu.es::44b7fe62-a8c9-47a8-84a1-bb9e9d27ff2c" providerId="AD" clId="Web-{C5DE3232-5ABB-6825-DFCB-7CF610B219D9}" dt="2023-11-08T09:10:24.407" v="254" actId="1076"/>
          <ac:spMkLst>
            <pc:docMk/>
            <pc:sldMk cId="1964995983" sldId="499"/>
            <ac:spMk id="2" creationId="{190DB97E-E4F2-5BA2-BBE1-FB982B1E5D1D}"/>
          </ac:spMkLst>
        </pc:spChg>
        <pc:spChg chg="mod">
          <ac:chgData name="Antonio Francisco Pérez Fernández" userId="S::afperez@ceu.es::44b7fe62-a8c9-47a8-84a1-bb9e9d27ff2c" providerId="AD" clId="Web-{C5DE3232-5ABB-6825-DFCB-7CF610B219D9}" dt="2023-11-08T09:12:44.131" v="297" actId="14100"/>
          <ac:spMkLst>
            <pc:docMk/>
            <pc:sldMk cId="1964995983" sldId="499"/>
            <ac:spMk id="3" creationId="{8BDEB23A-688A-306F-12BE-80F85B9F7386}"/>
          </ac:spMkLst>
        </pc:spChg>
        <pc:spChg chg="add del mod">
          <ac:chgData name="Antonio Francisco Pérez Fernández" userId="S::afperez@ceu.es::44b7fe62-a8c9-47a8-84a1-bb9e9d27ff2c" providerId="AD" clId="Web-{C5DE3232-5ABB-6825-DFCB-7CF610B219D9}" dt="2023-11-08T09:12:40.381" v="296"/>
          <ac:spMkLst>
            <pc:docMk/>
            <pc:sldMk cId="1964995983" sldId="499"/>
            <ac:spMk id="5" creationId="{411257AC-94CE-12E9-4F31-193749897D8D}"/>
          </ac:spMkLst>
        </pc:spChg>
      </pc:sldChg>
      <pc:sldChg chg="delSp modSp new">
        <pc:chgData name="Antonio Francisco Pérez Fernández" userId="S::afperez@ceu.es::44b7fe62-a8c9-47a8-84a1-bb9e9d27ff2c" providerId="AD" clId="Web-{C5DE3232-5ABB-6825-DFCB-7CF610B219D9}" dt="2023-11-08T09:14:59.808" v="337"/>
        <pc:sldMkLst>
          <pc:docMk/>
          <pc:sldMk cId="2026166805" sldId="500"/>
        </pc:sldMkLst>
        <pc:spChg chg="del">
          <ac:chgData name="Antonio Francisco Pérez Fernández" userId="S::afperez@ceu.es::44b7fe62-a8c9-47a8-84a1-bb9e9d27ff2c" providerId="AD" clId="Web-{C5DE3232-5ABB-6825-DFCB-7CF610B219D9}" dt="2023-11-08T09:13:16.538" v="303"/>
          <ac:spMkLst>
            <pc:docMk/>
            <pc:sldMk cId="2026166805" sldId="500"/>
            <ac:spMk id="2" creationId="{A24672BB-E0BE-F5BC-DF32-1A8886462C29}"/>
          </ac:spMkLst>
        </pc:spChg>
        <pc:spChg chg="mod">
          <ac:chgData name="Antonio Francisco Pérez Fernández" userId="S::afperez@ceu.es::44b7fe62-a8c9-47a8-84a1-bb9e9d27ff2c" providerId="AD" clId="Web-{C5DE3232-5ABB-6825-DFCB-7CF610B219D9}" dt="2023-11-08T09:14:59.808" v="337"/>
          <ac:spMkLst>
            <pc:docMk/>
            <pc:sldMk cId="2026166805" sldId="500"/>
            <ac:spMk id="3" creationId="{2800AA1E-B1C3-3789-A4B0-B4B91E69066D}"/>
          </ac:spMkLst>
        </pc:spChg>
      </pc:sldChg>
      <pc:sldChg chg="modSp new">
        <pc:chgData name="Antonio Francisco Pérez Fernández" userId="S::afperez@ceu.es::44b7fe62-a8c9-47a8-84a1-bb9e9d27ff2c" providerId="AD" clId="Web-{C5DE3232-5ABB-6825-DFCB-7CF610B219D9}" dt="2023-11-08T09:18:28.457" v="351" actId="20577"/>
        <pc:sldMkLst>
          <pc:docMk/>
          <pc:sldMk cId="3497305547" sldId="501"/>
        </pc:sldMkLst>
        <pc:spChg chg="mod">
          <ac:chgData name="Antonio Francisco Pérez Fernández" userId="S::afperez@ceu.es::44b7fe62-a8c9-47a8-84a1-bb9e9d27ff2c" providerId="AD" clId="Web-{C5DE3232-5ABB-6825-DFCB-7CF610B219D9}" dt="2023-11-08T09:18:24.378" v="350" actId="20577"/>
          <ac:spMkLst>
            <pc:docMk/>
            <pc:sldMk cId="3497305547" sldId="501"/>
            <ac:spMk id="2" creationId="{48BA9EDE-5B9F-CEB1-A2FC-F3CD9415A31F}"/>
          </ac:spMkLst>
        </pc:spChg>
        <pc:spChg chg="mod">
          <ac:chgData name="Antonio Francisco Pérez Fernández" userId="S::afperez@ceu.es::44b7fe62-a8c9-47a8-84a1-bb9e9d27ff2c" providerId="AD" clId="Web-{C5DE3232-5ABB-6825-DFCB-7CF610B219D9}" dt="2023-11-08T09:18:28.457" v="351" actId="20577"/>
          <ac:spMkLst>
            <pc:docMk/>
            <pc:sldMk cId="3497305547" sldId="501"/>
            <ac:spMk id="3" creationId="{9ECA1D66-E9F0-27A4-279C-24F4140D737D}"/>
          </ac:spMkLst>
        </pc:spChg>
      </pc:sldChg>
      <pc:sldChg chg="delSp modSp new ord">
        <pc:chgData name="Antonio Francisco Pérez Fernández" userId="S::afperez@ceu.es::44b7fe62-a8c9-47a8-84a1-bb9e9d27ff2c" providerId="AD" clId="Web-{C5DE3232-5ABB-6825-DFCB-7CF610B219D9}" dt="2023-11-08T09:22:13.418" v="376"/>
        <pc:sldMkLst>
          <pc:docMk/>
          <pc:sldMk cId="2707411951" sldId="502"/>
        </pc:sldMkLst>
        <pc:spChg chg="del">
          <ac:chgData name="Antonio Francisco Pérez Fernández" userId="S::afperez@ceu.es::44b7fe62-a8c9-47a8-84a1-bb9e9d27ff2c" providerId="AD" clId="Web-{C5DE3232-5ABB-6825-DFCB-7CF610B219D9}" dt="2023-11-08T09:19:04.427" v="356"/>
          <ac:spMkLst>
            <pc:docMk/>
            <pc:sldMk cId="2707411951" sldId="502"/>
            <ac:spMk id="2" creationId="{C40A49C9-014D-D9D8-135E-CAAB2FD5FA43}"/>
          </ac:spMkLst>
        </pc:spChg>
        <pc:spChg chg="mod">
          <ac:chgData name="Antonio Francisco Pérez Fernández" userId="S::afperez@ceu.es::44b7fe62-a8c9-47a8-84a1-bb9e9d27ff2c" providerId="AD" clId="Web-{C5DE3232-5ABB-6825-DFCB-7CF610B219D9}" dt="2023-11-08T09:22:13.418" v="376"/>
          <ac:spMkLst>
            <pc:docMk/>
            <pc:sldMk cId="2707411951" sldId="502"/>
            <ac:spMk id="3" creationId="{CD013F92-F051-3EF5-08E9-4B56697C6233}"/>
          </ac:spMkLst>
        </pc:spChg>
      </pc:sldChg>
      <pc:sldChg chg="delSp modSp new">
        <pc:chgData name="Antonio Francisco Pérez Fernández" userId="S::afperez@ceu.es::44b7fe62-a8c9-47a8-84a1-bb9e9d27ff2c" providerId="AD" clId="Web-{C5DE3232-5ABB-6825-DFCB-7CF610B219D9}" dt="2023-11-08T09:20:44.946" v="367" actId="14100"/>
        <pc:sldMkLst>
          <pc:docMk/>
          <pc:sldMk cId="3389750275" sldId="503"/>
        </pc:sldMkLst>
        <pc:spChg chg="del">
          <ac:chgData name="Antonio Francisco Pérez Fernández" userId="S::afperez@ceu.es::44b7fe62-a8c9-47a8-84a1-bb9e9d27ff2c" providerId="AD" clId="Web-{C5DE3232-5ABB-6825-DFCB-7CF610B219D9}" dt="2023-11-08T09:20:32.383" v="364"/>
          <ac:spMkLst>
            <pc:docMk/>
            <pc:sldMk cId="3389750275" sldId="503"/>
            <ac:spMk id="2" creationId="{77FBB364-3F0E-A32A-3FFF-69667639805E}"/>
          </ac:spMkLst>
        </pc:spChg>
        <pc:spChg chg="mod">
          <ac:chgData name="Antonio Francisco Pérez Fernández" userId="S::afperez@ceu.es::44b7fe62-a8c9-47a8-84a1-bb9e9d27ff2c" providerId="AD" clId="Web-{C5DE3232-5ABB-6825-DFCB-7CF610B219D9}" dt="2023-11-08T09:20:44.946" v="367" actId="14100"/>
          <ac:spMkLst>
            <pc:docMk/>
            <pc:sldMk cId="3389750275" sldId="503"/>
            <ac:spMk id="3" creationId="{DE35D605-57EC-16C2-33E4-75A5C15451CF}"/>
          </ac:spMkLst>
        </pc:spChg>
      </pc:sldChg>
      <pc:sldChg chg="addSp delSp modSp new">
        <pc:chgData name="Antonio Francisco Pérez Fernández" userId="S::afperez@ceu.es::44b7fe62-a8c9-47a8-84a1-bb9e9d27ff2c" providerId="AD" clId="Web-{C5DE3232-5ABB-6825-DFCB-7CF610B219D9}" dt="2023-11-08T09:27:31.431" v="431" actId="20577"/>
        <pc:sldMkLst>
          <pc:docMk/>
          <pc:sldMk cId="3240214464" sldId="504"/>
        </pc:sldMkLst>
        <pc:spChg chg="del">
          <ac:chgData name="Antonio Francisco Pérez Fernández" userId="S::afperez@ceu.es::44b7fe62-a8c9-47a8-84a1-bb9e9d27ff2c" providerId="AD" clId="Web-{C5DE3232-5ABB-6825-DFCB-7CF610B219D9}" dt="2023-11-08T09:24:00.923" v="387"/>
          <ac:spMkLst>
            <pc:docMk/>
            <pc:sldMk cId="3240214464" sldId="504"/>
            <ac:spMk id="2" creationId="{99EF2AEF-27F0-1423-D59F-0C4C646C68C0}"/>
          </ac:spMkLst>
        </pc:spChg>
        <pc:spChg chg="mod">
          <ac:chgData name="Antonio Francisco Pérez Fernández" userId="S::afperez@ceu.es::44b7fe62-a8c9-47a8-84a1-bb9e9d27ff2c" providerId="AD" clId="Web-{C5DE3232-5ABB-6825-DFCB-7CF610B219D9}" dt="2023-11-08T09:24:05.188" v="388" actId="1076"/>
          <ac:spMkLst>
            <pc:docMk/>
            <pc:sldMk cId="3240214464" sldId="504"/>
            <ac:spMk id="3" creationId="{FA8B5BB0-C987-FE5C-BA53-62096903406F}"/>
          </ac:spMkLst>
        </pc:spChg>
        <pc:spChg chg="add mod">
          <ac:chgData name="Antonio Francisco Pérez Fernández" userId="S::afperez@ceu.es::44b7fe62-a8c9-47a8-84a1-bb9e9d27ff2c" providerId="AD" clId="Web-{C5DE3232-5ABB-6825-DFCB-7CF610B219D9}" dt="2023-11-08T09:27:31.431" v="431" actId="20577"/>
          <ac:spMkLst>
            <pc:docMk/>
            <pc:sldMk cId="3240214464" sldId="504"/>
            <ac:spMk id="5" creationId="{D482E495-B77B-8C35-66D2-6A9C04F8808B}"/>
          </ac:spMkLst>
        </pc:spChg>
      </pc:sldChg>
      <pc:sldChg chg="addSp modSp new">
        <pc:chgData name="Antonio Francisco Pérez Fernández" userId="S::afperez@ceu.es::44b7fe62-a8c9-47a8-84a1-bb9e9d27ff2c" providerId="AD" clId="Web-{C5DE3232-5ABB-6825-DFCB-7CF610B219D9}" dt="2023-11-08T09:30:01.358" v="460" actId="20577"/>
        <pc:sldMkLst>
          <pc:docMk/>
          <pc:sldMk cId="1828392317" sldId="505"/>
        </pc:sldMkLst>
        <pc:spChg chg="mod">
          <ac:chgData name="Antonio Francisco Pérez Fernández" userId="S::afperez@ceu.es::44b7fe62-a8c9-47a8-84a1-bb9e9d27ff2c" providerId="AD" clId="Web-{C5DE3232-5ABB-6825-DFCB-7CF610B219D9}" dt="2023-11-08T09:28:15.557" v="435"/>
          <ac:spMkLst>
            <pc:docMk/>
            <pc:sldMk cId="1828392317" sldId="505"/>
            <ac:spMk id="3" creationId="{04AE8ABA-EB08-8389-73CC-5D28D6C51D4E}"/>
          </ac:spMkLst>
        </pc:spChg>
        <pc:spChg chg="add mod">
          <ac:chgData name="Antonio Francisco Pérez Fernández" userId="S::afperez@ceu.es::44b7fe62-a8c9-47a8-84a1-bb9e9d27ff2c" providerId="AD" clId="Web-{C5DE3232-5ABB-6825-DFCB-7CF610B219D9}" dt="2023-11-08T09:30:01.358" v="460" actId="20577"/>
          <ac:spMkLst>
            <pc:docMk/>
            <pc:sldMk cId="1828392317" sldId="505"/>
            <ac:spMk id="5" creationId="{51DE1D99-8973-083F-0992-7FFBF0BCBFFA}"/>
          </ac:spMkLst>
        </pc:spChg>
      </pc:sldChg>
      <pc:sldChg chg="addSp delSp modSp new">
        <pc:chgData name="Antonio Francisco Pérez Fernández" userId="S::afperez@ceu.es::44b7fe62-a8c9-47a8-84a1-bb9e9d27ff2c" providerId="AD" clId="Web-{C5DE3232-5ABB-6825-DFCB-7CF610B219D9}" dt="2023-11-08T09:33:29.757" v="472"/>
        <pc:sldMkLst>
          <pc:docMk/>
          <pc:sldMk cId="3415785950" sldId="506"/>
        </pc:sldMkLst>
        <pc:spChg chg="mod">
          <ac:chgData name="Antonio Francisco Pérez Fernández" userId="S::afperez@ceu.es::44b7fe62-a8c9-47a8-84a1-bb9e9d27ff2c" providerId="AD" clId="Web-{C5DE3232-5ABB-6825-DFCB-7CF610B219D9}" dt="2023-11-08T09:32:29.255" v="464" actId="20577"/>
          <ac:spMkLst>
            <pc:docMk/>
            <pc:sldMk cId="3415785950" sldId="506"/>
            <ac:spMk id="2" creationId="{45AFD13F-DE71-F609-BE9B-250EC5FCCBBA}"/>
          </ac:spMkLst>
        </pc:spChg>
        <pc:spChg chg="del mod">
          <ac:chgData name="Antonio Francisco Pérez Fernández" userId="S::afperez@ceu.es::44b7fe62-a8c9-47a8-84a1-bb9e9d27ff2c" providerId="AD" clId="Web-{C5DE3232-5ABB-6825-DFCB-7CF610B219D9}" dt="2023-11-08T09:33:29.757" v="472"/>
          <ac:spMkLst>
            <pc:docMk/>
            <pc:sldMk cId="3415785950" sldId="506"/>
            <ac:spMk id="3" creationId="{8956DB10-7C83-41C3-9560-D8828676A7FC}"/>
          </ac:spMkLst>
        </pc:spChg>
        <pc:graphicFrameChg chg="add del mod modGraphic">
          <ac:chgData name="Antonio Francisco Pérez Fernández" userId="S::afperez@ceu.es::44b7fe62-a8c9-47a8-84a1-bb9e9d27ff2c" providerId="AD" clId="Web-{C5DE3232-5ABB-6825-DFCB-7CF610B219D9}" dt="2023-11-08T09:32:53.349" v="468"/>
          <ac:graphicFrameMkLst>
            <pc:docMk/>
            <pc:sldMk cId="3415785950" sldId="506"/>
            <ac:graphicFrameMk id="6" creationId="{19689547-F2E8-9ECF-E2C8-AFB02B368560}"/>
          </ac:graphicFrameMkLst>
        </pc:graphicFrameChg>
        <pc:graphicFrameChg chg="add del mod">
          <ac:chgData name="Antonio Francisco Pérez Fernández" userId="S::afperez@ceu.es::44b7fe62-a8c9-47a8-84a1-bb9e9d27ff2c" providerId="AD" clId="Web-{C5DE3232-5ABB-6825-DFCB-7CF610B219D9}" dt="2023-11-08T09:33:24.507" v="471"/>
          <ac:graphicFrameMkLst>
            <pc:docMk/>
            <pc:sldMk cId="3415785950" sldId="506"/>
            <ac:graphicFrameMk id="8" creationId="{A47A924B-236D-8DF6-376D-680B770BF7E9}"/>
          </ac:graphicFrameMkLst>
        </pc:graphicFrameChg>
      </pc:sldChg>
    </pc:docChg>
  </pc:docChgLst>
  <pc:docChgLst>
    <pc:chgData name="Antonio Francisco Pérez Fernández" userId="S::afperez@ceu.es::44b7fe62-a8c9-47a8-84a1-bb9e9d27ff2c" providerId="AD" clId="Web-{A6667A34-AB9F-F0D4-C10E-B598F6B83159}"/>
    <pc:docChg chg="modSld">
      <pc:chgData name="Antonio Francisco Pérez Fernández" userId="S::afperez@ceu.es::44b7fe62-a8c9-47a8-84a1-bb9e9d27ff2c" providerId="AD" clId="Web-{A6667A34-AB9F-F0D4-C10E-B598F6B83159}" dt="2023-11-07T14:20:30.505" v="2" actId="20577"/>
      <pc:docMkLst>
        <pc:docMk/>
      </pc:docMkLst>
      <pc:sldChg chg="modSp">
        <pc:chgData name="Antonio Francisco Pérez Fernández" userId="S::afperez@ceu.es::44b7fe62-a8c9-47a8-84a1-bb9e9d27ff2c" providerId="AD" clId="Web-{A6667A34-AB9F-F0D4-C10E-B598F6B83159}" dt="2023-11-07T14:20:30.505" v="2" actId="20577"/>
        <pc:sldMkLst>
          <pc:docMk/>
          <pc:sldMk cId="3055963293" sldId="427"/>
        </pc:sldMkLst>
        <pc:spChg chg="mod">
          <ac:chgData name="Antonio Francisco Pérez Fernández" userId="S::afperez@ceu.es::44b7fe62-a8c9-47a8-84a1-bb9e9d27ff2c" providerId="AD" clId="Web-{A6667A34-AB9F-F0D4-C10E-B598F6B83159}" dt="2023-11-07T14:20:30.505" v="2" actId="20577"/>
          <ac:spMkLst>
            <pc:docMk/>
            <pc:sldMk cId="3055963293" sldId="427"/>
            <ac:spMk id="5" creationId="{40C139EC-550F-2CC8-D558-10AD9DD88DA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 name="Google Shape;86;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12634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35916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3834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 name="Google Shape;255;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2463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6194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8" name="7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chemeClr val="bg2">
                    <a:lumMod val="50000"/>
                  </a:schemeClr>
                </a:solidFill>
              </a:rPr>
              <a:t>Antonio Pérez</a:t>
            </a:r>
          </a:p>
        </p:txBody>
      </p:sp>
      <p:sp>
        <p:nvSpPr>
          <p:cNvPr id="10" name="Google Shape;10;p2"/>
          <p:cNvSpPr txBox="1">
            <a:spLocks noGrp="1"/>
          </p:cNvSpPr>
          <p:nvPr>
            <p:ph type="ctrTitle"/>
          </p:nvPr>
        </p:nvSpPr>
        <p:spPr>
          <a:xfrm>
            <a:off x="645225" y="2762725"/>
            <a:ext cx="6736500" cy="1159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400"/>
              <a:buNone/>
              <a:defRPr sz="4400">
                <a:solidFill>
                  <a:schemeClr val="dk2"/>
                </a:solidFill>
              </a:defRPr>
            </a:lvl1pPr>
            <a:lvl2pPr lvl="1">
              <a:spcBef>
                <a:spcPts val="0"/>
              </a:spcBef>
              <a:spcAft>
                <a:spcPts val="0"/>
              </a:spcAft>
              <a:buClr>
                <a:schemeClr val="dk2"/>
              </a:buClr>
              <a:buSzPts val="4400"/>
              <a:buNone/>
              <a:defRPr sz="4400">
                <a:solidFill>
                  <a:schemeClr val="dk2"/>
                </a:solidFill>
              </a:defRPr>
            </a:lvl2pPr>
            <a:lvl3pPr lvl="2">
              <a:spcBef>
                <a:spcPts val="0"/>
              </a:spcBef>
              <a:spcAft>
                <a:spcPts val="0"/>
              </a:spcAft>
              <a:buClr>
                <a:schemeClr val="dk2"/>
              </a:buClr>
              <a:buSzPts val="4400"/>
              <a:buNone/>
              <a:defRPr sz="4400">
                <a:solidFill>
                  <a:schemeClr val="dk2"/>
                </a:solidFill>
              </a:defRPr>
            </a:lvl3pPr>
            <a:lvl4pPr lvl="3">
              <a:spcBef>
                <a:spcPts val="0"/>
              </a:spcBef>
              <a:spcAft>
                <a:spcPts val="0"/>
              </a:spcAft>
              <a:buClr>
                <a:schemeClr val="dk2"/>
              </a:buClr>
              <a:buSzPts val="4400"/>
              <a:buNone/>
              <a:defRPr sz="4400">
                <a:solidFill>
                  <a:schemeClr val="dk2"/>
                </a:solidFill>
              </a:defRPr>
            </a:lvl4pPr>
            <a:lvl5pPr lvl="4">
              <a:spcBef>
                <a:spcPts val="0"/>
              </a:spcBef>
              <a:spcAft>
                <a:spcPts val="0"/>
              </a:spcAft>
              <a:buClr>
                <a:schemeClr val="dk2"/>
              </a:buClr>
              <a:buSzPts val="4400"/>
              <a:buNone/>
              <a:defRPr sz="4400">
                <a:solidFill>
                  <a:schemeClr val="dk2"/>
                </a:solidFill>
              </a:defRPr>
            </a:lvl5pPr>
            <a:lvl6pPr lvl="5">
              <a:spcBef>
                <a:spcPts val="0"/>
              </a:spcBef>
              <a:spcAft>
                <a:spcPts val="0"/>
              </a:spcAft>
              <a:buClr>
                <a:schemeClr val="dk2"/>
              </a:buClr>
              <a:buSzPts val="4400"/>
              <a:buNone/>
              <a:defRPr sz="4400">
                <a:solidFill>
                  <a:schemeClr val="dk2"/>
                </a:solidFill>
              </a:defRPr>
            </a:lvl6pPr>
            <a:lvl7pPr lvl="6">
              <a:spcBef>
                <a:spcPts val="0"/>
              </a:spcBef>
              <a:spcAft>
                <a:spcPts val="0"/>
              </a:spcAft>
              <a:buClr>
                <a:schemeClr val="dk2"/>
              </a:buClr>
              <a:buSzPts val="4400"/>
              <a:buNone/>
              <a:defRPr sz="4400">
                <a:solidFill>
                  <a:schemeClr val="dk2"/>
                </a:solidFill>
              </a:defRPr>
            </a:lvl7pPr>
            <a:lvl8pPr lvl="7">
              <a:spcBef>
                <a:spcPts val="0"/>
              </a:spcBef>
              <a:spcAft>
                <a:spcPts val="0"/>
              </a:spcAft>
              <a:buClr>
                <a:schemeClr val="dk2"/>
              </a:buClr>
              <a:buSzPts val="4400"/>
              <a:buNone/>
              <a:defRPr sz="4400">
                <a:solidFill>
                  <a:schemeClr val="dk2"/>
                </a:solidFill>
              </a:defRPr>
            </a:lvl8pPr>
            <a:lvl9pPr lvl="8">
              <a:spcBef>
                <a:spcPts val="0"/>
              </a:spcBef>
              <a:spcAft>
                <a:spcPts val="0"/>
              </a:spcAft>
              <a:buClr>
                <a:schemeClr val="dk2"/>
              </a:buClr>
              <a:buSzPts val="4400"/>
              <a:buNone/>
              <a:defRPr sz="4400">
                <a:solidFill>
                  <a:schemeClr val="dk2"/>
                </a:solidFill>
              </a:defRPr>
            </a:lvl9pPr>
          </a:lstStyle>
          <a:p>
            <a:endParaRPr/>
          </a:p>
        </p:txBody>
      </p:sp>
      <p:sp>
        <p:nvSpPr>
          <p:cNvPr id="11" name="Google Shape;11;p2"/>
          <p:cNvSpPr/>
          <p:nvPr/>
        </p:nvSpPr>
        <p:spPr>
          <a:xfrm>
            <a:off x="5938246" y="2533163"/>
            <a:ext cx="7218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6659861" y="2533163"/>
            <a:ext cx="7218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1" y="2533163"/>
            <a:ext cx="7218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721425" y="2533163"/>
            <a:ext cx="52167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5"/>
        <p:cNvGrpSpPr/>
        <p:nvPr/>
      </p:nvGrpSpPr>
      <p:grpSpPr>
        <a:xfrm>
          <a:off x="0" y="0"/>
          <a:ext cx="0" cy="0"/>
          <a:chOff x="0" y="0"/>
          <a:chExt cx="0" cy="0"/>
        </a:xfrm>
      </p:grpSpPr>
      <p:sp>
        <p:nvSpPr>
          <p:cNvPr id="16" name="Google Shape;16;p3"/>
          <p:cNvSpPr/>
          <p:nvPr/>
        </p:nvSpPr>
        <p:spPr>
          <a:xfrm>
            <a:off x="0" y="0"/>
            <a:ext cx="9144000" cy="3993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lt1"/>
              </a:buClr>
              <a:buSzPts val="4800"/>
              <a:buNone/>
              <a:defRPr sz="4800">
                <a:solidFill>
                  <a:schemeClr val="lt1"/>
                </a:solidFill>
              </a:defRPr>
            </a:lvl1pPr>
            <a:lvl2pPr lvl="1" algn="ctr" rtl="0">
              <a:spcBef>
                <a:spcPts val="0"/>
              </a:spcBef>
              <a:spcAft>
                <a:spcPts val="0"/>
              </a:spcAft>
              <a:buClr>
                <a:schemeClr val="lt1"/>
              </a:buClr>
              <a:buSzPts val="4800"/>
              <a:buNone/>
              <a:defRPr sz="4800">
                <a:solidFill>
                  <a:schemeClr val="lt1"/>
                </a:solidFill>
              </a:defRPr>
            </a:lvl2pPr>
            <a:lvl3pPr lvl="2" algn="ctr" rtl="0">
              <a:spcBef>
                <a:spcPts val="0"/>
              </a:spcBef>
              <a:spcAft>
                <a:spcPts val="0"/>
              </a:spcAft>
              <a:buClr>
                <a:schemeClr val="lt1"/>
              </a:buClr>
              <a:buSzPts val="4800"/>
              <a:buNone/>
              <a:defRPr sz="4800">
                <a:solidFill>
                  <a:schemeClr val="lt1"/>
                </a:solidFill>
              </a:defRPr>
            </a:lvl3pPr>
            <a:lvl4pPr lvl="3" algn="ctr" rtl="0">
              <a:spcBef>
                <a:spcPts val="0"/>
              </a:spcBef>
              <a:spcAft>
                <a:spcPts val="0"/>
              </a:spcAft>
              <a:buClr>
                <a:schemeClr val="lt1"/>
              </a:buClr>
              <a:buSzPts val="4800"/>
              <a:buNone/>
              <a:defRPr sz="4800">
                <a:solidFill>
                  <a:schemeClr val="lt1"/>
                </a:solidFill>
              </a:defRPr>
            </a:lvl4pPr>
            <a:lvl5pPr lvl="4" algn="ctr" rtl="0">
              <a:spcBef>
                <a:spcPts val="0"/>
              </a:spcBef>
              <a:spcAft>
                <a:spcPts val="0"/>
              </a:spcAft>
              <a:buClr>
                <a:schemeClr val="lt1"/>
              </a:buClr>
              <a:buSzPts val="4800"/>
              <a:buNone/>
              <a:defRPr sz="4800">
                <a:solidFill>
                  <a:schemeClr val="lt1"/>
                </a:solidFill>
              </a:defRPr>
            </a:lvl5pPr>
            <a:lvl6pPr lvl="5" algn="ctr" rtl="0">
              <a:spcBef>
                <a:spcPts val="0"/>
              </a:spcBef>
              <a:spcAft>
                <a:spcPts val="0"/>
              </a:spcAft>
              <a:buClr>
                <a:schemeClr val="lt1"/>
              </a:buClr>
              <a:buSzPts val="4800"/>
              <a:buNone/>
              <a:defRPr sz="4800">
                <a:solidFill>
                  <a:schemeClr val="lt1"/>
                </a:solidFill>
              </a:defRPr>
            </a:lvl6pPr>
            <a:lvl7pPr lvl="6" algn="ctr" rtl="0">
              <a:spcBef>
                <a:spcPts val="0"/>
              </a:spcBef>
              <a:spcAft>
                <a:spcPts val="0"/>
              </a:spcAft>
              <a:buClr>
                <a:schemeClr val="lt1"/>
              </a:buClr>
              <a:buSzPts val="4800"/>
              <a:buNone/>
              <a:defRPr sz="4800">
                <a:solidFill>
                  <a:schemeClr val="lt1"/>
                </a:solidFill>
              </a:defRPr>
            </a:lvl7pPr>
            <a:lvl8pPr lvl="7" algn="ctr" rtl="0">
              <a:spcBef>
                <a:spcPts val="0"/>
              </a:spcBef>
              <a:spcAft>
                <a:spcPts val="0"/>
              </a:spcAft>
              <a:buClr>
                <a:schemeClr val="lt1"/>
              </a:buClr>
              <a:buSzPts val="4800"/>
              <a:buNone/>
              <a:defRPr sz="4800">
                <a:solidFill>
                  <a:schemeClr val="lt1"/>
                </a:solidFill>
              </a:defRPr>
            </a:lvl8pPr>
            <a:lvl9pPr lvl="8" algn="ctr" rtl="0">
              <a:spcBef>
                <a:spcPts val="0"/>
              </a:spcBef>
              <a:spcAft>
                <a:spcPts val="0"/>
              </a:spcAft>
              <a:buClr>
                <a:schemeClr val="lt1"/>
              </a:buClr>
              <a:buSzPts val="4800"/>
              <a:buNone/>
              <a:defRPr sz="4800">
                <a:solidFill>
                  <a:schemeClr val="lt1"/>
                </a:solidFill>
              </a:defRPr>
            </a:lvl9pPr>
          </a:lstStyle>
          <a:p>
            <a:endParaRPr/>
          </a:p>
        </p:txBody>
      </p:sp>
      <p:sp>
        <p:nvSpPr>
          <p:cNvPr id="18" name="Google Shape;18;p3"/>
          <p:cNvSpPr txBox="1">
            <a:spLocks noGrp="1"/>
          </p:cNvSpPr>
          <p:nvPr>
            <p:ph type="subTitle" idx="1"/>
          </p:nvPr>
        </p:nvSpPr>
        <p:spPr>
          <a:xfrm>
            <a:off x="685800" y="2840053"/>
            <a:ext cx="7772400" cy="7848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lt1"/>
              </a:buClr>
              <a:buSzPts val="2400"/>
              <a:buNone/>
              <a:defRPr sz="2400" b="1">
                <a:solidFill>
                  <a:schemeClr val="lt1"/>
                </a:solidFill>
              </a:defRPr>
            </a:lvl1pPr>
            <a:lvl2pPr lvl="1" algn="ctr" rtl="0">
              <a:spcBef>
                <a:spcPts val="0"/>
              </a:spcBef>
              <a:spcAft>
                <a:spcPts val="0"/>
              </a:spcAft>
              <a:buClr>
                <a:schemeClr val="lt1"/>
              </a:buClr>
              <a:buSzPts val="2400"/>
              <a:buNone/>
              <a:defRPr b="1">
                <a:solidFill>
                  <a:schemeClr val="lt1"/>
                </a:solidFill>
              </a:defRPr>
            </a:lvl2pPr>
            <a:lvl3pPr lvl="2" algn="ctr" rtl="0">
              <a:spcBef>
                <a:spcPts val="0"/>
              </a:spcBef>
              <a:spcAft>
                <a:spcPts val="0"/>
              </a:spcAft>
              <a:buClr>
                <a:schemeClr val="lt1"/>
              </a:buClr>
              <a:buSzPts val="2400"/>
              <a:buNone/>
              <a:defRPr b="1">
                <a:solidFill>
                  <a:schemeClr val="lt1"/>
                </a:solidFill>
              </a:defRPr>
            </a:lvl3pPr>
            <a:lvl4pPr lvl="3" algn="ctr" rtl="0">
              <a:spcBef>
                <a:spcPts val="0"/>
              </a:spcBef>
              <a:spcAft>
                <a:spcPts val="0"/>
              </a:spcAft>
              <a:buClr>
                <a:schemeClr val="lt1"/>
              </a:buClr>
              <a:buSzPts val="2400"/>
              <a:buNone/>
              <a:defRPr sz="2400" b="1">
                <a:solidFill>
                  <a:schemeClr val="lt1"/>
                </a:solidFill>
              </a:defRPr>
            </a:lvl4pPr>
            <a:lvl5pPr lvl="4" algn="ctr" rtl="0">
              <a:spcBef>
                <a:spcPts val="0"/>
              </a:spcBef>
              <a:spcAft>
                <a:spcPts val="0"/>
              </a:spcAft>
              <a:buClr>
                <a:schemeClr val="lt1"/>
              </a:buClr>
              <a:buSzPts val="2400"/>
              <a:buNone/>
              <a:defRPr sz="2400" b="1">
                <a:solidFill>
                  <a:schemeClr val="lt1"/>
                </a:solidFill>
              </a:defRPr>
            </a:lvl5pPr>
            <a:lvl6pPr lvl="5" algn="ctr" rtl="0">
              <a:spcBef>
                <a:spcPts val="0"/>
              </a:spcBef>
              <a:spcAft>
                <a:spcPts val="0"/>
              </a:spcAft>
              <a:buClr>
                <a:schemeClr val="lt1"/>
              </a:buClr>
              <a:buSzPts val="2400"/>
              <a:buNone/>
              <a:defRPr sz="2400" b="1">
                <a:solidFill>
                  <a:schemeClr val="lt1"/>
                </a:solidFill>
              </a:defRPr>
            </a:lvl6pPr>
            <a:lvl7pPr lvl="6" algn="ctr" rtl="0">
              <a:spcBef>
                <a:spcPts val="0"/>
              </a:spcBef>
              <a:spcAft>
                <a:spcPts val="0"/>
              </a:spcAft>
              <a:buClr>
                <a:schemeClr val="lt1"/>
              </a:buClr>
              <a:buSzPts val="2400"/>
              <a:buNone/>
              <a:defRPr sz="2400" b="1">
                <a:solidFill>
                  <a:schemeClr val="lt1"/>
                </a:solidFill>
              </a:defRPr>
            </a:lvl7pPr>
            <a:lvl8pPr lvl="7" algn="ctr" rtl="0">
              <a:spcBef>
                <a:spcPts val="0"/>
              </a:spcBef>
              <a:spcAft>
                <a:spcPts val="0"/>
              </a:spcAft>
              <a:buClr>
                <a:schemeClr val="lt1"/>
              </a:buClr>
              <a:buSzPts val="2400"/>
              <a:buNone/>
              <a:defRPr sz="2400" b="1">
                <a:solidFill>
                  <a:schemeClr val="lt1"/>
                </a:solidFill>
              </a:defRPr>
            </a:lvl8pPr>
            <a:lvl9pPr lvl="8" algn="ctr" rtl="0">
              <a:spcBef>
                <a:spcPts val="0"/>
              </a:spcBef>
              <a:spcAft>
                <a:spcPts val="0"/>
              </a:spcAft>
              <a:buClr>
                <a:schemeClr val="lt1"/>
              </a:buClr>
              <a:buSzPts val="2400"/>
              <a:buNone/>
              <a:defRPr sz="2400" b="1">
                <a:solidFill>
                  <a:schemeClr val="lt1"/>
                </a:solidFill>
              </a:defRPr>
            </a:lvl9pPr>
          </a:lstStyle>
          <a:p>
            <a:endParaRPr/>
          </a:p>
        </p:txBody>
      </p:sp>
      <p:sp>
        <p:nvSpPr>
          <p:cNvPr id="19" name="Google Shape;19;p3"/>
          <p:cNvSpPr/>
          <p:nvPr/>
        </p:nvSpPr>
        <p:spPr>
          <a:xfrm>
            <a:off x="3047704" y="3992850"/>
            <a:ext cx="3047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a:off x="6096271" y="3992850"/>
            <a:ext cx="3047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a:off x="1" y="3992850"/>
            <a:ext cx="3047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33" name="Google Shape;33;p5"/>
          <p:cNvSpPr txBox="1">
            <a:spLocks noGrp="1"/>
          </p:cNvSpPr>
          <p:nvPr>
            <p:ph type="body" idx="1"/>
          </p:nvPr>
        </p:nvSpPr>
        <p:spPr>
          <a:xfrm>
            <a:off x="893700" y="1373588"/>
            <a:ext cx="6462600" cy="35523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Clr>
                <a:schemeClr val="accent6"/>
              </a:buClr>
              <a:buSzPts val="1800"/>
              <a:buChar char="▷"/>
              <a:defRPr>
                <a:solidFill>
                  <a:schemeClr val="dk1"/>
                </a:solidFill>
              </a:defRPr>
            </a:lvl1pPr>
            <a:lvl2pPr marL="914400" lvl="1" indent="-381000">
              <a:spcBef>
                <a:spcPts val="0"/>
              </a:spcBef>
              <a:spcAft>
                <a:spcPts val="0"/>
              </a:spcAft>
              <a:buClr>
                <a:schemeClr val="dk1"/>
              </a:buClr>
              <a:buSzPts val="2400"/>
              <a:buChar char="○"/>
              <a:defRPr>
                <a:solidFill>
                  <a:schemeClr val="dk1"/>
                </a:solidFill>
              </a:defRPr>
            </a:lvl2pPr>
            <a:lvl3pPr marL="1371600" lvl="2" indent="-381000">
              <a:spcBef>
                <a:spcPts val="0"/>
              </a:spcBef>
              <a:spcAft>
                <a:spcPts val="0"/>
              </a:spcAft>
              <a:buClr>
                <a:schemeClr val="dk1"/>
              </a:buClr>
              <a:buSzPts val="2400"/>
              <a:buChar char="■"/>
              <a:defRPr>
                <a:solidFill>
                  <a:schemeClr val="dk1"/>
                </a:solidFill>
              </a:defRPr>
            </a:lvl3pPr>
            <a:lvl4pPr marL="1828800" lvl="3" indent="-381000">
              <a:spcBef>
                <a:spcPts val="0"/>
              </a:spcBef>
              <a:spcAft>
                <a:spcPts val="0"/>
              </a:spcAft>
              <a:buClr>
                <a:schemeClr val="dk1"/>
              </a:buClr>
              <a:buSzPts val="2400"/>
              <a:buChar char="●"/>
              <a:defRPr>
                <a:solidFill>
                  <a:schemeClr val="dk1"/>
                </a:solidFill>
              </a:defRPr>
            </a:lvl4pPr>
            <a:lvl5pPr marL="2286000" lvl="4" indent="-381000">
              <a:spcBef>
                <a:spcPts val="0"/>
              </a:spcBef>
              <a:spcAft>
                <a:spcPts val="0"/>
              </a:spcAft>
              <a:buClr>
                <a:schemeClr val="dk1"/>
              </a:buClr>
              <a:buSzPts val="2400"/>
              <a:buChar char="○"/>
              <a:defRPr>
                <a:solidFill>
                  <a:schemeClr val="dk1"/>
                </a:solidFill>
              </a:defRPr>
            </a:lvl5pPr>
            <a:lvl6pPr marL="2743200" lvl="5" indent="-381000">
              <a:spcBef>
                <a:spcPts val="0"/>
              </a:spcBef>
              <a:spcAft>
                <a:spcPts val="0"/>
              </a:spcAft>
              <a:buClr>
                <a:schemeClr val="dk1"/>
              </a:buClr>
              <a:buSzPts val="2400"/>
              <a:buChar char="■"/>
              <a:defRPr>
                <a:solidFill>
                  <a:schemeClr val="dk1"/>
                </a:solidFill>
              </a:defRPr>
            </a:lvl6pPr>
            <a:lvl7pPr marL="3200400" lvl="6" indent="-381000">
              <a:spcBef>
                <a:spcPts val="0"/>
              </a:spcBef>
              <a:spcAft>
                <a:spcPts val="0"/>
              </a:spcAft>
              <a:buClr>
                <a:schemeClr val="dk1"/>
              </a:buClr>
              <a:buSzPts val="2400"/>
              <a:buChar char="●"/>
              <a:defRPr>
                <a:solidFill>
                  <a:schemeClr val="dk1"/>
                </a:solidFill>
              </a:defRPr>
            </a:lvl7pPr>
            <a:lvl8pPr marL="3657600" lvl="7" indent="-381000">
              <a:spcBef>
                <a:spcPts val="0"/>
              </a:spcBef>
              <a:spcAft>
                <a:spcPts val="0"/>
              </a:spcAft>
              <a:buClr>
                <a:schemeClr val="dk1"/>
              </a:buClr>
              <a:buSzPts val="2400"/>
              <a:buChar char="○"/>
              <a:defRPr>
                <a:solidFill>
                  <a:schemeClr val="dk1"/>
                </a:solidFill>
              </a:defRPr>
            </a:lvl8pPr>
            <a:lvl9pPr marL="4114800" lvl="8" indent="-381000">
              <a:spcBef>
                <a:spcPts val="0"/>
              </a:spcBef>
              <a:spcAft>
                <a:spcPts val="0"/>
              </a:spcAft>
              <a:buClr>
                <a:schemeClr val="dk1"/>
              </a:buClr>
              <a:buSzPts val="2400"/>
              <a:buChar char="■"/>
              <a:defRPr>
                <a:solidFill>
                  <a:schemeClr val="dk1"/>
                </a:solidFill>
              </a:defRPr>
            </a:lvl9pPr>
          </a:lstStyle>
          <a:p>
            <a:endParaRPr/>
          </a:p>
        </p:txBody>
      </p:sp>
      <p:sp>
        <p:nvSpPr>
          <p:cNvPr id="34" name="Google Shape;34;p5"/>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5"/>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5"/>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10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chemeClr val="bg2">
                    <a:lumMod val="50000"/>
                  </a:schemeClr>
                </a:solidFill>
              </a:rPr>
              <a:t>Antonio Pérez</a:t>
            </a:r>
          </a:p>
        </p:txBody>
      </p:sp>
      <p:sp>
        <p:nvSpPr>
          <p:cNvPr id="12"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48"/>
        <p:cNvGrpSpPr/>
        <p:nvPr/>
      </p:nvGrpSpPr>
      <p:grpSpPr>
        <a:xfrm>
          <a:off x="0" y="0"/>
          <a:ext cx="0" cy="0"/>
          <a:chOff x="0" y="0"/>
          <a:chExt cx="0" cy="0"/>
        </a:xfrm>
      </p:grpSpPr>
      <p:sp>
        <p:nvSpPr>
          <p:cNvPr id="49" name="Google Shape;49;p7"/>
          <p:cNvSpPr/>
          <p:nvPr/>
        </p:nvSpPr>
        <p:spPr>
          <a:xfrm>
            <a:off x="7356366" y="5066325"/>
            <a:ext cx="893700" cy="77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7"/>
          <p:cNvSpPr/>
          <p:nvPr/>
        </p:nvSpPr>
        <p:spPr>
          <a:xfrm>
            <a:off x="8250312" y="5066325"/>
            <a:ext cx="893700" cy="771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a:off x="0" y="5066325"/>
            <a:ext cx="893700" cy="771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p:nvPr/>
        </p:nvSpPr>
        <p:spPr>
          <a:xfrm>
            <a:off x="893710" y="5066325"/>
            <a:ext cx="6462600" cy="771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title"/>
          </p:nvPr>
        </p:nvSpPr>
        <p:spPr>
          <a:xfrm>
            <a:off x="893700" y="358388"/>
            <a:ext cx="6462600" cy="857400"/>
          </a:xfrm>
          <a:prstGeom prst="rect">
            <a:avLst/>
          </a:prstGeom>
        </p:spPr>
        <p:txBody>
          <a:bodyPr spcFirstLastPara="1" wrap="square" lIns="91425" tIns="91425" rIns="91425" bIns="91425" anchor="b"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a:endParaRPr/>
          </a:p>
        </p:txBody>
      </p:sp>
      <p:sp>
        <p:nvSpPr>
          <p:cNvPr id="54" name="Google Shape;54;p7"/>
          <p:cNvSpPr txBox="1">
            <a:spLocks noGrp="1"/>
          </p:cNvSpPr>
          <p:nvPr>
            <p:ph type="body" idx="1"/>
          </p:nvPr>
        </p:nvSpPr>
        <p:spPr>
          <a:xfrm>
            <a:off x="893700"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5" name="Google Shape;55;p7"/>
          <p:cNvSpPr txBox="1">
            <a:spLocks noGrp="1"/>
          </p:cNvSpPr>
          <p:nvPr>
            <p:ph type="body" idx="2"/>
          </p:nvPr>
        </p:nvSpPr>
        <p:spPr>
          <a:xfrm>
            <a:off x="3386404"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56" name="Google Shape;56;p7"/>
          <p:cNvSpPr txBox="1">
            <a:spLocks noGrp="1"/>
          </p:cNvSpPr>
          <p:nvPr>
            <p:ph type="body" idx="3"/>
          </p:nvPr>
        </p:nvSpPr>
        <p:spPr>
          <a:xfrm>
            <a:off x="5879107" y="1200150"/>
            <a:ext cx="2371200" cy="3725700"/>
          </a:xfrm>
          <a:prstGeom prst="rect">
            <a:avLst/>
          </a:prstGeom>
        </p:spPr>
        <p:txBody>
          <a:bodyPr spcFirstLastPara="1" wrap="square" lIns="91425" tIns="91425" rIns="91425" bIns="91425" anchor="t" anchorCtr="0">
            <a:noAutofit/>
          </a:bodyPr>
          <a:lstStyle>
            <a:lvl1pPr marL="457200" lvl="0" indent="-317500" rtl="0">
              <a:spcBef>
                <a:spcPts val="600"/>
              </a:spcBef>
              <a:spcAft>
                <a:spcPts val="0"/>
              </a:spcAft>
              <a:buSzPts val="1400"/>
              <a:buChar char="▷"/>
              <a:defRPr sz="1400"/>
            </a:lvl1pPr>
            <a:lvl2pPr marL="914400" lvl="1" indent="-317500" rtl="0">
              <a:spcBef>
                <a:spcPts val="0"/>
              </a:spcBef>
              <a:spcAft>
                <a:spcPts val="0"/>
              </a:spcAft>
              <a:buSzPts val="1400"/>
              <a:buChar char="○"/>
              <a:defRPr sz="1400"/>
            </a:lvl2pPr>
            <a:lvl3pPr marL="1371600" lvl="2" indent="-317500" rtl="0">
              <a:spcBef>
                <a:spcPts val="0"/>
              </a:spcBef>
              <a:spcAft>
                <a:spcPts val="0"/>
              </a:spcAft>
              <a:buSzPts val="1400"/>
              <a:buChar char="■"/>
              <a:defRPr sz="1400"/>
            </a:lvl3pPr>
            <a:lvl4pPr marL="1828800" lvl="3" indent="-317500" rtl="0">
              <a:spcBef>
                <a:spcPts val="0"/>
              </a:spcBef>
              <a:spcAft>
                <a:spcPts val="0"/>
              </a:spcAft>
              <a:buSzPts val="1400"/>
              <a:buChar char="●"/>
              <a:defRPr sz="1400"/>
            </a:lvl4pPr>
            <a:lvl5pPr marL="2286000" lvl="4" indent="-317500" rtl="0">
              <a:spcBef>
                <a:spcPts val="0"/>
              </a:spcBef>
              <a:spcAft>
                <a:spcPts val="0"/>
              </a:spcAft>
              <a:buSzPts val="1400"/>
              <a:buChar char="○"/>
              <a:defRPr sz="1400"/>
            </a:lvl5pPr>
            <a:lvl6pPr marL="2743200" lvl="5" indent="-317500" rtl="0">
              <a:spcBef>
                <a:spcPts val="0"/>
              </a:spcBef>
              <a:spcAft>
                <a:spcPts val="0"/>
              </a:spcAft>
              <a:buSzPts val="1400"/>
              <a:buChar char="■"/>
              <a:defRPr sz="1400"/>
            </a:lvl6pPr>
            <a:lvl7pPr marL="3200400" lvl="6" indent="-317500" rtl="0">
              <a:spcBef>
                <a:spcPts val="0"/>
              </a:spcBef>
              <a:spcAft>
                <a:spcPts val="0"/>
              </a:spcAft>
              <a:buSzPts val="1400"/>
              <a:buChar char="●"/>
              <a:defRPr sz="1400"/>
            </a:lvl7pPr>
            <a:lvl8pPr marL="3657600" lvl="7" indent="-317500" rtl="0">
              <a:spcBef>
                <a:spcPts val="0"/>
              </a:spcBef>
              <a:spcAft>
                <a:spcPts val="0"/>
              </a:spcAft>
              <a:buSzPts val="1400"/>
              <a:buChar char="○"/>
              <a:defRPr sz="1400"/>
            </a:lvl8pPr>
            <a:lvl9pPr marL="4114800" lvl="8" indent="-317500" rtl="0">
              <a:spcBef>
                <a:spcPts val="0"/>
              </a:spcBef>
              <a:spcAft>
                <a:spcPts val="0"/>
              </a:spcAft>
              <a:buSzPts val="1400"/>
              <a:buChar char="■"/>
              <a:defRPr sz="1400"/>
            </a:lvl9pPr>
          </a:lstStyle>
          <a:p>
            <a:endParaRPr/>
          </a:p>
        </p:txBody>
      </p:sp>
      <p:sp>
        <p:nvSpPr>
          <p:cNvPr id="13" name="12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chemeClr val="bg2">
                    <a:lumMod val="50000"/>
                  </a:schemeClr>
                </a:solidFill>
              </a:rPr>
              <a:t>Antonio Pérez</a:t>
            </a:r>
          </a:p>
        </p:txBody>
      </p:sp>
      <p:sp>
        <p:nvSpPr>
          <p:cNvPr id="14" name="6 Marcador de número de diapositiva"/>
          <p:cNvSpPr>
            <a:spLocks noGrp="1"/>
          </p:cNvSpPr>
          <p:nvPr>
            <p:ph type="sldNum" idx="10"/>
          </p:nvPr>
        </p:nvSpPr>
        <p:spPr>
          <a:xfrm>
            <a:off x="8215338" y="4830000"/>
            <a:ext cx="548700" cy="313500"/>
          </a:xfrm>
          <a:prstGeom prst="rect">
            <a:avLst/>
          </a:prstGeom>
        </p:spPr>
        <p:txBody>
          <a:bodyPr/>
          <a:lstStyle>
            <a:lvl1pPr>
              <a:defRPr>
                <a:solidFill>
                  <a:schemeClr val="bg2">
                    <a:lumMod val="50000"/>
                  </a:schemeClr>
                </a:solidFill>
              </a:defRPr>
            </a:lvl1pPr>
          </a:lstStyle>
          <a:p>
            <a:fld id="{00000000-1234-1234-1234-123412341234}" type="slidenum">
              <a:rPr lang="es-ES" smtClean="0"/>
              <a:pPr/>
              <a:t>‹Nº›</a:t>
            </a:fld>
            <a:endParaRPr lang="es-ES"/>
          </a:p>
        </p:txBody>
      </p:sp>
    </p:spTree>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822960" y="214953"/>
            <a:ext cx="7543800" cy="1088068"/>
          </a:xfrm>
          <a:prstGeom prst="rect">
            <a:avLst/>
          </a:prstGeom>
          <a:noFill/>
          <a:ln>
            <a:noFill/>
          </a:ln>
        </p:spPr>
        <p:txBody>
          <a:bodyPr spcFirstLastPara="1" wrap="square" lIns="68569" tIns="34275" rIns="68569" bIns="34275" anchor="b" anchorCtr="0">
            <a:noAutofit/>
          </a:bodyPr>
          <a:lstStyle>
            <a:lvl1pPr marR="0" lvl="0" algn="l">
              <a:lnSpc>
                <a:spcPct val="85000"/>
              </a:lnSpc>
              <a:spcBef>
                <a:spcPts val="0"/>
              </a:spcBef>
              <a:spcAft>
                <a:spcPts val="0"/>
              </a:spcAft>
              <a:buClr>
                <a:srgbClr val="3F3F3F"/>
              </a:buClr>
              <a:buSzPts val="4800"/>
              <a:buFont typeface="Calibri"/>
              <a:buNone/>
              <a:defRPr sz="3600" b="0" i="0" u="none" strike="noStrike" cap="none">
                <a:solidFill>
                  <a:srgbClr val="3F3F3F"/>
                </a:solidFill>
                <a:latin typeface="Calibri"/>
                <a:ea typeface="Calibri"/>
                <a:cs typeface="Calibri"/>
                <a:sym typeface="Calibri"/>
              </a:defRPr>
            </a:lvl1pPr>
            <a:lvl2pPr lvl="1" algn="l">
              <a:lnSpc>
                <a:spcPct val="100000"/>
              </a:lnSpc>
              <a:spcBef>
                <a:spcPts val="0"/>
              </a:spcBef>
              <a:spcAft>
                <a:spcPts val="0"/>
              </a:spcAft>
              <a:buSzPts val="1400"/>
              <a:buNone/>
              <a:defRPr sz="1400"/>
            </a:lvl2pPr>
            <a:lvl3pPr lvl="2" algn="l">
              <a:lnSpc>
                <a:spcPct val="100000"/>
              </a:lnSpc>
              <a:spcBef>
                <a:spcPts val="0"/>
              </a:spcBef>
              <a:spcAft>
                <a:spcPts val="0"/>
              </a:spcAft>
              <a:buSzPts val="1400"/>
              <a:buNone/>
              <a:defRPr sz="1400"/>
            </a:lvl3pPr>
            <a:lvl4pPr lvl="3" algn="l">
              <a:lnSpc>
                <a:spcPct val="100000"/>
              </a:lnSpc>
              <a:spcBef>
                <a:spcPts val="0"/>
              </a:spcBef>
              <a:spcAft>
                <a:spcPts val="0"/>
              </a:spcAft>
              <a:buSzPts val="1400"/>
              <a:buNone/>
              <a:defRPr sz="1400"/>
            </a:lvl4pPr>
            <a:lvl5pPr lvl="4" algn="l">
              <a:lnSpc>
                <a:spcPct val="100000"/>
              </a:lnSpc>
              <a:spcBef>
                <a:spcPts val="0"/>
              </a:spcBef>
              <a:spcAft>
                <a:spcPts val="0"/>
              </a:spcAft>
              <a:buSzPts val="1400"/>
              <a:buNone/>
              <a:defRPr sz="1400"/>
            </a:lvl5pPr>
            <a:lvl6pPr lvl="5" algn="l">
              <a:lnSpc>
                <a:spcPct val="100000"/>
              </a:lnSpc>
              <a:spcBef>
                <a:spcPts val="0"/>
              </a:spcBef>
              <a:spcAft>
                <a:spcPts val="0"/>
              </a:spcAft>
              <a:buSzPts val="1400"/>
              <a:buNone/>
              <a:defRPr sz="1400"/>
            </a:lvl6pPr>
            <a:lvl7pPr lvl="6" algn="l">
              <a:lnSpc>
                <a:spcPct val="100000"/>
              </a:lnSpc>
              <a:spcBef>
                <a:spcPts val="0"/>
              </a:spcBef>
              <a:spcAft>
                <a:spcPts val="0"/>
              </a:spcAft>
              <a:buSzPts val="1400"/>
              <a:buNone/>
              <a:defRPr sz="1400"/>
            </a:lvl7pPr>
            <a:lvl8pPr lvl="7" algn="l">
              <a:lnSpc>
                <a:spcPct val="100000"/>
              </a:lnSpc>
              <a:spcBef>
                <a:spcPts val="0"/>
              </a:spcBef>
              <a:spcAft>
                <a:spcPts val="0"/>
              </a:spcAft>
              <a:buSzPts val="1400"/>
              <a:buNone/>
              <a:defRPr sz="1400"/>
            </a:lvl8pPr>
            <a:lvl9pPr lvl="8" algn="l">
              <a:lnSpc>
                <a:spcPct val="100000"/>
              </a:lnSpc>
              <a:spcBef>
                <a:spcPts val="0"/>
              </a:spcBef>
              <a:spcAft>
                <a:spcPts val="0"/>
              </a:spcAft>
              <a:buSzPts val="1400"/>
              <a:buNone/>
              <a:defRPr sz="1400"/>
            </a:lvl9pPr>
          </a:lstStyle>
          <a:p>
            <a:endParaRPr/>
          </a:p>
        </p:txBody>
      </p:sp>
      <p:sp>
        <p:nvSpPr>
          <p:cNvPr id="29" name="Google Shape;29;p3"/>
          <p:cNvSpPr txBox="1">
            <a:spLocks noGrp="1"/>
          </p:cNvSpPr>
          <p:nvPr>
            <p:ph type="body" idx="1"/>
          </p:nvPr>
        </p:nvSpPr>
        <p:spPr>
          <a:xfrm>
            <a:off x="822960" y="1384301"/>
            <a:ext cx="7543800" cy="3017520"/>
          </a:xfrm>
          <a:prstGeom prst="rect">
            <a:avLst/>
          </a:prstGeom>
          <a:noFill/>
          <a:ln>
            <a:noFill/>
          </a:ln>
        </p:spPr>
        <p:txBody>
          <a:bodyPr spcFirstLastPara="1" wrap="square" lIns="0" tIns="34275" rIns="0" bIns="34275" anchor="t" anchorCtr="0">
            <a:noAutofit/>
          </a:bodyPr>
          <a:lstStyle>
            <a:lvl1pPr marL="342900" marR="0" lvl="0" indent="-266700" algn="l">
              <a:lnSpc>
                <a:spcPct val="90000"/>
              </a:lnSpc>
              <a:spcBef>
                <a:spcPts val="900"/>
              </a:spcBef>
              <a:spcAft>
                <a:spcPts val="0"/>
              </a:spcAft>
              <a:buClr>
                <a:schemeClr val="accent1"/>
              </a:buClr>
              <a:buSzPts val="2000"/>
              <a:buFont typeface="Calibri"/>
              <a:buChar char=" "/>
              <a:defRPr sz="1500" b="0" i="0" u="none" strike="noStrike" cap="none">
                <a:solidFill>
                  <a:srgbClr val="3F3F3F"/>
                </a:solidFill>
                <a:latin typeface="Calibri"/>
                <a:ea typeface="Calibri"/>
                <a:cs typeface="Calibri"/>
                <a:sym typeface="Calibri"/>
              </a:defRPr>
            </a:lvl1pPr>
            <a:lvl2pPr marL="685800" marR="0" lvl="1" indent="-257175" algn="l">
              <a:lnSpc>
                <a:spcPct val="90000"/>
              </a:lnSpc>
              <a:spcBef>
                <a:spcPts val="150"/>
              </a:spcBef>
              <a:spcAft>
                <a:spcPts val="0"/>
              </a:spcAft>
              <a:buClr>
                <a:schemeClr val="accent1"/>
              </a:buClr>
              <a:buSzPts val="1800"/>
              <a:buFont typeface="Calibri"/>
              <a:buChar char="◦"/>
              <a:defRPr sz="1400" b="0" i="0" u="none" strike="noStrike" cap="none">
                <a:solidFill>
                  <a:srgbClr val="3F3F3F"/>
                </a:solidFill>
                <a:latin typeface="Calibri"/>
                <a:ea typeface="Calibri"/>
                <a:cs typeface="Calibri"/>
                <a:sym typeface="Calibri"/>
              </a:defRPr>
            </a:lvl2pPr>
            <a:lvl3pPr marL="1028700" marR="0" lvl="2"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3pPr>
            <a:lvl4pPr marL="1371600" marR="0" lvl="3"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4pPr>
            <a:lvl5pPr marL="1714500" marR="0" lvl="4"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5pPr>
            <a:lvl6pPr marL="2057400" marR="0" lvl="5"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6pPr>
            <a:lvl7pPr marL="2400300" marR="0" lvl="6"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7pPr>
            <a:lvl8pPr marL="2743200" marR="0" lvl="7" indent="-238125" algn="l">
              <a:lnSpc>
                <a:spcPct val="90000"/>
              </a:lnSpc>
              <a:spcBef>
                <a:spcPts val="300"/>
              </a:spcBef>
              <a:spcAft>
                <a:spcPts val="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8pPr>
            <a:lvl9pPr marL="3086100" marR="0" lvl="8" indent="-238125" algn="l">
              <a:lnSpc>
                <a:spcPct val="90000"/>
              </a:lnSpc>
              <a:spcBef>
                <a:spcPts val="300"/>
              </a:spcBef>
              <a:spcAft>
                <a:spcPts val="300"/>
              </a:spcAft>
              <a:buClr>
                <a:schemeClr val="accent1"/>
              </a:buClr>
              <a:buSzPts val="1400"/>
              <a:buFont typeface="Calibri"/>
              <a:buChar char="◦"/>
              <a:defRPr sz="1100" b="0" i="0" u="none" strike="noStrike" cap="none">
                <a:solidFill>
                  <a:srgbClr val="3F3F3F"/>
                </a:solidFill>
                <a:latin typeface="Calibri"/>
                <a:ea typeface="Calibri"/>
                <a:cs typeface="Calibri"/>
                <a:sym typeface="Calibri"/>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Ref idx="1003">
        <a:schemeClr val="bg1"/>
      </p:bgRef>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93700" y="358388"/>
            <a:ext cx="64626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1pPr>
            <a:lvl2pPr lvl="1">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2pPr>
            <a:lvl3pPr lvl="2">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3pPr>
            <a:lvl4pPr lvl="3">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4pPr>
            <a:lvl5pPr lvl="4">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5pPr>
            <a:lvl6pPr lvl="5">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6pPr>
            <a:lvl7pPr lvl="6">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7pPr>
            <a:lvl8pPr lvl="7">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8pPr>
            <a:lvl9pPr lvl="8">
              <a:spcBef>
                <a:spcPts val="0"/>
              </a:spcBef>
              <a:spcAft>
                <a:spcPts val="0"/>
              </a:spcAft>
              <a:buClr>
                <a:schemeClr val="accent6"/>
              </a:buClr>
              <a:buSzPts val="3200"/>
              <a:buFont typeface="Raleway"/>
              <a:buNone/>
              <a:defRPr sz="3200">
                <a:solidFill>
                  <a:schemeClr val="accent6"/>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893700" y="1373588"/>
            <a:ext cx="6462600" cy="35523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chemeClr val="accent6"/>
              </a:buClr>
              <a:buSzPts val="2400"/>
              <a:buFont typeface="Lato"/>
              <a:buChar char="▷"/>
              <a:defRPr sz="2400">
                <a:solidFill>
                  <a:schemeClr val="dk1"/>
                </a:solidFill>
                <a:latin typeface="Lato"/>
                <a:ea typeface="Lato"/>
                <a:cs typeface="Lato"/>
                <a:sym typeface="Lato"/>
              </a:defRPr>
            </a:lvl1pPr>
            <a:lvl2pPr marL="914400" lvl="1"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2pPr>
            <a:lvl3pPr marL="1371600" lvl="2"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3pPr>
            <a:lvl4pPr marL="1828800" lvl="3"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4pPr>
            <a:lvl5pPr marL="2286000" lvl="4"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5pPr>
            <a:lvl6pPr marL="2743200" lvl="5"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6pPr>
            <a:lvl7pPr marL="3200400" lvl="6"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7pPr>
            <a:lvl8pPr marL="3657600" lvl="7"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8pPr>
            <a:lvl9pPr marL="4114800" lvl="8" indent="-381000">
              <a:spcBef>
                <a:spcPts val="0"/>
              </a:spcBef>
              <a:spcAft>
                <a:spcPts val="0"/>
              </a:spcAft>
              <a:buClr>
                <a:schemeClr val="dk1"/>
              </a:buClr>
              <a:buSzPts val="2400"/>
              <a:buFont typeface="Lato"/>
              <a:buChar char="■"/>
              <a:defRPr sz="2400">
                <a:solidFill>
                  <a:schemeClr val="dk1"/>
                </a:solidFill>
                <a:latin typeface="Lato"/>
                <a:ea typeface="Lato"/>
                <a:cs typeface="Lato"/>
                <a:sym typeface="Lato"/>
              </a:defRPr>
            </a:lvl9pPr>
          </a:lstStyle>
          <a:p>
            <a:endParaRPr/>
          </a:p>
        </p:txBody>
      </p:sp>
      <p:sp>
        <p:nvSpPr>
          <p:cNvPr id="5" name="4 Rectángulo"/>
          <p:cNvSpPr/>
          <p:nvPr userDrawn="1"/>
        </p:nvSpPr>
        <p:spPr>
          <a:xfrm>
            <a:off x="0" y="4786328"/>
            <a:ext cx="9144000" cy="357172"/>
          </a:xfrm>
          <a:prstGeom prst="rect">
            <a:avLst/>
          </a:prstGeom>
          <a:solidFill>
            <a:schemeClr val="accent4"/>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solidFill>
                  <a:schemeClr val="bg2">
                    <a:lumMod val="50000"/>
                  </a:schemeClr>
                </a:solidFill>
              </a:rPr>
              <a:t>Antonio Pérez</a:t>
            </a:r>
          </a:p>
        </p:txBody>
      </p:sp>
      <p:sp>
        <p:nvSpPr>
          <p:cNvPr id="9" name="6 Marcador de número de diapositiva"/>
          <p:cNvSpPr txBox="1">
            <a:spLocks/>
          </p:cNvSpPr>
          <p:nvPr userDrawn="1"/>
        </p:nvSpPr>
        <p:spPr>
          <a:xfrm>
            <a:off x="8215338" y="4830000"/>
            <a:ext cx="548700" cy="313500"/>
          </a:xfrm>
          <a:prstGeom prst="rect">
            <a:avLst/>
          </a:prstGeom>
        </p:spPr>
        <p:txBody>
          <a:bodyPr/>
          <a:lstStyle>
            <a:lvl1pPr>
              <a:defRPr>
                <a:solidFill>
                  <a:schemeClr val="bg2">
                    <a:lumMod val="50000"/>
                  </a:schemeClr>
                </a:solidFill>
              </a:defRPr>
            </a:lvl1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s-ES" sz="1400" b="0" i="0" u="none" strike="noStrike" kern="0" cap="none" spc="0" normalizeH="0" baseline="0" noProof="0" smtClean="0">
                <a:ln>
                  <a:noFill/>
                </a:ln>
                <a:solidFill>
                  <a:schemeClr val="bg2">
                    <a:lumMod val="50000"/>
                  </a:schemeClr>
                </a:solidFill>
                <a:effectLst/>
                <a:uLnTx/>
                <a:uFillTx/>
                <a:latin typeface="Arial"/>
                <a:ea typeface="Arial"/>
                <a:cs typeface="Arial"/>
                <a:sym typeface="Arial"/>
              </a:rPr>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t>‹Nº›</a:t>
            </a:fld>
            <a:endParaRPr kumimoji="0" lang="es-ES" sz="1400" b="0" i="0" u="none" strike="noStrike" kern="0" cap="none" spc="0" normalizeH="0" baseline="0" noProof="0">
              <a:ln>
                <a:noFill/>
              </a:ln>
              <a:solidFill>
                <a:schemeClr val="bg2">
                  <a:lumMod val="50000"/>
                </a:schemeClr>
              </a:solidFill>
              <a:effectLst/>
              <a:uLnTx/>
              <a:uFillTx/>
              <a:latin typeface="Arial"/>
              <a:ea typeface="Arial"/>
              <a:cs typeface="Arial"/>
              <a:sym typeface="Arial"/>
            </a:endParaRPr>
          </a:p>
        </p:txBody>
      </p:sp>
    </p:spTree>
  </p:cSld>
  <p:clrMap bg1="lt1" tx1="dk1" bg2="lt2" tx2="dk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9"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hyperlink" Target="https://creativecommons.org/licenses/by-nc-nd/4.0/"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2" Type="http://schemas.openxmlformats.org/officeDocument/2006/relationships/hyperlink" Target="http://dragonball.jp/login.php" TargetMode="Externa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2"/>
          <p:cNvSpPr txBox="1">
            <a:spLocks noGrp="1"/>
          </p:cNvSpPr>
          <p:nvPr>
            <p:ph type="ctrTitle"/>
          </p:nvPr>
        </p:nvSpPr>
        <p:spPr>
          <a:xfrm>
            <a:off x="285720" y="2762725"/>
            <a:ext cx="8606760" cy="1159800"/>
          </a:xfrm>
          <a:prstGeom prst="rect">
            <a:avLst/>
          </a:prstGeom>
        </p:spPr>
        <p:txBody>
          <a:bodyPr spcFirstLastPara="1" wrap="square" lIns="91425" tIns="91425" rIns="91425" bIns="91425" anchor="t" anchorCtr="0">
            <a:noAutofit/>
          </a:bodyPr>
          <a:lstStyle/>
          <a:p>
            <a:pPr lvl="0"/>
            <a:r>
              <a:rPr lang="es-ES" sz="2800"/>
              <a:t>SESIONES, COOKIES Y SENTENCIAS PREPARADAS</a:t>
            </a:r>
            <a:endParaRPr sz="2000"/>
          </a:p>
        </p:txBody>
      </p:sp>
      <p:sp>
        <p:nvSpPr>
          <p:cNvPr id="3" name="2 Rectángulo"/>
          <p:cNvSpPr/>
          <p:nvPr/>
        </p:nvSpPr>
        <p:spPr>
          <a:xfrm>
            <a:off x="107504" y="4155926"/>
            <a:ext cx="4572000" cy="286232"/>
          </a:xfrm>
          <a:prstGeom prst="rect">
            <a:avLst/>
          </a:prstGeom>
        </p:spPr>
        <p:txBody>
          <a:bodyPr>
            <a:spAutoFit/>
          </a:bodyPr>
          <a:lstStyle/>
          <a:p>
            <a:pPr lvl="0">
              <a:lnSpc>
                <a:spcPct val="90000"/>
              </a:lnSpc>
              <a:spcBef>
                <a:spcPts val="1400"/>
              </a:spcBef>
              <a:buClr>
                <a:schemeClr val="accent1"/>
              </a:buClr>
              <a:buSzPts val="2400"/>
            </a:pPr>
            <a:r>
              <a:rPr lang="es-ES">
                <a:solidFill>
                  <a:schemeClr val="dk2"/>
                </a:solidFill>
                <a:latin typeface="Calibri"/>
                <a:ea typeface="Calibri"/>
                <a:cs typeface="Calibri"/>
                <a:sym typeface="Calibri"/>
              </a:rPr>
              <a:t>CURSO 2023-2024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10</a:t>
            </a:fld>
            <a:endParaRPr lang="es-ES"/>
          </a:p>
        </p:txBody>
      </p:sp>
      <p:sp>
        <p:nvSpPr>
          <p:cNvPr id="3" name="Marcador de texto 2">
            <a:extLst>
              <a:ext uri="{FF2B5EF4-FFF2-40B4-BE49-F238E27FC236}">
                <a16:creationId xmlns:a16="http://schemas.microsoft.com/office/drawing/2014/main" id="{15A41A03-6A33-3251-A22B-9D4A0540371E}"/>
              </a:ext>
            </a:extLst>
          </p:cNvPr>
          <p:cNvSpPr>
            <a:spLocks noGrp="1"/>
          </p:cNvSpPr>
          <p:nvPr>
            <p:ph type="body" idx="1"/>
          </p:nvPr>
        </p:nvSpPr>
        <p:spPr>
          <a:xfrm>
            <a:off x="323528" y="627534"/>
            <a:ext cx="8208912" cy="3552300"/>
          </a:xfrm>
        </p:spPr>
        <p:txBody>
          <a:bodyPr/>
          <a:lstStyle/>
          <a:p>
            <a:r>
              <a:rPr lang="es-ES"/>
              <a:t>En la programación web, una cookie es un paquete de información enviado desde el servidor al cliente y luego enviado de regreso al servidor cada vez que el cliente accede a él.</a:t>
            </a:r>
          </a:p>
          <a:p>
            <a:r>
              <a:rPr lang="es-ES"/>
              <a:t>Introduce el estado en HTTP (recuerde: HTTP no tiene estado)</a:t>
            </a:r>
          </a:p>
          <a:p>
            <a:endParaRPr lang="es-ES"/>
          </a:p>
          <a:p>
            <a:r>
              <a:rPr lang="es-ES"/>
              <a:t>Las cookies se transfieren entre el servidor y el cliente según http.</a:t>
            </a:r>
          </a:p>
          <a:p>
            <a:endParaRPr lang="es-ES"/>
          </a:p>
          <a:p>
            <a:r>
              <a:rPr lang="es-ES"/>
              <a:t>PHP soporta cookies http</a:t>
            </a:r>
          </a:p>
          <a:p>
            <a:endParaRPr lang="es-ES"/>
          </a:p>
          <a:p>
            <a:r>
              <a:rPr lang="es-ES"/>
              <a:t>Las cookies también pueden considerarse como tickets utilizados para identificar a los clientes y sus pedidos.</a:t>
            </a:r>
          </a:p>
        </p:txBody>
      </p:sp>
    </p:spTree>
    <p:extLst>
      <p:ext uri="{BB962C8B-B14F-4D97-AF65-F5344CB8AC3E}">
        <p14:creationId xmlns:p14="http://schemas.microsoft.com/office/powerpoint/2010/main" val="137880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179512" y="1347614"/>
            <a:ext cx="8496944" cy="3096344"/>
          </a:xfrm>
        </p:spPr>
        <p:txBody>
          <a:bodyPr/>
          <a:lstStyle/>
          <a:p>
            <a:pPr marL="114300" indent="0">
              <a:buNone/>
            </a:pPr>
            <a:r>
              <a:rPr lang="es-ES" sz="1600"/>
              <a:t>Podemos pensar en las cookies como archivos de texto que se guardan en tu computadora. </a:t>
            </a:r>
          </a:p>
          <a:p>
            <a:pPr marL="114300" indent="0">
              <a:buNone/>
            </a:pPr>
            <a:endParaRPr lang="es-ES" sz="1600"/>
          </a:p>
          <a:p>
            <a:pPr marL="114300" indent="0">
              <a:buNone/>
            </a:pPr>
            <a:r>
              <a:rPr lang="es-ES" sz="1600"/>
              <a:t>Cuando solicitas cualquier </a:t>
            </a:r>
            <a:r>
              <a:rPr lang="es-ES" sz="1600" err="1"/>
              <a:t>página</a:t>
            </a:r>
            <a:r>
              <a:rPr lang="es-ES" sz="1600"/>
              <a:t> web, un servidor web </a:t>
            </a:r>
            <a:r>
              <a:rPr lang="es-ES" sz="1600" err="1"/>
              <a:t>envía</a:t>
            </a:r>
            <a:r>
              <a:rPr lang="es-ES" sz="1600"/>
              <a:t> la respuesta de esa </a:t>
            </a:r>
            <a:r>
              <a:rPr lang="es-ES" sz="1600" err="1"/>
              <a:t>página</a:t>
            </a:r>
            <a:r>
              <a:rPr lang="es-ES" sz="1600"/>
              <a:t> web a tu navegador. Junto con la respuesta, un servidor web </a:t>
            </a:r>
            <a:r>
              <a:rPr lang="es-ES" sz="1600" err="1"/>
              <a:t>también</a:t>
            </a:r>
            <a:r>
              <a:rPr lang="es-ES" sz="1600"/>
              <a:t> </a:t>
            </a:r>
            <a:r>
              <a:rPr lang="es-ES" sz="1600" err="1"/>
              <a:t>podría</a:t>
            </a:r>
            <a:r>
              <a:rPr lang="es-ES" sz="1600"/>
              <a:t> enviar cabeceras HTTP Set-Cookie, que solicitan a tu navegador que genere archivos de cookies en tu computadora. </a:t>
            </a:r>
          </a:p>
          <a:p>
            <a:pPr marL="114300" indent="0">
              <a:buNone/>
            </a:pPr>
            <a:endParaRPr lang="es-ES" sz="1600"/>
          </a:p>
          <a:p>
            <a:pPr marL="114300" indent="0">
              <a:buNone/>
            </a:pPr>
            <a:r>
              <a:rPr lang="es-ES" sz="1600"/>
              <a:t>Una vez que se crean las cookies para un sitio web, un servidor web puede leer y escribir contenido desde y hacia estos archivos posteriormente.</a:t>
            </a:r>
            <a:endParaRPr lang="es-ES" sz="1600">
              <a:solidFill>
                <a:srgbClr val="FF0000"/>
              </a:solidFill>
              <a:latin typeface="Calibri" panose="020F0502020204030204" pitchFamily="34" charset="0"/>
              <a:cs typeface="Calibri" panose="020F0502020204030204" pitchFamily="34" charset="0"/>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11</a:t>
            </a:fld>
            <a:endParaRPr lang="es-ES"/>
          </a:p>
        </p:txBody>
      </p:sp>
    </p:spTree>
    <p:extLst>
      <p:ext uri="{BB962C8B-B14F-4D97-AF65-F5344CB8AC3E}">
        <p14:creationId xmlns:p14="http://schemas.microsoft.com/office/powerpoint/2010/main" val="27161066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107504" y="627534"/>
            <a:ext cx="8656534" cy="3552300"/>
          </a:xfrm>
        </p:spPr>
        <p:txBody>
          <a:bodyPr/>
          <a:lstStyle/>
          <a:p>
            <a:pPr marL="114300" indent="0">
              <a:buNone/>
            </a:pPr>
            <a:r>
              <a:rPr lang="es-ES" sz="1600"/>
              <a:t>Las cookies tienen una fecha de caducidad junto con sus datos. </a:t>
            </a:r>
          </a:p>
          <a:p>
            <a:pPr marL="114300" indent="0">
              <a:buNone/>
            </a:pPr>
            <a:endParaRPr lang="es-ES" sz="1600"/>
          </a:p>
          <a:p>
            <a:pPr marL="114300" indent="0">
              <a:buNone/>
            </a:pPr>
            <a:r>
              <a:rPr lang="es-ES" sz="1600"/>
              <a:t>Esta fecha se establece para que un navegador pueda eliminar las cookies antiguas cuando un servidor web ya no las necesite. </a:t>
            </a:r>
          </a:p>
          <a:p>
            <a:pPr marL="114300" indent="0">
              <a:buNone/>
            </a:pPr>
            <a:endParaRPr lang="es-ES" sz="1600"/>
          </a:p>
          <a:p>
            <a:pPr marL="114300" indent="0">
              <a:buNone/>
            </a:pPr>
            <a:r>
              <a:rPr lang="es-ES" sz="1600"/>
              <a:t>Si la fecha de caducidad está </a:t>
            </a:r>
            <a:r>
              <a:rPr lang="es-ES" sz="1600" err="1"/>
              <a:t>vacía</a:t>
            </a:r>
            <a:r>
              <a:rPr lang="es-ES" sz="1600"/>
              <a:t>, la cookie se eliminará cuando se cierre la </a:t>
            </a:r>
            <a:r>
              <a:rPr lang="es-ES" sz="1600" err="1"/>
              <a:t>conexión</a:t>
            </a:r>
            <a:r>
              <a:rPr lang="es-ES" sz="1600"/>
              <a:t> con el servidor. </a:t>
            </a:r>
          </a:p>
          <a:p>
            <a:pPr marL="114300" indent="0">
              <a:buNone/>
            </a:pPr>
            <a:endParaRPr lang="es-ES" sz="1600"/>
          </a:p>
          <a:p>
            <a:pPr marL="114300" indent="0">
              <a:buNone/>
            </a:pPr>
            <a:r>
              <a:rPr lang="es-ES" sz="1600"/>
              <a:t>Esto ocurre cuando el usuario cierra la ventana o la </a:t>
            </a:r>
            <a:r>
              <a:rPr lang="es-ES" sz="1600" err="1"/>
              <a:t>pestaña</a:t>
            </a:r>
            <a:r>
              <a:rPr lang="es-ES" sz="1600"/>
              <a:t> del sitio, o cuando el usuario cierra el navegador en su totalidad. </a:t>
            </a:r>
          </a:p>
          <a:p>
            <a:pPr marL="114300" indent="0">
              <a:buNone/>
            </a:pPr>
            <a:endParaRPr lang="es-ES" sz="1600"/>
          </a:p>
          <a:p>
            <a:pPr marL="114300" indent="0">
              <a:buNone/>
            </a:pPr>
            <a:r>
              <a:rPr lang="es-ES" sz="1600"/>
              <a:t>Estas cookies, a veces llamadas </a:t>
            </a:r>
            <a:r>
              <a:rPr lang="es-ES" sz="1600" b="1"/>
              <a:t>cookies de </a:t>
            </a:r>
            <a:r>
              <a:rPr lang="es-ES" sz="1600" b="1" err="1"/>
              <a:t>sesión</a:t>
            </a:r>
            <a:r>
              <a:rPr lang="es-ES" sz="1600"/>
              <a:t>, se utilizan principalmente para almacenar configuraciones temporales.</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12</a:t>
            </a:fld>
            <a:endParaRPr lang="es-ES"/>
          </a:p>
        </p:txBody>
      </p:sp>
    </p:spTree>
    <p:extLst>
      <p:ext uri="{BB962C8B-B14F-4D97-AF65-F5344CB8AC3E}">
        <p14:creationId xmlns:p14="http://schemas.microsoft.com/office/powerpoint/2010/main" val="3401880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13</a:t>
            </a:fld>
            <a:endParaRPr lang="es-ES"/>
          </a:p>
        </p:txBody>
      </p:sp>
      <p:sp>
        <p:nvSpPr>
          <p:cNvPr id="5" name="Marcador de texto 4">
            <a:extLst>
              <a:ext uri="{FF2B5EF4-FFF2-40B4-BE49-F238E27FC236}">
                <a16:creationId xmlns:a16="http://schemas.microsoft.com/office/drawing/2014/main" id="{40C139EC-550F-2CC8-D558-10AD9DD88DA3}"/>
              </a:ext>
            </a:extLst>
          </p:cNvPr>
          <p:cNvSpPr>
            <a:spLocks noGrp="1"/>
          </p:cNvSpPr>
          <p:nvPr>
            <p:ph type="body" idx="1"/>
          </p:nvPr>
        </p:nvSpPr>
        <p:spPr>
          <a:xfrm>
            <a:off x="278735" y="346249"/>
            <a:ext cx="8512518" cy="3552300"/>
          </a:xfrm>
        </p:spPr>
        <p:txBody>
          <a:bodyPr/>
          <a:lstStyle/>
          <a:p>
            <a:pPr marL="114300" indent="0">
              <a:buNone/>
            </a:pPr>
            <a:r>
              <a:rPr lang="es-ES" sz="2000"/>
              <a:t>Para la creación de una cookie desde PHP debemos llamar a la función </a:t>
            </a:r>
            <a:r>
              <a:rPr lang="es-ES" sz="2000" err="1"/>
              <a:t>setcookie</a:t>
            </a:r>
            <a:r>
              <a:rPr lang="es-ES" sz="2000"/>
              <a:t>.</a:t>
            </a:r>
          </a:p>
          <a:p>
            <a:pPr marL="114300" indent="0">
              <a:buNone/>
            </a:pPr>
            <a:r>
              <a:rPr lang="es-ES" sz="2000"/>
              <a:t>Los parámetros de esta función son:</a:t>
            </a:r>
          </a:p>
          <a:p>
            <a:pPr marL="114300" indent="0">
              <a:buNone/>
            </a:pPr>
            <a:endParaRPr lang="es-ES" sz="2000"/>
          </a:p>
          <a:p>
            <a:pPr marL="114300" indent="0">
              <a:buNone/>
            </a:pPr>
            <a:r>
              <a:rPr lang="en-US" altLang="es-ES" sz="2000" b="1" err="1">
                <a:solidFill>
                  <a:srgbClr val="FF0000"/>
                </a:solidFill>
                <a:cs typeface="Arial"/>
              </a:rPr>
              <a:t>SetCookie</a:t>
            </a:r>
            <a:r>
              <a:rPr lang="en-US" altLang="es-ES" sz="2000" b="1">
                <a:solidFill>
                  <a:srgbClr val="FF0000"/>
                </a:solidFill>
                <a:cs typeface="Arial"/>
              </a:rPr>
              <a:t>:</a:t>
            </a:r>
            <a:r>
              <a:rPr lang="en-US" altLang="es-ES" sz="2000" b="1">
                <a:solidFill>
                  <a:srgbClr val="0000FF"/>
                </a:solidFill>
                <a:cs typeface="Arial"/>
              </a:rPr>
              <a:t> NAME=VALUE; expires=DATE; path=PATH; domain=DOMAIN_NAME; secure</a:t>
            </a:r>
          </a:p>
          <a:p>
            <a:pPr marL="114300" indent="0">
              <a:buNone/>
            </a:pPr>
            <a:endParaRPr lang="en-US" altLang="es-ES" sz="2000" b="1">
              <a:solidFill>
                <a:srgbClr val="0000FF"/>
              </a:solidFill>
              <a:cs typeface="Arial" panose="020B0604020202020204" pitchFamily="34" charset="0"/>
            </a:endParaRPr>
          </a:p>
          <a:p>
            <a:pPr marL="114300" indent="0">
              <a:buNone/>
            </a:pPr>
            <a:r>
              <a:rPr lang="es-ES" sz="1800" b="0" i="0" u="none" strike="noStrike" baseline="0" err="1">
                <a:latin typeface="Calibri" panose="020F0502020204030204" pitchFamily="34" charset="0"/>
              </a:rPr>
              <a:t>setcookie</a:t>
            </a:r>
            <a:r>
              <a:rPr lang="es-ES" sz="1800" b="0" i="0" u="none" strike="noStrike" baseline="0">
                <a:latin typeface="Calibri" panose="020F0502020204030204" pitchFamily="34" charset="0"/>
              </a:rPr>
              <a:t>( &lt;nombre de la cookie&gt;, &lt;valor de la cookie&gt;, &lt;fecha de expiración&gt;, &lt;carpeta del servidor&gt;)</a:t>
            </a:r>
            <a:endParaRPr lang="en-US" altLang="es-ES" sz="2000" b="1">
              <a:solidFill>
                <a:srgbClr val="0000FF"/>
              </a:solidFill>
              <a:cs typeface="Arial" panose="020B0604020202020204" pitchFamily="34" charset="0"/>
            </a:endParaRPr>
          </a:p>
          <a:p>
            <a:pPr marL="114300" indent="0">
              <a:buNone/>
            </a:pPr>
            <a:endParaRPr lang="es-ES" sz="2000"/>
          </a:p>
        </p:txBody>
      </p:sp>
    </p:spTree>
    <p:extLst>
      <p:ext uri="{BB962C8B-B14F-4D97-AF65-F5344CB8AC3E}">
        <p14:creationId xmlns:p14="http://schemas.microsoft.com/office/powerpoint/2010/main" val="3055963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14</a:t>
            </a:fld>
            <a:endParaRPr lang="es-ES"/>
          </a:p>
        </p:txBody>
      </p:sp>
      <p:graphicFrame>
        <p:nvGraphicFramePr>
          <p:cNvPr id="5" name="Tabla 4">
            <a:extLst>
              <a:ext uri="{FF2B5EF4-FFF2-40B4-BE49-F238E27FC236}">
                <a16:creationId xmlns:a16="http://schemas.microsoft.com/office/drawing/2014/main" id="{492ED2C3-5148-4C43-6187-A50ED6084C5F}"/>
              </a:ext>
            </a:extLst>
          </p:cNvPr>
          <p:cNvGraphicFramePr>
            <a:graphicFrameLocks noGrp="1"/>
          </p:cNvGraphicFramePr>
          <p:nvPr>
            <p:extLst>
              <p:ext uri="{D42A27DB-BD31-4B8C-83A1-F6EECF244321}">
                <p14:modId xmlns:p14="http://schemas.microsoft.com/office/powerpoint/2010/main" val="4198886357"/>
              </p:ext>
            </p:extLst>
          </p:nvPr>
        </p:nvGraphicFramePr>
        <p:xfrm>
          <a:off x="179512" y="461010"/>
          <a:ext cx="8712968" cy="4221480"/>
        </p:xfrm>
        <a:graphic>
          <a:graphicData uri="http://schemas.openxmlformats.org/drawingml/2006/table">
            <a:tbl>
              <a:tblPr firstRow="1" bandRow="1">
                <a:tableStyleId>{7E9639D4-E3E2-4D34-9284-5A2195B3D0D7}</a:tableStyleId>
              </a:tblPr>
              <a:tblGrid>
                <a:gridCol w="1224136">
                  <a:extLst>
                    <a:ext uri="{9D8B030D-6E8A-4147-A177-3AD203B41FA5}">
                      <a16:colId xmlns:a16="http://schemas.microsoft.com/office/drawing/2014/main" val="967250726"/>
                    </a:ext>
                  </a:extLst>
                </a:gridCol>
                <a:gridCol w="7488832">
                  <a:extLst>
                    <a:ext uri="{9D8B030D-6E8A-4147-A177-3AD203B41FA5}">
                      <a16:colId xmlns:a16="http://schemas.microsoft.com/office/drawing/2014/main" val="1428966597"/>
                    </a:ext>
                  </a:extLst>
                </a:gridCol>
              </a:tblGrid>
              <a:tr h="370840">
                <a:tc>
                  <a:txBody>
                    <a:bodyPr/>
                    <a:lstStyle/>
                    <a:p>
                      <a:pPr algn="ctr"/>
                      <a:r>
                        <a:rPr lang="es-ES"/>
                        <a:t>Parámetro</a:t>
                      </a:r>
                    </a:p>
                  </a:txBody>
                  <a:tcPr/>
                </a:tc>
                <a:tc>
                  <a:txBody>
                    <a:bodyPr/>
                    <a:lstStyle/>
                    <a:p>
                      <a:pPr algn="ctr"/>
                      <a:r>
                        <a:rPr lang="es-ES"/>
                        <a:t>Descripción</a:t>
                      </a:r>
                    </a:p>
                  </a:txBody>
                  <a:tcPr/>
                </a:tc>
                <a:extLst>
                  <a:ext uri="{0D108BD9-81ED-4DB2-BD59-A6C34878D82A}">
                    <a16:rowId xmlns:a16="http://schemas.microsoft.com/office/drawing/2014/main" val="3563084720"/>
                  </a:ext>
                </a:extLst>
              </a:tr>
              <a:tr h="370840">
                <a:tc>
                  <a:txBody>
                    <a:bodyPr/>
                    <a:lstStyle/>
                    <a:p>
                      <a:r>
                        <a:rPr lang="es-ES" err="1"/>
                        <a:t>name</a:t>
                      </a:r>
                      <a:endParaRPr lang="es-ES"/>
                    </a:p>
                  </a:txBody>
                  <a:tcPr/>
                </a:tc>
                <a:tc>
                  <a:txBody>
                    <a:bodyPr/>
                    <a:lstStyle/>
                    <a:p>
                      <a:r>
                        <a:rPr lang="es-ES" sz="1200"/>
                        <a:t>(Requerido). Especifica el nombre de la cookie</a:t>
                      </a:r>
                    </a:p>
                  </a:txBody>
                  <a:tcPr/>
                </a:tc>
                <a:extLst>
                  <a:ext uri="{0D108BD9-81ED-4DB2-BD59-A6C34878D82A}">
                    <a16:rowId xmlns:a16="http://schemas.microsoft.com/office/drawing/2014/main" val="2122198260"/>
                  </a:ext>
                </a:extLst>
              </a:tr>
              <a:tr h="370840">
                <a:tc>
                  <a:txBody>
                    <a:bodyPr/>
                    <a:lstStyle/>
                    <a:p>
                      <a:r>
                        <a:rPr lang="es-ES" err="1"/>
                        <a:t>value</a:t>
                      </a:r>
                      <a:endParaRPr lang="es-ES"/>
                    </a:p>
                  </a:txBody>
                  <a:tcPr/>
                </a:tc>
                <a:tc>
                  <a:txBody>
                    <a:bodyPr/>
                    <a:lstStyle/>
                    <a:p>
                      <a:r>
                        <a:rPr lang="es-ES" sz="1200"/>
                        <a:t>(Requerido). Especifica el valor de la cookie</a:t>
                      </a:r>
                    </a:p>
                  </a:txBody>
                  <a:tcPr/>
                </a:tc>
                <a:extLst>
                  <a:ext uri="{0D108BD9-81ED-4DB2-BD59-A6C34878D82A}">
                    <a16:rowId xmlns:a16="http://schemas.microsoft.com/office/drawing/2014/main" val="1594036337"/>
                  </a:ext>
                </a:extLst>
              </a:tr>
              <a:tr h="370840">
                <a:tc>
                  <a:txBody>
                    <a:bodyPr/>
                    <a:lstStyle/>
                    <a:p>
                      <a:r>
                        <a:rPr lang="es-ES"/>
                        <a:t>expire</a:t>
                      </a:r>
                    </a:p>
                  </a:txBody>
                  <a:tcPr/>
                </a:tc>
                <a:tc>
                  <a:txBody>
                    <a:bodyPr/>
                    <a:lstStyle/>
                    <a:p>
                      <a:r>
                        <a:rPr lang="es-ES" sz="1200"/>
                        <a:t>(opcional). Especifica cuándo caduca la cookie. p.ej. time()+3600*24*30 configurará la cookie para que caduque en 30 días. Si no se establece este parámetro, la cookie caducará al final de la sesión (cuando se cierre el navegador).</a:t>
                      </a:r>
                    </a:p>
                  </a:txBody>
                  <a:tcPr/>
                </a:tc>
                <a:extLst>
                  <a:ext uri="{0D108BD9-81ED-4DB2-BD59-A6C34878D82A}">
                    <a16:rowId xmlns:a16="http://schemas.microsoft.com/office/drawing/2014/main" val="1297911147"/>
                  </a:ext>
                </a:extLst>
              </a:tr>
              <a:tr h="370840">
                <a:tc>
                  <a:txBody>
                    <a:bodyPr/>
                    <a:lstStyle/>
                    <a:p>
                      <a:r>
                        <a:rPr lang="es-ES" err="1"/>
                        <a:t>path</a:t>
                      </a:r>
                      <a:endParaRPr lang="es-ES"/>
                    </a:p>
                  </a:txBody>
                  <a:tcPr/>
                </a:tc>
                <a:tc>
                  <a:txBody>
                    <a:bodyPr/>
                    <a:lstStyle/>
                    <a:p>
                      <a:r>
                        <a:rPr lang="es-ES" sz="1200"/>
                        <a:t>(opcional). Especifica la ruta del servidor de la cookie. </a:t>
                      </a:r>
                    </a:p>
                    <a:p>
                      <a:r>
                        <a:rPr lang="es-ES" sz="1200"/>
                        <a:t>Si se establece a “/” la cookie estará disponible en todo el dominio. </a:t>
                      </a:r>
                    </a:p>
                    <a:p>
                      <a:r>
                        <a:rPr lang="es-ES" sz="1200"/>
                        <a:t>Si se configura en "/</a:t>
                      </a:r>
                      <a:r>
                        <a:rPr lang="es-ES" sz="1200" err="1"/>
                        <a:t>phptest</a:t>
                      </a:r>
                      <a:r>
                        <a:rPr lang="es-ES" sz="1200"/>
                        <a:t>/", la cookie solo estará disponible dentro del directorio de prueba y en todos los subdirectorios de </a:t>
                      </a:r>
                      <a:r>
                        <a:rPr lang="es-ES" sz="1200" err="1"/>
                        <a:t>phptest</a:t>
                      </a:r>
                      <a:r>
                        <a:rPr lang="es-ES" sz="1200"/>
                        <a:t>. </a:t>
                      </a:r>
                    </a:p>
                    <a:p>
                      <a:r>
                        <a:rPr lang="es-ES" sz="1200"/>
                        <a:t>El valor predeterminado es el directorio actual en el que se configura la cookie.</a:t>
                      </a:r>
                    </a:p>
                  </a:txBody>
                  <a:tcPr/>
                </a:tc>
                <a:extLst>
                  <a:ext uri="{0D108BD9-81ED-4DB2-BD59-A6C34878D82A}">
                    <a16:rowId xmlns:a16="http://schemas.microsoft.com/office/drawing/2014/main" val="2111764688"/>
                  </a:ext>
                </a:extLst>
              </a:tr>
              <a:tr h="370840">
                <a:tc>
                  <a:txBody>
                    <a:bodyPr/>
                    <a:lstStyle/>
                    <a:p>
                      <a:r>
                        <a:rPr lang="es-ES" err="1"/>
                        <a:t>domain</a:t>
                      </a:r>
                      <a:endParaRPr lang="es-ES"/>
                    </a:p>
                  </a:txBody>
                  <a:tcPr/>
                </a:tc>
                <a:tc>
                  <a:txBody>
                    <a:bodyPr/>
                    <a:lstStyle/>
                    <a:p>
                      <a:pPr fontAlgn="t"/>
                      <a:r>
                        <a:rPr lang="en-NZ" sz="1200">
                          <a:latin typeface="Arial" pitchFamily="34" charset="0"/>
                          <a:cs typeface="Arial" pitchFamily="34" charset="0"/>
                        </a:rPr>
                        <a:t>(</a:t>
                      </a:r>
                      <a:r>
                        <a:rPr lang="es-ES" sz="1200"/>
                        <a:t>Opcional). Especifica el nombre de dominio de la cookie. </a:t>
                      </a:r>
                    </a:p>
                    <a:p>
                      <a:pPr fontAlgn="t"/>
                      <a:r>
                        <a:rPr lang="es-ES" sz="1200"/>
                        <a:t>Para que la cookie esté disponible en todos los subdominios de ejemplo.com, deberá configurarla en ".example.com". </a:t>
                      </a:r>
                    </a:p>
                    <a:p>
                      <a:pPr fontAlgn="t"/>
                      <a:r>
                        <a:rPr lang="es-ES" sz="1200"/>
                        <a:t>Configurarlo en www.example.com hará que la cookie solo esté disponible en el subdominio www.</a:t>
                      </a:r>
                      <a:endParaRPr lang="es-ES"/>
                    </a:p>
                  </a:txBody>
                  <a:tcPr/>
                </a:tc>
                <a:extLst>
                  <a:ext uri="{0D108BD9-81ED-4DB2-BD59-A6C34878D82A}">
                    <a16:rowId xmlns:a16="http://schemas.microsoft.com/office/drawing/2014/main" val="1519328178"/>
                  </a:ext>
                </a:extLst>
              </a:tr>
              <a:tr h="370840">
                <a:tc>
                  <a:txBody>
                    <a:bodyPr/>
                    <a:lstStyle/>
                    <a:p>
                      <a:r>
                        <a:rPr lang="es-ES" err="1"/>
                        <a:t>secure</a:t>
                      </a:r>
                      <a:endParaRPr lang="es-ES"/>
                    </a:p>
                  </a:txBody>
                  <a:tcPr/>
                </a:tc>
                <a:tc>
                  <a:txBody>
                    <a:bodyPr/>
                    <a:lstStyle/>
                    <a:p>
                      <a:pPr fontAlgn="t"/>
                      <a:r>
                        <a:rPr lang="es-ES" sz="1200"/>
                        <a:t>Opcional). Especifica si la cookie solo debe transmitirse a través de una conexión HTTPS segura. VERDADERO indica que la cookie solo se establecerá si existe una conexión segura. </a:t>
                      </a:r>
                    </a:p>
                    <a:p>
                      <a:pPr fontAlgn="t"/>
                      <a:r>
                        <a:rPr lang="es-ES" sz="1200"/>
                        <a:t>El valor predeterminado es FALSO</a:t>
                      </a:r>
                    </a:p>
                  </a:txBody>
                  <a:tcPr/>
                </a:tc>
                <a:extLst>
                  <a:ext uri="{0D108BD9-81ED-4DB2-BD59-A6C34878D82A}">
                    <a16:rowId xmlns:a16="http://schemas.microsoft.com/office/drawing/2014/main" val="470597007"/>
                  </a:ext>
                </a:extLst>
              </a:tr>
            </a:tbl>
          </a:graphicData>
        </a:graphic>
      </p:graphicFrame>
    </p:spTree>
    <p:extLst>
      <p:ext uri="{BB962C8B-B14F-4D97-AF65-F5344CB8AC3E}">
        <p14:creationId xmlns:p14="http://schemas.microsoft.com/office/powerpoint/2010/main" val="1534032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15</a:t>
            </a:fld>
            <a:endParaRPr lang="es-ES"/>
          </a:p>
        </p:txBody>
      </p:sp>
      <p:sp>
        <p:nvSpPr>
          <p:cNvPr id="6" name="Rectangle 2">
            <a:extLst>
              <a:ext uri="{FF2B5EF4-FFF2-40B4-BE49-F238E27FC236}">
                <a16:creationId xmlns:a16="http://schemas.microsoft.com/office/drawing/2014/main" id="{6A151FD1-AD16-336B-8F03-6B8706DD0B63}"/>
              </a:ext>
            </a:extLst>
          </p:cNvPr>
          <p:cNvSpPr>
            <a:spLocks noChangeArrowheads="1"/>
          </p:cNvSpPr>
          <p:nvPr/>
        </p:nvSpPr>
        <p:spPr bwMode="auto">
          <a:xfrm>
            <a:off x="408236" y="1132235"/>
            <a:ext cx="2686050" cy="3259137"/>
          </a:xfrm>
          <a:prstGeom prst="rect">
            <a:avLst/>
          </a:prstGeom>
          <a:solidFill>
            <a:srgbClr val="99CCFF"/>
          </a:solidFill>
          <a:ln w="9525">
            <a:solidFill>
              <a:srgbClr val="000000"/>
            </a:solidFill>
            <a:round/>
            <a:headEnd/>
            <a:tailEnd/>
          </a:ln>
        </p:spPr>
        <p:txBody>
          <a:bodyPr wrap="none" lIns="90000" tIns="56340" rIns="90000" bIns="45000" anchor="ctr"/>
          <a:lstStyle>
            <a:lvl1pPr eaLnBrk="0">
              <a:tabLst>
                <a:tab pos="723900" algn="l"/>
                <a:tab pos="1447800" algn="l"/>
                <a:tab pos="2171700" algn="l"/>
              </a:tabLst>
              <a:defRPr>
                <a:solidFill>
                  <a:schemeClr val="tx1"/>
                </a:solidFill>
                <a:latin typeface="Luxi Sans" pitchFamily="16" charset="0"/>
              </a:defRPr>
            </a:lvl1pPr>
            <a:lvl2pPr eaLnBrk="0">
              <a:tabLst>
                <a:tab pos="723900" algn="l"/>
                <a:tab pos="1447800" algn="l"/>
                <a:tab pos="2171700" algn="l"/>
              </a:tabLst>
              <a:defRPr>
                <a:solidFill>
                  <a:schemeClr val="tx1"/>
                </a:solidFill>
                <a:latin typeface="Luxi Sans" pitchFamily="16" charset="0"/>
              </a:defRPr>
            </a:lvl2pPr>
            <a:lvl3pPr eaLnBrk="0">
              <a:tabLst>
                <a:tab pos="723900" algn="l"/>
                <a:tab pos="1447800" algn="l"/>
                <a:tab pos="2171700" algn="l"/>
              </a:tabLst>
              <a:defRPr>
                <a:solidFill>
                  <a:schemeClr val="tx1"/>
                </a:solidFill>
                <a:latin typeface="Luxi Sans" pitchFamily="16" charset="0"/>
              </a:defRPr>
            </a:lvl3pPr>
            <a:lvl4pPr eaLnBrk="0">
              <a:tabLst>
                <a:tab pos="723900" algn="l"/>
                <a:tab pos="1447800" algn="l"/>
                <a:tab pos="2171700" algn="l"/>
              </a:tabLst>
              <a:defRPr>
                <a:solidFill>
                  <a:schemeClr val="tx1"/>
                </a:solidFill>
                <a:latin typeface="Luxi Sans" pitchFamily="16" charset="0"/>
              </a:defRPr>
            </a:lvl4pPr>
            <a:lvl5pPr eaLnBrk="0">
              <a:tabLst>
                <a:tab pos="723900" algn="l"/>
                <a:tab pos="1447800" algn="l"/>
                <a:tab pos="2171700" algn="l"/>
              </a:tabLst>
              <a:defRPr>
                <a:solidFill>
                  <a:schemeClr val="tx1"/>
                </a:solidFill>
                <a:latin typeface="Luxi Sans" pitchFamily="16"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Luxi Sans" pitchFamily="16"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Luxi Sans" pitchFamily="16"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Luxi Sans" pitchFamily="16"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Luxi Sans" pitchFamily="16" charset="0"/>
              </a:defRPr>
            </a:lvl9pPr>
          </a:lstStyle>
          <a:p>
            <a:pPr algn="ctr" eaLnBrk="1"/>
            <a:r>
              <a:rPr lang="en-GB" altLang="es-ES" b="1">
                <a:solidFill>
                  <a:srgbClr val="000000"/>
                </a:solidFill>
              </a:rPr>
              <a:t>GET</a:t>
            </a:r>
            <a:r>
              <a:rPr lang="en-GB" altLang="es-ES">
                <a:solidFill>
                  <a:srgbClr val="000000"/>
                </a:solidFill>
              </a:rPr>
              <a:t> /*.html HTTP/1.1</a:t>
            </a:r>
          </a:p>
          <a:p>
            <a:pPr algn="ctr" eaLnBrk="1"/>
            <a:r>
              <a:rPr lang="en-GB" altLang="es-ES">
                <a:solidFill>
                  <a:srgbClr val="000000"/>
                </a:solidFill>
              </a:rPr>
              <a:t>Host: it026954.domain</a:t>
            </a:r>
          </a:p>
          <a:p>
            <a:pPr algn="ctr" eaLnBrk="1"/>
            <a:endParaRPr lang="en-GB" altLang="es-ES">
              <a:solidFill>
                <a:srgbClr val="000000"/>
              </a:solidFill>
            </a:endParaRPr>
          </a:p>
          <a:p>
            <a:pPr algn="ctr" eaLnBrk="1"/>
            <a:endParaRPr lang="en-GB" altLang="es-ES">
              <a:solidFill>
                <a:srgbClr val="000000"/>
              </a:solidFill>
            </a:endParaRPr>
          </a:p>
          <a:p>
            <a:pPr algn="ctr" eaLnBrk="1"/>
            <a:endParaRPr lang="en-GB" altLang="es-ES">
              <a:solidFill>
                <a:srgbClr val="000000"/>
              </a:solidFill>
            </a:endParaRPr>
          </a:p>
          <a:p>
            <a:pPr algn="ctr" eaLnBrk="1"/>
            <a:endParaRPr lang="en-GB" altLang="es-ES">
              <a:solidFill>
                <a:srgbClr val="000000"/>
              </a:solidFill>
            </a:endParaRPr>
          </a:p>
          <a:p>
            <a:pPr algn="ctr" eaLnBrk="1"/>
            <a:endParaRPr lang="en-GB" altLang="es-ES">
              <a:solidFill>
                <a:srgbClr val="000000"/>
              </a:solidFill>
            </a:endParaRPr>
          </a:p>
          <a:p>
            <a:pPr algn="ctr" eaLnBrk="1"/>
            <a:r>
              <a:rPr lang="en-GB" altLang="es-ES" b="1">
                <a:solidFill>
                  <a:srgbClr val="000000"/>
                </a:solidFill>
              </a:rPr>
              <a:t>GET</a:t>
            </a:r>
            <a:r>
              <a:rPr lang="en-GB" altLang="es-ES">
                <a:solidFill>
                  <a:srgbClr val="000000"/>
                </a:solidFill>
              </a:rPr>
              <a:t> /*.html HTTP/1.1</a:t>
            </a:r>
          </a:p>
          <a:p>
            <a:pPr algn="ctr" eaLnBrk="1"/>
            <a:r>
              <a:rPr lang="en-GB" altLang="es-ES">
                <a:solidFill>
                  <a:srgbClr val="000000"/>
                </a:solidFill>
              </a:rPr>
              <a:t>Host: it026945.domain</a:t>
            </a:r>
          </a:p>
          <a:p>
            <a:pPr algn="ctr" eaLnBrk="1"/>
            <a:r>
              <a:rPr lang="en-GB" altLang="es-ES" b="1">
                <a:solidFill>
                  <a:srgbClr val="FF0000"/>
                </a:solidFill>
              </a:rPr>
              <a:t>Cookie:</a:t>
            </a:r>
            <a:r>
              <a:rPr lang="en-GB" altLang="es-ES">
                <a:solidFill>
                  <a:srgbClr val="000000"/>
                </a:solidFill>
              </a:rPr>
              <a:t> name=value</a:t>
            </a:r>
          </a:p>
          <a:p>
            <a:pPr algn="ctr" eaLnBrk="1"/>
            <a:r>
              <a:rPr lang="en-GB" altLang="es-ES">
                <a:solidFill>
                  <a:srgbClr val="000000"/>
                </a:solidFill>
              </a:rPr>
              <a:t>Accept: */*</a:t>
            </a:r>
          </a:p>
        </p:txBody>
      </p:sp>
      <p:sp>
        <p:nvSpPr>
          <p:cNvPr id="7" name="AutoShape 3">
            <a:extLst>
              <a:ext uri="{FF2B5EF4-FFF2-40B4-BE49-F238E27FC236}">
                <a16:creationId xmlns:a16="http://schemas.microsoft.com/office/drawing/2014/main" id="{57399726-365F-8E55-3B78-4B3A71DCE464}"/>
              </a:ext>
            </a:extLst>
          </p:cNvPr>
          <p:cNvSpPr>
            <a:spLocks noChangeArrowheads="1"/>
          </p:cNvSpPr>
          <p:nvPr/>
        </p:nvSpPr>
        <p:spPr bwMode="auto">
          <a:xfrm>
            <a:off x="5975599" y="1132235"/>
            <a:ext cx="2519362" cy="3240087"/>
          </a:xfrm>
          <a:prstGeom prst="roundRect">
            <a:avLst>
              <a:gd name="adj" fmla="val 60"/>
            </a:avLst>
          </a:prstGeom>
          <a:solidFill>
            <a:srgbClr val="99CCFF"/>
          </a:solidFill>
          <a:ln w="9525">
            <a:solidFill>
              <a:srgbClr val="000000"/>
            </a:solidFill>
            <a:round/>
            <a:headEnd/>
            <a:tailEnd/>
          </a:ln>
        </p:spPr>
        <p:txBody>
          <a:bodyPr lIns="90000" tIns="56340" rIns="90000" bIns="45000" anchor="ctr" anchorCtr="1"/>
          <a:lstStyle>
            <a:lvl1pPr eaLnBrk="0">
              <a:tabLst>
                <a:tab pos="723900" algn="l"/>
                <a:tab pos="1447800" algn="l"/>
                <a:tab pos="2171700" algn="l"/>
              </a:tabLst>
              <a:defRPr>
                <a:solidFill>
                  <a:schemeClr val="tx1"/>
                </a:solidFill>
                <a:latin typeface="Luxi Sans" pitchFamily="16" charset="0"/>
              </a:defRPr>
            </a:lvl1pPr>
            <a:lvl2pPr eaLnBrk="0">
              <a:tabLst>
                <a:tab pos="723900" algn="l"/>
                <a:tab pos="1447800" algn="l"/>
                <a:tab pos="2171700" algn="l"/>
              </a:tabLst>
              <a:defRPr>
                <a:solidFill>
                  <a:schemeClr val="tx1"/>
                </a:solidFill>
                <a:latin typeface="Luxi Sans" pitchFamily="16" charset="0"/>
              </a:defRPr>
            </a:lvl2pPr>
            <a:lvl3pPr eaLnBrk="0">
              <a:tabLst>
                <a:tab pos="723900" algn="l"/>
                <a:tab pos="1447800" algn="l"/>
                <a:tab pos="2171700" algn="l"/>
              </a:tabLst>
              <a:defRPr>
                <a:solidFill>
                  <a:schemeClr val="tx1"/>
                </a:solidFill>
                <a:latin typeface="Luxi Sans" pitchFamily="16" charset="0"/>
              </a:defRPr>
            </a:lvl3pPr>
            <a:lvl4pPr eaLnBrk="0">
              <a:tabLst>
                <a:tab pos="723900" algn="l"/>
                <a:tab pos="1447800" algn="l"/>
                <a:tab pos="2171700" algn="l"/>
              </a:tabLst>
              <a:defRPr>
                <a:solidFill>
                  <a:schemeClr val="tx1"/>
                </a:solidFill>
                <a:latin typeface="Luxi Sans" pitchFamily="16" charset="0"/>
              </a:defRPr>
            </a:lvl4pPr>
            <a:lvl5pPr eaLnBrk="0">
              <a:tabLst>
                <a:tab pos="723900" algn="l"/>
                <a:tab pos="1447800" algn="l"/>
                <a:tab pos="2171700" algn="l"/>
              </a:tabLst>
              <a:defRPr>
                <a:solidFill>
                  <a:schemeClr val="tx1"/>
                </a:solidFill>
                <a:latin typeface="Luxi Sans" pitchFamily="16"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Luxi Sans" pitchFamily="16"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Luxi Sans" pitchFamily="16"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Luxi Sans" pitchFamily="16"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Luxi Sans" pitchFamily="16" charset="0"/>
              </a:defRPr>
            </a:lvl9pPr>
          </a:lstStyle>
          <a:p>
            <a:pPr algn="ctr" eaLnBrk="1"/>
            <a:r>
              <a:rPr lang="en-GB" altLang="es-ES" b="1">
                <a:solidFill>
                  <a:srgbClr val="000000"/>
                </a:solidFill>
              </a:rPr>
              <a:t>HTTP</a:t>
            </a:r>
            <a:r>
              <a:rPr lang="en-GB" altLang="es-ES">
                <a:solidFill>
                  <a:srgbClr val="000000"/>
                </a:solidFill>
              </a:rPr>
              <a:t>/1.1 200 OK</a:t>
            </a:r>
          </a:p>
          <a:p>
            <a:pPr algn="ctr" eaLnBrk="1"/>
            <a:r>
              <a:rPr lang="en-GB" altLang="es-ES">
                <a:solidFill>
                  <a:srgbClr val="000000"/>
                </a:solidFill>
              </a:rPr>
              <a:t>Content-type: text/html</a:t>
            </a:r>
          </a:p>
          <a:p>
            <a:pPr algn="ctr" eaLnBrk="1"/>
            <a:r>
              <a:rPr lang="en-GB" altLang="es-ES" b="1">
                <a:solidFill>
                  <a:srgbClr val="FF0000"/>
                </a:solidFill>
              </a:rPr>
              <a:t>Set-Cookie: </a:t>
            </a:r>
            <a:r>
              <a:rPr lang="en-GB" altLang="es-ES">
                <a:solidFill>
                  <a:srgbClr val="000000"/>
                </a:solidFill>
              </a:rPr>
              <a:t>name=value</a:t>
            </a:r>
          </a:p>
          <a:p>
            <a:pPr algn="ctr" eaLnBrk="1"/>
            <a:r>
              <a:rPr lang="en-GB" altLang="es-ES">
                <a:solidFill>
                  <a:srgbClr val="000000"/>
                </a:solidFill>
              </a:rPr>
              <a:t> </a:t>
            </a:r>
          </a:p>
          <a:p>
            <a:pPr algn="ctr" eaLnBrk="1"/>
            <a:r>
              <a:rPr lang="en-GB" altLang="es-ES">
                <a:solidFill>
                  <a:srgbClr val="000000"/>
                </a:solidFill>
              </a:rPr>
              <a:t>(content of page)</a:t>
            </a:r>
          </a:p>
        </p:txBody>
      </p:sp>
      <p:sp>
        <p:nvSpPr>
          <p:cNvPr id="8" name="AutoShape 4">
            <a:extLst>
              <a:ext uri="{FF2B5EF4-FFF2-40B4-BE49-F238E27FC236}">
                <a16:creationId xmlns:a16="http://schemas.microsoft.com/office/drawing/2014/main" id="{91F8C2EB-B1A5-5E22-4E67-FF476BB6135F}"/>
              </a:ext>
            </a:extLst>
          </p:cNvPr>
          <p:cNvSpPr>
            <a:spLocks noChangeArrowheads="1"/>
          </p:cNvSpPr>
          <p:nvPr/>
        </p:nvSpPr>
        <p:spPr bwMode="auto">
          <a:xfrm>
            <a:off x="395536" y="411510"/>
            <a:ext cx="2700338" cy="720725"/>
          </a:xfrm>
          <a:prstGeom prst="roundRect">
            <a:avLst>
              <a:gd name="adj" fmla="val 218"/>
            </a:avLst>
          </a:prstGeom>
          <a:solidFill>
            <a:srgbClr val="7DA647"/>
          </a:solidFill>
          <a:ln w="9525">
            <a:solidFill>
              <a:srgbClr val="000000"/>
            </a:solidFill>
            <a:round/>
            <a:headEnd/>
            <a:tailEnd/>
          </a:ln>
        </p:spPr>
        <p:txBody>
          <a:bodyPr lIns="90000" tIns="56340" rIns="90000" bIns="45000" anchor="ctr" anchorCtr="1"/>
          <a:lstStyle>
            <a:lvl1pPr eaLnBrk="0">
              <a:tabLst>
                <a:tab pos="723900" algn="l"/>
                <a:tab pos="1447800" algn="l"/>
                <a:tab pos="2171700" algn="l"/>
              </a:tabLst>
              <a:defRPr>
                <a:solidFill>
                  <a:schemeClr val="tx1"/>
                </a:solidFill>
                <a:latin typeface="Luxi Sans" pitchFamily="16" charset="0"/>
              </a:defRPr>
            </a:lvl1pPr>
            <a:lvl2pPr eaLnBrk="0">
              <a:tabLst>
                <a:tab pos="723900" algn="l"/>
                <a:tab pos="1447800" algn="l"/>
                <a:tab pos="2171700" algn="l"/>
              </a:tabLst>
              <a:defRPr>
                <a:solidFill>
                  <a:schemeClr val="tx1"/>
                </a:solidFill>
                <a:latin typeface="Luxi Sans" pitchFamily="16" charset="0"/>
              </a:defRPr>
            </a:lvl2pPr>
            <a:lvl3pPr eaLnBrk="0">
              <a:tabLst>
                <a:tab pos="723900" algn="l"/>
                <a:tab pos="1447800" algn="l"/>
                <a:tab pos="2171700" algn="l"/>
              </a:tabLst>
              <a:defRPr>
                <a:solidFill>
                  <a:schemeClr val="tx1"/>
                </a:solidFill>
                <a:latin typeface="Luxi Sans" pitchFamily="16" charset="0"/>
              </a:defRPr>
            </a:lvl3pPr>
            <a:lvl4pPr eaLnBrk="0">
              <a:tabLst>
                <a:tab pos="723900" algn="l"/>
                <a:tab pos="1447800" algn="l"/>
                <a:tab pos="2171700" algn="l"/>
              </a:tabLst>
              <a:defRPr>
                <a:solidFill>
                  <a:schemeClr val="tx1"/>
                </a:solidFill>
                <a:latin typeface="Luxi Sans" pitchFamily="16" charset="0"/>
              </a:defRPr>
            </a:lvl4pPr>
            <a:lvl5pPr eaLnBrk="0">
              <a:tabLst>
                <a:tab pos="723900" algn="l"/>
                <a:tab pos="1447800" algn="l"/>
                <a:tab pos="2171700" algn="l"/>
              </a:tabLst>
              <a:defRPr>
                <a:solidFill>
                  <a:schemeClr val="tx1"/>
                </a:solidFill>
                <a:latin typeface="Luxi Sans" pitchFamily="16"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Luxi Sans" pitchFamily="16"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Luxi Sans" pitchFamily="16"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Luxi Sans" pitchFamily="16"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Luxi Sans" pitchFamily="16" charset="0"/>
              </a:defRPr>
            </a:lvl9pPr>
          </a:lstStyle>
          <a:p>
            <a:pPr algn="ctr" eaLnBrk="1"/>
            <a:r>
              <a:rPr lang="en-GB" altLang="es-ES">
                <a:solidFill>
                  <a:srgbClr val="000000"/>
                </a:solidFill>
              </a:rPr>
              <a:t>Client (e.g. Firefox)</a:t>
            </a:r>
          </a:p>
        </p:txBody>
      </p:sp>
      <p:sp>
        <p:nvSpPr>
          <p:cNvPr id="9" name="AutoShape 5">
            <a:extLst>
              <a:ext uri="{FF2B5EF4-FFF2-40B4-BE49-F238E27FC236}">
                <a16:creationId xmlns:a16="http://schemas.microsoft.com/office/drawing/2014/main" id="{C2D2F7FA-0D67-D1AF-12F2-206AC10C5865}"/>
              </a:ext>
            </a:extLst>
          </p:cNvPr>
          <p:cNvSpPr>
            <a:spLocks noChangeArrowheads="1"/>
          </p:cNvSpPr>
          <p:nvPr/>
        </p:nvSpPr>
        <p:spPr bwMode="auto">
          <a:xfrm>
            <a:off x="5975599" y="411510"/>
            <a:ext cx="2519362" cy="720725"/>
          </a:xfrm>
          <a:prstGeom prst="roundRect">
            <a:avLst>
              <a:gd name="adj" fmla="val 218"/>
            </a:avLst>
          </a:prstGeom>
          <a:solidFill>
            <a:srgbClr val="FF6633"/>
          </a:solidFill>
          <a:ln w="9525">
            <a:solidFill>
              <a:srgbClr val="000000"/>
            </a:solidFill>
            <a:round/>
            <a:headEnd/>
            <a:tailEnd/>
          </a:ln>
        </p:spPr>
        <p:txBody>
          <a:bodyPr lIns="90000" tIns="56340" rIns="90000" bIns="45000" anchor="ctr" anchorCtr="1"/>
          <a:lstStyle>
            <a:lvl1pPr eaLnBrk="0">
              <a:tabLst>
                <a:tab pos="723900" algn="l"/>
                <a:tab pos="1447800" algn="l"/>
                <a:tab pos="2171700" algn="l"/>
              </a:tabLst>
              <a:defRPr>
                <a:solidFill>
                  <a:schemeClr val="tx1"/>
                </a:solidFill>
                <a:latin typeface="Luxi Sans" pitchFamily="16" charset="0"/>
              </a:defRPr>
            </a:lvl1pPr>
            <a:lvl2pPr eaLnBrk="0">
              <a:tabLst>
                <a:tab pos="723900" algn="l"/>
                <a:tab pos="1447800" algn="l"/>
                <a:tab pos="2171700" algn="l"/>
              </a:tabLst>
              <a:defRPr>
                <a:solidFill>
                  <a:schemeClr val="tx1"/>
                </a:solidFill>
                <a:latin typeface="Luxi Sans" pitchFamily="16" charset="0"/>
              </a:defRPr>
            </a:lvl2pPr>
            <a:lvl3pPr eaLnBrk="0">
              <a:tabLst>
                <a:tab pos="723900" algn="l"/>
                <a:tab pos="1447800" algn="l"/>
                <a:tab pos="2171700" algn="l"/>
              </a:tabLst>
              <a:defRPr>
                <a:solidFill>
                  <a:schemeClr val="tx1"/>
                </a:solidFill>
                <a:latin typeface="Luxi Sans" pitchFamily="16" charset="0"/>
              </a:defRPr>
            </a:lvl3pPr>
            <a:lvl4pPr eaLnBrk="0">
              <a:tabLst>
                <a:tab pos="723900" algn="l"/>
                <a:tab pos="1447800" algn="l"/>
                <a:tab pos="2171700" algn="l"/>
              </a:tabLst>
              <a:defRPr>
                <a:solidFill>
                  <a:schemeClr val="tx1"/>
                </a:solidFill>
                <a:latin typeface="Luxi Sans" pitchFamily="16" charset="0"/>
              </a:defRPr>
            </a:lvl4pPr>
            <a:lvl5pPr eaLnBrk="0">
              <a:tabLst>
                <a:tab pos="723900" algn="l"/>
                <a:tab pos="1447800" algn="l"/>
                <a:tab pos="2171700" algn="l"/>
              </a:tabLst>
              <a:defRPr>
                <a:solidFill>
                  <a:schemeClr val="tx1"/>
                </a:solidFill>
                <a:latin typeface="Luxi Sans" pitchFamily="16"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Luxi Sans" pitchFamily="16"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Luxi Sans" pitchFamily="16"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Luxi Sans" pitchFamily="16"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anose="02020603050405020304" pitchFamily="18" charset="0"/>
              <a:tabLst>
                <a:tab pos="723900" algn="l"/>
                <a:tab pos="1447800" algn="l"/>
                <a:tab pos="2171700" algn="l"/>
              </a:tabLst>
              <a:defRPr>
                <a:solidFill>
                  <a:schemeClr val="tx1"/>
                </a:solidFill>
                <a:latin typeface="Luxi Sans" pitchFamily="16" charset="0"/>
              </a:defRPr>
            </a:lvl9pPr>
          </a:lstStyle>
          <a:p>
            <a:pPr algn="ctr" eaLnBrk="1"/>
            <a:r>
              <a:rPr lang="en-GB" altLang="es-ES">
                <a:solidFill>
                  <a:srgbClr val="000000"/>
                </a:solidFill>
              </a:rPr>
              <a:t>it026945</a:t>
            </a:r>
          </a:p>
        </p:txBody>
      </p:sp>
      <p:sp>
        <p:nvSpPr>
          <p:cNvPr id="10" name="Line 6">
            <a:extLst>
              <a:ext uri="{FF2B5EF4-FFF2-40B4-BE49-F238E27FC236}">
                <a16:creationId xmlns:a16="http://schemas.microsoft.com/office/drawing/2014/main" id="{BCD43102-B26B-BAFF-F9D3-632FF7FB1E82}"/>
              </a:ext>
            </a:extLst>
          </p:cNvPr>
          <p:cNvSpPr>
            <a:spLocks noChangeShapeType="1"/>
          </p:cNvSpPr>
          <p:nvPr/>
        </p:nvSpPr>
        <p:spPr bwMode="auto">
          <a:xfrm>
            <a:off x="3094286" y="1492597"/>
            <a:ext cx="2879725" cy="3603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1" name="Line 7">
            <a:extLst>
              <a:ext uri="{FF2B5EF4-FFF2-40B4-BE49-F238E27FC236}">
                <a16:creationId xmlns:a16="http://schemas.microsoft.com/office/drawing/2014/main" id="{8B16727E-C452-1B87-4DF2-4668551FBDAE}"/>
              </a:ext>
            </a:extLst>
          </p:cNvPr>
          <p:cNvSpPr>
            <a:spLocks noChangeShapeType="1"/>
          </p:cNvSpPr>
          <p:nvPr/>
        </p:nvSpPr>
        <p:spPr bwMode="auto">
          <a:xfrm flipH="1">
            <a:off x="3094286" y="2392710"/>
            <a:ext cx="2882900" cy="5397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2" name="Line 8">
            <a:extLst>
              <a:ext uri="{FF2B5EF4-FFF2-40B4-BE49-F238E27FC236}">
                <a16:creationId xmlns:a16="http://schemas.microsoft.com/office/drawing/2014/main" id="{D82A7311-8182-2394-5DAF-855B8CCA0463}"/>
              </a:ext>
            </a:extLst>
          </p:cNvPr>
          <p:cNvSpPr>
            <a:spLocks noChangeShapeType="1"/>
          </p:cNvSpPr>
          <p:nvPr/>
        </p:nvSpPr>
        <p:spPr bwMode="auto">
          <a:xfrm>
            <a:off x="3094286" y="3651597"/>
            <a:ext cx="2879725" cy="36036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Tree>
    <p:extLst>
      <p:ext uri="{BB962C8B-B14F-4D97-AF65-F5344CB8AC3E}">
        <p14:creationId xmlns:p14="http://schemas.microsoft.com/office/powerpoint/2010/main" val="710680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107504" y="483518"/>
            <a:ext cx="8496944" cy="2592288"/>
          </a:xfrm>
        </p:spPr>
        <p:txBody>
          <a:bodyPr/>
          <a:lstStyle/>
          <a:p>
            <a:pPr marL="114300" indent="0">
              <a:buNone/>
            </a:pPr>
            <a:r>
              <a:rPr lang="en-GB" altLang="es-ES" sz="3200" err="1"/>
              <a:t>Creando</a:t>
            </a:r>
            <a:r>
              <a:rPr lang="en-GB" altLang="es-ES" sz="3200"/>
              <a:t> cookies con </a:t>
            </a:r>
            <a:r>
              <a:rPr lang="en-GB" altLang="es-ES" sz="3200" b="1" err="1">
                <a:solidFill>
                  <a:srgbClr val="0066FF"/>
                </a:solidFill>
              </a:rPr>
              <a:t>setcookie</a:t>
            </a:r>
            <a:r>
              <a:rPr lang="en-GB" altLang="es-ES" sz="3200" b="1">
                <a:solidFill>
                  <a:srgbClr val="0066FF"/>
                </a:solidFill>
              </a:rPr>
              <a:t>()</a:t>
            </a:r>
          </a:p>
          <a:p>
            <a:pPr marL="114300" indent="0">
              <a:buNone/>
            </a:pPr>
            <a:endParaRPr lang="en-GB" sz="3200" b="1">
              <a:solidFill>
                <a:srgbClr val="0066FF"/>
              </a:solidFill>
            </a:endParaRPr>
          </a:p>
          <a:p>
            <a:pPr marL="114300" indent="0">
              <a:buNone/>
            </a:pPr>
            <a:r>
              <a:rPr lang="es-ES" sz="1600"/>
              <a:t>Utilice la función PHP </a:t>
            </a:r>
            <a:r>
              <a:rPr lang="es-ES" sz="1600" err="1"/>
              <a:t>setcookie</a:t>
            </a:r>
            <a:r>
              <a:rPr lang="es-ES" sz="1600"/>
              <a:t>():</a:t>
            </a:r>
          </a:p>
          <a:p>
            <a:pPr marL="114300" indent="0">
              <a:buNone/>
            </a:pPr>
            <a:r>
              <a:rPr lang="es-ES" sz="1600" err="1"/>
              <a:t>Setcookie</a:t>
            </a:r>
            <a:r>
              <a:rPr lang="es-ES" sz="1600"/>
              <a:t> (nombre, valor, caducidad, ruta, dominio, seguro)</a:t>
            </a:r>
          </a:p>
          <a:p>
            <a:pPr marL="114300" indent="0">
              <a:buNone/>
            </a:pPr>
            <a:r>
              <a:rPr lang="es-ES" sz="1600"/>
              <a:t>p.ej.</a:t>
            </a:r>
          </a:p>
          <a:p>
            <a:pPr marL="114300" indent="0">
              <a:buNone/>
            </a:pPr>
            <a:endParaRPr lang="es-ES" sz="1600"/>
          </a:p>
          <a:p>
            <a:pPr eaLnBrk="1">
              <a:lnSpc>
                <a:spcPct val="89000"/>
              </a:lnSpc>
            </a:pPr>
            <a:r>
              <a:rPr lang="en-US" altLang="es-ES" sz="1600">
                <a:solidFill>
                  <a:srgbClr val="0000FF"/>
                </a:solidFill>
                <a:latin typeface="Arial" panose="020B0604020202020204" pitchFamily="34" charset="0"/>
                <a:cs typeface="Arial" panose="020B0604020202020204" pitchFamily="34" charset="0"/>
              </a:rPr>
              <a:t>&lt;?</a:t>
            </a:r>
            <a:r>
              <a:rPr lang="en-US" altLang="es-ES" sz="1600" err="1">
                <a:solidFill>
                  <a:srgbClr val="0000FF"/>
                </a:solidFill>
                <a:latin typeface="Arial" panose="020B0604020202020204" pitchFamily="34" charset="0"/>
                <a:cs typeface="Arial" panose="020B0604020202020204" pitchFamily="34" charset="0"/>
              </a:rPr>
              <a:t>php</a:t>
            </a:r>
            <a:endParaRPr lang="en-US" altLang="es-ES" sz="1600">
              <a:solidFill>
                <a:srgbClr val="0000FF"/>
              </a:solidFill>
              <a:latin typeface="Arial" panose="020B0604020202020204" pitchFamily="34" charset="0"/>
              <a:cs typeface="Arial" panose="020B0604020202020204" pitchFamily="34" charset="0"/>
            </a:endParaRPr>
          </a:p>
          <a:p>
            <a:pPr eaLnBrk="1">
              <a:lnSpc>
                <a:spcPct val="89000"/>
              </a:lnSpc>
            </a:pPr>
            <a:r>
              <a:rPr lang="en-US" altLang="es-ES" sz="1600">
                <a:solidFill>
                  <a:srgbClr val="0000FF"/>
                </a:solidFill>
                <a:latin typeface="Arial" panose="020B0604020202020204" pitchFamily="34" charset="0"/>
                <a:cs typeface="Arial" panose="020B0604020202020204" pitchFamily="34" charset="0"/>
              </a:rPr>
              <a:t>  </a:t>
            </a:r>
            <a:r>
              <a:rPr lang="en-US" altLang="es-ES" sz="1600" err="1">
                <a:solidFill>
                  <a:srgbClr val="0000FF"/>
                </a:solidFill>
                <a:latin typeface="Arial" panose="020B0604020202020204" pitchFamily="34" charset="0"/>
                <a:cs typeface="Arial" panose="020B0604020202020204" pitchFamily="34" charset="0"/>
              </a:rPr>
              <a:t>setcookie</a:t>
            </a:r>
            <a:r>
              <a:rPr lang="en-US" altLang="es-ES" sz="1600">
                <a:solidFill>
                  <a:srgbClr val="0000FF"/>
                </a:solidFill>
                <a:latin typeface="Arial" panose="020B0604020202020204" pitchFamily="34" charset="0"/>
                <a:cs typeface="Arial" panose="020B0604020202020204" pitchFamily="34" charset="0"/>
              </a:rPr>
              <a:t>(</a:t>
            </a:r>
            <a:r>
              <a:rPr lang="en-US" altLang="es-ES" sz="1600">
                <a:solidFill>
                  <a:srgbClr val="008000"/>
                </a:solidFill>
                <a:latin typeface="Arial" panose="020B0604020202020204" pitchFamily="34" charset="0"/>
                <a:cs typeface="Arial" panose="020B0604020202020204" pitchFamily="34" charset="0"/>
              </a:rPr>
              <a:t>"</a:t>
            </a:r>
            <a:r>
              <a:rPr lang="en-US" altLang="es-ES" sz="1600" err="1">
                <a:solidFill>
                  <a:srgbClr val="008000"/>
                </a:solidFill>
                <a:latin typeface="Arial" panose="020B0604020202020204" pitchFamily="34" charset="0"/>
                <a:cs typeface="Arial" panose="020B0604020202020204" pitchFamily="34" charset="0"/>
              </a:rPr>
              <a:t>MyCookie</a:t>
            </a:r>
            <a:r>
              <a:rPr lang="en-US" altLang="es-ES" sz="1600">
                <a:solidFill>
                  <a:srgbClr val="008000"/>
                </a:solidFill>
                <a:latin typeface="Arial" panose="020B0604020202020204" pitchFamily="34" charset="0"/>
                <a:cs typeface="Arial" panose="020B0604020202020204" pitchFamily="34" charset="0"/>
              </a:rPr>
              <a:t>"</a:t>
            </a:r>
            <a:r>
              <a:rPr lang="en-US" altLang="es-ES" sz="1600">
                <a:solidFill>
                  <a:srgbClr val="0000FF"/>
                </a:solidFill>
                <a:latin typeface="Arial" panose="020B0604020202020204" pitchFamily="34" charset="0"/>
                <a:cs typeface="Arial" panose="020B0604020202020204" pitchFamily="34" charset="0"/>
              </a:rPr>
              <a:t>,      </a:t>
            </a:r>
            <a:r>
              <a:rPr lang="en-US" altLang="es-ES" sz="1600">
                <a:solidFill>
                  <a:srgbClr val="FF0000"/>
                </a:solidFill>
                <a:latin typeface="Arial" panose="020B0604020202020204" pitchFamily="34" charset="0"/>
                <a:cs typeface="Arial" panose="020B0604020202020204" pitchFamily="34" charset="0"/>
              </a:rPr>
              <a:t>$value</a:t>
            </a:r>
            <a:r>
              <a:rPr lang="en-US" altLang="es-ES" sz="1600">
                <a:solidFill>
                  <a:srgbClr val="0000FF"/>
                </a:solidFill>
                <a:latin typeface="Arial" panose="020B0604020202020204" pitchFamily="34" charset="0"/>
                <a:cs typeface="Arial" panose="020B0604020202020204" pitchFamily="34" charset="0"/>
              </a:rPr>
              <a:t>, time()+3600*24);</a:t>
            </a:r>
          </a:p>
          <a:p>
            <a:pPr eaLnBrk="1">
              <a:lnSpc>
                <a:spcPct val="89000"/>
              </a:lnSpc>
            </a:pPr>
            <a:r>
              <a:rPr lang="en-US" altLang="es-ES" sz="1600">
                <a:solidFill>
                  <a:srgbClr val="0000FF"/>
                </a:solidFill>
                <a:latin typeface="Arial" panose="020B0604020202020204" pitchFamily="34" charset="0"/>
                <a:cs typeface="Arial" panose="020B0604020202020204" pitchFamily="34" charset="0"/>
              </a:rPr>
              <a:t>  </a:t>
            </a:r>
            <a:r>
              <a:rPr lang="en-US" altLang="es-ES" sz="1600" err="1">
                <a:solidFill>
                  <a:srgbClr val="0000FF"/>
                </a:solidFill>
                <a:latin typeface="Arial" panose="020B0604020202020204" pitchFamily="34" charset="0"/>
                <a:cs typeface="Arial" panose="020B0604020202020204" pitchFamily="34" charset="0"/>
              </a:rPr>
              <a:t>setcookie</a:t>
            </a:r>
            <a:r>
              <a:rPr lang="en-US" altLang="es-ES" sz="1600">
                <a:solidFill>
                  <a:srgbClr val="0000FF"/>
                </a:solidFill>
                <a:latin typeface="Arial" panose="020B0604020202020204" pitchFamily="34" charset="0"/>
                <a:cs typeface="Arial" panose="020B0604020202020204" pitchFamily="34" charset="0"/>
              </a:rPr>
              <a:t>(</a:t>
            </a:r>
            <a:r>
              <a:rPr lang="en-US" altLang="es-ES" sz="1600">
                <a:solidFill>
                  <a:srgbClr val="008000"/>
                </a:solidFill>
                <a:latin typeface="Arial" panose="020B0604020202020204" pitchFamily="34" charset="0"/>
                <a:cs typeface="Arial" panose="020B0604020202020204" pitchFamily="34" charset="0"/>
              </a:rPr>
              <a:t>"</a:t>
            </a:r>
            <a:r>
              <a:rPr lang="en-US" altLang="es-ES" sz="1600" err="1">
                <a:solidFill>
                  <a:srgbClr val="008000"/>
                </a:solidFill>
                <a:latin typeface="Arial" panose="020B0604020202020204" pitchFamily="34" charset="0"/>
                <a:cs typeface="Arial" panose="020B0604020202020204" pitchFamily="34" charset="0"/>
              </a:rPr>
              <a:t>AnotherCookie</a:t>
            </a:r>
            <a:r>
              <a:rPr lang="en-US" altLang="es-ES" sz="1600">
                <a:solidFill>
                  <a:srgbClr val="008000"/>
                </a:solidFill>
                <a:latin typeface="Arial" panose="020B0604020202020204" pitchFamily="34" charset="0"/>
                <a:cs typeface="Arial" panose="020B0604020202020204" pitchFamily="34" charset="0"/>
              </a:rPr>
              <a:t>"</a:t>
            </a:r>
            <a:r>
              <a:rPr lang="en-US" altLang="es-ES" sz="1600">
                <a:solidFill>
                  <a:srgbClr val="0000FF"/>
                </a:solidFill>
                <a:latin typeface="Arial" panose="020B0604020202020204" pitchFamily="34" charset="0"/>
                <a:cs typeface="Arial" panose="020B0604020202020204" pitchFamily="34" charset="0"/>
              </a:rPr>
              <a:t>, </a:t>
            </a:r>
            <a:r>
              <a:rPr lang="en-US" altLang="es-ES" sz="1600">
                <a:solidFill>
                  <a:srgbClr val="FF0000"/>
                </a:solidFill>
                <a:latin typeface="Arial" panose="020B0604020202020204" pitchFamily="34" charset="0"/>
                <a:cs typeface="Arial" panose="020B0604020202020204" pitchFamily="34" charset="0"/>
              </a:rPr>
              <a:t>$value</a:t>
            </a:r>
            <a:r>
              <a:rPr lang="en-US" altLang="es-ES" sz="1600">
                <a:solidFill>
                  <a:srgbClr val="0000FF"/>
                </a:solidFill>
                <a:latin typeface="Arial" panose="020B0604020202020204" pitchFamily="34" charset="0"/>
                <a:cs typeface="Arial" panose="020B0604020202020204" pitchFamily="34" charset="0"/>
              </a:rPr>
              <a:t>, time()+3600);</a:t>
            </a:r>
          </a:p>
          <a:p>
            <a:pPr eaLnBrk="1">
              <a:lnSpc>
                <a:spcPct val="89000"/>
              </a:lnSpc>
            </a:pPr>
            <a:r>
              <a:rPr lang="en-US" altLang="es-ES" sz="1600">
                <a:solidFill>
                  <a:srgbClr val="0000FF"/>
                </a:solidFill>
                <a:latin typeface="Arial" panose="020B0604020202020204" pitchFamily="34" charset="0"/>
                <a:cs typeface="Arial" panose="020B0604020202020204" pitchFamily="34" charset="0"/>
              </a:rPr>
              <a:t>?&gt;</a:t>
            </a:r>
          </a:p>
          <a:p>
            <a:pPr marL="114300" indent="0">
              <a:buNone/>
            </a:pPr>
            <a:endParaRPr lang="es-ES" sz="1600"/>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16</a:t>
            </a:fld>
            <a:endParaRPr lang="es-ES"/>
          </a:p>
        </p:txBody>
      </p:sp>
    </p:spTree>
    <p:extLst>
      <p:ext uri="{BB962C8B-B14F-4D97-AF65-F5344CB8AC3E}">
        <p14:creationId xmlns:p14="http://schemas.microsoft.com/office/powerpoint/2010/main" val="739781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107504" y="195486"/>
            <a:ext cx="8496944" cy="3552300"/>
          </a:xfrm>
        </p:spPr>
        <p:txBody>
          <a:bodyPr/>
          <a:lstStyle/>
          <a:p>
            <a:pPr marL="114300" indent="0">
              <a:buNone/>
            </a:pPr>
            <a:r>
              <a:rPr lang="es-ES" sz="1800" err="1">
                <a:latin typeface="Calibri" panose="020F0502020204030204" pitchFamily="34" charset="0"/>
                <a:cs typeface="Calibri" panose="020F0502020204030204" pitchFamily="34" charset="0"/>
              </a:rPr>
              <a:t>name</a:t>
            </a:r>
            <a:r>
              <a:rPr lang="es-ES" sz="1800">
                <a:latin typeface="Calibri" panose="020F0502020204030204" pitchFamily="34" charset="0"/>
                <a:cs typeface="Calibri" panose="020F0502020204030204" pitchFamily="34" charset="0"/>
              </a:rPr>
              <a:t>: nombre del archivo</a:t>
            </a:r>
          </a:p>
          <a:p>
            <a:pPr marL="114300" indent="0">
              <a:buNone/>
            </a:pPr>
            <a:r>
              <a:rPr lang="es-ES" sz="1800" err="1">
                <a:latin typeface="Calibri" panose="020F0502020204030204" pitchFamily="34" charset="0"/>
                <a:cs typeface="Calibri" panose="020F0502020204030204" pitchFamily="34" charset="0"/>
              </a:rPr>
              <a:t>value</a:t>
            </a:r>
            <a:r>
              <a:rPr lang="es-ES" sz="1800">
                <a:latin typeface="Calibri" panose="020F0502020204030204" pitchFamily="34" charset="0"/>
                <a:cs typeface="Calibri" panose="020F0502020204030204" pitchFamily="34" charset="0"/>
              </a:rPr>
              <a:t>: datos almacenados en el archivo.</a:t>
            </a:r>
          </a:p>
          <a:p>
            <a:pPr marL="114300" indent="0">
              <a:buNone/>
            </a:pPr>
            <a:r>
              <a:rPr lang="es-ES" sz="1800">
                <a:latin typeface="Calibri" panose="020F0502020204030204" pitchFamily="34" charset="0"/>
                <a:cs typeface="Calibri" panose="020F0502020204030204" pitchFamily="34" charset="0"/>
              </a:rPr>
              <a:t>expira: cadena de datos que define el tiempo de vida</a:t>
            </a:r>
          </a:p>
          <a:p>
            <a:pPr marL="114300" indent="0">
              <a:buNone/>
            </a:pPr>
            <a:r>
              <a:rPr lang="es-ES" sz="1800">
                <a:latin typeface="Calibri" panose="020F0502020204030204" pitchFamily="34" charset="0"/>
                <a:cs typeface="Calibri" panose="020F0502020204030204" pitchFamily="34" charset="0"/>
              </a:rPr>
              <a:t>ruta: subconjunto de URL en un dominio donde es válida</a:t>
            </a:r>
          </a:p>
          <a:p>
            <a:pPr marL="114300" indent="0">
              <a:buNone/>
            </a:pPr>
            <a:r>
              <a:rPr lang="es-ES" sz="1800">
                <a:latin typeface="Calibri" panose="020F0502020204030204" pitchFamily="34" charset="0"/>
                <a:cs typeface="Calibri" panose="020F0502020204030204" pitchFamily="34" charset="0"/>
              </a:rPr>
              <a:t>Dominio: dominio para el que es válida la cookie</a:t>
            </a:r>
          </a:p>
          <a:p>
            <a:pPr marL="114300" indent="0">
              <a:buNone/>
            </a:pPr>
            <a:r>
              <a:rPr lang="es-ES" sz="1800">
                <a:latin typeface="Calibri" panose="020F0502020204030204" pitchFamily="34" charset="0"/>
                <a:cs typeface="Calibri" panose="020F0502020204030204" pitchFamily="34" charset="0"/>
              </a:rPr>
              <a:t>Seguro: establecido en '1' para transmitir en HTTPS</a:t>
            </a:r>
            <a:endParaRPr lang="es-ES" sz="1800">
              <a:solidFill>
                <a:srgbClr val="FF0000"/>
              </a:solidFill>
              <a:latin typeface="Calibri" panose="020F0502020204030204" pitchFamily="34" charset="0"/>
              <a:cs typeface="Calibri" panose="020F0502020204030204" pitchFamily="34" charset="0"/>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17</a:t>
            </a:fld>
            <a:endParaRPr lang="es-ES"/>
          </a:p>
        </p:txBody>
      </p:sp>
    </p:spTree>
    <p:extLst>
      <p:ext uri="{BB962C8B-B14F-4D97-AF65-F5344CB8AC3E}">
        <p14:creationId xmlns:p14="http://schemas.microsoft.com/office/powerpoint/2010/main" val="3607251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107504" y="543"/>
            <a:ext cx="8496944" cy="3552300"/>
          </a:xfrm>
        </p:spPr>
        <p:txBody>
          <a:bodyPr/>
          <a:lstStyle/>
          <a:p>
            <a:pPr marL="114300" indent="0">
              <a:buNone/>
            </a:pPr>
            <a:r>
              <a:rPr lang="es-ES" sz="1600"/>
              <a:t>Leyendo Cookies</a:t>
            </a:r>
          </a:p>
          <a:p>
            <a:pPr marL="114300" indent="0">
              <a:buNone/>
            </a:pPr>
            <a:endParaRPr lang="es-ES" sz="1600"/>
          </a:p>
          <a:p>
            <a:pPr marL="114300" indent="0">
              <a:buNone/>
            </a:pPr>
            <a:r>
              <a:rPr lang="es-ES" sz="1600"/>
              <a:t>Para acceder a una cookie recibida de un cliente, utilice la matriz </a:t>
            </a:r>
            <a:r>
              <a:rPr lang="es-ES" sz="1600" err="1"/>
              <a:t>superglobal</a:t>
            </a:r>
            <a:r>
              <a:rPr lang="es-ES" sz="1600"/>
              <a:t> PHP $_COOKIE</a:t>
            </a:r>
          </a:p>
          <a:p>
            <a:pPr marL="114300" indent="0">
              <a:buNone/>
            </a:pPr>
            <a:endParaRPr lang="es-ES" sz="1600"/>
          </a:p>
          <a:p>
            <a:pPr eaLnBrk="1">
              <a:lnSpc>
                <a:spcPct val="89000"/>
              </a:lnSpc>
            </a:pPr>
            <a:r>
              <a:rPr lang="en-US" altLang="es-ES" sz="1600">
                <a:solidFill>
                  <a:srgbClr val="0000FF"/>
                </a:solidFill>
                <a:latin typeface="Arial" panose="020B0604020202020204" pitchFamily="34" charset="0"/>
                <a:cs typeface="Arial" panose="020B0604020202020204" pitchFamily="34" charset="0"/>
              </a:rPr>
              <a:t>&lt;?</a:t>
            </a:r>
            <a:r>
              <a:rPr lang="en-US" altLang="es-ES" sz="1600" err="1">
                <a:solidFill>
                  <a:srgbClr val="0000FF"/>
                </a:solidFill>
                <a:latin typeface="Arial" panose="020B0604020202020204" pitchFamily="34" charset="0"/>
                <a:cs typeface="Arial" panose="020B0604020202020204" pitchFamily="34" charset="0"/>
              </a:rPr>
              <a:t>php</a:t>
            </a:r>
            <a:endParaRPr lang="en-US" altLang="es-ES" sz="1600">
              <a:solidFill>
                <a:srgbClr val="0000FF"/>
              </a:solidFill>
              <a:latin typeface="Arial" panose="020B0604020202020204" pitchFamily="34" charset="0"/>
              <a:cs typeface="Arial" panose="020B0604020202020204" pitchFamily="34" charset="0"/>
            </a:endParaRPr>
          </a:p>
          <a:p>
            <a:pPr eaLnBrk="1">
              <a:lnSpc>
                <a:spcPct val="89000"/>
              </a:lnSpc>
            </a:pPr>
            <a:endParaRPr lang="en-US" altLang="es-ES" sz="1600">
              <a:solidFill>
                <a:srgbClr val="0000FF"/>
              </a:solidFill>
              <a:latin typeface="Arial" panose="020B0604020202020204" pitchFamily="34" charset="0"/>
              <a:cs typeface="Arial" panose="020B0604020202020204" pitchFamily="34" charset="0"/>
            </a:endParaRPr>
          </a:p>
          <a:p>
            <a:pPr eaLnBrk="1">
              <a:lnSpc>
                <a:spcPct val="89000"/>
              </a:lnSpc>
            </a:pPr>
            <a:r>
              <a:rPr lang="en-US" altLang="es-ES" sz="1600">
                <a:solidFill>
                  <a:srgbClr val="0000FF"/>
                </a:solidFill>
                <a:latin typeface="Arial" panose="020B0604020202020204" pitchFamily="34" charset="0"/>
                <a:cs typeface="Arial" panose="020B0604020202020204" pitchFamily="34" charset="0"/>
              </a:rPr>
              <a:t>   foreach (</a:t>
            </a:r>
            <a:r>
              <a:rPr lang="en-US" altLang="es-ES" sz="1600">
                <a:solidFill>
                  <a:srgbClr val="FF0000"/>
                </a:solidFill>
                <a:latin typeface="Arial" panose="020B0604020202020204" pitchFamily="34" charset="0"/>
                <a:cs typeface="Arial" panose="020B0604020202020204" pitchFamily="34" charset="0"/>
              </a:rPr>
              <a:t>$_COOKIE</a:t>
            </a:r>
            <a:r>
              <a:rPr lang="en-US" altLang="es-ES" sz="1600">
                <a:solidFill>
                  <a:srgbClr val="0000FF"/>
                </a:solidFill>
                <a:latin typeface="Arial" panose="020B0604020202020204" pitchFamily="34" charset="0"/>
                <a:cs typeface="Arial" panose="020B0604020202020204" pitchFamily="34" charset="0"/>
              </a:rPr>
              <a:t> as </a:t>
            </a:r>
            <a:r>
              <a:rPr lang="en-US" altLang="es-ES" sz="1600">
                <a:solidFill>
                  <a:srgbClr val="FF0000"/>
                </a:solidFill>
                <a:latin typeface="Arial" panose="020B0604020202020204" pitchFamily="34" charset="0"/>
                <a:cs typeface="Arial" panose="020B0604020202020204" pitchFamily="34" charset="0"/>
              </a:rPr>
              <a:t>$key=&gt;$</a:t>
            </a:r>
            <a:r>
              <a:rPr lang="en-US" altLang="es-ES" sz="1600" err="1">
                <a:solidFill>
                  <a:srgbClr val="FF0000"/>
                </a:solidFill>
                <a:latin typeface="Arial" panose="020B0604020202020204" pitchFamily="34" charset="0"/>
                <a:cs typeface="Arial" panose="020B0604020202020204" pitchFamily="34" charset="0"/>
              </a:rPr>
              <a:t>val</a:t>
            </a:r>
            <a:r>
              <a:rPr lang="en-US" altLang="es-ES" sz="1600">
                <a:solidFill>
                  <a:srgbClr val="0000FF"/>
                </a:solidFill>
                <a:latin typeface="Arial" panose="020B0604020202020204" pitchFamily="34" charset="0"/>
                <a:cs typeface="Arial" panose="020B0604020202020204" pitchFamily="34" charset="0"/>
              </a:rPr>
              <a:t>) {</a:t>
            </a:r>
          </a:p>
          <a:p>
            <a:pPr eaLnBrk="1">
              <a:lnSpc>
                <a:spcPct val="89000"/>
              </a:lnSpc>
            </a:pPr>
            <a:r>
              <a:rPr lang="en-US" altLang="es-ES" sz="1600">
                <a:solidFill>
                  <a:srgbClr val="0000FF"/>
                </a:solidFill>
                <a:latin typeface="Arial" panose="020B0604020202020204" pitchFamily="34" charset="0"/>
                <a:cs typeface="Arial" panose="020B0604020202020204" pitchFamily="34" charset="0"/>
              </a:rPr>
              <a:t>     print </a:t>
            </a:r>
            <a:r>
              <a:rPr lang="en-US" altLang="es-ES" sz="1600">
                <a:solidFill>
                  <a:srgbClr val="FF0000"/>
                </a:solidFill>
                <a:latin typeface="Arial" panose="020B0604020202020204" pitchFamily="34" charset="0"/>
                <a:cs typeface="Arial" panose="020B0604020202020204" pitchFamily="34" charset="0"/>
              </a:rPr>
              <a:t>$key . </a:t>
            </a:r>
            <a:r>
              <a:rPr lang="en-US" altLang="es-ES" sz="1600">
                <a:solidFill>
                  <a:srgbClr val="008000"/>
                </a:solidFill>
                <a:latin typeface="Arial" panose="020B0604020202020204" pitchFamily="34" charset="0"/>
                <a:cs typeface="Arial" panose="020B0604020202020204" pitchFamily="34" charset="0"/>
              </a:rPr>
              <a:t>" =&gt; "</a:t>
            </a:r>
            <a:r>
              <a:rPr lang="en-US" altLang="es-ES" sz="1600">
                <a:solidFill>
                  <a:srgbClr val="0000FF"/>
                </a:solidFill>
                <a:latin typeface="Arial" panose="020B0604020202020204" pitchFamily="34" charset="0"/>
                <a:cs typeface="Arial" panose="020B0604020202020204" pitchFamily="34" charset="0"/>
              </a:rPr>
              <a:t> </a:t>
            </a:r>
            <a:r>
              <a:rPr lang="en-US" altLang="es-ES" sz="1600">
                <a:solidFill>
                  <a:srgbClr val="FF0000"/>
                </a:solidFill>
                <a:latin typeface="Arial" panose="020B0604020202020204" pitchFamily="34" charset="0"/>
                <a:cs typeface="Arial" panose="020B0604020202020204" pitchFamily="34" charset="0"/>
              </a:rPr>
              <a:t>. $</a:t>
            </a:r>
            <a:r>
              <a:rPr lang="en-US" altLang="es-ES" sz="1600" err="1">
                <a:solidFill>
                  <a:srgbClr val="FF0000"/>
                </a:solidFill>
                <a:latin typeface="Arial" panose="020B0604020202020204" pitchFamily="34" charset="0"/>
                <a:cs typeface="Arial" panose="020B0604020202020204" pitchFamily="34" charset="0"/>
              </a:rPr>
              <a:t>val</a:t>
            </a:r>
            <a:r>
              <a:rPr lang="en-US" altLang="es-ES" sz="1600">
                <a:solidFill>
                  <a:srgbClr val="FF0000"/>
                </a:solidFill>
                <a:latin typeface="Arial" panose="020B0604020202020204" pitchFamily="34" charset="0"/>
                <a:cs typeface="Arial" panose="020B0604020202020204" pitchFamily="34" charset="0"/>
              </a:rPr>
              <a:t> .</a:t>
            </a:r>
            <a:r>
              <a:rPr lang="en-US" altLang="es-ES" sz="1600">
                <a:solidFill>
                  <a:srgbClr val="0000FF"/>
                </a:solidFill>
                <a:latin typeface="Arial" panose="020B0604020202020204" pitchFamily="34" charset="0"/>
                <a:cs typeface="Arial" panose="020B0604020202020204" pitchFamily="34" charset="0"/>
              </a:rPr>
              <a:t> </a:t>
            </a:r>
            <a:r>
              <a:rPr lang="en-US" altLang="es-ES" sz="1600">
                <a:solidFill>
                  <a:srgbClr val="008000"/>
                </a:solidFill>
                <a:latin typeface="Arial" panose="020B0604020202020204" pitchFamily="34" charset="0"/>
                <a:cs typeface="Arial" panose="020B0604020202020204" pitchFamily="34" charset="0"/>
              </a:rPr>
              <a:t>"&lt;</a:t>
            </a:r>
            <a:r>
              <a:rPr lang="en-US" altLang="es-ES" sz="1600" err="1">
                <a:solidFill>
                  <a:srgbClr val="008000"/>
                </a:solidFill>
                <a:latin typeface="Arial" panose="020B0604020202020204" pitchFamily="34" charset="0"/>
                <a:cs typeface="Arial" panose="020B0604020202020204" pitchFamily="34" charset="0"/>
              </a:rPr>
              <a:t>br</a:t>
            </a:r>
            <a:r>
              <a:rPr lang="en-US" altLang="es-ES" sz="1600">
                <a:solidFill>
                  <a:srgbClr val="008000"/>
                </a:solidFill>
                <a:latin typeface="Arial" panose="020B0604020202020204" pitchFamily="34" charset="0"/>
                <a:cs typeface="Arial" panose="020B0604020202020204" pitchFamily="34" charset="0"/>
              </a:rPr>
              <a:t>/&gt;";</a:t>
            </a:r>
          </a:p>
          <a:p>
            <a:pPr eaLnBrk="1">
              <a:lnSpc>
                <a:spcPct val="89000"/>
              </a:lnSpc>
            </a:pPr>
            <a:r>
              <a:rPr lang="en-US" altLang="es-ES" sz="1600">
                <a:solidFill>
                  <a:srgbClr val="0000FF"/>
                </a:solidFill>
                <a:latin typeface="Arial" panose="020B0604020202020204" pitchFamily="34" charset="0"/>
                <a:cs typeface="Arial" panose="020B0604020202020204" pitchFamily="34" charset="0"/>
              </a:rPr>
              <a:t>   }</a:t>
            </a:r>
          </a:p>
          <a:p>
            <a:pPr eaLnBrk="1">
              <a:lnSpc>
                <a:spcPct val="89000"/>
              </a:lnSpc>
            </a:pPr>
            <a:endParaRPr lang="en-US" altLang="es-ES" sz="1600">
              <a:solidFill>
                <a:srgbClr val="0000FF"/>
              </a:solidFill>
              <a:latin typeface="Arial" panose="020B0604020202020204" pitchFamily="34" charset="0"/>
              <a:cs typeface="Arial" panose="020B0604020202020204" pitchFamily="34" charset="0"/>
            </a:endParaRPr>
          </a:p>
          <a:p>
            <a:pPr eaLnBrk="1">
              <a:lnSpc>
                <a:spcPct val="89000"/>
              </a:lnSpc>
            </a:pPr>
            <a:r>
              <a:rPr lang="en-US" altLang="es-ES" sz="1600">
                <a:solidFill>
                  <a:srgbClr val="0000FF"/>
                </a:solidFill>
                <a:latin typeface="Arial" panose="020B0604020202020204" pitchFamily="34" charset="0"/>
                <a:cs typeface="Arial" panose="020B0604020202020204" pitchFamily="34" charset="0"/>
              </a:rPr>
              <a:t>?&gt;</a:t>
            </a:r>
          </a:p>
          <a:p>
            <a:pPr marL="114300" indent="0">
              <a:buNone/>
            </a:pPr>
            <a:r>
              <a:rPr lang="es-ES" sz="1600"/>
              <a:t>Cada clave de la matriz representa una cookie; el nombre de la clave es el nombre de la cookie.</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18</a:t>
            </a:fld>
            <a:endParaRPr lang="es-ES"/>
          </a:p>
        </p:txBody>
      </p:sp>
    </p:spTree>
    <p:extLst>
      <p:ext uri="{BB962C8B-B14F-4D97-AF65-F5344CB8AC3E}">
        <p14:creationId xmlns:p14="http://schemas.microsoft.com/office/powerpoint/2010/main" val="2183223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19</a:t>
            </a:fld>
            <a:endParaRPr lang="es-ES"/>
          </a:p>
        </p:txBody>
      </p:sp>
      <p:sp>
        <p:nvSpPr>
          <p:cNvPr id="5" name="Marcador de texto 4">
            <a:extLst>
              <a:ext uri="{FF2B5EF4-FFF2-40B4-BE49-F238E27FC236}">
                <a16:creationId xmlns:a16="http://schemas.microsoft.com/office/drawing/2014/main" id="{8FB8C623-924A-7622-EC7F-B0F59AE0CFD2}"/>
              </a:ext>
            </a:extLst>
          </p:cNvPr>
          <p:cNvSpPr>
            <a:spLocks noGrp="1"/>
          </p:cNvSpPr>
          <p:nvPr>
            <p:ph type="body" idx="1"/>
          </p:nvPr>
        </p:nvSpPr>
        <p:spPr>
          <a:xfrm>
            <a:off x="179512" y="483518"/>
            <a:ext cx="8584526" cy="3552300"/>
          </a:xfrm>
        </p:spPr>
        <p:txBody>
          <a:bodyPr/>
          <a:lstStyle/>
          <a:p>
            <a:pPr marL="114300" indent="0">
              <a:buNone/>
            </a:pPr>
            <a:r>
              <a:rPr lang="es-ES"/>
              <a:t>Ejemplo de creación y uso de cookies.</a:t>
            </a:r>
          </a:p>
          <a:p>
            <a:pPr marL="114300" indent="0">
              <a:buNone/>
            </a:pPr>
            <a:endParaRPr lang="es-ES"/>
          </a:p>
          <a:p>
            <a:pPr eaLnBrk="1">
              <a:lnSpc>
                <a:spcPct val="112000"/>
              </a:lnSpc>
            </a:pPr>
            <a:r>
              <a:rPr lang="en-US" altLang="es-ES" sz="1400">
                <a:solidFill>
                  <a:srgbClr val="0000FF"/>
                </a:solidFill>
                <a:latin typeface="Arial" panose="020B0604020202020204" pitchFamily="34" charset="0"/>
                <a:cs typeface="Arial" panose="020B0604020202020204" pitchFamily="34" charset="0"/>
              </a:rPr>
              <a:t>&lt;?</a:t>
            </a:r>
            <a:r>
              <a:rPr lang="en-US" altLang="es-ES" sz="1400" err="1">
                <a:solidFill>
                  <a:srgbClr val="0000FF"/>
                </a:solidFill>
                <a:latin typeface="Arial" panose="020B0604020202020204" pitchFamily="34" charset="0"/>
                <a:cs typeface="Arial" panose="020B0604020202020204" pitchFamily="34" charset="0"/>
              </a:rPr>
              <a:t>php</a:t>
            </a:r>
            <a:endParaRPr lang="en-US" altLang="es-ES" sz="1400">
              <a:solidFill>
                <a:srgbClr val="0000FF"/>
              </a:solidFill>
              <a:latin typeface="Arial" panose="020B0604020202020204" pitchFamily="34" charset="0"/>
              <a:cs typeface="Arial" panose="020B0604020202020204" pitchFamily="34" charset="0"/>
            </a:endParaRPr>
          </a:p>
          <a:p>
            <a:pPr eaLnBrk="1">
              <a:lnSpc>
                <a:spcPct val="112000"/>
              </a:lnSpc>
            </a:pPr>
            <a:r>
              <a:rPr lang="en-US" altLang="es-ES" sz="1400">
                <a:solidFill>
                  <a:srgbClr val="0000FF"/>
                </a:solidFill>
                <a:latin typeface="Arial" panose="020B0604020202020204" pitchFamily="34" charset="0"/>
                <a:cs typeface="Arial" panose="020B0604020202020204" pitchFamily="34" charset="0"/>
              </a:rPr>
              <a:t>    </a:t>
            </a:r>
            <a:r>
              <a:rPr lang="en-US" altLang="es-ES" sz="1400" err="1">
                <a:solidFill>
                  <a:srgbClr val="0000FF"/>
                </a:solidFill>
                <a:latin typeface="Arial" panose="020B0604020202020204" pitchFamily="34" charset="0"/>
                <a:cs typeface="Arial" panose="020B0604020202020204" pitchFamily="34" charset="0"/>
              </a:rPr>
              <a:t>setcookie</a:t>
            </a:r>
            <a:r>
              <a:rPr lang="en-US" altLang="es-ES" sz="1400">
                <a:solidFill>
                  <a:srgbClr val="0000FF"/>
                </a:solidFill>
                <a:latin typeface="Arial" panose="020B0604020202020204" pitchFamily="34" charset="0"/>
                <a:cs typeface="Arial" panose="020B0604020202020204" pitchFamily="34" charset="0"/>
              </a:rPr>
              <a:t>(</a:t>
            </a:r>
            <a:r>
              <a:rPr lang="en-US" altLang="es-ES" sz="1400">
                <a:solidFill>
                  <a:srgbClr val="008000"/>
                </a:solidFill>
                <a:latin typeface="Arial" panose="020B0604020202020204" pitchFamily="34" charset="0"/>
                <a:cs typeface="Arial" panose="020B0604020202020204" pitchFamily="34" charset="0"/>
              </a:rPr>
              <a:t>"</a:t>
            </a:r>
            <a:r>
              <a:rPr lang="en-US" altLang="es-ES" sz="1400" err="1">
                <a:solidFill>
                  <a:srgbClr val="008000"/>
                </a:solidFill>
                <a:latin typeface="Arial" panose="020B0604020202020204" pitchFamily="34" charset="0"/>
                <a:cs typeface="Arial" panose="020B0604020202020204" pitchFamily="34" charset="0"/>
              </a:rPr>
              <a:t>MyCookie</a:t>
            </a:r>
            <a:r>
              <a:rPr lang="en-US" altLang="es-ES" sz="1400">
                <a:solidFill>
                  <a:srgbClr val="008000"/>
                </a:solidFill>
                <a:latin typeface="Arial" panose="020B0604020202020204" pitchFamily="34" charset="0"/>
                <a:cs typeface="Arial" panose="020B0604020202020204" pitchFamily="34" charset="0"/>
              </a:rPr>
              <a:t>"</a:t>
            </a:r>
            <a:r>
              <a:rPr lang="en-US" altLang="es-ES" sz="1400">
                <a:solidFill>
                  <a:srgbClr val="0000FF"/>
                </a:solidFill>
                <a:latin typeface="Arial" panose="020B0604020202020204" pitchFamily="34" charset="0"/>
                <a:cs typeface="Arial" panose="020B0604020202020204" pitchFamily="34" charset="0"/>
              </a:rPr>
              <a:t>,      </a:t>
            </a:r>
            <a:r>
              <a:rPr lang="en-US" altLang="es-ES" sz="1400">
                <a:solidFill>
                  <a:srgbClr val="FF0000"/>
                </a:solidFill>
                <a:latin typeface="Arial" panose="020B0604020202020204" pitchFamily="34" charset="0"/>
                <a:cs typeface="Arial" panose="020B0604020202020204" pitchFamily="34" charset="0"/>
              </a:rPr>
              <a:t>$value</a:t>
            </a:r>
            <a:r>
              <a:rPr lang="en-US" altLang="es-ES" sz="1400">
                <a:solidFill>
                  <a:srgbClr val="0000FF"/>
                </a:solidFill>
                <a:latin typeface="Arial" panose="020B0604020202020204" pitchFamily="34" charset="0"/>
                <a:cs typeface="Arial" panose="020B0604020202020204" pitchFamily="34" charset="0"/>
              </a:rPr>
              <a:t>, time()+7200);</a:t>
            </a:r>
          </a:p>
          <a:p>
            <a:pPr eaLnBrk="1">
              <a:lnSpc>
                <a:spcPct val="112000"/>
              </a:lnSpc>
            </a:pPr>
            <a:r>
              <a:rPr lang="en-US" altLang="es-ES" sz="1400">
                <a:solidFill>
                  <a:srgbClr val="0000FF"/>
                </a:solidFill>
                <a:latin typeface="Arial" panose="020B0604020202020204" pitchFamily="34" charset="0"/>
                <a:cs typeface="Arial" panose="020B0604020202020204" pitchFamily="34" charset="0"/>
              </a:rPr>
              <a:t>    </a:t>
            </a:r>
            <a:r>
              <a:rPr lang="en-US" altLang="es-ES" sz="1400" err="1">
                <a:solidFill>
                  <a:srgbClr val="0000FF"/>
                </a:solidFill>
                <a:latin typeface="Arial" panose="020B0604020202020204" pitchFamily="34" charset="0"/>
                <a:cs typeface="Arial" panose="020B0604020202020204" pitchFamily="34" charset="0"/>
              </a:rPr>
              <a:t>setcookie</a:t>
            </a:r>
            <a:r>
              <a:rPr lang="en-US" altLang="es-ES" sz="1400">
                <a:solidFill>
                  <a:srgbClr val="0000FF"/>
                </a:solidFill>
                <a:latin typeface="Arial" panose="020B0604020202020204" pitchFamily="34" charset="0"/>
                <a:cs typeface="Arial" panose="020B0604020202020204" pitchFamily="34" charset="0"/>
              </a:rPr>
              <a:t>(</a:t>
            </a:r>
            <a:r>
              <a:rPr lang="en-US" altLang="es-ES" sz="1400">
                <a:solidFill>
                  <a:srgbClr val="008000"/>
                </a:solidFill>
                <a:latin typeface="Arial" panose="020B0604020202020204" pitchFamily="34" charset="0"/>
                <a:cs typeface="Arial" panose="020B0604020202020204" pitchFamily="34" charset="0"/>
              </a:rPr>
              <a:t>"</a:t>
            </a:r>
            <a:r>
              <a:rPr lang="en-US" altLang="es-ES" sz="1400" err="1">
                <a:solidFill>
                  <a:srgbClr val="008000"/>
                </a:solidFill>
                <a:latin typeface="Arial" panose="020B0604020202020204" pitchFamily="34" charset="0"/>
                <a:cs typeface="Arial" panose="020B0604020202020204" pitchFamily="34" charset="0"/>
              </a:rPr>
              <a:t>AnotherCookie</a:t>
            </a:r>
            <a:r>
              <a:rPr lang="en-US" altLang="es-ES" sz="1400">
                <a:solidFill>
                  <a:srgbClr val="008000"/>
                </a:solidFill>
                <a:latin typeface="Arial" panose="020B0604020202020204" pitchFamily="34" charset="0"/>
                <a:cs typeface="Arial" panose="020B0604020202020204" pitchFamily="34" charset="0"/>
              </a:rPr>
              <a:t>"</a:t>
            </a:r>
            <a:r>
              <a:rPr lang="en-US" altLang="es-ES" sz="1400">
                <a:solidFill>
                  <a:srgbClr val="0000FF"/>
                </a:solidFill>
                <a:latin typeface="Arial" panose="020B0604020202020204" pitchFamily="34" charset="0"/>
                <a:cs typeface="Arial" panose="020B0604020202020204" pitchFamily="34" charset="0"/>
              </a:rPr>
              <a:t>, </a:t>
            </a:r>
            <a:r>
              <a:rPr lang="en-US" altLang="es-ES" sz="1400">
                <a:solidFill>
                  <a:srgbClr val="FF0000"/>
                </a:solidFill>
                <a:latin typeface="Arial" panose="020B0604020202020204" pitchFamily="34" charset="0"/>
                <a:cs typeface="Arial" panose="020B0604020202020204" pitchFamily="34" charset="0"/>
              </a:rPr>
              <a:t>$value</a:t>
            </a:r>
            <a:r>
              <a:rPr lang="en-US" altLang="es-ES" sz="1400">
                <a:solidFill>
                  <a:srgbClr val="0000FF"/>
                </a:solidFill>
                <a:latin typeface="Arial" panose="020B0604020202020204" pitchFamily="34" charset="0"/>
                <a:cs typeface="Arial" panose="020B0604020202020204" pitchFamily="34" charset="0"/>
              </a:rPr>
              <a:t>, time()+7);</a:t>
            </a:r>
          </a:p>
          <a:p>
            <a:pPr eaLnBrk="1">
              <a:lnSpc>
                <a:spcPct val="112000"/>
              </a:lnSpc>
            </a:pPr>
            <a:r>
              <a:rPr lang="en-US" altLang="es-ES" sz="1400">
                <a:solidFill>
                  <a:srgbClr val="0000FF"/>
                </a:solidFill>
                <a:latin typeface="Arial" panose="020B0604020202020204" pitchFamily="34" charset="0"/>
                <a:cs typeface="Arial" panose="020B0604020202020204" pitchFamily="34" charset="0"/>
              </a:rPr>
              <a:t>?&gt;</a:t>
            </a:r>
          </a:p>
          <a:p>
            <a:pPr eaLnBrk="1">
              <a:lnSpc>
                <a:spcPct val="112000"/>
              </a:lnSpc>
            </a:pPr>
            <a:endParaRPr lang="en-US" altLang="es-ES" sz="1400">
              <a:solidFill>
                <a:srgbClr val="0000FF"/>
              </a:solidFill>
              <a:latin typeface="Arial" panose="020B0604020202020204" pitchFamily="34" charset="0"/>
              <a:cs typeface="Arial" panose="020B0604020202020204" pitchFamily="34" charset="0"/>
            </a:endParaRPr>
          </a:p>
          <a:p>
            <a:pPr eaLnBrk="1">
              <a:lnSpc>
                <a:spcPct val="112000"/>
              </a:lnSpc>
            </a:pPr>
            <a:r>
              <a:rPr lang="en-US" altLang="es-ES" sz="1400">
                <a:solidFill>
                  <a:srgbClr val="0000FF"/>
                </a:solidFill>
                <a:latin typeface="Arial" panose="020B0604020202020204" pitchFamily="34" charset="0"/>
                <a:cs typeface="Arial" panose="020B0604020202020204" pitchFamily="34" charset="0"/>
              </a:rPr>
              <a:t>&lt;?</a:t>
            </a:r>
            <a:r>
              <a:rPr lang="en-US" altLang="es-ES" sz="1400" err="1">
                <a:solidFill>
                  <a:srgbClr val="0000FF"/>
                </a:solidFill>
                <a:latin typeface="Arial" panose="020B0604020202020204" pitchFamily="34" charset="0"/>
                <a:cs typeface="Arial" panose="020B0604020202020204" pitchFamily="34" charset="0"/>
              </a:rPr>
              <a:t>php</a:t>
            </a:r>
            <a:endParaRPr lang="en-US" altLang="es-ES" sz="1400">
              <a:solidFill>
                <a:srgbClr val="0000FF"/>
              </a:solidFill>
              <a:latin typeface="Arial" panose="020B0604020202020204" pitchFamily="34" charset="0"/>
              <a:cs typeface="Arial" panose="020B0604020202020204" pitchFamily="34" charset="0"/>
            </a:endParaRPr>
          </a:p>
          <a:p>
            <a:pPr eaLnBrk="1">
              <a:lnSpc>
                <a:spcPct val="112000"/>
              </a:lnSpc>
            </a:pPr>
            <a:r>
              <a:rPr lang="en-US" altLang="es-ES" sz="1400">
                <a:solidFill>
                  <a:srgbClr val="0000FF"/>
                </a:solidFill>
                <a:latin typeface="Arial" panose="020B0604020202020204" pitchFamily="34" charset="0"/>
                <a:cs typeface="Arial" panose="020B0604020202020204" pitchFamily="34" charset="0"/>
              </a:rPr>
              <a:t>    foreach (</a:t>
            </a:r>
            <a:r>
              <a:rPr lang="en-US" altLang="es-ES" sz="1400">
                <a:solidFill>
                  <a:srgbClr val="FF0000"/>
                </a:solidFill>
                <a:latin typeface="Arial" panose="020B0604020202020204" pitchFamily="34" charset="0"/>
                <a:cs typeface="Arial" panose="020B0604020202020204" pitchFamily="34" charset="0"/>
              </a:rPr>
              <a:t>$_COOKIE</a:t>
            </a:r>
            <a:r>
              <a:rPr lang="en-US" altLang="es-ES" sz="1400">
                <a:solidFill>
                  <a:srgbClr val="0000FF"/>
                </a:solidFill>
                <a:latin typeface="Arial" panose="020B0604020202020204" pitchFamily="34" charset="0"/>
                <a:cs typeface="Arial" panose="020B0604020202020204" pitchFamily="34" charset="0"/>
              </a:rPr>
              <a:t> as </a:t>
            </a:r>
            <a:r>
              <a:rPr lang="en-US" altLang="es-ES" sz="1400">
                <a:solidFill>
                  <a:srgbClr val="FF0000"/>
                </a:solidFill>
                <a:latin typeface="Arial" panose="020B0604020202020204" pitchFamily="34" charset="0"/>
                <a:cs typeface="Arial" panose="020B0604020202020204" pitchFamily="34" charset="0"/>
              </a:rPr>
              <a:t>$key=&gt;$</a:t>
            </a:r>
            <a:r>
              <a:rPr lang="en-US" altLang="es-ES" sz="1400" err="1">
                <a:solidFill>
                  <a:srgbClr val="FF0000"/>
                </a:solidFill>
                <a:latin typeface="Arial" panose="020B0604020202020204" pitchFamily="34" charset="0"/>
                <a:cs typeface="Arial" panose="020B0604020202020204" pitchFamily="34" charset="0"/>
              </a:rPr>
              <a:t>val</a:t>
            </a:r>
            <a:r>
              <a:rPr lang="en-US" altLang="es-ES" sz="1400">
                <a:solidFill>
                  <a:srgbClr val="0000FF"/>
                </a:solidFill>
                <a:latin typeface="Arial" panose="020B0604020202020204" pitchFamily="34" charset="0"/>
                <a:cs typeface="Arial" panose="020B0604020202020204" pitchFamily="34" charset="0"/>
              </a:rPr>
              <a:t>) {</a:t>
            </a:r>
          </a:p>
          <a:p>
            <a:pPr eaLnBrk="1">
              <a:lnSpc>
                <a:spcPct val="112000"/>
              </a:lnSpc>
            </a:pPr>
            <a:r>
              <a:rPr lang="en-US" altLang="es-ES" sz="1400">
                <a:solidFill>
                  <a:srgbClr val="0000FF"/>
                </a:solidFill>
                <a:latin typeface="Arial" panose="020B0604020202020204" pitchFamily="34" charset="0"/>
                <a:cs typeface="Arial" panose="020B0604020202020204" pitchFamily="34" charset="0"/>
              </a:rPr>
              <a:t>      print </a:t>
            </a:r>
            <a:r>
              <a:rPr lang="en-US" altLang="es-ES" sz="1400">
                <a:solidFill>
                  <a:srgbClr val="FF0000"/>
                </a:solidFill>
                <a:latin typeface="Arial" panose="020B0604020202020204" pitchFamily="34" charset="0"/>
                <a:cs typeface="Arial" panose="020B0604020202020204" pitchFamily="34" charset="0"/>
              </a:rPr>
              <a:t>$key . </a:t>
            </a:r>
            <a:r>
              <a:rPr lang="en-US" altLang="es-ES" sz="1400">
                <a:solidFill>
                  <a:srgbClr val="008000"/>
                </a:solidFill>
                <a:latin typeface="Arial" panose="020B0604020202020204" pitchFamily="34" charset="0"/>
                <a:cs typeface="Arial" panose="020B0604020202020204" pitchFamily="34" charset="0"/>
              </a:rPr>
              <a:t>" =&gt; "</a:t>
            </a:r>
            <a:r>
              <a:rPr lang="en-US" altLang="es-ES" sz="1400">
                <a:solidFill>
                  <a:srgbClr val="0000FF"/>
                </a:solidFill>
                <a:latin typeface="Arial" panose="020B0604020202020204" pitchFamily="34" charset="0"/>
                <a:cs typeface="Arial" panose="020B0604020202020204" pitchFamily="34" charset="0"/>
              </a:rPr>
              <a:t> </a:t>
            </a:r>
            <a:r>
              <a:rPr lang="en-US" altLang="es-ES" sz="1400">
                <a:solidFill>
                  <a:srgbClr val="FF0000"/>
                </a:solidFill>
                <a:latin typeface="Arial" panose="020B0604020202020204" pitchFamily="34" charset="0"/>
                <a:cs typeface="Arial" panose="020B0604020202020204" pitchFamily="34" charset="0"/>
              </a:rPr>
              <a:t>. $</a:t>
            </a:r>
            <a:r>
              <a:rPr lang="en-US" altLang="es-ES" sz="1400" err="1">
                <a:solidFill>
                  <a:srgbClr val="FF0000"/>
                </a:solidFill>
                <a:latin typeface="Arial" panose="020B0604020202020204" pitchFamily="34" charset="0"/>
                <a:cs typeface="Arial" panose="020B0604020202020204" pitchFamily="34" charset="0"/>
              </a:rPr>
              <a:t>val</a:t>
            </a:r>
            <a:r>
              <a:rPr lang="en-US" altLang="es-ES" sz="1400">
                <a:solidFill>
                  <a:srgbClr val="FF0000"/>
                </a:solidFill>
                <a:latin typeface="Arial" panose="020B0604020202020204" pitchFamily="34" charset="0"/>
                <a:cs typeface="Arial" panose="020B0604020202020204" pitchFamily="34" charset="0"/>
              </a:rPr>
              <a:t> .</a:t>
            </a:r>
            <a:r>
              <a:rPr lang="en-US" altLang="es-ES" sz="1400">
                <a:solidFill>
                  <a:srgbClr val="0000FF"/>
                </a:solidFill>
                <a:latin typeface="Arial" panose="020B0604020202020204" pitchFamily="34" charset="0"/>
                <a:cs typeface="Arial" panose="020B0604020202020204" pitchFamily="34" charset="0"/>
              </a:rPr>
              <a:t> </a:t>
            </a:r>
            <a:r>
              <a:rPr lang="en-US" altLang="es-ES" sz="1400">
                <a:solidFill>
                  <a:srgbClr val="008000"/>
                </a:solidFill>
                <a:latin typeface="Arial" panose="020B0604020202020204" pitchFamily="34" charset="0"/>
                <a:cs typeface="Arial" panose="020B0604020202020204" pitchFamily="34" charset="0"/>
              </a:rPr>
              <a:t>"&lt;</a:t>
            </a:r>
            <a:r>
              <a:rPr lang="en-US" altLang="es-ES" sz="1400" err="1">
                <a:solidFill>
                  <a:srgbClr val="008000"/>
                </a:solidFill>
                <a:latin typeface="Arial" panose="020B0604020202020204" pitchFamily="34" charset="0"/>
                <a:cs typeface="Arial" panose="020B0604020202020204" pitchFamily="34" charset="0"/>
              </a:rPr>
              <a:t>br</a:t>
            </a:r>
            <a:r>
              <a:rPr lang="en-US" altLang="es-ES" sz="1400">
                <a:solidFill>
                  <a:srgbClr val="008000"/>
                </a:solidFill>
                <a:latin typeface="Arial" panose="020B0604020202020204" pitchFamily="34" charset="0"/>
                <a:cs typeface="Arial" panose="020B0604020202020204" pitchFamily="34" charset="0"/>
              </a:rPr>
              <a:t>/&gt;"</a:t>
            </a:r>
            <a:r>
              <a:rPr lang="en-US" altLang="es-ES" sz="1400">
                <a:solidFill>
                  <a:srgbClr val="0000FF"/>
                </a:solidFill>
                <a:latin typeface="Arial" panose="020B0604020202020204" pitchFamily="34" charset="0"/>
                <a:cs typeface="Arial" panose="020B0604020202020204" pitchFamily="34" charset="0"/>
              </a:rPr>
              <a:t>;</a:t>
            </a:r>
          </a:p>
          <a:p>
            <a:pPr eaLnBrk="1">
              <a:lnSpc>
                <a:spcPct val="112000"/>
              </a:lnSpc>
            </a:pPr>
            <a:r>
              <a:rPr lang="en-US" altLang="es-ES" sz="1400">
                <a:solidFill>
                  <a:srgbClr val="0000FF"/>
                </a:solidFill>
                <a:latin typeface="Arial" panose="020B0604020202020204" pitchFamily="34" charset="0"/>
                <a:cs typeface="Arial" panose="020B0604020202020204" pitchFamily="34" charset="0"/>
              </a:rPr>
              <a:t>    }</a:t>
            </a:r>
          </a:p>
          <a:p>
            <a:pPr eaLnBrk="1">
              <a:lnSpc>
                <a:spcPct val="112000"/>
              </a:lnSpc>
            </a:pPr>
            <a:r>
              <a:rPr lang="en-US" altLang="es-ES" sz="1400">
                <a:solidFill>
                  <a:srgbClr val="0000FF"/>
                </a:solidFill>
                <a:latin typeface="Arial" panose="020B0604020202020204" pitchFamily="34" charset="0"/>
                <a:cs typeface="Arial" panose="020B0604020202020204" pitchFamily="34" charset="0"/>
              </a:rPr>
              <a:t>?&gt;</a:t>
            </a:r>
            <a:endParaRPr lang="es-ES" sz="1400"/>
          </a:p>
        </p:txBody>
      </p:sp>
      <p:sp>
        <p:nvSpPr>
          <p:cNvPr id="6" name="CuadroTexto 5">
            <a:extLst>
              <a:ext uri="{FF2B5EF4-FFF2-40B4-BE49-F238E27FC236}">
                <a16:creationId xmlns:a16="http://schemas.microsoft.com/office/drawing/2014/main" id="{69B3A2BE-24EE-9057-EB1E-93A50FAA6CDD}"/>
              </a:ext>
            </a:extLst>
          </p:cNvPr>
          <p:cNvSpPr txBox="1"/>
          <p:nvPr/>
        </p:nvSpPr>
        <p:spPr>
          <a:xfrm>
            <a:off x="4788024" y="3219822"/>
            <a:ext cx="3744416" cy="523220"/>
          </a:xfrm>
          <a:prstGeom prst="rect">
            <a:avLst/>
          </a:prstGeom>
          <a:noFill/>
        </p:spPr>
        <p:txBody>
          <a:bodyPr wrap="square">
            <a:spAutoFit/>
          </a:bodyPr>
          <a:lstStyle/>
          <a:p>
            <a:r>
              <a:rPr lang="es-ES">
                <a:solidFill>
                  <a:schemeClr val="dk1"/>
                </a:solidFill>
                <a:latin typeface="Lato"/>
                <a:ea typeface="Lato"/>
                <a:cs typeface="Lato"/>
                <a:sym typeface="Lato"/>
              </a:rPr>
              <a:t>Las cookies solo se vuelven visibles cuando se carga la siguiente página.</a:t>
            </a:r>
          </a:p>
        </p:txBody>
      </p:sp>
    </p:spTree>
    <p:extLst>
      <p:ext uri="{BB962C8B-B14F-4D97-AF65-F5344CB8AC3E}">
        <p14:creationId xmlns:p14="http://schemas.microsoft.com/office/powerpoint/2010/main" val="3052360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499382" y="124457"/>
            <a:ext cx="7886700" cy="994172"/>
          </a:xfrm>
          <a:prstGeom prst="rect">
            <a:avLst/>
          </a:prstGeom>
          <a:noFill/>
          <a:ln>
            <a:noFill/>
          </a:ln>
        </p:spPr>
        <p:txBody>
          <a:bodyPr spcFirstLastPara="1" wrap="square" lIns="68569" tIns="34275" rIns="68569" bIns="34275" anchor="b" anchorCtr="0">
            <a:noAutofit/>
          </a:bodyPr>
          <a:lstStyle/>
          <a:p>
            <a:pPr algn="ctr"/>
            <a:r>
              <a:rPr lang="en-US" b="1" err="1"/>
              <a:t>Licencia</a:t>
            </a:r>
            <a:endParaRPr/>
          </a:p>
        </p:txBody>
      </p:sp>
      <p:sp>
        <p:nvSpPr>
          <p:cNvPr id="113" name="Google Shape;113;p14"/>
          <p:cNvSpPr txBox="1"/>
          <p:nvPr/>
        </p:nvSpPr>
        <p:spPr>
          <a:xfrm>
            <a:off x="370115" y="1541274"/>
            <a:ext cx="8145234" cy="3052498"/>
          </a:xfrm>
          <a:prstGeom prst="rect">
            <a:avLst/>
          </a:prstGeom>
          <a:noFill/>
          <a:ln>
            <a:noFill/>
          </a:ln>
        </p:spPr>
        <p:txBody>
          <a:bodyPr spcFirstLastPara="1" wrap="square" lIns="0" tIns="34275" rIns="0" bIns="34275" anchor="t" anchorCtr="0">
            <a:noAutofit/>
          </a:bodyPr>
          <a:lstStyle/>
          <a:p>
            <a:pPr marL="272653" algn="ctr">
              <a:lnSpc>
                <a:spcPct val="90000"/>
              </a:lnSpc>
              <a:buClr>
                <a:schemeClr val="accent1"/>
              </a:buClr>
              <a:buSzPts val="2400"/>
            </a:pPr>
            <a:r>
              <a:rPr lang="en-US" sz="1800" b="1">
                <a:solidFill>
                  <a:srgbClr val="3F3F3F"/>
                </a:solidFill>
                <a:latin typeface="Calibri"/>
                <a:ea typeface="Calibri"/>
                <a:cs typeface="Calibri"/>
                <a:sym typeface="Calibri"/>
              </a:rPr>
              <a:t>Toda la </a:t>
            </a:r>
            <a:r>
              <a:rPr lang="en-US" sz="1800" b="1" err="1">
                <a:solidFill>
                  <a:srgbClr val="3F3F3F"/>
                </a:solidFill>
                <a:latin typeface="Calibri"/>
                <a:ea typeface="Calibri"/>
                <a:cs typeface="Calibri"/>
                <a:sym typeface="Calibri"/>
              </a:rPr>
              <a:t>documentación</a:t>
            </a:r>
            <a:r>
              <a:rPr lang="en-US" sz="1800" b="1">
                <a:solidFill>
                  <a:srgbClr val="3F3F3F"/>
                </a:solidFill>
                <a:latin typeface="Calibri"/>
                <a:ea typeface="Calibri"/>
                <a:cs typeface="Calibri"/>
                <a:sym typeface="Calibri"/>
              </a:rPr>
              <a:t> de </a:t>
            </a:r>
            <a:r>
              <a:rPr lang="en-US" sz="1800" b="1" err="1">
                <a:solidFill>
                  <a:srgbClr val="3F3F3F"/>
                </a:solidFill>
                <a:latin typeface="Calibri"/>
                <a:ea typeface="Calibri"/>
                <a:cs typeface="Calibri"/>
                <a:sym typeface="Calibri"/>
              </a:rPr>
              <a:t>esta</a:t>
            </a:r>
            <a:r>
              <a:rPr lang="en-US" sz="1800" b="1">
                <a:solidFill>
                  <a:srgbClr val="3F3F3F"/>
                </a:solidFill>
                <a:latin typeface="Calibri"/>
                <a:ea typeface="Calibri"/>
                <a:cs typeface="Calibri"/>
                <a:sym typeface="Calibri"/>
              </a:rPr>
              <a:t> </a:t>
            </a:r>
            <a:r>
              <a:rPr lang="en-US" sz="1800" b="1" err="1">
                <a:solidFill>
                  <a:srgbClr val="3F3F3F"/>
                </a:solidFill>
                <a:latin typeface="Calibri"/>
                <a:ea typeface="Calibri"/>
                <a:cs typeface="Calibri"/>
                <a:sym typeface="Calibri"/>
              </a:rPr>
              <a:t>asignatura</a:t>
            </a:r>
            <a:r>
              <a:rPr lang="en-US" sz="1800" b="1">
                <a:solidFill>
                  <a:srgbClr val="3F3F3F"/>
                </a:solidFill>
                <a:latin typeface="Calibri"/>
                <a:ea typeface="Calibri"/>
                <a:cs typeface="Calibri"/>
                <a:sym typeface="Calibri"/>
              </a:rPr>
              <a:t> </a:t>
            </a:r>
            <a:r>
              <a:rPr lang="en-US" sz="1800" b="1" err="1">
                <a:solidFill>
                  <a:srgbClr val="3F3F3F"/>
                </a:solidFill>
                <a:latin typeface="Calibri"/>
                <a:ea typeface="Calibri"/>
                <a:cs typeface="Calibri"/>
                <a:sym typeface="Calibri"/>
              </a:rPr>
              <a:t>queda</a:t>
            </a:r>
            <a:r>
              <a:rPr lang="en-US" sz="1800" b="1">
                <a:solidFill>
                  <a:srgbClr val="3F3F3F"/>
                </a:solidFill>
                <a:latin typeface="Calibri"/>
                <a:ea typeface="Calibri"/>
                <a:cs typeface="Calibri"/>
                <a:sym typeface="Calibri"/>
              </a:rPr>
              <a:t> </a:t>
            </a:r>
            <a:r>
              <a:rPr lang="en-US" sz="1800" b="1" err="1">
                <a:solidFill>
                  <a:srgbClr val="3F3F3F"/>
                </a:solidFill>
                <a:latin typeface="Calibri"/>
                <a:ea typeface="Calibri"/>
                <a:cs typeface="Calibri"/>
                <a:sym typeface="Calibri"/>
              </a:rPr>
              <a:t>recogida</a:t>
            </a:r>
            <a:r>
              <a:rPr lang="en-US" sz="1800" b="1">
                <a:solidFill>
                  <a:srgbClr val="3F3F3F"/>
                </a:solidFill>
                <a:latin typeface="Calibri"/>
                <a:ea typeface="Calibri"/>
                <a:cs typeface="Calibri"/>
                <a:sym typeface="Calibri"/>
              </a:rPr>
              <a:t> </a:t>
            </a:r>
            <a:r>
              <a:rPr lang="en-US" sz="1800" b="1" err="1">
                <a:solidFill>
                  <a:srgbClr val="3F3F3F"/>
                </a:solidFill>
                <a:latin typeface="Calibri"/>
                <a:ea typeface="Calibri"/>
                <a:cs typeface="Calibri"/>
                <a:sym typeface="Calibri"/>
              </a:rPr>
              <a:t>bajo</a:t>
            </a:r>
            <a:r>
              <a:rPr lang="en-US" sz="1800" b="1">
                <a:solidFill>
                  <a:srgbClr val="3F3F3F"/>
                </a:solidFill>
                <a:latin typeface="Calibri"/>
                <a:ea typeface="Calibri"/>
                <a:cs typeface="Calibri"/>
                <a:sym typeface="Calibri"/>
              </a:rPr>
              <a:t> la </a:t>
            </a:r>
            <a:r>
              <a:rPr lang="en-US" sz="1800" b="1" err="1">
                <a:solidFill>
                  <a:srgbClr val="3F3F3F"/>
                </a:solidFill>
                <a:latin typeface="Calibri"/>
                <a:ea typeface="Calibri"/>
                <a:cs typeface="Calibri"/>
                <a:sym typeface="Calibri"/>
              </a:rPr>
              <a:t>licencia</a:t>
            </a:r>
            <a:r>
              <a:rPr lang="en-US" sz="1800" b="1">
                <a:solidFill>
                  <a:srgbClr val="3F3F3F"/>
                </a:solidFill>
                <a:latin typeface="Calibri"/>
                <a:ea typeface="Calibri"/>
                <a:cs typeface="Calibri"/>
                <a:sym typeface="Calibri"/>
              </a:rPr>
              <a:t> de Creative Commons</a:t>
            </a:r>
            <a:endParaRPr sz="1800" b="1">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a:p>
            <a:pPr marL="68580" indent="-1903">
              <a:lnSpc>
                <a:spcPct val="90000"/>
              </a:lnSpc>
              <a:spcBef>
                <a:spcPts val="1050"/>
              </a:spcBef>
              <a:buClr>
                <a:schemeClr val="accent1"/>
              </a:buClr>
              <a:buSzPts val="1400"/>
            </a:pPr>
            <a:endParaRPr sz="1100">
              <a:solidFill>
                <a:srgbClr val="3F3F3F"/>
              </a:solidFill>
              <a:latin typeface="Calibri"/>
              <a:ea typeface="Calibri"/>
              <a:cs typeface="Calibri"/>
              <a:sym typeface="Calibri"/>
            </a:endParaRPr>
          </a:p>
        </p:txBody>
      </p:sp>
      <p:pic>
        <p:nvPicPr>
          <p:cNvPr id="114" name="Google Shape;114;p14" descr="Licencia Creative Commons"/>
          <p:cNvPicPr preferRelativeResize="0"/>
          <p:nvPr/>
        </p:nvPicPr>
        <p:blipFill rotWithShape="1">
          <a:blip r:embed="rId3">
            <a:alphaModFix/>
          </a:blip>
          <a:srcRect/>
          <a:stretch/>
        </p:blipFill>
        <p:spPr>
          <a:xfrm>
            <a:off x="3400927" y="2398382"/>
            <a:ext cx="2083610" cy="733999"/>
          </a:xfrm>
          <a:prstGeom prst="rect">
            <a:avLst/>
          </a:prstGeom>
          <a:noFill/>
          <a:ln>
            <a:noFill/>
          </a:ln>
        </p:spPr>
      </p:pic>
      <p:sp>
        <p:nvSpPr>
          <p:cNvPr id="115" name="Google Shape;115;p14"/>
          <p:cNvSpPr/>
          <p:nvPr/>
        </p:nvSpPr>
        <p:spPr>
          <a:xfrm>
            <a:off x="2508212" y="3162748"/>
            <a:ext cx="4135490" cy="484748"/>
          </a:xfrm>
          <a:prstGeom prst="rect">
            <a:avLst/>
          </a:prstGeom>
          <a:noFill/>
          <a:ln>
            <a:noFill/>
          </a:ln>
        </p:spPr>
        <p:txBody>
          <a:bodyPr spcFirstLastPara="1" wrap="square" lIns="68569" tIns="34275" rIns="68569" bIns="34275" anchor="t" anchorCtr="0">
            <a:noAutofit/>
          </a:bodyPr>
          <a:lstStyle/>
          <a:p>
            <a:pPr>
              <a:buSzPts val="1800"/>
            </a:pPr>
            <a:r>
              <a:rPr lang="en-US" u="sng">
                <a:solidFill>
                  <a:schemeClr val="hlink"/>
                </a:solidFill>
                <a:latin typeface="Calibri"/>
                <a:ea typeface="Calibri"/>
                <a:cs typeface="Calibri"/>
                <a:sym typeface="Calibri"/>
                <a:hlinkClick r:id="rId4"/>
              </a:rPr>
              <a:t>https://creativecommons.org/licenses/by-nc-nd/4.0/</a:t>
            </a:r>
            <a:endParaRPr>
              <a:solidFill>
                <a:schemeClr val="dk1"/>
              </a:solidFill>
              <a:latin typeface="Calibri"/>
              <a:ea typeface="Calibri"/>
              <a:cs typeface="Calibri"/>
              <a:sym typeface="Calibri"/>
            </a:endParaRPr>
          </a:p>
          <a:p>
            <a:pPr>
              <a:buSzPts val="1800"/>
            </a:pPr>
            <a:endParaRPr>
              <a:solidFill>
                <a:schemeClr val="dk1"/>
              </a:solidFill>
              <a:latin typeface="Calibri"/>
              <a:ea typeface="Calibri"/>
              <a:cs typeface="Calibri"/>
              <a:sym typeface="Calibri"/>
            </a:endParaRPr>
          </a:p>
        </p:txBody>
      </p:sp>
      <p:sp>
        <p:nvSpPr>
          <p:cNvPr id="116" name="Google Shape;116;p14"/>
          <p:cNvSpPr/>
          <p:nvPr/>
        </p:nvSpPr>
        <p:spPr>
          <a:xfrm>
            <a:off x="604094" y="3585394"/>
            <a:ext cx="8145233" cy="1038746"/>
          </a:xfrm>
          <a:prstGeom prst="rect">
            <a:avLst/>
          </a:prstGeom>
          <a:noFill/>
          <a:ln>
            <a:noFill/>
          </a:ln>
        </p:spPr>
        <p:txBody>
          <a:bodyPr spcFirstLastPara="1" wrap="square" lIns="68569" tIns="34275" rIns="68569" bIns="34275" anchor="t" anchorCtr="0">
            <a:noAutofit/>
          </a:bodyPr>
          <a:lstStyle/>
          <a:p>
            <a:pPr algn="just">
              <a:buSzPts val="1200"/>
            </a:pPr>
            <a:r>
              <a:rPr lang="en-US" sz="900" i="1">
                <a:solidFill>
                  <a:srgbClr val="333333"/>
                </a:solidFill>
                <a:latin typeface="Helvetica Neue"/>
                <a:ea typeface="Helvetica Neue"/>
                <a:cs typeface="Helvetica Neue"/>
                <a:sym typeface="Helvetica Neue"/>
              </a:rPr>
              <a:t>En el </a:t>
            </a:r>
            <a:r>
              <a:rPr lang="en-US" sz="900" i="1" err="1">
                <a:solidFill>
                  <a:srgbClr val="333333"/>
                </a:solidFill>
                <a:latin typeface="Helvetica Neue"/>
                <a:ea typeface="Helvetica Neue"/>
                <a:cs typeface="Helvetica Neue"/>
                <a:sym typeface="Helvetica Neue"/>
              </a:rPr>
              <a:t>caso</a:t>
            </a:r>
            <a:r>
              <a:rPr lang="en-US" sz="900" i="1">
                <a:solidFill>
                  <a:srgbClr val="333333"/>
                </a:solidFill>
                <a:latin typeface="Helvetica Neue"/>
                <a:ea typeface="Helvetica Neue"/>
                <a:cs typeface="Helvetica Neue"/>
                <a:sym typeface="Helvetica Neue"/>
              </a:rPr>
              <a:t> de </a:t>
            </a:r>
            <a:r>
              <a:rPr lang="en-US" sz="900" i="1" err="1">
                <a:solidFill>
                  <a:srgbClr val="333333"/>
                </a:solidFill>
                <a:latin typeface="Helvetica Neue"/>
                <a:ea typeface="Helvetica Neue"/>
                <a:cs typeface="Helvetica Neue"/>
                <a:sym typeface="Helvetica Neue"/>
              </a:rPr>
              <a:t>incumplimiento</a:t>
            </a:r>
            <a:r>
              <a:rPr lang="en-US" sz="900" i="1">
                <a:solidFill>
                  <a:srgbClr val="333333"/>
                </a:solidFill>
                <a:latin typeface="Helvetica Neue"/>
                <a:ea typeface="Helvetica Neue"/>
                <a:cs typeface="Helvetica Neue"/>
                <a:sym typeface="Helvetica Neue"/>
              </a:rPr>
              <a:t> o </a:t>
            </a:r>
            <a:r>
              <a:rPr lang="en-US" sz="900" i="1" err="1">
                <a:solidFill>
                  <a:srgbClr val="333333"/>
                </a:solidFill>
                <a:latin typeface="Helvetica Neue"/>
                <a:ea typeface="Helvetica Neue"/>
                <a:cs typeface="Helvetica Neue"/>
                <a:sym typeface="Helvetica Neue"/>
              </a:rPr>
              <a:t>infracción</a:t>
            </a:r>
            <a:r>
              <a:rPr lang="en-US" sz="900" i="1">
                <a:solidFill>
                  <a:srgbClr val="333333"/>
                </a:solidFill>
                <a:latin typeface="Helvetica Neue"/>
                <a:ea typeface="Helvetica Neue"/>
                <a:cs typeface="Helvetica Neue"/>
                <a:sym typeface="Helvetica Neue"/>
              </a:rPr>
              <a:t> de </a:t>
            </a:r>
            <a:r>
              <a:rPr lang="en-US" sz="900" i="1" err="1">
                <a:solidFill>
                  <a:srgbClr val="333333"/>
                </a:solidFill>
                <a:latin typeface="Helvetica Neue"/>
                <a:ea typeface="Helvetica Neue"/>
                <a:cs typeface="Helvetica Neue"/>
                <a:sym typeface="Helvetica Neue"/>
              </a:rPr>
              <a:t>una</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licencia</a:t>
            </a:r>
            <a:r>
              <a:rPr lang="en-US" sz="900" i="1">
                <a:solidFill>
                  <a:srgbClr val="333333"/>
                </a:solidFill>
                <a:latin typeface="Helvetica Neue"/>
                <a:ea typeface="Helvetica Neue"/>
                <a:cs typeface="Helvetica Neue"/>
                <a:sym typeface="Helvetica Neue"/>
              </a:rPr>
              <a:t> Creative Commons, el </a:t>
            </a:r>
            <a:r>
              <a:rPr lang="en-US" sz="900" i="1" err="1">
                <a:solidFill>
                  <a:srgbClr val="333333"/>
                </a:solidFill>
                <a:latin typeface="Helvetica Neue"/>
                <a:ea typeface="Helvetica Neue"/>
                <a:cs typeface="Helvetica Neue"/>
                <a:sym typeface="Helvetica Neue"/>
              </a:rPr>
              <a:t>autor</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como</a:t>
            </a:r>
            <a:r>
              <a:rPr lang="en-US" sz="900" i="1">
                <a:solidFill>
                  <a:srgbClr val="333333"/>
                </a:solidFill>
                <a:latin typeface="Helvetica Neue"/>
                <a:ea typeface="Helvetica Neue"/>
                <a:cs typeface="Helvetica Neue"/>
                <a:sym typeface="Helvetica Neue"/>
              </a:rPr>
              <a:t> con </a:t>
            </a:r>
            <a:r>
              <a:rPr lang="en-US" sz="900" i="1" err="1">
                <a:solidFill>
                  <a:srgbClr val="333333"/>
                </a:solidFill>
                <a:latin typeface="Helvetica Neue"/>
                <a:ea typeface="Helvetica Neue"/>
                <a:cs typeface="Helvetica Neue"/>
                <a:sym typeface="Helvetica Neue"/>
              </a:rPr>
              <a:t>cualquier</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otra</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obra</a:t>
            </a:r>
            <a:r>
              <a:rPr lang="en-US" sz="900" i="1">
                <a:solidFill>
                  <a:srgbClr val="333333"/>
                </a:solidFill>
                <a:latin typeface="Helvetica Neue"/>
                <a:ea typeface="Helvetica Neue"/>
                <a:cs typeface="Helvetica Neue"/>
                <a:sym typeface="Helvetica Neue"/>
              </a:rPr>
              <a:t> y </a:t>
            </a:r>
            <a:r>
              <a:rPr lang="en-US" sz="900" i="1" err="1">
                <a:solidFill>
                  <a:srgbClr val="333333"/>
                </a:solidFill>
                <a:latin typeface="Helvetica Neue"/>
                <a:ea typeface="Helvetica Neue"/>
                <a:cs typeface="Helvetica Neue"/>
                <a:sym typeface="Helvetica Neue"/>
              </a:rPr>
              <a:t>licencia</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habrá</a:t>
            </a:r>
            <a:r>
              <a:rPr lang="en-US" sz="900" i="1">
                <a:solidFill>
                  <a:srgbClr val="333333"/>
                </a:solidFill>
                <a:latin typeface="Helvetica Neue"/>
                <a:ea typeface="Helvetica Neue"/>
                <a:cs typeface="Helvetica Neue"/>
                <a:sym typeface="Helvetica Neue"/>
              </a:rPr>
              <a:t> de </a:t>
            </a:r>
            <a:r>
              <a:rPr lang="en-US" sz="900" i="1" err="1">
                <a:solidFill>
                  <a:srgbClr val="333333"/>
                </a:solidFill>
                <a:latin typeface="Helvetica Neue"/>
                <a:ea typeface="Helvetica Neue"/>
                <a:cs typeface="Helvetica Neue"/>
                <a:sym typeface="Helvetica Neue"/>
              </a:rPr>
              <a:t>recurrir</a:t>
            </a:r>
            <a:r>
              <a:rPr lang="en-US" sz="900" i="1">
                <a:solidFill>
                  <a:srgbClr val="333333"/>
                </a:solidFill>
                <a:latin typeface="Helvetica Neue"/>
                <a:ea typeface="Helvetica Neue"/>
                <a:cs typeface="Helvetica Neue"/>
                <a:sym typeface="Helvetica Neue"/>
              </a:rPr>
              <a:t> a los </a:t>
            </a:r>
            <a:r>
              <a:rPr lang="en-US" sz="900" i="1" err="1">
                <a:solidFill>
                  <a:srgbClr val="333333"/>
                </a:solidFill>
                <a:latin typeface="Helvetica Neue"/>
                <a:ea typeface="Helvetica Neue"/>
                <a:cs typeface="Helvetica Neue"/>
                <a:sym typeface="Helvetica Neue"/>
              </a:rPr>
              <a:t>tribunales</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Cuando</a:t>
            </a:r>
            <a:r>
              <a:rPr lang="en-US" sz="900" i="1">
                <a:solidFill>
                  <a:srgbClr val="333333"/>
                </a:solidFill>
                <a:latin typeface="Helvetica Neue"/>
                <a:ea typeface="Helvetica Neue"/>
                <a:cs typeface="Helvetica Neue"/>
                <a:sym typeface="Helvetica Neue"/>
              </a:rPr>
              <a:t> se </a:t>
            </a:r>
            <a:r>
              <a:rPr lang="en-US" sz="900" i="1" err="1">
                <a:solidFill>
                  <a:srgbClr val="333333"/>
                </a:solidFill>
                <a:latin typeface="Helvetica Neue"/>
                <a:ea typeface="Helvetica Neue"/>
                <a:cs typeface="Helvetica Neue"/>
                <a:sym typeface="Helvetica Neue"/>
              </a:rPr>
              <a:t>trate</a:t>
            </a:r>
            <a:r>
              <a:rPr lang="en-US" sz="900" i="1">
                <a:solidFill>
                  <a:srgbClr val="333333"/>
                </a:solidFill>
                <a:latin typeface="Helvetica Neue"/>
                <a:ea typeface="Helvetica Neue"/>
                <a:cs typeface="Helvetica Neue"/>
                <a:sym typeface="Helvetica Neue"/>
              </a:rPr>
              <a:t> de </a:t>
            </a:r>
            <a:r>
              <a:rPr lang="en-US" sz="900" i="1" err="1">
                <a:solidFill>
                  <a:srgbClr val="333333"/>
                </a:solidFill>
                <a:latin typeface="Helvetica Neue"/>
                <a:ea typeface="Helvetica Neue"/>
                <a:cs typeface="Helvetica Neue"/>
                <a:sym typeface="Helvetica Neue"/>
              </a:rPr>
              <a:t>una</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infracción</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directa</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por</a:t>
            </a:r>
            <a:r>
              <a:rPr lang="en-US" sz="900" i="1">
                <a:solidFill>
                  <a:srgbClr val="333333"/>
                </a:solidFill>
                <a:latin typeface="Helvetica Neue"/>
                <a:ea typeface="Helvetica Neue"/>
                <a:cs typeface="Helvetica Neue"/>
                <a:sym typeface="Helvetica Neue"/>
              </a:rPr>
              <a:t> un </a:t>
            </a:r>
            <a:r>
              <a:rPr lang="en-US" sz="900" i="1" err="1">
                <a:solidFill>
                  <a:srgbClr val="333333"/>
                </a:solidFill>
                <a:latin typeface="Helvetica Neue"/>
                <a:ea typeface="Helvetica Neue"/>
                <a:cs typeface="Helvetica Neue"/>
                <a:sym typeface="Helvetica Neue"/>
              </a:rPr>
              <a:t>usuario</a:t>
            </a:r>
            <a:r>
              <a:rPr lang="en-US" sz="900" i="1">
                <a:solidFill>
                  <a:srgbClr val="333333"/>
                </a:solidFill>
                <a:latin typeface="Helvetica Neue"/>
                <a:ea typeface="Helvetica Neue"/>
                <a:cs typeface="Helvetica Neue"/>
                <a:sym typeface="Helvetica Neue"/>
              </a:rPr>
              <a:t> de la </a:t>
            </a:r>
            <a:r>
              <a:rPr lang="en-US" sz="900" i="1" err="1">
                <a:solidFill>
                  <a:srgbClr val="333333"/>
                </a:solidFill>
                <a:latin typeface="Helvetica Neue"/>
                <a:ea typeface="Helvetica Neue"/>
                <a:cs typeface="Helvetica Neue"/>
                <a:sym typeface="Helvetica Neue"/>
              </a:rPr>
              <a:t>licencia</a:t>
            </a:r>
            <a:r>
              <a:rPr lang="en-US" sz="900" i="1">
                <a:solidFill>
                  <a:srgbClr val="333333"/>
                </a:solidFill>
                <a:latin typeface="Helvetica Neue"/>
                <a:ea typeface="Helvetica Neue"/>
                <a:cs typeface="Helvetica Neue"/>
                <a:sym typeface="Helvetica Neue"/>
              </a:rPr>
              <a:t> Creative Commons), el </a:t>
            </a:r>
            <a:r>
              <a:rPr lang="en-US" sz="900" i="1" err="1">
                <a:solidFill>
                  <a:srgbClr val="333333"/>
                </a:solidFill>
                <a:latin typeface="Helvetica Neue"/>
                <a:ea typeface="Helvetica Neue"/>
                <a:cs typeface="Helvetica Neue"/>
                <a:sym typeface="Helvetica Neue"/>
              </a:rPr>
              <a:t>autor</a:t>
            </a:r>
            <a:r>
              <a:rPr lang="en-US" sz="900" i="1">
                <a:solidFill>
                  <a:srgbClr val="333333"/>
                </a:solidFill>
                <a:latin typeface="Helvetica Neue"/>
                <a:ea typeface="Helvetica Neue"/>
                <a:cs typeface="Helvetica Neue"/>
                <a:sym typeface="Helvetica Neue"/>
              </a:rPr>
              <a:t> le </a:t>
            </a:r>
            <a:r>
              <a:rPr lang="en-US" sz="900" i="1" err="1">
                <a:solidFill>
                  <a:srgbClr val="333333"/>
                </a:solidFill>
                <a:latin typeface="Helvetica Neue"/>
                <a:ea typeface="Helvetica Neue"/>
                <a:cs typeface="Helvetica Neue"/>
                <a:sym typeface="Helvetica Neue"/>
              </a:rPr>
              <a:t>podrá</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demandar</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tanto</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por</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infracción</a:t>
            </a:r>
            <a:r>
              <a:rPr lang="en-US" sz="900" i="1">
                <a:solidFill>
                  <a:srgbClr val="333333"/>
                </a:solidFill>
                <a:latin typeface="Helvetica Neue"/>
                <a:ea typeface="Helvetica Neue"/>
                <a:cs typeface="Helvetica Neue"/>
                <a:sym typeface="Helvetica Neue"/>
              </a:rPr>
              <a:t> de la </a:t>
            </a:r>
            <a:r>
              <a:rPr lang="en-US" sz="900" i="1" err="1">
                <a:solidFill>
                  <a:srgbClr val="333333"/>
                </a:solidFill>
                <a:latin typeface="Helvetica Neue"/>
                <a:ea typeface="Helvetica Neue"/>
                <a:cs typeface="Helvetica Neue"/>
                <a:sym typeface="Helvetica Neue"/>
              </a:rPr>
              <a:t>propiedad</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intelectual</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como</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por</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incumplimiento</a:t>
            </a:r>
            <a:r>
              <a:rPr lang="en-US" sz="900" i="1">
                <a:solidFill>
                  <a:srgbClr val="333333"/>
                </a:solidFill>
                <a:latin typeface="Helvetica Neue"/>
                <a:ea typeface="Helvetica Neue"/>
                <a:cs typeface="Helvetica Neue"/>
                <a:sym typeface="Helvetica Neue"/>
              </a:rPr>
              <a:t> contractual (</a:t>
            </a:r>
            <a:r>
              <a:rPr lang="en-US" sz="900" i="1" err="1">
                <a:solidFill>
                  <a:srgbClr val="333333"/>
                </a:solidFill>
                <a:latin typeface="Helvetica Neue"/>
                <a:ea typeface="Helvetica Neue"/>
                <a:cs typeface="Helvetica Neue"/>
                <a:sym typeface="Helvetica Neue"/>
              </a:rPr>
              <a:t>ya</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que</a:t>
            </a:r>
            <a:r>
              <a:rPr lang="en-US" sz="900" i="1">
                <a:solidFill>
                  <a:srgbClr val="333333"/>
                </a:solidFill>
                <a:latin typeface="Helvetica Neue"/>
                <a:ea typeface="Helvetica Neue"/>
                <a:cs typeface="Helvetica Neue"/>
                <a:sym typeface="Helvetica Neue"/>
              </a:rPr>
              <a:t> la </a:t>
            </a:r>
            <a:r>
              <a:rPr lang="en-US" sz="900" i="1" err="1">
                <a:solidFill>
                  <a:srgbClr val="333333"/>
                </a:solidFill>
                <a:latin typeface="Helvetica Neue"/>
                <a:ea typeface="Helvetica Neue"/>
                <a:cs typeface="Helvetica Neue"/>
                <a:sym typeface="Helvetica Neue"/>
              </a:rPr>
              <a:t>licencia</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crea</a:t>
            </a:r>
            <a:r>
              <a:rPr lang="en-US" sz="900" i="1">
                <a:solidFill>
                  <a:srgbClr val="333333"/>
                </a:solidFill>
                <a:latin typeface="Helvetica Neue"/>
                <a:ea typeface="Helvetica Neue"/>
                <a:cs typeface="Helvetica Neue"/>
                <a:sym typeface="Helvetica Neue"/>
              </a:rPr>
              <a:t> un </a:t>
            </a:r>
            <a:r>
              <a:rPr lang="en-US" sz="900" i="1" err="1">
                <a:solidFill>
                  <a:srgbClr val="333333"/>
                </a:solidFill>
                <a:latin typeface="Helvetica Neue"/>
                <a:ea typeface="Helvetica Neue"/>
                <a:cs typeface="Helvetica Neue"/>
                <a:sym typeface="Helvetica Neue"/>
              </a:rPr>
              <a:t>vínculo</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directo</a:t>
            </a:r>
            <a:r>
              <a:rPr lang="en-US" sz="900" i="1">
                <a:solidFill>
                  <a:srgbClr val="333333"/>
                </a:solidFill>
                <a:latin typeface="Helvetica Neue"/>
                <a:ea typeface="Helvetica Neue"/>
                <a:cs typeface="Helvetica Neue"/>
                <a:sym typeface="Helvetica Neue"/>
              </a:rPr>
              <a:t> entre </a:t>
            </a:r>
            <a:r>
              <a:rPr lang="en-US" sz="900" i="1" err="1">
                <a:solidFill>
                  <a:srgbClr val="333333"/>
                </a:solidFill>
                <a:latin typeface="Helvetica Neue"/>
                <a:ea typeface="Helvetica Neue"/>
                <a:cs typeface="Helvetica Neue"/>
                <a:sym typeface="Helvetica Neue"/>
              </a:rPr>
              <a:t>autor</a:t>
            </a:r>
            <a:r>
              <a:rPr lang="en-US" sz="900" i="1">
                <a:solidFill>
                  <a:srgbClr val="333333"/>
                </a:solidFill>
                <a:latin typeface="Helvetica Neue"/>
                <a:ea typeface="Helvetica Neue"/>
                <a:cs typeface="Helvetica Neue"/>
                <a:sym typeface="Helvetica Neue"/>
              </a:rPr>
              <a:t> y </a:t>
            </a:r>
            <a:r>
              <a:rPr lang="en-US" sz="900" i="1" err="1">
                <a:solidFill>
                  <a:srgbClr val="333333"/>
                </a:solidFill>
                <a:latin typeface="Helvetica Neue"/>
                <a:ea typeface="Helvetica Neue"/>
                <a:cs typeface="Helvetica Neue"/>
                <a:sym typeface="Helvetica Neue"/>
              </a:rPr>
              <a:t>usuario</a:t>
            </a:r>
            <a:r>
              <a:rPr lang="en-US" sz="900" i="1">
                <a:solidFill>
                  <a:srgbClr val="333333"/>
                </a:solidFill>
                <a:latin typeface="Helvetica Neue"/>
                <a:ea typeface="Helvetica Neue"/>
                <a:cs typeface="Helvetica Neue"/>
                <a:sym typeface="Helvetica Neue"/>
              </a:rPr>
              <a:t>/</a:t>
            </a:r>
            <a:r>
              <a:rPr lang="en-US" sz="900" i="1" err="1">
                <a:solidFill>
                  <a:srgbClr val="333333"/>
                </a:solidFill>
                <a:latin typeface="Helvetica Neue"/>
                <a:ea typeface="Helvetica Neue"/>
                <a:cs typeface="Helvetica Neue"/>
                <a:sym typeface="Helvetica Neue"/>
              </a:rPr>
              <a:t>licenciatario</a:t>
            </a:r>
            <a:r>
              <a:rPr lang="en-US" sz="900" i="1">
                <a:solidFill>
                  <a:srgbClr val="333333"/>
                </a:solidFill>
                <a:latin typeface="Helvetica Neue"/>
                <a:ea typeface="Helvetica Neue"/>
                <a:cs typeface="Helvetica Neue"/>
                <a:sym typeface="Helvetica Neue"/>
              </a:rPr>
              <a:t>). El </a:t>
            </a:r>
            <a:r>
              <a:rPr lang="en-US" sz="900" i="1" err="1">
                <a:solidFill>
                  <a:srgbClr val="333333"/>
                </a:solidFill>
                <a:latin typeface="Helvetica Neue"/>
                <a:ea typeface="Helvetica Neue"/>
                <a:cs typeface="Helvetica Neue"/>
                <a:sym typeface="Helvetica Neue"/>
              </a:rPr>
              <a:t>derecho</a:t>
            </a:r>
            <a:r>
              <a:rPr lang="en-US" sz="900" i="1">
                <a:solidFill>
                  <a:srgbClr val="333333"/>
                </a:solidFill>
                <a:latin typeface="Helvetica Neue"/>
                <a:ea typeface="Helvetica Neue"/>
                <a:cs typeface="Helvetica Neue"/>
                <a:sym typeface="Helvetica Neue"/>
              </a:rPr>
              <a:t> moral de </a:t>
            </a:r>
            <a:r>
              <a:rPr lang="en-US" sz="900" i="1" err="1">
                <a:solidFill>
                  <a:srgbClr val="333333"/>
                </a:solidFill>
                <a:latin typeface="Helvetica Neue"/>
                <a:ea typeface="Helvetica Neue"/>
                <a:cs typeface="Helvetica Neue"/>
                <a:sym typeface="Helvetica Neue"/>
              </a:rPr>
              <a:t>integridad</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recogido</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por</a:t>
            </a:r>
            <a:r>
              <a:rPr lang="en-US" sz="900" i="1">
                <a:solidFill>
                  <a:srgbClr val="333333"/>
                </a:solidFill>
                <a:latin typeface="Helvetica Neue"/>
                <a:ea typeface="Helvetica Neue"/>
                <a:cs typeface="Helvetica Neue"/>
                <a:sym typeface="Helvetica Neue"/>
              </a:rPr>
              <a:t> la </a:t>
            </a:r>
            <a:r>
              <a:rPr lang="en-US" sz="900" i="1" err="1">
                <a:solidFill>
                  <a:srgbClr val="333333"/>
                </a:solidFill>
                <a:latin typeface="Helvetica Neue"/>
                <a:ea typeface="Helvetica Neue"/>
                <a:cs typeface="Helvetica Neue"/>
                <a:sym typeface="Helvetica Neue"/>
              </a:rPr>
              <a:t>legislación</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española</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queda</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protegido</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aunque</a:t>
            </a:r>
            <a:r>
              <a:rPr lang="en-US" sz="900" i="1">
                <a:solidFill>
                  <a:srgbClr val="333333"/>
                </a:solidFill>
                <a:latin typeface="Helvetica Neue"/>
                <a:ea typeface="Helvetica Neue"/>
                <a:cs typeface="Helvetica Neue"/>
                <a:sym typeface="Helvetica Neue"/>
              </a:rPr>
              <a:t> no </a:t>
            </a:r>
            <a:r>
              <a:rPr lang="en-US" sz="900" i="1" err="1">
                <a:solidFill>
                  <a:srgbClr val="333333"/>
                </a:solidFill>
                <a:latin typeface="Helvetica Neue"/>
                <a:ea typeface="Helvetica Neue"/>
                <a:cs typeface="Helvetica Neue"/>
                <a:sym typeface="Helvetica Neue"/>
              </a:rPr>
              <a:t>aparezca</a:t>
            </a:r>
            <a:r>
              <a:rPr lang="en-US" sz="900" i="1">
                <a:solidFill>
                  <a:srgbClr val="333333"/>
                </a:solidFill>
                <a:latin typeface="Helvetica Neue"/>
                <a:ea typeface="Helvetica Neue"/>
                <a:cs typeface="Helvetica Neue"/>
                <a:sym typeface="Helvetica Neue"/>
              </a:rPr>
              <a:t> en </a:t>
            </a:r>
            <a:r>
              <a:rPr lang="en-US" sz="900" i="1" err="1">
                <a:solidFill>
                  <a:srgbClr val="333333"/>
                </a:solidFill>
                <a:latin typeface="Helvetica Neue"/>
                <a:ea typeface="Helvetica Neue"/>
                <a:cs typeface="Helvetica Neue"/>
                <a:sym typeface="Helvetica Neue"/>
              </a:rPr>
              <a:t>las</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licencias</a:t>
            </a:r>
            <a:r>
              <a:rPr lang="en-US" sz="900" i="1">
                <a:solidFill>
                  <a:srgbClr val="333333"/>
                </a:solidFill>
                <a:latin typeface="Helvetica Neue"/>
                <a:ea typeface="Helvetica Neue"/>
                <a:cs typeface="Helvetica Neue"/>
                <a:sym typeface="Helvetica Neue"/>
              </a:rPr>
              <a:t> Creative Commons. </a:t>
            </a:r>
            <a:r>
              <a:rPr lang="en-US" sz="900" i="1" err="1">
                <a:solidFill>
                  <a:srgbClr val="333333"/>
                </a:solidFill>
                <a:latin typeface="Helvetica Neue"/>
                <a:ea typeface="Helvetica Neue"/>
                <a:cs typeface="Helvetica Neue"/>
                <a:sym typeface="Helvetica Neue"/>
              </a:rPr>
              <a:t>Estas</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licencias</a:t>
            </a:r>
            <a:r>
              <a:rPr lang="en-US" sz="900" i="1">
                <a:solidFill>
                  <a:srgbClr val="333333"/>
                </a:solidFill>
                <a:latin typeface="Helvetica Neue"/>
                <a:ea typeface="Helvetica Neue"/>
                <a:cs typeface="Helvetica Neue"/>
                <a:sym typeface="Helvetica Neue"/>
              </a:rPr>
              <a:t> no </a:t>
            </a:r>
            <a:r>
              <a:rPr lang="en-US" sz="900" i="1" err="1">
                <a:solidFill>
                  <a:srgbClr val="333333"/>
                </a:solidFill>
                <a:latin typeface="Helvetica Neue"/>
                <a:ea typeface="Helvetica Neue"/>
                <a:cs typeface="Helvetica Neue"/>
                <a:sym typeface="Helvetica Neue"/>
              </a:rPr>
              <a:t>sustituyen</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ni</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reducen</a:t>
            </a:r>
            <a:r>
              <a:rPr lang="en-US" sz="900" i="1">
                <a:solidFill>
                  <a:srgbClr val="333333"/>
                </a:solidFill>
                <a:latin typeface="Helvetica Neue"/>
                <a:ea typeface="Helvetica Neue"/>
                <a:cs typeface="Helvetica Neue"/>
                <a:sym typeface="Helvetica Neue"/>
              </a:rPr>
              <a:t> los </a:t>
            </a:r>
            <a:r>
              <a:rPr lang="en-US" sz="900" i="1" err="1">
                <a:solidFill>
                  <a:srgbClr val="333333"/>
                </a:solidFill>
                <a:latin typeface="Helvetica Neue"/>
                <a:ea typeface="Helvetica Neue"/>
                <a:cs typeface="Helvetica Neue"/>
                <a:sym typeface="Helvetica Neue"/>
              </a:rPr>
              <a:t>derechos</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que</a:t>
            </a:r>
            <a:r>
              <a:rPr lang="en-US" sz="900" i="1">
                <a:solidFill>
                  <a:srgbClr val="333333"/>
                </a:solidFill>
                <a:latin typeface="Helvetica Neue"/>
                <a:ea typeface="Helvetica Neue"/>
                <a:cs typeface="Helvetica Neue"/>
                <a:sym typeface="Helvetica Neue"/>
              </a:rPr>
              <a:t> la </a:t>
            </a:r>
            <a:r>
              <a:rPr lang="en-US" sz="900" i="1" err="1">
                <a:solidFill>
                  <a:srgbClr val="333333"/>
                </a:solidFill>
                <a:latin typeface="Helvetica Neue"/>
                <a:ea typeface="Helvetica Neue"/>
                <a:cs typeface="Helvetica Neue"/>
                <a:sym typeface="Helvetica Neue"/>
              </a:rPr>
              <a:t>ley</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confiere</a:t>
            </a:r>
            <a:r>
              <a:rPr lang="en-US" sz="900" i="1">
                <a:solidFill>
                  <a:srgbClr val="333333"/>
                </a:solidFill>
                <a:latin typeface="Helvetica Neue"/>
                <a:ea typeface="Helvetica Neue"/>
                <a:cs typeface="Helvetica Neue"/>
                <a:sym typeface="Helvetica Neue"/>
              </a:rPr>
              <a:t> al </a:t>
            </a:r>
            <a:r>
              <a:rPr lang="en-US" sz="900" i="1" err="1">
                <a:solidFill>
                  <a:srgbClr val="333333"/>
                </a:solidFill>
                <a:latin typeface="Helvetica Neue"/>
                <a:ea typeface="Helvetica Neue"/>
                <a:cs typeface="Helvetica Neue"/>
                <a:sym typeface="Helvetica Neue"/>
              </a:rPr>
              <a:t>autor</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por</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tanto</a:t>
            </a:r>
            <a:r>
              <a:rPr lang="en-US" sz="900" i="1">
                <a:solidFill>
                  <a:srgbClr val="333333"/>
                </a:solidFill>
                <a:latin typeface="Helvetica Neue"/>
                <a:ea typeface="Helvetica Neue"/>
                <a:cs typeface="Helvetica Neue"/>
                <a:sym typeface="Helvetica Neue"/>
              </a:rPr>
              <a:t>, el </a:t>
            </a:r>
            <a:r>
              <a:rPr lang="en-US" sz="900" i="1" err="1">
                <a:solidFill>
                  <a:srgbClr val="333333"/>
                </a:solidFill>
                <a:latin typeface="Helvetica Neue"/>
                <a:ea typeface="Helvetica Neue"/>
                <a:cs typeface="Helvetica Neue"/>
                <a:sym typeface="Helvetica Neue"/>
              </a:rPr>
              <a:t>autor</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podría</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demandar</a:t>
            </a:r>
            <a:r>
              <a:rPr lang="en-US" sz="900" i="1">
                <a:solidFill>
                  <a:srgbClr val="333333"/>
                </a:solidFill>
                <a:latin typeface="Helvetica Neue"/>
                <a:ea typeface="Helvetica Neue"/>
                <a:cs typeface="Helvetica Neue"/>
                <a:sym typeface="Helvetica Neue"/>
              </a:rPr>
              <a:t> a un </a:t>
            </a:r>
            <a:r>
              <a:rPr lang="en-US" sz="900" i="1" err="1">
                <a:solidFill>
                  <a:srgbClr val="333333"/>
                </a:solidFill>
                <a:latin typeface="Helvetica Neue"/>
                <a:ea typeface="Helvetica Neue"/>
                <a:cs typeface="Helvetica Neue"/>
                <a:sym typeface="Helvetica Neue"/>
              </a:rPr>
              <a:t>usuario</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que</a:t>
            </a:r>
            <a:r>
              <a:rPr lang="en-US" sz="900" i="1">
                <a:solidFill>
                  <a:srgbClr val="333333"/>
                </a:solidFill>
                <a:latin typeface="Helvetica Neue"/>
                <a:ea typeface="Helvetica Neue"/>
                <a:cs typeface="Helvetica Neue"/>
                <a:sym typeface="Helvetica Neue"/>
              </a:rPr>
              <a:t>, con </a:t>
            </a:r>
            <a:r>
              <a:rPr lang="en-US" sz="900" i="1" err="1">
                <a:solidFill>
                  <a:srgbClr val="333333"/>
                </a:solidFill>
                <a:latin typeface="Helvetica Neue"/>
                <a:ea typeface="Helvetica Neue"/>
                <a:cs typeface="Helvetica Neue"/>
                <a:sym typeface="Helvetica Neue"/>
              </a:rPr>
              <a:t>cualquier</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licencia</a:t>
            </a:r>
            <a:r>
              <a:rPr lang="en-US" sz="900" i="1">
                <a:solidFill>
                  <a:srgbClr val="333333"/>
                </a:solidFill>
                <a:latin typeface="Helvetica Neue"/>
                <a:ea typeface="Helvetica Neue"/>
                <a:cs typeface="Helvetica Neue"/>
                <a:sym typeface="Helvetica Neue"/>
              </a:rPr>
              <a:t> Creative Commons, </a:t>
            </a:r>
            <a:r>
              <a:rPr lang="en-US" sz="900" i="1" err="1">
                <a:solidFill>
                  <a:srgbClr val="333333"/>
                </a:solidFill>
                <a:latin typeface="Helvetica Neue"/>
                <a:ea typeface="Helvetica Neue"/>
                <a:cs typeface="Helvetica Neue"/>
                <a:sym typeface="Helvetica Neue"/>
              </a:rPr>
              <a:t>hubiera</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modificado</a:t>
            </a:r>
            <a:r>
              <a:rPr lang="en-US" sz="900" i="1">
                <a:solidFill>
                  <a:srgbClr val="333333"/>
                </a:solidFill>
                <a:latin typeface="Helvetica Neue"/>
                <a:ea typeface="Helvetica Neue"/>
                <a:cs typeface="Helvetica Neue"/>
                <a:sym typeface="Helvetica Neue"/>
              </a:rPr>
              <a:t> o </a:t>
            </a:r>
            <a:r>
              <a:rPr lang="en-US" sz="900" i="1" err="1">
                <a:solidFill>
                  <a:srgbClr val="333333"/>
                </a:solidFill>
                <a:latin typeface="Helvetica Neue"/>
                <a:ea typeface="Helvetica Neue"/>
                <a:cs typeface="Helvetica Neue"/>
                <a:sym typeface="Helvetica Neue"/>
              </a:rPr>
              <a:t>mutilado</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su</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obra</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causando</a:t>
            </a:r>
            <a:r>
              <a:rPr lang="en-US" sz="900" i="1">
                <a:solidFill>
                  <a:srgbClr val="333333"/>
                </a:solidFill>
                <a:latin typeface="Helvetica Neue"/>
                <a:ea typeface="Helvetica Neue"/>
                <a:cs typeface="Helvetica Neue"/>
                <a:sym typeface="Helvetica Neue"/>
              </a:rPr>
              <a:t> un </a:t>
            </a:r>
            <a:r>
              <a:rPr lang="en-US" sz="900" i="1" err="1">
                <a:solidFill>
                  <a:srgbClr val="333333"/>
                </a:solidFill>
                <a:latin typeface="Helvetica Neue"/>
                <a:ea typeface="Helvetica Neue"/>
                <a:cs typeface="Helvetica Neue"/>
                <a:sym typeface="Helvetica Neue"/>
              </a:rPr>
              <a:t>perjuicio</a:t>
            </a:r>
            <a:r>
              <a:rPr lang="en-US" sz="900" i="1">
                <a:solidFill>
                  <a:srgbClr val="333333"/>
                </a:solidFill>
                <a:latin typeface="Helvetica Neue"/>
                <a:ea typeface="Helvetica Neue"/>
                <a:cs typeface="Helvetica Neue"/>
                <a:sym typeface="Helvetica Neue"/>
              </a:rPr>
              <a:t> a </a:t>
            </a:r>
            <a:r>
              <a:rPr lang="en-US" sz="900" i="1" err="1">
                <a:solidFill>
                  <a:srgbClr val="333333"/>
                </a:solidFill>
                <a:latin typeface="Helvetica Neue"/>
                <a:ea typeface="Helvetica Neue"/>
                <a:cs typeface="Helvetica Neue"/>
                <a:sym typeface="Helvetica Neue"/>
              </a:rPr>
              <a:t>su</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reputación</a:t>
            </a:r>
            <a:r>
              <a:rPr lang="en-US" sz="900" i="1">
                <a:solidFill>
                  <a:srgbClr val="333333"/>
                </a:solidFill>
                <a:latin typeface="Helvetica Neue"/>
                <a:ea typeface="Helvetica Neue"/>
                <a:cs typeface="Helvetica Neue"/>
                <a:sym typeface="Helvetica Neue"/>
              </a:rPr>
              <a:t> o </a:t>
            </a:r>
            <a:r>
              <a:rPr lang="en-US" sz="900" i="1" err="1">
                <a:solidFill>
                  <a:srgbClr val="333333"/>
                </a:solidFill>
                <a:latin typeface="Helvetica Neue"/>
                <a:ea typeface="Helvetica Neue"/>
                <a:cs typeface="Helvetica Neue"/>
                <a:sym typeface="Helvetica Neue"/>
              </a:rPr>
              <a:t>sus</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intereses</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Por</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descontado</a:t>
            </a:r>
            <a:r>
              <a:rPr lang="en-US" sz="900" i="1">
                <a:solidFill>
                  <a:srgbClr val="333333"/>
                </a:solidFill>
                <a:latin typeface="Helvetica Neue"/>
                <a:ea typeface="Helvetica Neue"/>
                <a:cs typeface="Helvetica Neue"/>
                <a:sym typeface="Helvetica Neue"/>
              </a:rPr>
              <a:t>, la </a:t>
            </a:r>
            <a:r>
              <a:rPr lang="en-US" sz="900" i="1" err="1">
                <a:solidFill>
                  <a:srgbClr val="333333"/>
                </a:solidFill>
                <a:latin typeface="Helvetica Neue"/>
                <a:ea typeface="Helvetica Neue"/>
                <a:cs typeface="Helvetica Neue"/>
                <a:sym typeface="Helvetica Neue"/>
              </a:rPr>
              <a:t>decisión</a:t>
            </a:r>
            <a:r>
              <a:rPr lang="en-US" sz="900" i="1">
                <a:solidFill>
                  <a:srgbClr val="333333"/>
                </a:solidFill>
                <a:latin typeface="Helvetica Neue"/>
                <a:ea typeface="Helvetica Neue"/>
                <a:cs typeface="Helvetica Neue"/>
                <a:sym typeface="Helvetica Neue"/>
              </a:rPr>
              <a:t> de </a:t>
            </a:r>
            <a:r>
              <a:rPr lang="en-US" sz="900" i="1" err="1">
                <a:solidFill>
                  <a:srgbClr val="333333"/>
                </a:solidFill>
                <a:latin typeface="Helvetica Neue"/>
                <a:ea typeface="Helvetica Neue"/>
                <a:cs typeface="Helvetica Neue"/>
                <a:sym typeface="Helvetica Neue"/>
              </a:rPr>
              <a:t>cuándo</a:t>
            </a:r>
            <a:r>
              <a:rPr lang="en-US" sz="900" i="1">
                <a:solidFill>
                  <a:srgbClr val="333333"/>
                </a:solidFill>
                <a:latin typeface="Helvetica Neue"/>
                <a:ea typeface="Helvetica Neue"/>
                <a:cs typeface="Helvetica Neue"/>
                <a:sym typeface="Helvetica Neue"/>
              </a:rPr>
              <a:t> ha </a:t>
            </a:r>
            <a:r>
              <a:rPr lang="en-US" sz="900" i="1" err="1">
                <a:solidFill>
                  <a:srgbClr val="333333"/>
                </a:solidFill>
                <a:latin typeface="Helvetica Neue"/>
                <a:ea typeface="Helvetica Neue"/>
                <a:cs typeface="Helvetica Neue"/>
                <a:sym typeface="Helvetica Neue"/>
              </a:rPr>
              <a:t>habido</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mutilación</a:t>
            </a:r>
            <a:r>
              <a:rPr lang="en-US" sz="900" i="1">
                <a:solidFill>
                  <a:srgbClr val="333333"/>
                </a:solidFill>
                <a:latin typeface="Helvetica Neue"/>
                <a:ea typeface="Helvetica Neue"/>
                <a:cs typeface="Helvetica Neue"/>
                <a:sym typeface="Helvetica Neue"/>
              </a:rPr>
              <a:t> y de </a:t>
            </a:r>
            <a:r>
              <a:rPr lang="en-US" sz="900" i="1" err="1">
                <a:solidFill>
                  <a:srgbClr val="333333"/>
                </a:solidFill>
                <a:latin typeface="Helvetica Neue"/>
                <a:ea typeface="Helvetica Neue"/>
                <a:cs typeface="Helvetica Neue"/>
                <a:sym typeface="Helvetica Neue"/>
              </a:rPr>
              <a:t>cuándo</a:t>
            </a:r>
            <a:r>
              <a:rPr lang="en-US" sz="900" i="1">
                <a:solidFill>
                  <a:srgbClr val="333333"/>
                </a:solidFill>
                <a:latin typeface="Helvetica Neue"/>
                <a:ea typeface="Helvetica Neue"/>
                <a:cs typeface="Helvetica Neue"/>
                <a:sym typeface="Helvetica Neue"/>
              </a:rPr>
              <a:t> la </a:t>
            </a:r>
            <a:r>
              <a:rPr lang="en-US" sz="900" i="1" err="1">
                <a:solidFill>
                  <a:srgbClr val="333333"/>
                </a:solidFill>
                <a:latin typeface="Helvetica Neue"/>
                <a:ea typeface="Helvetica Neue"/>
                <a:cs typeface="Helvetica Neue"/>
                <a:sym typeface="Helvetica Neue"/>
              </a:rPr>
              <a:t>mutilación</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perjudica</a:t>
            </a:r>
            <a:r>
              <a:rPr lang="en-US" sz="900" i="1">
                <a:solidFill>
                  <a:srgbClr val="333333"/>
                </a:solidFill>
                <a:latin typeface="Helvetica Neue"/>
                <a:ea typeface="Helvetica Neue"/>
                <a:cs typeface="Helvetica Neue"/>
                <a:sym typeface="Helvetica Neue"/>
              </a:rPr>
              <a:t> la </a:t>
            </a:r>
            <a:r>
              <a:rPr lang="en-US" sz="900" i="1" err="1">
                <a:solidFill>
                  <a:srgbClr val="333333"/>
                </a:solidFill>
                <a:latin typeface="Helvetica Neue"/>
                <a:ea typeface="Helvetica Neue"/>
                <a:cs typeface="Helvetica Neue"/>
                <a:sym typeface="Helvetica Neue"/>
              </a:rPr>
              <a:t>reputación</a:t>
            </a:r>
            <a:r>
              <a:rPr lang="en-US" sz="900" i="1">
                <a:solidFill>
                  <a:srgbClr val="333333"/>
                </a:solidFill>
                <a:latin typeface="Helvetica Neue"/>
                <a:ea typeface="Helvetica Neue"/>
                <a:cs typeface="Helvetica Neue"/>
                <a:sym typeface="Helvetica Neue"/>
              </a:rPr>
              <a:t> o los </a:t>
            </a:r>
            <a:r>
              <a:rPr lang="en-US" sz="900" i="1" err="1">
                <a:solidFill>
                  <a:srgbClr val="333333"/>
                </a:solidFill>
                <a:latin typeface="Helvetica Neue"/>
                <a:ea typeface="Helvetica Neue"/>
                <a:cs typeface="Helvetica Neue"/>
                <a:sym typeface="Helvetica Neue"/>
              </a:rPr>
              <a:t>intereses</a:t>
            </a:r>
            <a:r>
              <a:rPr lang="en-US" sz="900" i="1">
                <a:solidFill>
                  <a:srgbClr val="333333"/>
                </a:solidFill>
                <a:latin typeface="Helvetica Neue"/>
                <a:ea typeface="Helvetica Neue"/>
                <a:cs typeface="Helvetica Neue"/>
                <a:sym typeface="Helvetica Neue"/>
              </a:rPr>
              <a:t> del </a:t>
            </a:r>
            <a:r>
              <a:rPr lang="en-US" sz="900" i="1" err="1">
                <a:solidFill>
                  <a:srgbClr val="333333"/>
                </a:solidFill>
                <a:latin typeface="Helvetica Neue"/>
                <a:ea typeface="Helvetica Neue"/>
                <a:cs typeface="Helvetica Neue"/>
                <a:sym typeface="Helvetica Neue"/>
              </a:rPr>
              <a:t>autor</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quedaría</a:t>
            </a:r>
            <a:r>
              <a:rPr lang="en-US" sz="900" i="1">
                <a:solidFill>
                  <a:srgbClr val="333333"/>
                </a:solidFill>
                <a:latin typeface="Helvetica Neue"/>
                <a:ea typeface="Helvetica Neue"/>
                <a:cs typeface="Helvetica Neue"/>
                <a:sym typeface="Helvetica Neue"/>
              </a:rPr>
              <a:t> en </a:t>
            </a:r>
            <a:r>
              <a:rPr lang="en-US" sz="900" i="1" err="1">
                <a:solidFill>
                  <a:srgbClr val="333333"/>
                </a:solidFill>
                <a:latin typeface="Helvetica Neue"/>
                <a:ea typeface="Helvetica Neue"/>
                <a:cs typeface="Helvetica Neue"/>
                <a:sym typeface="Helvetica Neue"/>
              </a:rPr>
              <a:t>manos</a:t>
            </a:r>
            <a:r>
              <a:rPr lang="en-US" sz="900" i="1">
                <a:solidFill>
                  <a:srgbClr val="333333"/>
                </a:solidFill>
                <a:latin typeface="Helvetica Neue"/>
                <a:ea typeface="Helvetica Neue"/>
                <a:cs typeface="Helvetica Neue"/>
                <a:sym typeface="Helvetica Neue"/>
              </a:rPr>
              <a:t> de </a:t>
            </a:r>
            <a:r>
              <a:rPr lang="en-US" sz="900" i="1" err="1">
                <a:solidFill>
                  <a:srgbClr val="333333"/>
                </a:solidFill>
                <a:latin typeface="Helvetica Neue"/>
                <a:ea typeface="Helvetica Neue"/>
                <a:cs typeface="Helvetica Neue"/>
                <a:sym typeface="Helvetica Neue"/>
              </a:rPr>
              <a:t>cada</a:t>
            </a:r>
            <a:r>
              <a:rPr lang="en-US" sz="900" i="1">
                <a:solidFill>
                  <a:srgbClr val="333333"/>
                </a:solidFill>
                <a:latin typeface="Helvetica Neue"/>
                <a:ea typeface="Helvetica Neue"/>
                <a:cs typeface="Helvetica Neue"/>
                <a:sym typeface="Helvetica Neue"/>
              </a:rPr>
              <a:t> </a:t>
            </a:r>
            <a:r>
              <a:rPr lang="en-US" sz="900" i="1" err="1">
                <a:solidFill>
                  <a:srgbClr val="333333"/>
                </a:solidFill>
                <a:latin typeface="Helvetica Neue"/>
                <a:ea typeface="Helvetica Neue"/>
                <a:cs typeface="Helvetica Neue"/>
                <a:sym typeface="Helvetica Neue"/>
              </a:rPr>
              <a:t>Juez</a:t>
            </a:r>
            <a:r>
              <a:rPr lang="en-US" sz="900" i="1">
                <a:solidFill>
                  <a:srgbClr val="333333"/>
                </a:solidFill>
                <a:latin typeface="Helvetica Neue"/>
                <a:ea typeface="Helvetica Neue"/>
                <a:cs typeface="Helvetica Neue"/>
                <a:sym typeface="Helvetica Neue"/>
              </a:rPr>
              <a:t> o Tribunal.</a:t>
            </a:r>
            <a:endParaRPr sz="900" i="1">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20</a:t>
            </a:fld>
            <a:endParaRPr lang="es-ES"/>
          </a:p>
        </p:txBody>
      </p:sp>
      <p:sp>
        <p:nvSpPr>
          <p:cNvPr id="5" name="Marcador de texto 4">
            <a:extLst>
              <a:ext uri="{FF2B5EF4-FFF2-40B4-BE49-F238E27FC236}">
                <a16:creationId xmlns:a16="http://schemas.microsoft.com/office/drawing/2014/main" id="{065FF883-F512-1150-A1A5-5F9FEFFCE72D}"/>
              </a:ext>
            </a:extLst>
          </p:cNvPr>
          <p:cNvSpPr>
            <a:spLocks noGrp="1"/>
          </p:cNvSpPr>
          <p:nvPr>
            <p:ph type="body" idx="1"/>
          </p:nvPr>
        </p:nvSpPr>
        <p:spPr/>
        <p:txBody>
          <a:bodyPr/>
          <a:lstStyle/>
          <a:p>
            <a:r>
              <a:rPr lang="es-ES"/>
              <a:t>Usando </a:t>
            </a:r>
            <a:r>
              <a:rPr lang="es-ES" err="1"/>
              <a:t>headers</a:t>
            </a:r>
            <a:r>
              <a:rPr lang="es-ES"/>
              <a:t>:</a:t>
            </a:r>
          </a:p>
          <a:p>
            <a:endParaRPr lang="es-ES"/>
          </a:p>
          <a:p>
            <a:r>
              <a:rPr lang="es-ES" sz="1600" b="1" err="1"/>
              <a:t>setcookie</a:t>
            </a:r>
            <a:r>
              <a:rPr lang="es-ES" sz="1600" b="1"/>
              <a:t>()</a:t>
            </a:r>
            <a:r>
              <a:rPr lang="es-ES" sz="1600"/>
              <a:t> no se ejecuta antes de que se </a:t>
            </a:r>
            <a:r>
              <a:rPr lang="es-ES" sz="1600" err="1"/>
              <a:t>envie</a:t>
            </a:r>
            <a:r>
              <a:rPr lang="es-ES" sz="1600"/>
              <a:t> la información al navegador...</a:t>
            </a:r>
          </a:p>
          <a:p>
            <a:endParaRPr lang="es-ES" sz="1600"/>
          </a:p>
          <a:p>
            <a:endParaRPr lang="es-ES" sz="1600"/>
          </a:p>
          <a:p>
            <a:r>
              <a:rPr lang="es-ES" sz="1600"/>
              <a:t>Las cookies deben enviarse antes de los elementos del encabezado.</a:t>
            </a:r>
          </a:p>
        </p:txBody>
      </p:sp>
    </p:spTree>
    <p:extLst>
      <p:ext uri="{BB962C8B-B14F-4D97-AF65-F5344CB8AC3E}">
        <p14:creationId xmlns:p14="http://schemas.microsoft.com/office/powerpoint/2010/main" val="2238241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21</a:t>
            </a:fld>
            <a:endParaRPr lang="es-ES"/>
          </a:p>
        </p:txBody>
      </p:sp>
      <p:sp>
        <p:nvSpPr>
          <p:cNvPr id="10" name="CuadroTexto 9">
            <a:extLst>
              <a:ext uri="{FF2B5EF4-FFF2-40B4-BE49-F238E27FC236}">
                <a16:creationId xmlns:a16="http://schemas.microsoft.com/office/drawing/2014/main" id="{8F2AFCBC-4DF1-ABC6-97A4-6BBA51905216}"/>
              </a:ext>
            </a:extLst>
          </p:cNvPr>
          <p:cNvSpPr txBox="1"/>
          <p:nvPr/>
        </p:nvSpPr>
        <p:spPr>
          <a:xfrm>
            <a:off x="179512" y="123478"/>
            <a:ext cx="7920880" cy="3539430"/>
          </a:xfrm>
          <a:prstGeom prst="rect">
            <a:avLst/>
          </a:prstGeom>
          <a:noFill/>
        </p:spPr>
        <p:txBody>
          <a:bodyPr wrap="square">
            <a:spAutoFit/>
          </a:bodyPr>
          <a:lstStyle/>
          <a:p>
            <a:r>
              <a:rPr lang="es-ES" sz="1600">
                <a:solidFill>
                  <a:schemeClr val="dk1"/>
                </a:solidFill>
                <a:latin typeface="Calibri" panose="020F0502020204030204" pitchFamily="34" charset="0"/>
                <a:ea typeface="Lato"/>
                <a:cs typeface="Calibri" panose="020F0502020204030204" pitchFamily="34" charset="0"/>
                <a:sym typeface="Lato"/>
              </a:rPr>
              <a:t>&lt;!DOCTYPE </a:t>
            </a:r>
            <a:r>
              <a:rPr lang="es-ES" sz="1600" err="1">
                <a:solidFill>
                  <a:schemeClr val="dk1"/>
                </a:solidFill>
                <a:latin typeface="Calibri" panose="020F0502020204030204" pitchFamily="34" charset="0"/>
                <a:ea typeface="Lato"/>
                <a:cs typeface="Calibri" panose="020F0502020204030204" pitchFamily="34" charset="0"/>
                <a:sym typeface="Lato"/>
              </a:rPr>
              <a:t>html</a:t>
            </a:r>
            <a:r>
              <a:rPr lang="es-ES" sz="1600">
                <a:solidFill>
                  <a:schemeClr val="dk1"/>
                </a:solidFill>
                <a:latin typeface="Calibri" panose="020F0502020204030204" pitchFamily="34" charset="0"/>
                <a:ea typeface="Lato"/>
                <a:cs typeface="Calibri" panose="020F0502020204030204" pitchFamily="34" charset="0"/>
                <a:sym typeface="Lato"/>
              </a:rPr>
              <a:t> PUBLIC "=//W3C//DTD XHMTL 1.1//EN" "http://www.w3.org/TR/xhtml11/DTD/xhtml11.dtd"&gt;</a:t>
            </a:r>
          </a:p>
          <a:p>
            <a:r>
              <a:rPr lang="es-ES" sz="1600">
                <a:solidFill>
                  <a:schemeClr val="dk1"/>
                </a:solidFill>
                <a:latin typeface="Calibri" panose="020F0502020204030204" pitchFamily="34" charset="0"/>
                <a:ea typeface="Lato"/>
                <a:cs typeface="Calibri" panose="020F0502020204030204" pitchFamily="34" charset="0"/>
                <a:sym typeface="Lato"/>
              </a:rPr>
              <a:t>  &lt;</a:t>
            </a:r>
            <a:r>
              <a:rPr lang="es-ES" sz="1600" err="1">
                <a:solidFill>
                  <a:schemeClr val="dk1"/>
                </a:solidFill>
                <a:latin typeface="Calibri" panose="020F0502020204030204" pitchFamily="34" charset="0"/>
                <a:ea typeface="Lato"/>
                <a:cs typeface="Calibri" panose="020F0502020204030204" pitchFamily="34" charset="0"/>
                <a:sym typeface="Lato"/>
              </a:rPr>
              <a:t>html</a:t>
            </a:r>
            <a:r>
              <a:rPr lang="es-ES" sz="1600">
                <a:solidFill>
                  <a:schemeClr val="dk1"/>
                </a:solidFill>
                <a:latin typeface="Calibri" panose="020F0502020204030204" pitchFamily="34" charset="0"/>
                <a:ea typeface="Lato"/>
                <a:cs typeface="Calibri" panose="020F0502020204030204" pitchFamily="34" charset="0"/>
                <a:sym typeface="Lato"/>
              </a:rPr>
              <a:t> </a:t>
            </a:r>
            <a:r>
              <a:rPr lang="es-ES" sz="1600" err="1">
                <a:solidFill>
                  <a:schemeClr val="dk1"/>
                </a:solidFill>
                <a:latin typeface="Calibri" panose="020F0502020204030204" pitchFamily="34" charset="0"/>
                <a:ea typeface="Lato"/>
                <a:cs typeface="Calibri" panose="020F0502020204030204" pitchFamily="34" charset="0"/>
                <a:sym typeface="Lato"/>
              </a:rPr>
              <a:t>xmlns</a:t>
            </a:r>
            <a:r>
              <a:rPr lang="es-ES" sz="1600">
                <a:solidFill>
                  <a:schemeClr val="dk1"/>
                </a:solidFill>
                <a:latin typeface="Calibri" panose="020F0502020204030204" pitchFamily="34" charset="0"/>
                <a:ea typeface="Lato"/>
                <a:cs typeface="Calibri" panose="020F0502020204030204" pitchFamily="34" charset="0"/>
                <a:sym typeface="Lato"/>
              </a:rPr>
              <a:t>="http://www.w3.org/1999/xhmtl" </a:t>
            </a:r>
            <a:r>
              <a:rPr lang="es-ES" sz="1600" err="1">
                <a:solidFill>
                  <a:schemeClr val="dk1"/>
                </a:solidFill>
                <a:latin typeface="Calibri" panose="020F0502020204030204" pitchFamily="34" charset="0"/>
                <a:ea typeface="Lato"/>
                <a:cs typeface="Calibri" panose="020F0502020204030204" pitchFamily="34" charset="0"/>
                <a:sym typeface="Lato"/>
              </a:rPr>
              <a:t>xml:lang</a:t>
            </a:r>
            <a:r>
              <a:rPr lang="es-ES" sz="1600">
                <a:solidFill>
                  <a:schemeClr val="dk1"/>
                </a:solidFill>
                <a:latin typeface="Calibri" panose="020F0502020204030204" pitchFamily="34" charset="0"/>
                <a:ea typeface="Lato"/>
                <a:cs typeface="Calibri" panose="020F0502020204030204" pitchFamily="34" charset="0"/>
                <a:sym typeface="Lato"/>
              </a:rPr>
              <a:t>="en"&gt;</a:t>
            </a:r>
          </a:p>
          <a:p>
            <a:r>
              <a:rPr lang="es-ES" sz="1600">
                <a:solidFill>
                  <a:schemeClr val="dk1"/>
                </a:solidFill>
                <a:latin typeface="Calibri" panose="020F0502020204030204" pitchFamily="34" charset="0"/>
                <a:ea typeface="Lato"/>
                <a:cs typeface="Calibri" panose="020F0502020204030204" pitchFamily="34" charset="0"/>
                <a:sym typeface="Lato"/>
              </a:rPr>
              <a:t>&lt;head&gt;&lt;</a:t>
            </a:r>
            <a:r>
              <a:rPr lang="es-ES" sz="1600" err="1">
                <a:solidFill>
                  <a:schemeClr val="dk1"/>
                </a:solidFill>
                <a:latin typeface="Calibri" panose="020F0502020204030204" pitchFamily="34" charset="0"/>
                <a:ea typeface="Lato"/>
                <a:cs typeface="Calibri" panose="020F0502020204030204" pitchFamily="34" charset="0"/>
                <a:sym typeface="Lato"/>
              </a:rPr>
              <a:t>title</a:t>
            </a:r>
            <a:r>
              <a:rPr lang="es-ES" sz="1600">
                <a:solidFill>
                  <a:schemeClr val="dk1"/>
                </a:solidFill>
                <a:latin typeface="Calibri" panose="020F0502020204030204" pitchFamily="34" charset="0"/>
                <a:ea typeface="Lato"/>
                <a:cs typeface="Calibri" panose="020F0502020204030204" pitchFamily="34" charset="0"/>
                <a:sym typeface="Lato"/>
              </a:rPr>
              <a:t>&gt;PHP Script </a:t>
            </a:r>
            <a:r>
              <a:rPr lang="es-ES" sz="1600" err="1">
                <a:solidFill>
                  <a:schemeClr val="dk1"/>
                </a:solidFill>
                <a:latin typeface="Calibri" panose="020F0502020204030204" pitchFamily="34" charset="0"/>
                <a:ea typeface="Lato"/>
                <a:cs typeface="Calibri" panose="020F0502020204030204" pitchFamily="34" charset="0"/>
                <a:sym typeface="Lato"/>
              </a:rPr>
              <a:t>using</a:t>
            </a:r>
            <a:r>
              <a:rPr lang="es-ES" sz="1600">
                <a:solidFill>
                  <a:schemeClr val="dk1"/>
                </a:solidFill>
                <a:latin typeface="Calibri" panose="020F0502020204030204" pitchFamily="34" charset="0"/>
                <a:ea typeface="Lato"/>
                <a:cs typeface="Calibri" panose="020F0502020204030204" pitchFamily="34" charset="0"/>
                <a:sym typeface="Lato"/>
              </a:rPr>
              <a:t> Cookies&lt;/</a:t>
            </a:r>
            <a:r>
              <a:rPr lang="es-ES" sz="1600" err="1">
                <a:solidFill>
                  <a:schemeClr val="dk1"/>
                </a:solidFill>
                <a:latin typeface="Calibri" panose="020F0502020204030204" pitchFamily="34" charset="0"/>
                <a:ea typeface="Lato"/>
                <a:cs typeface="Calibri" panose="020F0502020204030204" pitchFamily="34" charset="0"/>
                <a:sym typeface="Lato"/>
              </a:rPr>
              <a:t>title</a:t>
            </a:r>
            <a:r>
              <a:rPr lang="es-ES" sz="1600">
                <a:solidFill>
                  <a:schemeClr val="dk1"/>
                </a:solidFill>
                <a:latin typeface="Calibri" panose="020F0502020204030204" pitchFamily="34" charset="0"/>
                <a:ea typeface="Lato"/>
                <a:cs typeface="Calibri" panose="020F0502020204030204" pitchFamily="34" charset="0"/>
                <a:sym typeface="Lato"/>
              </a:rPr>
              <a:t>&gt;</a:t>
            </a:r>
          </a:p>
          <a:p>
            <a:r>
              <a:rPr lang="es-ES" sz="1600">
                <a:solidFill>
                  <a:schemeClr val="dk1"/>
                </a:solidFill>
                <a:latin typeface="Calibri" panose="020F0502020204030204" pitchFamily="34" charset="0"/>
                <a:ea typeface="Lato"/>
                <a:cs typeface="Calibri" panose="020F0502020204030204" pitchFamily="34" charset="0"/>
                <a:sym typeface="Lato"/>
              </a:rPr>
              <a:t>&lt;meta http-</a:t>
            </a:r>
            <a:r>
              <a:rPr lang="es-ES" sz="1600" err="1">
                <a:solidFill>
                  <a:schemeClr val="dk1"/>
                </a:solidFill>
                <a:latin typeface="Calibri" panose="020F0502020204030204" pitchFamily="34" charset="0"/>
                <a:ea typeface="Lato"/>
                <a:cs typeface="Calibri" panose="020F0502020204030204" pitchFamily="34" charset="0"/>
                <a:sym typeface="Lato"/>
              </a:rPr>
              <a:t>equiv</a:t>
            </a:r>
            <a:r>
              <a:rPr lang="es-ES" sz="1600">
                <a:solidFill>
                  <a:schemeClr val="dk1"/>
                </a:solidFill>
                <a:latin typeface="Calibri" panose="020F0502020204030204" pitchFamily="34" charset="0"/>
                <a:ea typeface="Lato"/>
                <a:cs typeface="Calibri" panose="020F0502020204030204" pitchFamily="34" charset="0"/>
                <a:sym typeface="Lato"/>
              </a:rPr>
              <a:t>="Content-</a:t>
            </a:r>
            <a:r>
              <a:rPr lang="es-ES" sz="1600" err="1">
                <a:solidFill>
                  <a:schemeClr val="dk1"/>
                </a:solidFill>
                <a:latin typeface="Calibri" panose="020F0502020204030204" pitchFamily="34" charset="0"/>
                <a:ea typeface="Lato"/>
                <a:cs typeface="Calibri" panose="020F0502020204030204" pitchFamily="34" charset="0"/>
                <a:sym typeface="Lato"/>
              </a:rPr>
              <a:t>Type</a:t>
            </a:r>
            <a:r>
              <a:rPr lang="es-ES" sz="1600">
                <a:solidFill>
                  <a:schemeClr val="dk1"/>
                </a:solidFill>
                <a:latin typeface="Calibri" panose="020F0502020204030204" pitchFamily="34" charset="0"/>
                <a:ea typeface="Lato"/>
                <a:cs typeface="Calibri" panose="020F0502020204030204" pitchFamily="34" charset="0"/>
                <a:sym typeface="Lato"/>
              </a:rPr>
              <a:t>" </a:t>
            </a:r>
            <a:r>
              <a:rPr lang="es-ES" sz="1600" err="1">
                <a:solidFill>
                  <a:schemeClr val="dk1"/>
                </a:solidFill>
                <a:latin typeface="Calibri" panose="020F0502020204030204" pitchFamily="34" charset="0"/>
                <a:ea typeface="Lato"/>
                <a:cs typeface="Calibri" panose="020F0502020204030204" pitchFamily="34" charset="0"/>
                <a:sym typeface="Lato"/>
              </a:rPr>
              <a:t>content</a:t>
            </a:r>
            <a:r>
              <a:rPr lang="es-ES" sz="1600">
                <a:solidFill>
                  <a:schemeClr val="dk1"/>
                </a:solidFill>
                <a:latin typeface="Calibri" panose="020F0502020204030204" pitchFamily="34" charset="0"/>
                <a:ea typeface="Lato"/>
                <a:cs typeface="Calibri" panose="020F0502020204030204" pitchFamily="34" charset="0"/>
                <a:sym typeface="Lato"/>
              </a:rPr>
              <a:t>="</a:t>
            </a:r>
            <a:r>
              <a:rPr lang="es-ES" sz="1600" err="1">
                <a:solidFill>
                  <a:schemeClr val="dk1"/>
                </a:solidFill>
                <a:latin typeface="Calibri" panose="020F0502020204030204" pitchFamily="34" charset="0"/>
                <a:ea typeface="Lato"/>
                <a:cs typeface="Calibri" panose="020F0502020204030204" pitchFamily="34" charset="0"/>
                <a:sym typeface="Lato"/>
              </a:rPr>
              <a:t>text</a:t>
            </a:r>
            <a:r>
              <a:rPr lang="es-ES" sz="1600">
                <a:solidFill>
                  <a:schemeClr val="dk1"/>
                </a:solidFill>
                <a:latin typeface="Calibri" panose="020F0502020204030204" pitchFamily="34" charset="0"/>
                <a:ea typeface="Lato"/>
                <a:cs typeface="Calibri" panose="020F0502020204030204" pitchFamily="34" charset="0"/>
                <a:sym typeface="Lato"/>
              </a:rPr>
              <a:t>/</a:t>
            </a:r>
            <a:r>
              <a:rPr lang="es-ES" sz="1600" err="1">
                <a:solidFill>
                  <a:schemeClr val="dk1"/>
                </a:solidFill>
                <a:latin typeface="Calibri" panose="020F0502020204030204" pitchFamily="34" charset="0"/>
                <a:ea typeface="Lato"/>
                <a:cs typeface="Calibri" panose="020F0502020204030204" pitchFamily="34" charset="0"/>
                <a:sym typeface="Lato"/>
              </a:rPr>
              <a:t>html</a:t>
            </a:r>
            <a:r>
              <a:rPr lang="es-ES" sz="1600">
                <a:solidFill>
                  <a:schemeClr val="dk1"/>
                </a:solidFill>
                <a:latin typeface="Calibri" panose="020F0502020204030204" pitchFamily="34" charset="0"/>
                <a:ea typeface="Lato"/>
                <a:cs typeface="Calibri" panose="020F0502020204030204" pitchFamily="34" charset="0"/>
                <a:sym typeface="Lato"/>
              </a:rPr>
              <a:t>; </a:t>
            </a:r>
            <a:r>
              <a:rPr lang="es-ES" sz="1600" err="1">
                <a:solidFill>
                  <a:schemeClr val="dk1"/>
                </a:solidFill>
                <a:latin typeface="Calibri" panose="020F0502020204030204" pitchFamily="34" charset="0"/>
                <a:ea typeface="Lato"/>
                <a:cs typeface="Calibri" panose="020F0502020204030204" pitchFamily="34" charset="0"/>
                <a:sym typeface="Lato"/>
              </a:rPr>
              <a:t>chatset</a:t>
            </a:r>
            <a:r>
              <a:rPr lang="es-ES" sz="1600">
                <a:solidFill>
                  <a:schemeClr val="dk1"/>
                </a:solidFill>
                <a:latin typeface="Calibri" panose="020F0502020204030204" pitchFamily="34" charset="0"/>
                <a:ea typeface="Lato"/>
                <a:cs typeface="Calibri" panose="020F0502020204030204" pitchFamily="34" charset="0"/>
                <a:sym typeface="Lato"/>
              </a:rPr>
              <a:t>=ISO-8859-1" /&gt;</a:t>
            </a:r>
          </a:p>
          <a:p>
            <a:r>
              <a:rPr lang="es-ES" sz="1600">
                <a:solidFill>
                  <a:schemeClr val="dk1"/>
                </a:solidFill>
                <a:latin typeface="Calibri" panose="020F0502020204030204" pitchFamily="34" charset="0"/>
                <a:ea typeface="Lato"/>
                <a:cs typeface="Calibri" panose="020F0502020204030204" pitchFamily="34" charset="0"/>
                <a:sym typeface="Lato"/>
              </a:rPr>
              <a:t>&lt;/head&gt;  </a:t>
            </a:r>
          </a:p>
          <a:p>
            <a:r>
              <a:rPr lang="es-ES" sz="1600">
                <a:solidFill>
                  <a:schemeClr val="dk1"/>
                </a:solidFill>
                <a:latin typeface="Calibri" panose="020F0502020204030204" pitchFamily="34" charset="0"/>
                <a:ea typeface="Lato"/>
                <a:cs typeface="Calibri" panose="020F0502020204030204" pitchFamily="34" charset="0"/>
                <a:sym typeface="Lato"/>
              </a:rPr>
              <a:t>&lt;</a:t>
            </a:r>
            <a:r>
              <a:rPr lang="es-ES" sz="1600" err="1">
                <a:solidFill>
                  <a:schemeClr val="dk1"/>
                </a:solidFill>
                <a:latin typeface="Calibri" panose="020F0502020204030204" pitchFamily="34" charset="0"/>
                <a:ea typeface="Lato"/>
                <a:cs typeface="Calibri" panose="020F0502020204030204" pitchFamily="34" charset="0"/>
                <a:sym typeface="Lato"/>
              </a:rPr>
              <a:t>body</a:t>
            </a:r>
            <a:r>
              <a:rPr lang="es-ES" sz="1600">
                <a:solidFill>
                  <a:schemeClr val="dk1"/>
                </a:solidFill>
                <a:latin typeface="Calibri" panose="020F0502020204030204" pitchFamily="34" charset="0"/>
                <a:ea typeface="Lato"/>
                <a:cs typeface="Calibri" panose="020F0502020204030204" pitchFamily="34" charset="0"/>
                <a:sym typeface="Lato"/>
              </a:rPr>
              <a:t>&gt;</a:t>
            </a:r>
          </a:p>
          <a:p>
            <a:r>
              <a:rPr lang="es-ES" sz="1600">
                <a:solidFill>
                  <a:schemeClr val="dk1"/>
                </a:solidFill>
                <a:latin typeface="Calibri" panose="020F0502020204030204" pitchFamily="34" charset="0"/>
                <a:ea typeface="Lato"/>
                <a:cs typeface="Calibri" panose="020F0502020204030204" pitchFamily="34" charset="0"/>
                <a:sym typeface="Lato"/>
              </a:rPr>
              <a:t>&lt;?</a:t>
            </a:r>
            <a:r>
              <a:rPr lang="es-ES" sz="1600" err="1">
                <a:solidFill>
                  <a:schemeClr val="dk1"/>
                </a:solidFill>
                <a:latin typeface="Calibri" panose="020F0502020204030204" pitchFamily="34" charset="0"/>
                <a:ea typeface="Lato"/>
                <a:cs typeface="Calibri" panose="020F0502020204030204" pitchFamily="34" charset="0"/>
                <a:sym typeface="Lato"/>
              </a:rPr>
              <a:t>php</a:t>
            </a:r>
            <a:endParaRPr lang="es-ES" sz="1600">
              <a:solidFill>
                <a:schemeClr val="dk1"/>
              </a:solidFill>
              <a:latin typeface="Calibri" panose="020F0502020204030204" pitchFamily="34" charset="0"/>
              <a:ea typeface="Lato"/>
              <a:cs typeface="Calibri" panose="020F0502020204030204" pitchFamily="34" charset="0"/>
              <a:sym typeface="Lato"/>
            </a:endParaRPr>
          </a:p>
          <a:p>
            <a:r>
              <a:rPr lang="es-ES" sz="1600">
                <a:solidFill>
                  <a:schemeClr val="dk1"/>
                </a:solidFill>
                <a:latin typeface="Calibri" panose="020F0502020204030204" pitchFamily="34" charset="0"/>
                <a:ea typeface="Lato"/>
                <a:cs typeface="Calibri" panose="020F0502020204030204" pitchFamily="34" charset="0"/>
                <a:sym typeface="Lato"/>
              </a:rPr>
              <a:t>$</a:t>
            </a:r>
            <a:r>
              <a:rPr lang="es-ES" sz="1600" err="1">
                <a:solidFill>
                  <a:schemeClr val="dk1"/>
                </a:solidFill>
                <a:latin typeface="Calibri" panose="020F0502020204030204" pitchFamily="34" charset="0"/>
                <a:ea typeface="Lato"/>
                <a:cs typeface="Calibri" panose="020F0502020204030204" pitchFamily="34" charset="0"/>
                <a:sym typeface="Lato"/>
              </a:rPr>
              <a:t>strValue</a:t>
            </a:r>
            <a:r>
              <a:rPr lang="es-ES" sz="1600">
                <a:solidFill>
                  <a:schemeClr val="dk1"/>
                </a:solidFill>
                <a:latin typeface="Calibri" panose="020F0502020204030204" pitchFamily="34" charset="0"/>
                <a:ea typeface="Lato"/>
                <a:cs typeface="Calibri" panose="020F0502020204030204" pitchFamily="34" charset="0"/>
                <a:sym typeface="Lato"/>
              </a:rPr>
              <a:t> = "</a:t>
            </a:r>
            <a:r>
              <a:rPr lang="es-ES" sz="1600" err="1">
                <a:solidFill>
                  <a:schemeClr val="dk1"/>
                </a:solidFill>
                <a:latin typeface="Calibri" panose="020F0502020204030204" pitchFamily="34" charset="0"/>
                <a:ea typeface="Lato"/>
                <a:cs typeface="Calibri" panose="020F0502020204030204" pitchFamily="34" charset="0"/>
                <a:sym typeface="Lato"/>
              </a:rPr>
              <a:t>This</a:t>
            </a:r>
            <a:r>
              <a:rPr lang="es-ES" sz="1600">
                <a:solidFill>
                  <a:schemeClr val="dk1"/>
                </a:solidFill>
                <a:latin typeface="Calibri" panose="020F0502020204030204" pitchFamily="34" charset="0"/>
                <a:ea typeface="Lato"/>
                <a:cs typeface="Calibri" panose="020F0502020204030204" pitchFamily="34" charset="0"/>
                <a:sym typeface="Lato"/>
              </a:rPr>
              <a:t> </a:t>
            </a:r>
            <a:r>
              <a:rPr lang="es-ES" sz="1600" err="1">
                <a:solidFill>
                  <a:schemeClr val="dk1"/>
                </a:solidFill>
                <a:latin typeface="Calibri" panose="020F0502020204030204" pitchFamily="34" charset="0"/>
                <a:ea typeface="Lato"/>
                <a:cs typeface="Calibri" panose="020F0502020204030204" pitchFamily="34" charset="0"/>
                <a:sym typeface="Lato"/>
              </a:rPr>
              <a:t>is</a:t>
            </a:r>
            <a:r>
              <a:rPr lang="es-ES" sz="1600">
                <a:solidFill>
                  <a:schemeClr val="dk1"/>
                </a:solidFill>
                <a:latin typeface="Calibri" panose="020F0502020204030204" pitchFamily="34" charset="0"/>
                <a:ea typeface="Lato"/>
                <a:cs typeface="Calibri" panose="020F0502020204030204" pitchFamily="34" charset="0"/>
                <a:sym typeface="Lato"/>
              </a:rPr>
              <a:t> </a:t>
            </a:r>
            <a:r>
              <a:rPr lang="es-ES" sz="1600" err="1">
                <a:solidFill>
                  <a:schemeClr val="dk1"/>
                </a:solidFill>
                <a:latin typeface="Calibri" panose="020F0502020204030204" pitchFamily="34" charset="0"/>
                <a:ea typeface="Lato"/>
                <a:cs typeface="Calibri" panose="020F0502020204030204" pitchFamily="34" charset="0"/>
                <a:sym typeface="Lato"/>
              </a:rPr>
              <a:t>my</a:t>
            </a:r>
            <a:r>
              <a:rPr lang="es-ES" sz="1600">
                <a:solidFill>
                  <a:schemeClr val="dk1"/>
                </a:solidFill>
                <a:latin typeface="Calibri" panose="020F0502020204030204" pitchFamily="34" charset="0"/>
                <a:ea typeface="Lato"/>
                <a:cs typeface="Calibri" panose="020F0502020204030204" pitchFamily="34" charset="0"/>
                <a:sym typeface="Lato"/>
              </a:rPr>
              <a:t> </a:t>
            </a:r>
            <a:r>
              <a:rPr lang="es-ES" sz="1600" err="1">
                <a:solidFill>
                  <a:schemeClr val="dk1"/>
                </a:solidFill>
                <a:latin typeface="Calibri" panose="020F0502020204030204" pitchFamily="34" charset="0"/>
                <a:ea typeface="Lato"/>
                <a:cs typeface="Calibri" panose="020F0502020204030204" pitchFamily="34" charset="0"/>
                <a:sym typeface="Lato"/>
              </a:rPr>
              <a:t>first</a:t>
            </a:r>
            <a:r>
              <a:rPr lang="es-ES" sz="1600">
                <a:solidFill>
                  <a:schemeClr val="dk1"/>
                </a:solidFill>
                <a:latin typeface="Calibri" panose="020F0502020204030204" pitchFamily="34" charset="0"/>
                <a:ea typeface="Lato"/>
                <a:cs typeface="Calibri" panose="020F0502020204030204" pitchFamily="34" charset="0"/>
                <a:sym typeface="Lato"/>
              </a:rPr>
              <a:t> cookie";</a:t>
            </a:r>
          </a:p>
          <a:p>
            <a:r>
              <a:rPr lang="es-ES" sz="1600" err="1">
                <a:solidFill>
                  <a:schemeClr val="dk1"/>
                </a:solidFill>
                <a:latin typeface="Calibri" panose="020F0502020204030204" pitchFamily="34" charset="0"/>
                <a:ea typeface="Lato"/>
                <a:cs typeface="Calibri" panose="020F0502020204030204" pitchFamily="34" charset="0"/>
                <a:sym typeface="Lato"/>
              </a:rPr>
              <a:t>setcookie</a:t>
            </a:r>
            <a:r>
              <a:rPr lang="es-ES" sz="1600">
                <a:solidFill>
                  <a:schemeClr val="dk1"/>
                </a:solidFill>
                <a:latin typeface="Calibri" panose="020F0502020204030204" pitchFamily="34" charset="0"/>
                <a:ea typeface="Lato"/>
                <a:cs typeface="Calibri" panose="020F0502020204030204" pitchFamily="34" charset="0"/>
                <a:sym typeface="Lato"/>
              </a:rPr>
              <a:t> ("</a:t>
            </a:r>
            <a:r>
              <a:rPr lang="es-ES" sz="1600" err="1">
                <a:solidFill>
                  <a:schemeClr val="dk1"/>
                </a:solidFill>
                <a:latin typeface="Calibri" panose="020F0502020204030204" pitchFamily="34" charset="0"/>
                <a:ea typeface="Lato"/>
                <a:cs typeface="Calibri" panose="020F0502020204030204" pitchFamily="34" charset="0"/>
                <a:sym typeface="Lato"/>
              </a:rPr>
              <a:t>mycookie</a:t>
            </a:r>
            <a:r>
              <a:rPr lang="es-ES" sz="1600">
                <a:solidFill>
                  <a:schemeClr val="dk1"/>
                </a:solidFill>
                <a:latin typeface="Calibri" panose="020F0502020204030204" pitchFamily="34" charset="0"/>
                <a:ea typeface="Lato"/>
                <a:cs typeface="Calibri" panose="020F0502020204030204" pitchFamily="34" charset="0"/>
                <a:sym typeface="Lato"/>
              </a:rPr>
              <a:t>", $</a:t>
            </a:r>
            <a:r>
              <a:rPr lang="es-ES" sz="1600" err="1">
                <a:solidFill>
                  <a:schemeClr val="dk1"/>
                </a:solidFill>
                <a:latin typeface="Calibri" panose="020F0502020204030204" pitchFamily="34" charset="0"/>
                <a:ea typeface="Lato"/>
                <a:cs typeface="Calibri" panose="020F0502020204030204" pitchFamily="34" charset="0"/>
                <a:sym typeface="Lato"/>
              </a:rPr>
              <a:t>strValue</a:t>
            </a:r>
            <a:r>
              <a:rPr lang="es-ES" sz="1600">
                <a:solidFill>
                  <a:schemeClr val="dk1"/>
                </a:solidFill>
                <a:latin typeface="Calibri" panose="020F0502020204030204" pitchFamily="34" charset="0"/>
                <a:ea typeface="Lato"/>
                <a:cs typeface="Calibri" panose="020F0502020204030204" pitchFamily="34" charset="0"/>
                <a:sym typeface="Lato"/>
              </a:rPr>
              <a:t>);</a:t>
            </a:r>
          </a:p>
          <a:p>
            <a:r>
              <a:rPr lang="es-ES" sz="1600">
                <a:solidFill>
                  <a:schemeClr val="dk1"/>
                </a:solidFill>
                <a:latin typeface="Calibri" panose="020F0502020204030204" pitchFamily="34" charset="0"/>
                <a:ea typeface="Lato"/>
                <a:cs typeface="Calibri" panose="020F0502020204030204" pitchFamily="34" charset="0"/>
                <a:sym typeface="Lato"/>
              </a:rPr>
              <a:t>echo "Cookie set&lt;</a:t>
            </a:r>
            <a:r>
              <a:rPr lang="es-ES" sz="1600" err="1">
                <a:solidFill>
                  <a:schemeClr val="dk1"/>
                </a:solidFill>
                <a:latin typeface="Calibri" panose="020F0502020204030204" pitchFamily="34" charset="0"/>
                <a:ea typeface="Lato"/>
                <a:cs typeface="Calibri" panose="020F0502020204030204" pitchFamily="34" charset="0"/>
                <a:sym typeface="Lato"/>
              </a:rPr>
              <a:t>br</a:t>
            </a:r>
            <a:r>
              <a:rPr lang="es-ES" sz="1600">
                <a:solidFill>
                  <a:schemeClr val="dk1"/>
                </a:solidFill>
                <a:latin typeface="Calibri" panose="020F0502020204030204" pitchFamily="34" charset="0"/>
                <a:ea typeface="Lato"/>
                <a:cs typeface="Calibri" panose="020F0502020204030204" pitchFamily="34" charset="0"/>
                <a:sym typeface="Lato"/>
              </a:rPr>
              <a:t>&gt;";</a:t>
            </a:r>
          </a:p>
          <a:p>
            <a:r>
              <a:rPr lang="es-ES" sz="1600">
                <a:solidFill>
                  <a:schemeClr val="dk1"/>
                </a:solidFill>
                <a:latin typeface="Calibri" panose="020F0502020204030204" pitchFamily="34" charset="0"/>
                <a:ea typeface="Lato"/>
                <a:cs typeface="Calibri" panose="020F0502020204030204" pitchFamily="34" charset="0"/>
                <a:sym typeface="Lato"/>
              </a:rPr>
              <a:t>?&gt;</a:t>
            </a:r>
          </a:p>
          <a:p>
            <a:r>
              <a:rPr lang="es-ES" sz="1600">
                <a:solidFill>
                  <a:schemeClr val="dk1"/>
                </a:solidFill>
                <a:latin typeface="Calibri" panose="020F0502020204030204" pitchFamily="34" charset="0"/>
                <a:ea typeface="Lato"/>
                <a:cs typeface="Calibri" panose="020F0502020204030204" pitchFamily="34" charset="0"/>
                <a:sym typeface="Lato"/>
              </a:rPr>
              <a:t>&lt;/</a:t>
            </a:r>
            <a:r>
              <a:rPr lang="es-ES" sz="1600" err="1">
                <a:solidFill>
                  <a:schemeClr val="dk1"/>
                </a:solidFill>
                <a:latin typeface="Calibri" panose="020F0502020204030204" pitchFamily="34" charset="0"/>
                <a:ea typeface="Lato"/>
                <a:cs typeface="Calibri" panose="020F0502020204030204" pitchFamily="34" charset="0"/>
                <a:sym typeface="Lato"/>
              </a:rPr>
              <a:t>body</a:t>
            </a:r>
            <a:r>
              <a:rPr lang="es-ES" sz="1600">
                <a:solidFill>
                  <a:schemeClr val="dk1"/>
                </a:solidFill>
                <a:latin typeface="Calibri" panose="020F0502020204030204" pitchFamily="34" charset="0"/>
                <a:ea typeface="Lato"/>
                <a:cs typeface="Calibri" panose="020F0502020204030204" pitchFamily="34" charset="0"/>
                <a:sym typeface="Lato"/>
              </a:rPr>
              <a:t>&gt;  </a:t>
            </a:r>
          </a:p>
          <a:p>
            <a:r>
              <a:rPr lang="es-ES" sz="1600">
                <a:solidFill>
                  <a:schemeClr val="dk1"/>
                </a:solidFill>
                <a:latin typeface="Calibri" panose="020F0502020204030204" pitchFamily="34" charset="0"/>
                <a:ea typeface="Lato"/>
                <a:cs typeface="Calibri" panose="020F0502020204030204" pitchFamily="34" charset="0"/>
                <a:sym typeface="Lato"/>
              </a:rPr>
              <a:t>&lt;/</a:t>
            </a:r>
            <a:r>
              <a:rPr lang="es-ES" sz="1600" err="1">
                <a:solidFill>
                  <a:schemeClr val="dk1"/>
                </a:solidFill>
                <a:latin typeface="Calibri" panose="020F0502020204030204" pitchFamily="34" charset="0"/>
                <a:ea typeface="Lato"/>
                <a:cs typeface="Calibri" panose="020F0502020204030204" pitchFamily="34" charset="0"/>
                <a:sym typeface="Lato"/>
              </a:rPr>
              <a:t>html</a:t>
            </a:r>
            <a:r>
              <a:rPr lang="es-ES" sz="1600">
                <a:solidFill>
                  <a:schemeClr val="dk1"/>
                </a:solidFill>
                <a:latin typeface="Calibri" panose="020F0502020204030204" pitchFamily="34" charset="0"/>
                <a:ea typeface="Lato"/>
                <a:cs typeface="Calibri" panose="020F0502020204030204" pitchFamily="34" charset="0"/>
                <a:sym typeface="Lato"/>
              </a:rPr>
              <a:t>&gt;</a:t>
            </a:r>
          </a:p>
        </p:txBody>
      </p:sp>
      <p:sp>
        <p:nvSpPr>
          <p:cNvPr id="3" name="CuadroTexto 2">
            <a:extLst>
              <a:ext uri="{FF2B5EF4-FFF2-40B4-BE49-F238E27FC236}">
                <a16:creationId xmlns:a16="http://schemas.microsoft.com/office/drawing/2014/main" id="{32FDC32E-1818-1820-B109-568B74249D1A}"/>
              </a:ext>
            </a:extLst>
          </p:cNvPr>
          <p:cNvSpPr txBox="1"/>
          <p:nvPr/>
        </p:nvSpPr>
        <p:spPr>
          <a:xfrm>
            <a:off x="1619672" y="3219822"/>
            <a:ext cx="7144366" cy="1261884"/>
          </a:xfrm>
          <a:prstGeom prst="rect">
            <a:avLst/>
          </a:prstGeom>
          <a:noFill/>
        </p:spPr>
        <p:txBody>
          <a:bodyPr wrap="square">
            <a:spAutoFit/>
          </a:bodyPr>
          <a:lstStyle/>
          <a:p>
            <a:pPr eaLnBrk="1"/>
            <a:r>
              <a:rPr lang="en-GB" altLang="es-ES" b="1">
                <a:solidFill>
                  <a:srgbClr val="FF0000"/>
                </a:solidFill>
              </a:rPr>
              <a:t>Da error!!!!</a:t>
            </a:r>
          </a:p>
          <a:p>
            <a:pPr eaLnBrk="1"/>
            <a:endParaRPr lang="en-GB" altLang="es-ES"/>
          </a:p>
          <a:p>
            <a:pPr eaLnBrk="1"/>
            <a:r>
              <a:rPr lang="en-GB" altLang="es-ES" sz="1600">
                <a:solidFill>
                  <a:schemeClr val="dk1"/>
                </a:solidFill>
                <a:latin typeface="Calibri" panose="020F0502020204030204" pitchFamily="34" charset="0"/>
                <a:ea typeface="Lato"/>
                <a:cs typeface="Calibri" panose="020F0502020204030204" pitchFamily="34" charset="0"/>
              </a:rPr>
              <a:t>Warning: Cannot modify header information - headers already sent by (output started at /var/www/html/</a:t>
            </a:r>
            <a:r>
              <a:rPr lang="en-GB" altLang="es-ES" sz="1600" err="1">
                <a:solidFill>
                  <a:schemeClr val="dk1"/>
                </a:solidFill>
                <a:latin typeface="Calibri" panose="020F0502020204030204" pitchFamily="34" charset="0"/>
                <a:ea typeface="Lato"/>
                <a:cs typeface="Calibri" panose="020F0502020204030204" pitchFamily="34" charset="0"/>
              </a:rPr>
              <a:t>TESTandre</a:t>
            </a:r>
            <a:r>
              <a:rPr lang="en-GB" altLang="es-ES" sz="1600">
                <a:solidFill>
                  <a:schemeClr val="dk1"/>
                </a:solidFill>
                <a:latin typeface="Calibri" panose="020F0502020204030204" pitchFamily="34" charset="0"/>
                <a:ea typeface="Lato"/>
                <a:cs typeface="Calibri" panose="020F0502020204030204" pitchFamily="34" charset="0"/>
              </a:rPr>
              <a:t>/159339/PHP/cookie_with_headers.php:9) in /var/www/html/</a:t>
            </a:r>
            <a:r>
              <a:rPr lang="en-GB" altLang="es-ES" sz="1600" err="1">
                <a:solidFill>
                  <a:schemeClr val="dk1"/>
                </a:solidFill>
                <a:latin typeface="Calibri" panose="020F0502020204030204" pitchFamily="34" charset="0"/>
                <a:ea typeface="Lato"/>
                <a:cs typeface="Calibri" panose="020F0502020204030204" pitchFamily="34" charset="0"/>
              </a:rPr>
              <a:t>TESTandre</a:t>
            </a:r>
            <a:r>
              <a:rPr lang="en-GB" altLang="es-ES" sz="1600">
                <a:solidFill>
                  <a:schemeClr val="dk1"/>
                </a:solidFill>
                <a:latin typeface="Calibri" panose="020F0502020204030204" pitchFamily="34" charset="0"/>
                <a:ea typeface="Lato"/>
                <a:cs typeface="Calibri" panose="020F0502020204030204" pitchFamily="34" charset="0"/>
              </a:rPr>
              <a:t>/159339/PHP/</a:t>
            </a:r>
            <a:r>
              <a:rPr lang="en-GB" altLang="es-ES" sz="1600" err="1">
                <a:solidFill>
                  <a:schemeClr val="dk1"/>
                </a:solidFill>
                <a:latin typeface="Calibri" panose="020F0502020204030204" pitchFamily="34" charset="0"/>
                <a:ea typeface="Lato"/>
                <a:cs typeface="Calibri" panose="020F0502020204030204" pitchFamily="34" charset="0"/>
              </a:rPr>
              <a:t>cookie_with_headers.php</a:t>
            </a:r>
            <a:r>
              <a:rPr lang="en-GB" altLang="es-ES" sz="1600">
                <a:solidFill>
                  <a:schemeClr val="dk1"/>
                </a:solidFill>
                <a:latin typeface="Calibri" panose="020F0502020204030204" pitchFamily="34" charset="0"/>
                <a:ea typeface="Lato"/>
                <a:cs typeface="Calibri" panose="020F0502020204030204" pitchFamily="34" charset="0"/>
              </a:rPr>
              <a:t> on line 11</a:t>
            </a:r>
          </a:p>
        </p:txBody>
      </p:sp>
    </p:spTree>
    <p:extLst>
      <p:ext uri="{BB962C8B-B14F-4D97-AF65-F5344CB8AC3E}">
        <p14:creationId xmlns:p14="http://schemas.microsoft.com/office/powerpoint/2010/main" val="4847435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22</a:t>
            </a:fld>
            <a:endParaRPr lang="es-ES"/>
          </a:p>
        </p:txBody>
      </p:sp>
      <p:sp>
        <p:nvSpPr>
          <p:cNvPr id="8" name="CuadroTexto 7">
            <a:extLst>
              <a:ext uri="{FF2B5EF4-FFF2-40B4-BE49-F238E27FC236}">
                <a16:creationId xmlns:a16="http://schemas.microsoft.com/office/drawing/2014/main" id="{570B719E-4B51-1540-68A0-19C845F10964}"/>
              </a:ext>
            </a:extLst>
          </p:cNvPr>
          <p:cNvSpPr txBox="1"/>
          <p:nvPr/>
        </p:nvSpPr>
        <p:spPr>
          <a:xfrm>
            <a:off x="107504" y="0"/>
            <a:ext cx="8928992" cy="5878532"/>
          </a:xfrm>
          <a:prstGeom prst="rect">
            <a:avLst/>
          </a:prstGeom>
          <a:noFill/>
        </p:spPr>
        <p:txBody>
          <a:bodyPr wrap="square">
            <a:spAutoFit/>
          </a:bodyPr>
          <a:lstStyle/>
          <a:p>
            <a:r>
              <a:rPr lang="es-ES" sz="2400">
                <a:solidFill>
                  <a:schemeClr val="dk1"/>
                </a:solidFill>
                <a:latin typeface="Calibri" panose="020F0502020204030204" pitchFamily="34" charset="0"/>
                <a:ea typeface="Lato"/>
                <a:cs typeface="Calibri" panose="020F0502020204030204" pitchFamily="34" charset="0"/>
              </a:rPr>
              <a:t>Usando Cabeceras:</a:t>
            </a:r>
          </a:p>
          <a:p>
            <a:endParaRPr lang="es-ES" sz="2400">
              <a:solidFill>
                <a:schemeClr val="dk1"/>
              </a:solidFill>
              <a:latin typeface="Calibri" panose="020F0502020204030204" pitchFamily="34" charset="0"/>
              <a:ea typeface="Lato"/>
              <a:cs typeface="Calibri" panose="020F0502020204030204" pitchFamily="34" charset="0"/>
            </a:endParaRPr>
          </a:p>
          <a:p>
            <a:r>
              <a:rPr lang="es-ES" sz="1600">
                <a:solidFill>
                  <a:schemeClr val="dk1"/>
                </a:solidFill>
                <a:latin typeface="Calibri" panose="020F0502020204030204" pitchFamily="34" charset="0"/>
                <a:ea typeface="Lato"/>
                <a:cs typeface="Calibri" panose="020F0502020204030204" pitchFamily="34" charset="0"/>
              </a:rPr>
              <a:t>&lt;?</a:t>
            </a:r>
            <a:r>
              <a:rPr lang="es-ES" sz="1600" err="1">
                <a:solidFill>
                  <a:schemeClr val="dk1"/>
                </a:solidFill>
                <a:latin typeface="Calibri" panose="020F0502020204030204" pitchFamily="34" charset="0"/>
                <a:ea typeface="Lato"/>
                <a:cs typeface="Calibri" panose="020F0502020204030204" pitchFamily="34" charset="0"/>
              </a:rPr>
              <a:t>php</a:t>
            </a:r>
            <a:endParaRPr lang="es-ES" sz="1600">
              <a:solidFill>
                <a:schemeClr val="dk1"/>
              </a:solidFill>
              <a:latin typeface="Calibri" panose="020F0502020204030204" pitchFamily="34" charset="0"/>
              <a:ea typeface="Lato"/>
              <a:cs typeface="Calibri" panose="020F0502020204030204" pitchFamily="34" charset="0"/>
            </a:endParaRPr>
          </a:p>
          <a:p>
            <a:r>
              <a:rPr lang="es-ES" sz="1600">
                <a:solidFill>
                  <a:schemeClr val="dk1"/>
                </a:solidFill>
                <a:latin typeface="Calibri" panose="020F0502020204030204" pitchFamily="34" charset="0"/>
                <a:ea typeface="Lato"/>
                <a:cs typeface="Calibri" panose="020F0502020204030204" pitchFamily="34" charset="0"/>
              </a:rPr>
              <a:t>$</a:t>
            </a:r>
            <a:r>
              <a:rPr lang="es-ES" sz="1600" err="1">
                <a:solidFill>
                  <a:schemeClr val="dk1"/>
                </a:solidFill>
                <a:latin typeface="Calibri" panose="020F0502020204030204" pitchFamily="34" charset="0"/>
                <a:ea typeface="Lato"/>
                <a:cs typeface="Calibri" panose="020F0502020204030204" pitchFamily="34" charset="0"/>
              </a:rPr>
              <a:t>strValue</a:t>
            </a:r>
            <a:r>
              <a:rPr lang="es-ES" sz="1600">
                <a:solidFill>
                  <a:schemeClr val="dk1"/>
                </a:solidFill>
                <a:latin typeface="Calibri" panose="020F0502020204030204" pitchFamily="34" charset="0"/>
                <a:ea typeface="Lato"/>
                <a:cs typeface="Calibri" panose="020F0502020204030204" pitchFamily="34" charset="0"/>
              </a:rPr>
              <a:t> = "</a:t>
            </a:r>
            <a:r>
              <a:rPr lang="es-ES" sz="1600" err="1">
                <a:solidFill>
                  <a:schemeClr val="dk1"/>
                </a:solidFill>
                <a:latin typeface="Calibri" panose="020F0502020204030204" pitchFamily="34" charset="0"/>
                <a:ea typeface="Lato"/>
                <a:cs typeface="Calibri" panose="020F0502020204030204" pitchFamily="34" charset="0"/>
              </a:rPr>
              <a:t>This</a:t>
            </a:r>
            <a:r>
              <a:rPr lang="es-ES" sz="1600">
                <a:solidFill>
                  <a:schemeClr val="dk1"/>
                </a:solidFill>
                <a:latin typeface="Calibri" panose="020F0502020204030204" pitchFamily="34" charset="0"/>
                <a:ea typeface="Lato"/>
                <a:cs typeface="Calibri" panose="020F0502020204030204" pitchFamily="34" charset="0"/>
              </a:rPr>
              <a:t> </a:t>
            </a:r>
            <a:r>
              <a:rPr lang="es-ES" sz="1600" err="1">
                <a:solidFill>
                  <a:schemeClr val="dk1"/>
                </a:solidFill>
                <a:latin typeface="Calibri" panose="020F0502020204030204" pitchFamily="34" charset="0"/>
                <a:ea typeface="Lato"/>
                <a:cs typeface="Calibri" panose="020F0502020204030204" pitchFamily="34" charset="0"/>
              </a:rPr>
              <a:t>is</a:t>
            </a:r>
            <a:r>
              <a:rPr lang="es-ES" sz="1600">
                <a:solidFill>
                  <a:schemeClr val="dk1"/>
                </a:solidFill>
                <a:latin typeface="Calibri" panose="020F0502020204030204" pitchFamily="34" charset="0"/>
                <a:ea typeface="Lato"/>
                <a:cs typeface="Calibri" panose="020F0502020204030204" pitchFamily="34" charset="0"/>
              </a:rPr>
              <a:t> </a:t>
            </a:r>
            <a:r>
              <a:rPr lang="es-ES" sz="1600" err="1">
                <a:solidFill>
                  <a:schemeClr val="dk1"/>
                </a:solidFill>
                <a:latin typeface="Calibri" panose="020F0502020204030204" pitchFamily="34" charset="0"/>
                <a:ea typeface="Lato"/>
                <a:cs typeface="Calibri" panose="020F0502020204030204" pitchFamily="34" charset="0"/>
              </a:rPr>
              <a:t>my</a:t>
            </a:r>
            <a:r>
              <a:rPr lang="es-ES" sz="1600">
                <a:solidFill>
                  <a:schemeClr val="dk1"/>
                </a:solidFill>
                <a:latin typeface="Calibri" panose="020F0502020204030204" pitchFamily="34" charset="0"/>
                <a:ea typeface="Lato"/>
                <a:cs typeface="Calibri" panose="020F0502020204030204" pitchFamily="34" charset="0"/>
              </a:rPr>
              <a:t> </a:t>
            </a:r>
            <a:r>
              <a:rPr lang="es-ES" sz="1600" err="1">
                <a:solidFill>
                  <a:schemeClr val="dk1"/>
                </a:solidFill>
                <a:latin typeface="Calibri" panose="020F0502020204030204" pitchFamily="34" charset="0"/>
                <a:ea typeface="Lato"/>
                <a:cs typeface="Calibri" panose="020F0502020204030204" pitchFamily="34" charset="0"/>
              </a:rPr>
              <a:t>first</a:t>
            </a:r>
            <a:r>
              <a:rPr lang="es-ES" sz="1600">
                <a:solidFill>
                  <a:schemeClr val="dk1"/>
                </a:solidFill>
                <a:latin typeface="Calibri" panose="020F0502020204030204" pitchFamily="34" charset="0"/>
                <a:ea typeface="Lato"/>
                <a:cs typeface="Calibri" panose="020F0502020204030204" pitchFamily="34" charset="0"/>
              </a:rPr>
              <a:t> cookie";</a:t>
            </a:r>
          </a:p>
          <a:p>
            <a:r>
              <a:rPr lang="es-ES" sz="1600" err="1">
                <a:solidFill>
                  <a:schemeClr val="dk1"/>
                </a:solidFill>
                <a:latin typeface="Calibri" panose="020F0502020204030204" pitchFamily="34" charset="0"/>
                <a:ea typeface="Lato"/>
                <a:cs typeface="Calibri" panose="020F0502020204030204" pitchFamily="34" charset="0"/>
              </a:rPr>
              <a:t>setcookie</a:t>
            </a:r>
            <a:r>
              <a:rPr lang="es-ES" sz="1600">
                <a:solidFill>
                  <a:schemeClr val="dk1"/>
                </a:solidFill>
                <a:latin typeface="Calibri" panose="020F0502020204030204" pitchFamily="34" charset="0"/>
                <a:ea typeface="Lato"/>
                <a:cs typeface="Calibri" panose="020F0502020204030204" pitchFamily="34" charset="0"/>
              </a:rPr>
              <a:t> ("</a:t>
            </a:r>
            <a:r>
              <a:rPr lang="es-ES" sz="1600" err="1">
                <a:solidFill>
                  <a:schemeClr val="dk1"/>
                </a:solidFill>
                <a:latin typeface="Calibri" panose="020F0502020204030204" pitchFamily="34" charset="0"/>
                <a:ea typeface="Lato"/>
                <a:cs typeface="Calibri" panose="020F0502020204030204" pitchFamily="34" charset="0"/>
              </a:rPr>
              <a:t>mycookie</a:t>
            </a:r>
            <a:r>
              <a:rPr lang="es-ES" sz="1600">
                <a:solidFill>
                  <a:schemeClr val="dk1"/>
                </a:solidFill>
                <a:latin typeface="Calibri" panose="020F0502020204030204" pitchFamily="34" charset="0"/>
                <a:ea typeface="Lato"/>
                <a:cs typeface="Calibri" panose="020F0502020204030204" pitchFamily="34" charset="0"/>
              </a:rPr>
              <a:t>", $</a:t>
            </a:r>
            <a:r>
              <a:rPr lang="es-ES" sz="1600" err="1">
                <a:solidFill>
                  <a:schemeClr val="dk1"/>
                </a:solidFill>
                <a:latin typeface="Calibri" panose="020F0502020204030204" pitchFamily="34" charset="0"/>
                <a:ea typeface="Lato"/>
                <a:cs typeface="Calibri" panose="020F0502020204030204" pitchFamily="34" charset="0"/>
              </a:rPr>
              <a:t>strValue</a:t>
            </a:r>
            <a:r>
              <a:rPr lang="es-ES" sz="1600">
                <a:solidFill>
                  <a:schemeClr val="dk1"/>
                </a:solidFill>
                <a:latin typeface="Calibri" panose="020F0502020204030204" pitchFamily="34" charset="0"/>
                <a:ea typeface="Lato"/>
                <a:cs typeface="Calibri" panose="020F0502020204030204" pitchFamily="34" charset="0"/>
              </a:rPr>
              <a:t>);</a:t>
            </a:r>
          </a:p>
          <a:p>
            <a:r>
              <a:rPr lang="es-ES" sz="1600">
                <a:solidFill>
                  <a:schemeClr val="dk1"/>
                </a:solidFill>
                <a:latin typeface="Calibri" panose="020F0502020204030204" pitchFamily="34" charset="0"/>
                <a:ea typeface="Lato"/>
                <a:cs typeface="Calibri" panose="020F0502020204030204" pitchFamily="34" charset="0"/>
              </a:rPr>
              <a:t>echo "Cookie set&lt;</a:t>
            </a:r>
            <a:r>
              <a:rPr lang="es-ES" sz="1600" err="1">
                <a:solidFill>
                  <a:schemeClr val="dk1"/>
                </a:solidFill>
                <a:latin typeface="Calibri" panose="020F0502020204030204" pitchFamily="34" charset="0"/>
                <a:ea typeface="Lato"/>
                <a:cs typeface="Calibri" panose="020F0502020204030204" pitchFamily="34" charset="0"/>
              </a:rPr>
              <a:t>br</a:t>
            </a:r>
            <a:r>
              <a:rPr lang="es-ES" sz="1600">
                <a:solidFill>
                  <a:schemeClr val="dk1"/>
                </a:solidFill>
                <a:latin typeface="Calibri" panose="020F0502020204030204" pitchFamily="34" charset="0"/>
                <a:ea typeface="Lato"/>
                <a:cs typeface="Calibri" panose="020F0502020204030204" pitchFamily="34" charset="0"/>
              </a:rPr>
              <a:t>&gt;";</a:t>
            </a:r>
          </a:p>
          <a:p>
            <a:r>
              <a:rPr lang="es-ES" sz="1600">
                <a:solidFill>
                  <a:schemeClr val="dk1"/>
                </a:solidFill>
                <a:latin typeface="Calibri" panose="020F0502020204030204" pitchFamily="34" charset="0"/>
                <a:ea typeface="Lato"/>
                <a:cs typeface="Calibri" panose="020F0502020204030204" pitchFamily="34" charset="0"/>
              </a:rPr>
              <a:t>?&gt;</a:t>
            </a:r>
          </a:p>
          <a:p>
            <a:r>
              <a:rPr lang="es-ES" sz="1600">
                <a:solidFill>
                  <a:schemeClr val="dk1"/>
                </a:solidFill>
                <a:latin typeface="Calibri" panose="020F0502020204030204" pitchFamily="34" charset="0"/>
                <a:ea typeface="Lato"/>
                <a:cs typeface="Calibri" panose="020F0502020204030204" pitchFamily="34" charset="0"/>
              </a:rPr>
              <a:t>&lt;!DOCTYPE </a:t>
            </a:r>
            <a:r>
              <a:rPr lang="es-ES" sz="1600" err="1">
                <a:solidFill>
                  <a:schemeClr val="dk1"/>
                </a:solidFill>
                <a:latin typeface="Calibri" panose="020F0502020204030204" pitchFamily="34" charset="0"/>
                <a:ea typeface="Lato"/>
                <a:cs typeface="Calibri" panose="020F0502020204030204" pitchFamily="34" charset="0"/>
              </a:rPr>
              <a:t>html</a:t>
            </a:r>
            <a:r>
              <a:rPr lang="es-ES" sz="1600">
                <a:solidFill>
                  <a:schemeClr val="dk1"/>
                </a:solidFill>
                <a:latin typeface="Calibri" panose="020F0502020204030204" pitchFamily="34" charset="0"/>
                <a:ea typeface="Lato"/>
                <a:cs typeface="Calibri" panose="020F0502020204030204" pitchFamily="34" charset="0"/>
              </a:rPr>
              <a:t> PUBLIC "=//W3C//DTD XHMTL 1.1//EN" "http://www.w3.org/TR/xhtml11/DTD/xhtml11.dtd"&gt;</a:t>
            </a:r>
          </a:p>
          <a:p>
            <a:r>
              <a:rPr lang="es-ES" sz="1600">
                <a:solidFill>
                  <a:schemeClr val="dk1"/>
                </a:solidFill>
                <a:latin typeface="Calibri" panose="020F0502020204030204" pitchFamily="34" charset="0"/>
                <a:ea typeface="Lato"/>
                <a:cs typeface="Calibri" panose="020F0502020204030204" pitchFamily="34" charset="0"/>
              </a:rPr>
              <a:t>  &lt;</a:t>
            </a:r>
            <a:r>
              <a:rPr lang="es-ES" sz="1600" err="1">
                <a:solidFill>
                  <a:schemeClr val="dk1"/>
                </a:solidFill>
                <a:latin typeface="Calibri" panose="020F0502020204030204" pitchFamily="34" charset="0"/>
                <a:ea typeface="Lato"/>
                <a:cs typeface="Calibri" panose="020F0502020204030204" pitchFamily="34" charset="0"/>
              </a:rPr>
              <a:t>html</a:t>
            </a:r>
            <a:r>
              <a:rPr lang="es-ES" sz="1600">
                <a:solidFill>
                  <a:schemeClr val="dk1"/>
                </a:solidFill>
                <a:latin typeface="Calibri" panose="020F0502020204030204" pitchFamily="34" charset="0"/>
                <a:ea typeface="Lato"/>
                <a:cs typeface="Calibri" panose="020F0502020204030204" pitchFamily="34" charset="0"/>
              </a:rPr>
              <a:t> </a:t>
            </a:r>
            <a:r>
              <a:rPr lang="es-ES" sz="1600" err="1">
                <a:solidFill>
                  <a:schemeClr val="dk1"/>
                </a:solidFill>
                <a:latin typeface="Calibri" panose="020F0502020204030204" pitchFamily="34" charset="0"/>
                <a:ea typeface="Lato"/>
                <a:cs typeface="Calibri" panose="020F0502020204030204" pitchFamily="34" charset="0"/>
              </a:rPr>
              <a:t>xmlns</a:t>
            </a:r>
            <a:r>
              <a:rPr lang="es-ES" sz="1600">
                <a:solidFill>
                  <a:schemeClr val="dk1"/>
                </a:solidFill>
                <a:latin typeface="Calibri" panose="020F0502020204030204" pitchFamily="34" charset="0"/>
                <a:ea typeface="Lato"/>
                <a:cs typeface="Calibri" panose="020F0502020204030204" pitchFamily="34" charset="0"/>
              </a:rPr>
              <a:t>="http://www.w3.org/1999/xhmtl" </a:t>
            </a:r>
            <a:r>
              <a:rPr lang="es-ES" sz="1600" err="1">
                <a:solidFill>
                  <a:schemeClr val="dk1"/>
                </a:solidFill>
                <a:latin typeface="Calibri" panose="020F0502020204030204" pitchFamily="34" charset="0"/>
                <a:ea typeface="Lato"/>
                <a:cs typeface="Calibri" panose="020F0502020204030204" pitchFamily="34" charset="0"/>
              </a:rPr>
              <a:t>xml:lang</a:t>
            </a:r>
            <a:r>
              <a:rPr lang="es-ES" sz="1600">
                <a:solidFill>
                  <a:schemeClr val="dk1"/>
                </a:solidFill>
                <a:latin typeface="Calibri" panose="020F0502020204030204" pitchFamily="34" charset="0"/>
                <a:ea typeface="Lato"/>
                <a:cs typeface="Calibri" panose="020F0502020204030204" pitchFamily="34" charset="0"/>
              </a:rPr>
              <a:t>="en"&gt;</a:t>
            </a:r>
          </a:p>
          <a:p>
            <a:r>
              <a:rPr lang="es-ES" sz="1600">
                <a:solidFill>
                  <a:schemeClr val="dk1"/>
                </a:solidFill>
                <a:latin typeface="Calibri" panose="020F0502020204030204" pitchFamily="34" charset="0"/>
                <a:ea typeface="Lato"/>
                <a:cs typeface="Calibri" panose="020F0502020204030204" pitchFamily="34" charset="0"/>
              </a:rPr>
              <a:t>&lt;head&gt;&lt;</a:t>
            </a:r>
            <a:r>
              <a:rPr lang="es-ES" sz="1600" err="1">
                <a:solidFill>
                  <a:schemeClr val="dk1"/>
                </a:solidFill>
                <a:latin typeface="Calibri" panose="020F0502020204030204" pitchFamily="34" charset="0"/>
                <a:ea typeface="Lato"/>
                <a:cs typeface="Calibri" panose="020F0502020204030204" pitchFamily="34" charset="0"/>
              </a:rPr>
              <a:t>title</a:t>
            </a:r>
            <a:r>
              <a:rPr lang="es-ES" sz="1600">
                <a:solidFill>
                  <a:schemeClr val="dk1"/>
                </a:solidFill>
                <a:latin typeface="Calibri" panose="020F0502020204030204" pitchFamily="34" charset="0"/>
                <a:ea typeface="Lato"/>
                <a:cs typeface="Calibri" panose="020F0502020204030204" pitchFamily="34" charset="0"/>
              </a:rPr>
              <a:t>&gt;PHP Script </a:t>
            </a:r>
            <a:r>
              <a:rPr lang="es-ES" sz="1600" err="1">
                <a:solidFill>
                  <a:schemeClr val="dk1"/>
                </a:solidFill>
                <a:latin typeface="Calibri" panose="020F0502020204030204" pitchFamily="34" charset="0"/>
                <a:ea typeface="Lato"/>
                <a:cs typeface="Calibri" panose="020F0502020204030204" pitchFamily="34" charset="0"/>
              </a:rPr>
              <a:t>using</a:t>
            </a:r>
            <a:r>
              <a:rPr lang="es-ES" sz="1600">
                <a:solidFill>
                  <a:schemeClr val="dk1"/>
                </a:solidFill>
                <a:latin typeface="Calibri" panose="020F0502020204030204" pitchFamily="34" charset="0"/>
                <a:ea typeface="Lato"/>
                <a:cs typeface="Calibri" panose="020F0502020204030204" pitchFamily="34" charset="0"/>
              </a:rPr>
              <a:t> Cookies&lt;/</a:t>
            </a:r>
            <a:r>
              <a:rPr lang="es-ES" sz="1600" err="1">
                <a:solidFill>
                  <a:schemeClr val="dk1"/>
                </a:solidFill>
                <a:latin typeface="Calibri" panose="020F0502020204030204" pitchFamily="34" charset="0"/>
                <a:ea typeface="Lato"/>
                <a:cs typeface="Calibri" panose="020F0502020204030204" pitchFamily="34" charset="0"/>
              </a:rPr>
              <a:t>title</a:t>
            </a:r>
            <a:r>
              <a:rPr lang="es-ES" sz="1600">
                <a:solidFill>
                  <a:schemeClr val="dk1"/>
                </a:solidFill>
                <a:latin typeface="Calibri" panose="020F0502020204030204" pitchFamily="34" charset="0"/>
                <a:ea typeface="Lato"/>
                <a:cs typeface="Calibri" panose="020F0502020204030204" pitchFamily="34" charset="0"/>
              </a:rPr>
              <a:t>&gt;</a:t>
            </a:r>
          </a:p>
          <a:p>
            <a:r>
              <a:rPr lang="es-ES" sz="1600">
                <a:solidFill>
                  <a:schemeClr val="dk1"/>
                </a:solidFill>
                <a:latin typeface="Calibri" panose="020F0502020204030204" pitchFamily="34" charset="0"/>
                <a:ea typeface="Lato"/>
                <a:cs typeface="Calibri" panose="020F0502020204030204" pitchFamily="34" charset="0"/>
              </a:rPr>
              <a:t>&lt;meta http-</a:t>
            </a:r>
            <a:r>
              <a:rPr lang="es-ES" sz="1600" err="1">
                <a:solidFill>
                  <a:schemeClr val="dk1"/>
                </a:solidFill>
                <a:latin typeface="Calibri" panose="020F0502020204030204" pitchFamily="34" charset="0"/>
                <a:ea typeface="Lato"/>
                <a:cs typeface="Calibri" panose="020F0502020204030204" pitchFamily="34" charset="0"/>
              </a:rPr>
              <a:t>equiv</a:t>
            </a:r>
            <a:r>
              <a:rPr lang="es-ES" sz="1600">
                <a:solidFill>
                  <a:schemeClr val="dk1"/>
                </a:solidFill>
                <a:latin typeface="Calibri" panose="020F0502020204030204" pitchFamily="34" charset="0"/>
                <a:ea typeface="Lato"/>
                <a:cs typeface="Calibri" panose="020F0502020204030204" pitchFamily="34" charset="0"/>
              </a:rPr>
              <a:t>="Content-</a:t>
            </a:r>
            <a:r>
              <a:rPr lang="es-ES" sz="1600" err="1">
                <a:solidFill>
                  <a:schemeClr val="dk1"/>
                </a:solidFill>
                <a:latin typeface="Calibri" panose="020F0502020204030204" pitchFamily="34" charset="0"/>
                <a:ea typeface="Lato"/>
                <a:cs typeface="Calibri" panose="020F0502020204030204" pitchFamily="34" charset="0"/>
              </a:rPr>
              <a:t>Type</a:t>
            </a:r>
            <a:r>
              <a:rPr lang="es-ES" sz="1600">
                <a:solidFill>
                  <a:schemeClr val="dk1"/>
                </a:solidFill>
                <a:latin typeface="Calibri" panose="020F0502020204030204" pitchFamily="34" charset="0"/>
                <a:ea typeface="Lato"/>
                <a:cs typeface="Calibri" panose="020F0502020204030204" pitchFamily="34" charset="0"/>
              </a:rPr>
              <a:t>" </a:t>
            </a:r>
            <a:r>
              <a:rPr lang="es-ES" sz="1600" err="1">
                <a:solidFill>
                  <a:schemeClr val="dk1"/>
                </a:solidFill>
                <a:latin typeface="Calibri" panose="020F0502020204030204" pitchFamily="34" charset="0"/>
                <a:ea typeface="Lato"/>
                <a:cs typeface="Calibri" panose="020F0502020204030204" pitchFamily="34" charset="0"/>
              </a:rPr>
              <a:t>content</a:t>
            </a:r>
            <a:r>
              <a:rPr lang="es-ES" sz="1600">
                <a:solidFill>
                  <a:schemeClr val="dk1"/>
                </a:solidFill>
                <a:latin typeface="Calibri" panose="020F0502020204030204" pitchFamily="34" charset="0"/>
                <a:ea typeface="Lato"/>
                <a:cs typeface="Calibri" panose="020F0502020204030204" pitchFamily="34" charset="0"/>
              </a:rPr>
              <a:t>="</a:t>
            </a:r>
            <a:r>
              <a:rPr lang="es-ES" sz="1600" err="1">
                <a:solidFill>
                  <a:schemeClr val="dk1"/>
                </a:solidFill>
                <a:latin typeface="Calibri" panose="020F0502020204030204" pitchFamily="34" charset="0"/>
                <a:ea typeface="Lato"/>
                <a:cs typeface="Calibri" panose="020F0502020204030204" pitchFamily="34" charset="0"/>
              </a:rPr>
              <a:t>text</a:t>
            </a:r>
            <a:r>
              <a:rPr lang="es-ES" sz="1600">
                <a:solidFill>
                  <a:schemeClr val="dk1"/>
                </a:solidFill>
                <a:latin typeface="Calibri" panose="020F0502020204030204" pitchFamily="34" charset="0"/>
                <a:ea typeface="Lato"/>
                <a:cs typeface="Calibri" panose="020F0502020204030204" pitchFamily="34" charset="0"/>
              </a:rPr>
              <a:t>/</a:t>
            </a:r>
            <a:r>
              <a:rPr lang="es-ES" sz="1600" err="1">
                <a:solidFill>
                  <a:schemeClr val="dk1"/>
                </a:solidFill>
                <a:latin typeface="Calibri" panose="020F0502020204030204" pitchFamily="34" charset="0"/>
                <a:ea typeface="Lato"/>
                <a:cs typeface="Calibri" panose="020F0502020204030204" pitchFamily="34" charset="0"/>
              </a:rPr>
              <a:t>html</a:t>
            </a:r>
            <a:r>
              <a:rPr lang="es-ES" sz="1600">
                <a:solidFill>
                  <a:schemeClr val="dk1"/>
                </a:solidFill>
                <a:latin typeface="Calibri" panose="020F0502020204030204" pitchFamily="34" charset="0"/>
                <a:ea typeface="Lato"/>
                <a:cs typeface="Calibri" panose="020F0502020204030204" pitchFamily="34" charset="0"/>
              </a:rPr>
              <a:t>; </a:t>
            </a:r>
            <a:r>
              <a:rPr lang="es-ES" sz="1600" err="1">
                <a:solidFill>
                  <a:schemeClr val="dk1"/>
                </a:solidFill>
                <a:latin typeface="Calibri" panose="020F0502020204030204" pitchFamily="34" charset="0"/>
                <a:ea typeface="Lato"/>
                <a:cs typeface="Calibri" panose="020F0502020204030204" pitchFamily="34" charset="0"/>
              </a:rPr>
              <a:t>charset</a:t>
            </a:r>
            <a:r>
              <a:rPr lang="es-ES" sz="1600">
                <a:solidFill>
                  <a:schemeClr val="dk1"/>
                </a:solidFill>
                <a:latin typeface="Calibri" panose="020F0502020204030204" pitchFamily="34" charset="0"/>
                <a:ea typeface="Lato"/>
                <a:cs typeface="Calibri" panose="020F0502020204030204" pitchFamily="34" charset="0"/>
              </a:rPr>
              <a:t>=ISO-8859-1" /&gt;</a:t>
            </a:r>
          </a:p>
          <a:p>
            <a:r>
              <a:rPr lang="es-ES" sz="1600">
                <a:solidFill>
                  <a:schemeClr val="dk1"/>
                </a:solidFill>
                <a:latin typeface="Calibri" panose="020F0502020204030204" pitchFamily="34" charset="0"/>
                <a:ea typeface="Lato"/>
                <a:cs typeface="Calibri" panose="020F0502020204030204" pitchFamily="34" charset="0"/>
              </a:rPr>
              <a:t>&lt;/head&gt;  </a:t>
            </a:r>
          </a:p>
          <a:p>
            <a:r>
              <a:rPr lang="es-ES" sz="1600">
                <a:solidFill>
                  <a:schemeClr val="dk1"/>
                </a:solidFill>
                <a:latin typeface="Calibri" panose="020F0502020204030204" pitchFamily="34" charset="0"/>
                <a:ea typeface="Lato"/>
                <a:cs typeface="Calibri" panose="020F0502020204030204" pitchFamily="34" charset="0"/>
              </a:rPr>
              <a:t>&lt;</a:t>
            </a:r>
            <a:r>
              <a:rPr lang="es-ES" sz="1600" err="1">
                <a:solidFill>
                  <a:schemeClr val="dk1"/>
                </a:solidFill>
                <a:latin typeface="Calibri" panose="020F0502020204030204" pitchFamily="34" charset="0"/>
                <a:ea typeface="Lato"/>
                <a:cs typeface="Calibri" panose="020F0502020204030204" pitchFamily="34" charset="0"/>
              </a:rPr>
              <a:t>body</a:t>
            </a:r>
            <a:r>
              <a:rPr lang="es-ES" sz="1600">
                <a:solidFill>
                  <a:schemeClr val="dk1"/>
                </a:solidFill>
                <a:latin typeface="Calibri" panose="020F0502020204030204" pitchFamily="34" charset="0"/>
                <a:ea typeface="Lato"/>
                <a:cs typeface="Calibri" panose="020F0502020204030204" pitchFamily="34" charset="0"/>
              </a:rPr>
              <a:t>&gt;</a:t>
            </a:r>
          </a:p>
          <a:p>
            <a:r>
              <a:rPr lang="es-ES" sz="1600">
                <a:solidFill>
                  <a:schemeClr val="dk1"/>
                </a:solidFill>
                <a:latin typeface="Calibri" panose="020F0502020204030204" pitchFamily="34" charset="0"/>
                <a:ea typeface="Lato"/>
                <a:cs typeface="Calibri" panose="020F0502020204030204" pitchFamily="34" charset="0"/>
              </a:rPr>
              <a:t>    &lt;?</a:t>
            </a:r>
            <a:r>
              <a:rPr lang="es-ES" sz="1600" err="1">
                <a:solidFill>
                  <a:schemeClr val="dk1"/>
                </a:solidFill>
                <a:latin typeface="Calibri" panose="020F0502020204030204" pitchFamily="34" charset="0"/>
                <a:ea typeface="Lato"/>
                <a:cs typeface="Calibri" panose="020F0502020204030204" pitchFamily="34" charset="0"/>
              </a:rPr>
              <a:t>php</a:t>
            </a:r>
            <a:endParaRPr lang="es-ES" sz="1600">
              <a:solidFill>
                <a:schemeClr val="dk1"/>
              </a:solidFill>
              <a:latin typeface="Calibri" panose="020F0502020204030204" pitchFamily="34" charset="0"/>
              <a:ea typeface="Lato"/>
              <a:cs typeface="Calibri" panose="020F0502020204030204" pitchFamily="34" charset="0"/>
            </a:endParaRPr>
          </a:p>
          <a:p>
            <a:r>
              <a:rPr lang="es-ES" sz="1600">
                <a:solidFill>
                  <a:schemeClr val="dk1"/>
                </a:solidFill>
                <a:latin typeface="Calibri" panose="020F0502020204030204" pitchFamily="34" charset="0"/>
                <a:ea typeface="Lato"/>
                <a:cs typeface="Calibri" panose="020F0502020204030204" pitchFamily="34" charset="0"/>
              </a:rPr>
              <a:t>        echo “&lt;p&gt; A cookie has </a:t>
            </a:r>
            <a:r>
              <a:rPr lang="es-ES" sz="1600" err="1">
                <a:solidFill>
                  <a:schemeClr val="dk1"/>
                </a:solidFill>
                <a:latin typeface="Calibri" panose="020F0502020204030204" pitchFamily="34" charset="0"/>
                <a:ea typeface="Lato"/>
                <a:cs typeface="Calibri" panose="020F0502020204030204" pitchFamily="34" charset="0"/>
              </a:rPr>
              <a:t>been</a:t>
            </a:r>
            <a:r>
              <a:rPr lang="es-ES" sz="1600">
                <a:solidFill>
                  <a:schemeClr val="dk1"/>
                </a:solidFill>
                <a:latin typeface="Calibri" panose="020F0502020204030204" pitchFamily="34" charset="0"/>
                <a:ea typeface="Lato"/>
                <a:cs typeface="Calibri" panose="020F0502020204030204" pitchFamily="34" charset="0"/>
              </a:rPr>
              <a:t> set. &lt;/p&gt;”;</a:t>
            </a:r>
          </a:p>
          <a:p>
            <a:r>
              <a:rPr lang="es-ES" sz="1600">
                <a:solidFill>
                  <a:schemeClr val="dk1"/>
                </a:solidFill>
                <a:latin typeface="Calibri" panose="020F0502020204030204" pitchFamily="34" charset="0"/>
                <a:ea typeface="Lato"/>
                <a:cs typeface="Calibri" panose="020F0502020204030204" pitchFamily="34" charset="0"/>
              </a:rPr>
              <a:t>    ?&gt;</a:t>
            </a:r>
          </a:p>
          <a:p>
            <a:r>
              <a:rPr lang="es-ES" sz="1600">
                <a:solidFill>
                  <a:schemeClr val="dk1"/>
                </a:solidFill>
                <a:latin typeface="Calibri" panose="020F0502020204030204" pitchFamily="34" charset="0"/>
                <a:ea typeface="Lato"/>
                <a:cs typeface="Calibri" panose="020F0502020204030204" pitchFamily="34" charset="0"/>
              </a:rPr>
              <a:t>&lt;/</a:t>
            </a:r>
            <a:r>
              <a:rPr lang="es-ES" sz="1600" err="1">
                <a:solidFill>
                  <a:schemeClr val="dk1"/>
                </a:solidFill>
                <a:latin typeface="Calibri" panose="020F0502020204030204" pitchFamily="34" charset="0"/>
                <a:ea typeface="Lato"/>
                <a:cs typeface="Calibri" panose="020F0502020204030204" pitchFamily="34" charset="0"/>
              </a:rPr>
              <a:t>body</a:t>
            </a:r>
            <a:r>
              <a:rPr lang="es-ES" sz="1600">
                <a:solidFill>
                  <a:schemeClr val="dk1"/>
                </a:solidFill>
                <a:latin typeface="Calibri" panose="020F0502020204030204" pitchFamily="34" charset="0"/>
                <a:ea typeface="Lato"/>
                <a:cs typeface="Calibri" panose="020F0502020204030204" pitchFamily="34" charset="0"/>
              </a:rPr>
              <a:t>&gt;  </a:t>
            </a:r>
          </a:p>
          <a:p>
            <a:r>
              <a:rPr lang="es-ES" sz="1600">
                <a:solidFill>
                  <a:schemeClr val="dk1"/>
                </a:solidFill>
                <a:latin typeface="Calibri" panose="020F0502020204030204" pitchFamily="34" charset="0"/>
                <a:ea typeface="Lato"/>
                <a:cs typeface="Calibri" panose="020F0502020204030204" pitchFamily="34" charset="0"/>
              </a:rPr>
              <a:t>&lt;/</a:t>
            </a:r>
            <a:r>
              <a:rPr lang="es-ES" sz="1600" err="1">
                <a:solidFill>
                  <a:schemeClr val="dk1"/>
                </a:solidFill>
                <a:latin typeface="Calibri" panose="020F0502020204030204" pitchFamily="34" charset="0"/>
                <a:ea typeface="Lato"/>
                <a:cs typeface="Calibri" panose="020F0502020204030204" pitchFamily="34" charset="0"/>
              </a:rPr>
              <a:t>html</a:t>
            </a:r>
            <a:r>
              <a:rPr lang="es-ES" sz="1600">
                <a:solidFill>
                  <a:schemeClr val="dk1"/>
                </a:solidFill>
                <a:latin typeface="Calibri" panose="020F0502020204030204" pitchFamily="34" charset="0"/>
                <a:ea typeface="Lato"/>
                <a:cs typeface="Calibri" panose="020F0502020204030204" pitchFamily="34" charset="0"/>
              </a:rPr>
              <a:t>&gt;</a:t>
            </a:r>
          </a:p>
          <a:p>
            <a:endParaRPr lang="es-ES" sz="1600">
              <a:solidFill>
                <a:schemeClr val="dk1"/>
              </a:solidFill>
              <a:latin typeface="Calibri" panose="020F0502020204030204" pitchFamily="34" charset="0"/>
              <a:ea typeface="Lato"/>
              <a:cs typeface="Calibri" panose="020F0502020204030204" pitchFamily="34" charset="0"/>
            </a:endParaRPr>
          </a:p>
          <a:p>
            <a:endParaRPr lang="es-ES" sz="1600">
              <a:solidFill>
                <a:schemeClr val="dk1"/>
              </a:solidFill>
              <a:latin typeface="Calibri" panose="020F0502020204030204" pitchFamily="34" charset="0"/>
              <a:ea typeface="Lato"/>
              <a:cs typeface="Calibri" panose="020F0502020204030204" pitchFamily="34" charset="0"/>
            </a:endParaRPr>
          </a:p>
          <a:p>
            <a:endParaRPr lang="es-ES" sz="2400">
              <a:solidFill>
                <a:schemeClr val="dk1"/>
              </a:solidFill>
              <a:latin typeface="Calibri" panose="020F0502020204030204" pitchFamily="34" charset="0"/>
              <a:ea typeface="Lato"/>
              <a:cs typeface="Calibri" panose="020F0502020204030204" pitchFamily="34" charset="0"/>
            </a:endParaRPr>
          </a:p>
        </p:txBody>
      </p:sp>
      <p:sp>
        <p:nvSpPr>
          <p:cNvPr id="3" name="CuadroTexto 2">
            <a:extLst>
              <a:ext uri="{FF2B5EF4-FFF2-40B4-BE49-F238E27FC236}">
                <a16:creationId xmlns:a16="http://schemas.microsoft.com/office/drawing/2014/main" id="{4EA5F244-CD7D-AEF0-81C4-CE1D71C0F07C}"/>
              </a:ext>
            </a:extLst>
          </p:cNvPr>
          <p:cNvSpPr txBox="1"/>
          <p:nvPr/>
        </p:nvSpPr>
        <p:spPr>
          <a:xfrm>
            <a:off x="5580112" y="3795886"/>
            <a:ext cx="1584176" cy="307777"/>
          </a:xfrm>
          <a:prstGeom prst="rect">
            <a:avLst/>
          </a:prstGeom>
          <a:noFill/>
        </p:spPr>
        <p:txBody>
          <a:bodyPr wrap="square">
            <a:spAutoFit/>
          </a:bodyPr>
          <a:lstStyle/>
          <a:p>
            <a:pPr eaLnBrk="1"/>
            <a:r>
              <a:rPr lang="en-GB" altLang="es-ES" b="1" err="1">
                <a:solidFill>
                  <a:srgbClr val="FF0000"/>
                </a:solidFill>
              </a:rPr>
              <a:t>Correcto</a:t>
            </a:r>
            <a:r>
              <a:rPr lang="en-GB" altLang="es-ES" b="1">
                <a:solidFill>
                  <a:srgbClr val="FF0000"/>
                </a:solidFill>
              </a:rPr>
              <a:t>!</a:t>
            </a:r>
            <a:endParaRPr lang="en-NZ" altLang="es-ES" sz="1050"/>
          </a:p>
        </p:txBody>
      </p:sp>
    </p:spTree>
    <p:extLst>
      <p:ext uri="{BB962C8B-B14F-4D97-AF65-F5344CB8AC3E}">
        <p14:creationId xmlns:p14="http://schemas.microsoft.com/office/powerpoint/2010/main" val="11984947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35496" y="51470"/>
            <a:ext cx="8640960" cy="3552300"/>
          </a:xfrm>
        </p:spPr>
        <p:txBody>
          <a:bodyPr/>
          <a:lstStyle/>
          <a:p>
            <a:pPr marL="114300" indent="0">
              <a:buNone/>
            </a:pPr>
            <a:r>
              <a:rPr lang="es-ES">
                <a:solidFill>
                  <a:schemeClr val="tx1">
                    <a:lumMod val="75000"/>
                  </a:schemeClr>
                </a:solidFill>
                <a:latin typeface="Calibri" panose="020F0502020204030204" pitchFamily="34" charset="0"/>
                <a:cs typeface="Calibri" panose="020F0502020204030204" pitchFamily="34" charset="0"/>
              </a:rPr>
              <a:t>Borrando cookie</a:t>
            </a:r>
          </a:p>
          <a:p>
            <a:pPr marL="114300" indent="0">
              <a:buNone/>
            </a:pPr>
            <a:endParaRPr lang="es-ES" sz="1600">
              <a:solidFill>
                <a:schemeClr val="tx1">
                  <a:lumMod val="75000"/>
                </a:schemeClr>
              </a:solidFill>
              <a:latin typeface="Calibri" panose="020F0502020204030204" pitchFamily="34" charset="0"/>
              <a:cs typeface="Calibri" panose="020F0502020204030204" pitchFamily="34" charset="0"/>
            </a:endParaRPr>
          </a:p>
          <a:p>
            <a:pPr marL="114300" indent="0">
              <a:buNone/>
            </a:pPr>
            <a:r>
              <a:rPr lang="en-US" sz="1600" err="1">
                <a:solidFill>
                  <a:schemeClr val="tx1">
                    <a:lumMod val="75000"/>
                  </a:schemeClr>
                </a:solidFill>
                <a:latin typeface="Calibri" panose="020F0502020204030204" pitchFamily="34" charset="0"/>
                <a:cs typeface="Calibri" panose="020F0502020204030204" pitchFamily="34" charset="0"/>
              </a:rPr>
              <a:t>Poner</a:t>
            </a:r>
            <a:r>
              <a:rPr lang="en-US" sz="1600">
                <a:solidFill>
                  <a:schemeClr val="tx1">
                    <a:lumMod val="75000"/>
                  </a:schemeClr>
                </a:solidFill>
                <a:latin typeface="Calibri" panose="020F0502020204030204" pitchFamily="34" charset="0"/>
                <a:cs typeface="Calibri" panose="020F0502020204030204" pitchFamily="34" charset="0"/>
              </a:rPr>
              <a:t> </a:t>
            </a:r>
            <a:r>
              <a:rPr lang="en-US" sz="1600" err="1">
                <a:solidFill>
                  <a:schemeClr val="tx1">
                    <a:lumMod val="75000"/>
                  </a:schemeClr>
                </a:solidFill>
                <a:latin typeface="Calibri" panose="020F0502020204030204" pitchFamily="34" charset="0"/>
                <a:cs typeface="Calibri" panose="020F0502020204030204" pitchFamily="34" charset="0"/>
              </a:rPr>
              <a:t>una</a:t>
            </a:r>
            <a:r>
              <a:rPr lang="en-US" sz="1600">
                <a:solidFill>
                  <a:schemeClr val="tx1">
                    <a:lumMod val="75000"/>
                  </a:schemeClr>
                </a:solidFill>
                <a:latin typeface="Calibri" panose="020F0502020204030204" pitchFamily="34" charset="0"/>
                <a:cs typeface="Calibri" panose="020F0502020204030204" pitchFamily="34" charset="0"/>
              </a:rPr>
              <a:t> cookie con </a:t>
            </a:r>
            <a:r>
              <a:rPr lang="en-US" sz="1600" err="1">
                <a:solidFill>
                  <a:schemeClr val="tx1">
                    <a:lumMod val="75000"/>
                  </a:schemeClr>
                </a:solidFill>
                <a:latin typeface="Calibri" panose="020F0502020204030204" pitchFamily="34" charset="0"/>
                <a:cs typeface="Calibri" panose="020F0502020204030204" pitchFamily="34" charset="0"/>
              </a:rPr>
              <a:t>el</a:t>
            </a:r>
            <a:r>
              <a:rPr lang="en-US" sz="1600">
                <a:solidFill>
                  <a:schemeClr val="tx1">
                    <a:lumMod val="75000"/>
                  </a:schemeClr>
                </a:solidFill>
                <a:latin typeface="Calibri" panose="020F0502020204030204" pitchFamily="34" charset="0"/>
                <a:cs typeface="Calibri" panose="020F0502020204030204" pitchFamily="34" charset="0"/>
              </a:rPr>
              <a:t> </a:t>
            </a:r>
            <a:r>
              <a:rPr lang="en-US" sz="1600" err="1">
                <a:solidFill>
                  <a:schemeClr val="tx1">
                    <a:lumMod val="75000"/>
                  </a:schemeClr>
                </a:solidFill>
                <a:latin typeface="Calibri" panose="020F0502020204030204" pitchFamily="34" charset="0"/>
                <a:cs typeface="Calibri" panose="020F0502020204030204" pitchFamily="34" charset="0"/>
              </a:rPr>
              <a:t>mismo</a:t>
            </a:r>
            <a:r>
              <a:rPr lang="en-US" sz="1600">
                <a:solidFill>
                  <a:schemeClr val="tx1">
                    <a:lumMod val="75000"/>
                  </a:schemeClr>
                </a:solidFill>
                <a:latin typeface="Calibri" panose="020F0502020204030204" pitchFamily="34" charset="0"/>
                <a:cs typeface="Calibri" panose="020F0502020204030204" pitchFamily="34" charset="0"/>
              </a:rPr>
              <a:t> </a:t>
            </a:r>
            <a:r>
              <a:rPr lang="en-US" sz="1600" err="1">
                <a:solidFill>
                  <a:schemeClr val="tx1">
                    <a:lumMod val="75000"/>
                  </a:schemeClr>
                </a:solidFill>
                <a:latin typeface="Calibri" panose="020F0502020204030204" pitchFamily="34" charset="0"/>
                <a:cs typeface="Calibri" panose="020F0502020204030204" pitchFamily="34" charset="0"/>
              </a:rPr>
              <a:t>nombre</a:t>
            </a:r>
            <a:r>
              <a:rPr lang="en-US" sz="1600">
                <a:solidFill>
                  <a:schemeClr val="tx1">
                    <a:lumMod val="75000"/>
                  </a:schemeClr>
                </a:solidFill>
                <a:latin typeface="Calibri" panose="020F0502020204030204" pitchFamily="34" charset="0"/>
                <a:cs typeface="Calibri" panose="020F0502020204030204" pitchFamily="34" charset="0"/>
              </a:rPr>
              <a:t> y </a:t>
            </a:r>
            <a:r>
              <a:rPr lang="en-US" sz="1600" err="1">
                <a:solidFill>
                  <a:schemeClr val="tx1">
                    <a:lumMod val="75000"/>
                  </a:schemeClr>
                </a:solidFill>
                <a:latin typeface="Calibri" panose="020F0502020204030204" pitchFamily="34" charset="0"/>
                <a:cs typeface="Calibri" panose="020F0502020204030204" pitchFamily="34" charset="0"/>
              </a:rPr>
              <a:t>fecha</a:t>
            </a:r>
            <a:r>
              <a:rPr lang="en-US" sz="1600">
                <a:solidFill>
                  <a:schemeClr val="tx1">
                    <a:lumMod val="75000"/>
                  </a:schemeClr>
                </a:solidFill>
                <a:latin typeface="Calibri" panose="020F0502020204030204" pitchFamily="34" charset="0"/>
                <a:cs typeface="Calibri" panose="020F0502020204030204" pitchFamily="34" charset="0"/>
              </a:rPr>
              <a:t> anterior a la actual</a:t>
            </a:r>
          </a:p>
          <a:p>
            <a:pPr marL="114300" indent="0">
              <a:buNone/>
            </a:pPr>
            <a:r>
              <a:rPr lang="en-US" sz="1600" err="1">
                <a:solidFill>
                  <a:schemeClr val="tx1">
                    <a:lumMod val="75000"/>
                  </a:schemeClr>
                </a:solidFill>
                <a:latin typeface="Calibri" panose="020F0502020204030204" pitchFamily="34" charset="0"/>
                <a:cs typeface="Calibri" panose="020F0502020204030204" pitchFamily="34" charset="0"/>
              </a:rPr>
              <a:t>setcookie</a:t>
            </a:r>
            <a:r>
              <a:rPr lang="en-US" sz="1600">
                <a:solidFill>
                  <a:schemeClr val="tx1">
                    <a:lumMod val="75000"/>
                  </a:schemeClr>
                </a:solidFill>
                <a:latin typeface="Calibri" panose="020F0502020204030204" pitchFamily="34" charset="0"/>
                <a:cs typeface="Calibri" panose="020F0502020204030204" pitchFamily="34" charset="0"/>
              </a:rPr>
              <a:t>(“</a:t>
            </a:r>
            <a:r>
              <a:rPr lang="en-US" sz="1600" err="1">
                <a:solidFill>
                  <a:schemeClr val="tx1">
                    <a:lumMod val="75000"/>
                  </a:schemeClr>
                </a:solidFill>
                <a:latin typeface="Calibri" panose="020F0502020204030204" pitchFamily="34" charset="0"/>
                <a:cs typeface="Calibri" panose="020F0502020204030204" pitchFamily="34" charset="0"/>
              </a:rPr>
              <a:t>mycookie</a:t>
            </a:r>
            <a:r>
              <a:rPr lang="en-US" sz="1600">
                <a:solidFill>
                  <a:schemeClr val="tx1">
                    <a:lumMod val="75000"/>
                  </a:schemeClr>
                </a:solidFill>
                <a:latin typeface="Calibri" panose="020F0502020204030204" pitchFamily="34" charset="0"/>
                <a:cs typeface="Calibri" panose="020F0502020204030204" pitchFamily="34" charset="0"/>
              </a:rPr>
              <a:t>”);</a:t>
            </a:r>
          </a:p>
          <a:p>
            <a:pPr marL="114300" indent="0">
              <a:buNone/>
            </a:pPr>
            <a:endParaRPr lang="es-ES" sz="1600">
              <a:solidFill>
                <a:schemeClr val="tx1">
                  <a:lumMod val="75000"/>
                </a:schemeClr>
              </a:solidFill>
              <a:latin typeface="Calibri" panose="020F0502020204030204" pitchFamily="34" charset="0"/>
              <a:cs typeface="Calibri" panose="020F0502020204030204" pitchFamily="34" charset="0"/>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23</a:t>
            </a:fld>
            <a:endParaRPr lang="es-ES"/>
          </a:p>
        </p:txBody>
      </p:sp>
    </p:spTree>
    <p:extLst>
      <p:ext uri="{BB962C8B-B14F-4D97-AF65-F5344CB8AC3E}">
        <p14:creationId xmlns:p14="http://schemas.microsoft.com/office/powerpoint/2010/main" val="11799666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250512" y="339502"/>
            <a:ext cx="8496944" cy="3552300"/>
          </a:xfrm>
        </p:spPr>
        <p:txBody>
          <a:bodyPr/>
          <a:lstStyle/>
          <a:p>
            <a:pPr marL="114300" indent="0">
              <a:buNone/>
            </a:pPr>
            <a:r>
              <a:rPr lang="es-ES" sz="1800">
                <a:latin typeface="Calibri" panose="020F0502020204030204" pitchFamily="34" charset="0"/>
                <a:cs typeface="Calibri" panose="020F0502020204030204" pitchFamily="34" charset="0"/>
              </a:rPr>
              <a:t>Con un problema sencillo entenderemos el uso de esta función. Supongamos que queremos que los usuarios que entran a nuestro sitio puedan configurar con qué color de fondo de página quiere que aparezca cada vez que ingresa al sitio. </a:t>
            </a:r>
          </a:p>
          <a:p>
            <a:pPr marL="114300" indent="0">
              <a:buNone/>
            </a:pPr>
            <a:endParaRPr lang="es-ES" sz="1800">
              <a:latin typeface="Calibri" panose="020F0502020204030204" pitchFamily="34" charset="0"/>
              <a:cs typeface="Calibri" panose="020F0502020204030204" pitchFamily="34" charset="0"/>
            </a:endParaRPr>
          </a:p>
          <a:p>
            <a:pPr marL="114300" indent="0">
              <a:buNone/>
            </a:pPr>
            <a:r>
              <a:rPr lang="es-ES" sz="1800">
                <a:latin typeface="Calibri" panose="020F0502020204030204" pitchFamily="34" charset="0"/>
                <a:cs typeface="Calibri" panose="020F0502020204030204" pitchFamily="34" charset="0"/>
              </a:rPr>
              <a:t>Al color seleccionado por el visitante lo almacenaremos en una cookie. </a:t>
            </a:r>
          </a:p>
          <a:p>
            <a:pPr marL="114300" indent="0">
              <a:buNone/>
            </a:pPr>
            <a:r>
              <a:rPr lang="es-ES" sz="1800">
                <a:latin typeface="Calibri" panose="020F0502020204030204" pitchFamily="34" charset="0"/>
                <a:cs typeface="Calibri" panose="020F0502020204030204" pitchFamily="34" charset="0"/>
              </a:rPr>
              <a:t>En caso que no exista el color, por defecto es blanco.</a:t>
            </a:r>
          </a:p>
          <a:p>
            <a:pPr marL="114300" indent="0">
              <a:buNone/>
            </a:pPr>
            <a:endParaRPr lang="es-ES" sz="1800">
              <a:latin typeface="Calibri" panose="020F0502020204030204" pitchFamily="34" charset="0"/>
              <a:cs typeface="Calibri" panose="020F0502020204030204" pitchFamily="34" charset="0"/>
            </a:endParaRPr>
          </a:p>
          <a:p>
            <a:pPr marL="114300" indent="0">
              <a:buNone/>
            </a:pPr>
            <a:r>
              <a:rPr lang="es-ES" sz="1800">
                <a:latin typeface="Calibri" panose="020F0502020204030204" pitchFamily="34" charset="0"/>
                <a:cs typeface="Calibri" panose="020F0502020204030204" pitchFamily="34" charset="0"/>
              </a:rPr>
              <a:t>La primera página mostrará un formulario con tres controles de tipo radio para la selección del color.</a:t>
            </a:r>
          </a:p>
          <a:p>
            <a:pPr marL="114300" indent="0">
              <a:buNone/>
            </a:pPr>
            <a:r>
              <a:rPr lang="es-ES" sz="1800">
                <a:latin typeface="Calibri" panose="020F0502020204030204" pitchFamily="34" charset="0"/>
                <a:cs typeface="Calibri" panose="020F0502020204030204" pitchFamily="34" charset="0"/>
              </a:rPr>
              <a:t>También esta página verificará si existe la cookie creada, en caso afirmativo fijará el fondo de la página con el valor de la cookie. </a:t>
            </a:r>
          </a:p>
          <a:p>
            <a:pPr marL="114300" indent="0">
              <a:buNone/>
            </a:pPr>
            <a:r>
              <a:rPr lang="es-ES" sz="1800">
                <a:latin typeface="Calibri" panose="020F0502020204030204" pitchFamily="34" charset="0"/>
                <a:cs typeface="Calibri" panose="020F0502020204030204" pitchFamily="34" charset="0"/>
              </a:rPr>
              <a:t>Tengamos en cuenta que la primera vez que ejecutemos este programa la página es de color blanco, luego variará</a:t>
            </a:r>
            <a:endParaRPr lang="es-ES" sz="1800">
              <a:solidFill>
                <a:srgbClr val="FF0000"/>
              </a:solidFill>
              <a:latin typeface="Calibri" panose="020F0502020204030204" pitchFamily="34" charset="0"/>
              <a:cs typeface="Calibri" panose="020F0502020204030204" pitchFamily="34" charset="0"/>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24</a:t>
            </a:fld>
            <a:endParaRPr lang="es-ES"/>
          </a:p>
        </p:txBody>
      </p:sp>
    </p:spTree>
    <p:extLst>
      <p:ext uri="{BB962C8B-B14F-4D97-AF65-F5344CB8AC3E}">
        <p14:creationId xmlns:p14="http://schemas.microsoft.com/office/powerpoint/2010/main" val="1172867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25</a:t>
            </a:fld>
            <a:endParaRPr lang="es-ES"/>
          </a:p>
        </p:txBody>
      </p:sp>
      <p:sp>
        <p:nvSpPr>
          <p:cNvPr id="5" name="Marcador de texto 4">
            <a:extLst>
              <a:ext uri="{FF2B5EF4-FFF2-40B4-BE49-F238E27FC236}">
                <a16:creationId xmlns:a16="http://schemas.microsoft.com/office/drawing/2014/main" id="{099E892E-7B80-DDC2-08B3-2E5652BE9316}"/>
              </a:ext>
            </a:extLst>
          </p:cNvPr>
          <p:cNvSpPr>
            <a:spLocks noGrp="1"/>
          </p:cNvSpPr>
          <p:nvPr>
            <p:ph type="body" idx="1"/>
          </p:nvPr>
        </p:nvSpPr>
        <p:spPr>
          <a:xfrm>
            <a:off x="323528" y="795600"/>
            <a:ext cx="8440510" cy="3552300"/>
          </a:xfrm>
        </p:spPr>
        <p:txBody>
          <a:bodyPr numCol="2"/>
          <a:lstStyle/>
          <a:p>
            <a:pPr marL="114300" indent="0">
              <a:buNone/>
            </a:pPr>
            <a:r>
              <a:rPr lang="es-ES" sz="1400"/>
              <a:t>&lt;</a:t>
            </a:r>
            <a:r>
              <a:rPr lang="es-ES" sz="1400" err="1"/>
              <a:t>html</a:t>
            </a:r>
            <a:r>
              <a:rPr lang="es-ES" sz="1400"/>
              <a:t>&gt;</a:t>
            </a:r>
          </a:p>
          <a:p>
            <a:pPr marL="114300" indent="0">
              <a:buNone/>
            </a:pPr>
            <a:r>
              <a:rPr lang="es-ES" sz="1400"/>
              <a:t>&lt;head&gt;</a:t>
            </a:r>
          </a:p>
          <a:p>
            <a:pPr marL="114300" indent="0">
              <a:buNone/>
            </a:pPr>
            <a:r>
              <a:rPr lang="es-ES" sz="1400"/>
              <a:t>&lt;</a:t>
            </a:r>
            <a:r>
              <a:rPr lang="es-ES" sz="1400" err="1"/>
              <a:t>title</a:t>
            </a:r>
            <a:r>
              <a:rPr lang="es-ES" sz="1400"/>
              <a:t>&gt;Problema&lt;/</a:t>
            </a:r>
            <a:r>
              <a:rPr lang="es-ES" sz="1400" err="1"/>
              <a:t>title</a:t>
            </a:r>
            <a:r>
              <a:rPr lang="es-ES" sz="1400"/>
              <a:t>&gt;</a:t>
            </a:r>
          </a:p>
          <a:p>
            <a:pPr marL="114300" indent="0">
              <a:buNone/>
            </a:pPr>
            <a:r>
              <a:rPr lang="es-ES" sz="1400"/>
              <a:t>&lt;/head&gt;</a:t>
            </a:r>
          </a:p>
          <a:p>
            <a:pPr marL="114300" indent="0">
              <a:buNone/>
            </a:pPr>
            <a:r>
              <a:rPr lang="es-ES" sz="1400"/>
              <a:t>&lt;</a:t>
            </a:r>
            <a:r>
              <a:rPr lang="es-ES" sz="1400" err="1"/>
              <a:t>body</a:t>
            </a:r>
            <a:endParaRPr lang="es-ES" sz="1400"/>
          </a:p>
          <a:p>
            <a:pPr marL="114300" indent="0">
              <a:buNone/>
            </a:pPr>
            <a:r>
              <a:rPr lang="es-ES" sz="1400"/>
              <a:t>&lt;?</a:t>
            </a:r>
            <a:r>
              <a:rPr lang="es-ES" sz="1400" err="1"/>
              <a:t>php</a:t>
            </a:r>
            <a:r>
              <a:rPr lang="es-ES" sz="1400"/>
              <a:t> </a:t>
            </a:r>
            <a:r>
              <a:rPr lang="es-ES" sz="1400" err="1"/>
              <a:t>if</a:t>
            </a:r>
            <a:r>
              <a:rPr lang="es-ES" sz="1400"/>
              <a:t> (</a:t>
            </a:r>
            <a:r>
              <a:rPr lang="es-ES" sz="1400" err="1"/>
              <a:t>isset</a:t>
            </a:r>
            <a:r>
              <a:rPr lang="es-ES" sz="1400"/>
              <a:t>($_COOKIE['color'])) echo " </a:t>
            </a:r>
            <a:r>
              <a:rPr lang="es-ES" sz="1400" err="1"/>
              <a:t>bgcolor</a:t>
            </a:r>
            <a:r>
              <a:rPr lang="es-ES" sz="1400"/>
              <a:t>=\"$_COOKIE[color]\""</a:t>
            </a:r>
          </a:p>
          <a:p>
            <a:pPr marL="114300" indent="0">
              <a:buNone/>
            </a:pPr>
            <a:r>
              <a:rPr lang="es-ES" sz="1400"/>
              <a:t>?&gt;</a:t>
            </a:r>
          </a:p>
          <a:p>
            <a:pPr marL="114300" indent="0">
              <a:buNone/>
            </a:pPr>
            <a:r>
              <a:rPr lang="es-ES" sz="1400"/>
              <a:t>&gt;</a:t>
            </a:r>
          </a:p>
          <a:p>
            <a:pPr marL="114300" indent="0">
              <a:buNone/>
            </a:pPr>
            <a:r>
              <a:rPr lang="es-ES" sz="1400"/>
              <a:t>&lt;</a:t>
            </a:r>
            <a:r>
              <a:rPr lang="es-ES" sz="1400" err="1"/>
              <a:t>form</a:t>
            </a:r>
            <a:r>
              <a:rPr lang="es-ES" sz="1400"/>
              <a:t> </a:t>
            </a:r>
            <a:r>
              <a:rPr lang="es-ES" sz="1400" err="1"/>
              <a:t>action</a:t>
            </a:r>
            <a:r>
              <a:rPr lang="es-ES" sz="1400"/>
              <a:t>="pagina2.php" </a:t>
            </a:r>
            <a:r>
              <a:rPr lang="es-ES" sz="1400" err="1"/>
              <a:t>method</a:t>
            </a:r>
            <a:r>
              <a:rPr lang="es-ES" sz="1400"/>
              <a:t>="post"&gt;</a:t>
            </a:r>
          </a:p>
          <a:p>
            <a:pPr marL="114300" indent="0">
              <a:buNone/>
            </a:pPr>
            <a:r>
              <a:rPr lang="es-ES" sz="1400"/>
              <a:t>Seleccione de que color desea que sea la página de ahora en más:&lt;</a:t>
            </a:r>
            <a:r>
              <a:rPr lang="es-ES" sz="1400" err="1"/>
              <a:t>br</a:t>
            </a:r>
            <a:r>
              <a:rPr lang="es-ES" sz="1400"/>
              <a:t>&gt;</a:t>
            </a:r>
          </a:p>
          <a:p>
            <a:pPr marL="114300" indent="0">
              <a:buNone/>
            </a:pPr>
            <a:r>
              <a:rPr lang="es-ES" sz="1400"/>
              <a:t>&lt;input </a:t>
            </a:r>
            <a:r>
              <a:rPr lang="es-ES" sz="1400" err="1"/>
              <a:t>type</a:t>
            </a:r>
            <a:r>
              <a:rPr lang="es-ES" sz="1400"/>
              <a:t>="radio" </a:t>
            </a:r>
            <a:r>
              <a:rPr lang="es-ES" sz="1400" err="1"/>
              <a:t>value</a:t>
            </a:r>
            <a:r>
              <a:rPr lang="es-ES" sz="1400"/>
              <a:t>="rojo" </a:t>
            </a:r>
            <a:r>
              <a:rPr lang="es-ES" sz="1400" err="1"/>
              <a:t>name</a:t>
            </a:r>
            <a:r>
              <a:rPr lang="es-ES" sz="1400"/>
              <a:t>="radio"&gt;Rojo&lt;</a:t>
            </a:r>
            <a:r>
              <a:rPr lang="es-ES" sz="1400" err="1"/>
              <a:t>br</a:t>
            </a:r>
            <a:r>
              <a:rPr lang="es-ES" sz="1400"/>
              <a:t>&gt;</a:t>
            </a:r>
          </a:p>
          <a:p>
            <a:pPr marL="114300" indent="0">
              <a:buNone/>
            </a:pPr>
            <a:r>
              <a:rPr lang="es-ES" sz="1400"/>
              <a:t>&lt;input </a:t>
            </a:r>
            <a:r>
              <a:rPr lang="es-ES" sz="1400" err="1"/>
              <a:t>type</a:t>
            </a:r>
            <a:r>
              <a:rPr lang="es-ES" sz="1400"/>
              <a:t>="radio" </a:t>
            </a:r>
            <a:r>
              <a:rPr lang="es-ES" sz="1400" err="1"/>
              <a:t>value</a:t>
            </a:r>
            <a:r>
              <a:rPr lang="es-ES" sz="1400"/>
              <a:t>="verde" </a:t>
            </a:r>
            <a:r>
              <a:rPr lang="es-ES" sz="1400" err="1"/>
              <a:t>name</a:t>
            </a:r>
            <a:r>
              <a:rPr lang="es-ES" sz="1400"/>
              <a:t>="radio"&gt;Verde&lt;</a:t>
            </a:r>
            <a:r>
              <a:rPr lang="es-ES" sz="1400" err="1"/>
              <a:t>br</a:t>
            </a:r>
            <a:r>
              <a:rPr lang="es-ES" sz="1400"/>
              <a:t>&gt;</a:t>
            </a:r>
          </a:p>
          <a:p>
            <a:pPr marL="114300" indent="0">
              <a:buNone/>
            </a:pPr>
            <a:r>
              <a:rPr lang="es-ES" sz="1400"/>
              <a:t>&lt;input </a:t>
            </a:r>
            <a:r>
              <a:rPr lang="es-ES" sz="1400" err="1"/>
              <a:t>type</a:t>
            </a:r>
            <a:r>
              <a:rPr lang="es-ES" sz="1400"/>
              <a:t>="radio" </a:t>
            </a:r>
            <a:r>
              <a:rPr lang="es-ES" sz="1400" err="1"/>
              <a:t>value</a:t>
            </a:r>
            <a:r>
              <a:rPr lang="es-ES" sz="1400"/>
              <a:t>="azul" </a:t>
            </a:r>
            <a:r>
              <a:rPr lang="es-ES" sz="1400" err="1"/>
              <a:t>name</a:t>
            </a:r>
            <a:r>
              <a:rPr lang="es-ES" sz="1400"/>
              <a:t>="radio"&gt;Azul&lt;</a:t>
            </a:r>
            <a:r>
              <a:rPr lang="es-ES" sz="1400" err="1"/>
              <a:t>br</a:t>
            </a:r>
            <a:r>
              <a:rPr lang="es-ES" sz="1400"/>
              <a:t>&gt;</a:t>
            </a:r>
          </a:p>
          <a:p>
            <a:pPr marL="114300" indent="0">
              <a:buNone/>
            </a:pPr>
            <a:r>
              <a:rPr lang="es-ES" sz="1400"/>
              <a:t>&lt;input </a:t>
            </a:r>
            <a:r>
              <a:rPr lang="es-ES" sz="1400" err="1"/>
              <a:t>type</a:t>
            </a:r>
            <a:r>
              <a:rPr lang="es-ES" sz="1400"/>
              <a:t>="</a:t>
            </a:r>
            <a:r>
              <a:rPr lang="es-ES" sz="1400" err="1"/>
              <a:t>submit</a:t>
            </a:r>
            <a:r>
              <a:rPr lang="es-ES" sz="1400"/>
              <a:t>" </a:t>
            </a:r>
            <a:r>
              <a:rPr lang="es-ES" sz="1400" err="1"/>
              <a:t>value</a:t>
            </a:r>
            <a:r>
              <a:rPr lang="es-ES" sz="1400"/>
              <a:t>="Crear cookie"&gt;</a:t>
            </a:r>
          </a:p>
          <a:p>
            <a:pPr marL="114300" indent="0">
              <a:buNone/>
            </a:pPr>
            <a:r>
              <a:rPr lang="es-ES" sz="1400"/>
              <a:t>&lt;/</a:t>
            </a:r>
            <a:r>
              <a:rPr lang="es-ES" sz="1400" err="1"/>
              <a:t>form</a:t>
            </a:r>
            <a:r>
              <a:rPr lang="es-ES" sz="1400"/>
              <a:t>&gt;</a:t>
            </a:r>
          </a:p>
          <a:p>
            <a:pPr marL="114300" indent="0">
              <a:buNone/>
            </a:pPr>
            <a:r>
              <a:rPr lang="es-ES" sz="1400"/>
              <a:t>&lt;/</a:t>
            </a:r>
            <a:r>
              <a:rPr lang="es-ES" sz="1400" err="1"/>
              <a:t>body</a:t>
            </a:r>
            <a:r>
              <a:rPr lang="es-ES" sz="1400"/>
              <a:t>&gt;</a:t>
            </a:r>
          </a:p>
          <a:p>
            <a:pPr marL="114300" indent="0">
              <a:buNone/>
            </a:pPr>
            <a:r>
              <a:rPr lang="es-ES" sz="1400"/>
              <a:t>&lt;/</a:t>
            </a:r>
            <a:r>
              <a:rPr lang="es-ES" sz="1400" err="1"/>
              <a:t>html</a:t>
            </a:r>
            <a:r>
              <a:rPr lang="es-ES" sz="1400"/>
              <a:t>&gt;</a:t>
            </a:r>
          </a:p>
        </p:txBody>
      </p:sp>
    </p:spTree>
    <p:extLst>
      <p:ext uri="{BB962C8B-B14F-4D97-AF65-F5344CB8AC3E}">
        <p14:creationId xmlns:p14="http://schemas.microsoft.com/office/powerpoint/2010/main" val="720202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26</a:t>
            </a:fld>
            <a:endParaRPr lang="es-ES"/>
          </a:p>
        </p:txBody>
      </p:sp>
      <p:sp>
        <p:nvSpPr>
          <p:cNvPr id="6" name="Marcador de texto 5">
            <a:extLst>
              <a:ext uri="{FF2B5EF4-FFF2-40B4-BE49-F238E27FC236}">
                <a16:creationId xmlns:a16="http://schemas.microsoft.com/office/drawing/2014/main" id="{CDDFC55A-C9E2-9902-73C2-E075482C46BE}"/>
              </a:ext>
            </a:extLst>
          </p:cNvPr>
          <p:cNvSpPr>
            <a:spLocks noGrp="1"/>
          </p:cNvSpPr>
          <p:nvPr>
            <p:ph type="body" idx="1"/>
          </p:nvPr>
        </p:nvSpPr>
        <p:spPr>
          <a:xfrm>
            <a:off x="459757" y="555526"/>
            <a:ext cx="8224486" cy="3552300"/>
          </a:xfrm>
        </p:spPr>
        <p:txBody>
          <a:bodyPr numCol="2"/>
          <a:lstStyle/>
          <a:p>
            <a:pPr marL="114300" indent="0">
              <a:buNone/>
            </a:pPr>
            <a:r>
              <a:rPr lang="es-ES" sz="1400"/>
              <a:t>&lt;?</a:t>
            </a:r>
            <a:r>
              <a:rPr lang="es-ES" sz="1400" err="1"/>
              <a:t>php</a:t>
            </a:r>
            <a:endParaRPr lang="es-ES" sz="1400"/>
          </a:p>
          <a:p>
            <a:pPr marL="114300" indent="0">
              <a:buNone/>
            </a:pPr>
            <a:r>
              <a:rPr lang="es-ES" sz="1400" err="1"/>
              <a:t>if</a:t>
            </a:r>
            <a:r>
              <a:rPr lang="es-ES" sz="1400"/>
              <a:t> ($_REQUEST['radio']=="rojo")</a:t>
            </a:r>
          </a:p>
          <a:p>
            <a:pPr marL="114300" indent="0">
              <a:buNone/>
            </a:pPr>
            <a:r>
              <a:rPr lang="es-ES" sz="1400" err="1"/>
              <a:t>setcookie</a:t>
            </a:r>
            <a:r>
              <a:rPr lang="es-ES" sz="1400"/>
              <a:t>("color","#ff0000",time()+60*60*24*365,"/");</a:t>
            </a:r>
          </a:p>
          <a:p>
            <a:pPr marL="114300" indent="0">
              <a:buNone/>
            </a:pPr>
            <a:r>
              <a:rPr lang="es-ES" sz="1400" err="1"/>
              <a:t>elseif</a:t>
            </a:r>
            <a:r>
              <a:rPr lang="es-ES" sz="1400"/>
              <a:t> ($_REQUEST['radio']=="verde")</a:t>
            </a:r>
          </a:p>
          <a:p>
            <a:pPr marL="114300" indent="0">
              <a:buNone/>
            </a:pPr>
            <a:r>
              <a:rPr lang="es-ES" sz="1400" err="1"/>
              <a:t>setcookie</a:t>
            </a:r>
            <a:r>
              <a:rPr lang="es-ES" sz="1400"/>
              <a:t>("color","#00ff00",time()+60*60*24*365,"/");</a:t>
            </a:r>
          </a:p>
          <a:p>
            <a:pPr marL="114300" indent="0">
              <a:buNone/>
            </a:pPr>
            <a:r>
              <a:rPr lang="es-ES" sz="1400" err="1"/>
              <a:t>elseif</a:t>
            </a:r>
            <a:r>
              <a:rPr lang="es-ES" sz="1400"/>
              <a:t> ($_REQUEST['radio']=="azul")</a:t>
            </a:r>
          </a:p>
          <a:p>
            <a:pPr marL="114300" indent="0">
              <a:buNone/>
            </a:pPr>
            <a:r>
              <a:rPr lang="es-ES" sz="1400" err="1"/>
              <a:t>setcookie</a:t>
            </a:r>
            <a:r>
              <a:rPr lang="es-ES" sz="1400"/>
              <a:t>("color","#0000ff",time()+60*60*24*365,"/");</a:t>
            </a:r>
          </a:p>
          <a:p>
            <a:pPr marL="114300" indent="0">
              <a:buNone/>
            </a:pPr>
            <a:r>
              <a:rPr lang="es-ES" sz="1400"/>
              <a:t>?&gt;</a:t>
            </a:r>
          </a:p>
          <a:p>
            <a:pPr marL="114300" indent="0">
              <a:buNone/>
            </a:pPr>
            <a:r>
              <a:rPr lang="es-ES" sz="1400"/>
              <a:t>&lt;</a:t>
            </a:r>
            <a:r>
              <a:rPr lang="es-ES" sz="1400" err="1"/>
              <a:t>html</a:t>
            </a:r>
            <a:r>
              <a:rPr lang="es-ES" sz="1400"/>
              <a:t>&gt;</a:t>
            </a:r>
          </a:p>
          <a:p>
            <a:pPr marL="114300" indent="0">
              <a:buNone/>
            </a:pPr>
            <a:r>
              <a:rPr lang="es-ES" sz="1400"/>
              <a:t>&lt;head&gt;</a:t>
            </a:r>
          </a:p>
          <a:p>
            <a:pPr marL="114300" indent="0">
              <a:buNone/>
            </a:pPr>
            <a:r>
              <a:rPr lang="es-ES" sz="1400"/>
              <a:t>&lt;</a:t>
            </a:r>
            <a:r>
              <a:rPr lang="es-ES" sz="1400" err="1"/>
              <a:t>title</a:t>
            </a:r>
            <a:r>
              <a:rPr lang="es-ES" sz="1400"/>
              <a:t>&gt;Problema&lt;/</a:t>
            </a:r>
            <a:r>
              <a:rPr lang="es-ES" sz="1400" err="1"/>
              <a:t>title</a:t>
            </a:r>
            <a:r>
              <a:rPr lang="es-ES" sz="1400"/>
              <a:t>&gt;</a:t>
            </a:r>
          </a:p>
          <a:p>
            <a:pPr marL="114300" indent="0">
              <a:buNone/>
            </a:pPr>
            <a:r>
              <a:rPr lang="es-ES" sz="1400"/>
              <a:t>&lt;/head&gt;</a:t>
            </a:r>
          </a:p>
          <a:p>
            <a:pPr marL="114300" indent="0">
              <a:buNone/>
            </a:pPr>
            <a:r>
              <a:rPr lang="es-ES" sz="1400"/>
              <a:t>&lt;</a:t>
            </a:r>
            <a:r>
              <a:rPr lang="es-ES" sz="1400" err="1"/>
              <a:t>body</a:t>
            </a:r>
            <a:r>
              <a:rPr lang="es-ES" sz="1400"/>
              <a:t>&gt;</a:t>
            </a:r>
          </a:p>
          <a:p>
            <a:pPr marL="114300" indent="0">
              <a:buNone/>
            </a:pPr>
            <a:r>
              <a:rPr lang="es-ES" sz="1400"/>
              <a:t>Se creó la cookie.</a:t>
            </a:r>
          </a:p>
          <a:p>
            <a:pPr marL="114300" indent="0">
              <a:buNone/>
            </a:pPr>
            <a:r>
              <a:rPr lang="es-ES" sz="1400"/>
              <a:t>&lt;</a:t>
            </a:r>
            <a:r>
              <a:rPr lang="es-ES" sz="1400" err="1"/>
              <a:t>br</a:t>
            </a:r>
            <a:r>
              <a:rPr lang="es-ES" sz="1400"/>
              <a:t>&gt;</a:t>
            </a:r>
          </a:p>
          <a:p>
            <a:pPr marL="114300" indent="0">
              <a:buNone/>
            </a:pPr>
            <a:r>
              <a:rPr lang="es-ES" sz="1400"/>
              <a:t>&lt;a </a:t>
            </a:r>
            <a:r>
              <a:rPr lang="es-ES" sz="1400" err="1"/>
              <a:t>href</a:t>
            </a:r>
            <a:r>
              <a:rPr lang="es-ES" sz="1400"/>
              <a:t>="pagina1.php"&gt;Ir a la otra página&lt;/a&gt;</a:t>
            </a:r>
          </a:p>
          <a:p>
            <a:pPr marL="114300" indent="0">
              <a:buNone/>
            </a:pPr>
            <a:r>
              <a:rPr lang="es-ES" sz="1400"/>
              <a:t>&lt;/</a:t>
            </a:r>
            <a:r>
              <a:rPr lang="es-ES" sz="1400" err="1"/>
              <a:t>body</a:t>
            </a:r>
            <a:r>
              <a:rPr lang="es-ES" sz="1400"/>
              <a:t>&gt;</a:t>
            </a:r>
          </a:p>
          <a:p>
            <a:pPr marL="114300" indent="0">
              <a:buNone/>
            </a:pPr>
            <a:r>
              <a:rPr lang="es-ES" sz="1400"/>
              <a:t>&lt;/</a:t>
            </a:r>
            <a:r>
              <a:rPr lang="es-ES" sz="1400" err="1"/>
              <a:t>html</a:t>
            </a:r>
            <a:r>
              <a:rPr lang="es-ES" sz="1400"/>
              <a:t>&gt;</a:t>
            </a:r>
          </a:p>
        </p:txBody>
      </p:sp>
    </p:spTree>
    <p:extLst>
      <p:ext uri="{BB962C8B-B14F-4D97-AF65-F5344CB8AC3E}">
        <p14:creationId xmlns:p14="http://schemas.microsoft.com/office/powerpoint/2010/main" val="2741782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27</a:t>
            </a:fld>
            <a:endParaRPr lang="es-ES"/>
          </a:p>
        </p:txBody>
      </p:sp>
      <p:sp>
        <p:nvSpPr>
          <p:cNvPr id="5" name="CuadroTexto 4">
            <a:extLst>
              <a:ext uri="{FF2B5EF4-FFF2-40B4-BE49-F238E27FC236}">
                <a16:creationId xmlns:a16="http://schemas.microsoft.com/office/drawing/2014/main" id="{A6ECA7D5-B68C-FA91-37AC-6484D011DD38}"/>
              </a:ext>
            </a:extLst>
          </p:cNvPr>
          <p:cNvSpPr txBox="1"/>
          <p:nvPr/>
        </p:nvSpPr>
        <p:spPr>
          <a:xfrm>
            <a:off x="179512" y="1368298"/>
            <a:ext cx="8208912" cy="3046988"/>
          </a:xfrm>
          <a:prstGeom prst="rect">
            <a:avLst/>
          </a:prstGeom>
          <a:noFill/>
        </p:spPr>
        <p:txBody>
          <a:bodyPr wrap="square">
            <a:spAutoFit/>
          </a:bodyPr>
          <a:lstStyle/>
          <a:p>
            <a:r>
              <a:rPr lang="es-ES" sz="1600">
                <a:solidFill>
                  <a:schemeClr val="dk1"/>
                </a:solidFill>
                <a:latin typeface="Lato"/>
                <a:ea typeface="Lato"/>
                <a:cs typeface="Lato"/>
              </a:rPr>
              <a:t>El protocolo HTTP es un protocolo sin estado, lo que significa que no hay una manera integrada en la que el servidor pueda recordar a un usuario </a:t>
            </a:r>
            <a:r>
              <a:rPr lang="es-ES" sz="1600" err="1">
                <a:solidFill>
                  <a:schemeClr val="dk1"/>
                </a:solidFill>
                <a:latin typeface="Lato"/>
                <a:ea typeface="Lato"/>
                <a:cs typeface="Lato"/>
              </a:rPr>
              <a:t>específico</a:t>
            </a:r>
            <a:r>
              <a:rPr lang="es-ES" sz="1600">
                <a:solidFill>
                  <a:schemeClr val="dk1"/>
                </a:solidFill>
                <a:latin typeface="Lato"/>
                <a:ea typeface="Lato"/>
                <a:cs typeface="Lato"/>
              </a:rPr>
              <a:t> entre varias solicitudes. </a:t>
            </a:r>
          </a:p>
          <a:p>
            <a:endParaRPr lang="es-ES" sz="1600">
              <a:solidFill>
                <a:schemeClr val="dk1"/>
              </a:solidFill>
              <a:latin typeface="Lato"/>
              <a:ea typeface="Lato"/>
              <a:cs typeface="Lato"/>
            </a:endParaRPr>
          </a:p>
          <a:p>
            <a:r>
              <a:rPr lang="es-ES" sz="1600">
                <a:solidFill>
                  <a:schemeClr val="dk1"/>
                </a:solidFill>
                <a:latin typeface="Lato"/>
                <a:ea typeface="Lato"/>
                <a:cs typeface="Lato"/>
              </a:rPr>
              <a:t>Por ejemplo, cuando accedes a una </a:t>
            </a:r>
            <a:r>
              <a:rPr lang="es-ES" sz="1600" err="1">
                <a:solidFill>
                  <a:schemeClr val="dk1"/>
                </a:solidFill>
                <a:latin typeface="Lato"/>
                <a:ea typeface="Lato"/>
                <a:cs typeface="Lato"/>
              </a:rPr>
              <a:t>página</a:t>
            </a:r>
            <a:r>
              <a:rPr lang="es-ES" sz="1600">
                <a:solidFill>
                  <a:schemeClr val="dk1"/>
                </a:solidFill>
                <a:latin typeface="Lato"/>
                <a:ea typeface="Lato"/>
                <a:cs typeface="Lato"/>
              </a:rPr>
              <a:t> web, el servidor solamente es responsable de proporcionar el contenido de la </a:t>
            </a:r>
            <a:r>
              <a:rPr lang="es-ES" sz="1600" err="1">
                <a:solidFill>
                  <a:schemeClr val="dk1"/>
                </a:solidFill>
                <a:latin typeface="Lato"/>
                <a:ea typeface="Lato"/>
                <a:cs typeface="Lato"/>
              </a:rPr>
              <a:t>página</a:t>
            </a:r>
            <a:r>
              <a:rPr lang="es-ES" sz="1600">
                <a:solidFill>
                  <a:schemeClr val="dk1"/>
                </a:solidFill>
                <a:latin typeface="Lato"/>
                <a:ea typeface="Lato"/>
                <a:cs typeface="Lato"/>
              </a:rPr>
              <a:t> solicitada. </a:t>
            </a:r>
          </a:p>
          <a:p>
            <a:endParaRPr lang="es-ES" sz="1600">
              <a:solidFill>
                <a:schemeClr val="dk1"/>
              </a:solidFill>
              <a:latin typeface="Lato"/>
              <a:ea typeface="Lato"/>
              <a:cs typeface="Lato"/>
            </a:endParaRPr>
          </a:p>
          <a:p>
            <a:r>
              <a:rPr lang="es-ES" sz="1600">
                <a:solidFill>
                  <a:schemeClr val="dk1"/>
                </a:solidFill>
                <a:latin typeface="Lato"/>
                <a:ea typeface="Lato"/>
                <a:cs typeface="Lato"/>
              </a:rPr>
              <a:t>Cuando accedes a otras </a:t>
            </a:r>
            <a:r>
              <a:rPr lang="es-ES" sz="1600" err="1">
                <a:solidFill>
                  <a:schemeClr val="dk1"/>
                </a:solidFill>
                <a:latin typeface="Lato"/>
                <a:ea typeface="Lato"/>
                <a:cs typeface="Lato"/>
              </a:rPr>
              <a:t>páginas</a:t>
            </a:r>
            <a:r>
              <a:rPr lang="es-ES" sz="1600">
                <a:solidFill>
                  <a:schemeClr val="dk1"/>
                </a:solidFill>
                <a:latin typeface="Lato"/>
                <a:ea typeface="Lato"/>
                <a:cs typeface="Lato"/>
              </a:rPr>
              <a:t> del mismo sitio web, el servidor web interpreta todas y cada una de las solicitudes por separado, como si no estuvieran relacionadas entre sí. </a:t>
            </a:r>
          </a:p>
          <a:p>
            <a:endParaRPr lang="es-ES" sz="1600">
              <a:solidFill>
                <a:schemeClr val="dk1"/>
              </a:solidFill>
              <a:latin typeface="Lato"/>
              <a:ea typeface="Lato"/>
              <a:cs typeface="Lato"/>
            </a:endParaRPr>
          </a:p>
          <a:p>
            <a:r>
              <a:rPr lang="es-ES" sz="1600">
                <a:solidFill>
                  <a:schemeClr val="dk1"/>
                </a:solidFill>
                <a:latin typeface="Lato"/>
                <a:ea typeface="Lato"/>
                <a:cs typeface="Lato"/>
              </a:rPr>
              <a:t>No hay forma de que el servidor sepa que cada solicitud fue originada por el mismo usuario.</a:t>
            </a:r>
            <a:endParaRPr lang="es-ES" sz="1600">
              <a:solidFill>
                <a:schemeClr val="dk1"/>
              </a:solidFill>
              <a:latin typeface="Lato"/>
              <a:ea typeface="Lato"/>
              <a:cs typeface="Lato"/>
              <a:sym typeface="Lato"/>
            </a:endParaRPr>
          </a:p>
        </p:txBody>
      </p:sp>
      <p:sp>
        <p:nvSpPr>
          <p:cNvPr id="6" name="Título 1">
            <a:extLst>
              <a:ext uri="{FF2B5EF4-FFF2-40B4-BE49-F238E27FC236}">
                <a16:creationId xmlns:a16="http://schemas.microsoft.com/office/drawing/2014/main" id="{4C6C5447-204D-1FF4-A4CC-167467709298}"/>
              </a:ext>
            </a:extLst>
          </p:cNvPr>
          <p:cNvSpPr>
            <a:spLocks noGrp="1"/>
          </p:cNvSpPr>
          <p:nvPr>
            <p:ph type="title"/>
          </p:nvPr>
        </p:nvSpPr>
        <p:spPr>
          <a:xfrm>
            <a:off x="893700" y="358388"/>
            <a:ext cx="6462600" cy="857400"/>
          </a:xfrm>
        </p:spPr>
        <p:txBody>
          <a:bodyPr/>
          <a:lstStyle/>
          <a:p>
            <a:r>
              <a:rPr lang="es-ES"/>
              <a:t>¿</a:t>
            </a:r>
            <a:r>
              <a:rPr lang="es-ES" err="1"/>
              <a:t>Cuál</a:t>
            </a:r>
            <a:r>
              <a:rPr lang="es-ES"/>
              <a:t> es el </a:t>
            </a:r>
            <a:r>
              <a:rPr lang="es-ES" err="1"/>
              <a:t>propósito</a:t>
            </a:r>
            <a:r>
              <a:rPr lang="es-ES"/>
              <a:t> de las cookies?</a:t>
            </a:r>
          </a:p>
        </p:txBody>
      </p:sp>
    </p:spTree>
    <p:extLst>
      <p:ext uri="{BB962C8B-B14F-4D97-AF65-F5344CB8AC3E}">
        <p14:creationId xmlns:p14="http://schemas.microsoft.com/office/powerpoint/2010/main" val="41311375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28</a:t>
            </a:fld>
            <a:endParaRPr lang="es-ES"/>
          </a:p>
        </p:txBody>
      </p:sp>
      <p:sp>
        <p:nvSpPr>
          <p:cNvPr id="5" name="Marcador de texto 4">
            <a:extLst>
              <a:ext uri="{FF2B5EF4-FFF2-40B4-BE49-F238E27FC236}">
                <a16:creationId xmlns:a16="http://schemas.microsoft.com/office/drawing/2014/main" id="{6DB2B7F2-5D23-9ECD-1DE2-D1D3D5DBCABF}"/>
              </a:ext>
            </a:extLst>
          </p:cNvPr>
          <p:cNvSpPr>
            <a:spLocks noGrp="1"/>
          </p:cNvSpPr>
          <p:nvPr>
            <p:ph type="body" idx="1"/>
          </p:nvPr>
        </p:nvSpPr>
        <p:spPr>
          <a:xfrm>
            <a:off x="318593" y="627534"/>
            <a:ext cx="8152478" cy="3552300"/>
          </a:xfrm>
        </p:spPr>
        <p:txBody>
          <a:bodyPr/>
          <a:lstStyle/>
          <a:p>
            <a:pPr marL="114300" indent="0">
              <a:buNone/>
            </a:pPr>
            <a:r>
              <a:rPr lang="es-ES" sz="1600"/>
              <a:t>Ahora, si quieres implementar funciones como el inicio de sesión del usuario o los carritos de compras, necesitarás identificar si dos solicitudes provienen del mismo navegador. Esto no es posible con un protocolo sin estado. Necesitamos mantener el estado o la sesión entre las solicitudes que realiza un navegador para identificar a un usuario. ¡Ahí́ es donde las cookies vienen al rescate!</a:t>
            </a:r>
          </a:p>
          <a:p>
            <a:pPr marL="114300" indent="0">
              <a:buNone/>
            </a:pPr>
            <a:endParaRPr lang="es-ES" sz="1600"/>
          </a:p>
          <a:p>
            <a:pPr marL="114300" indent="0">
              <a:buNone/>
            </a:pPr>
            <a:r>
              <a:rPr lang="es-ES" sz="1600"/>
              <a:t>Las cookies te permiten compartir información a través de las diferentes páginas de uno solo sitio o aplicación, por lo que ayudan a mantener el estado. Esto hace posible que el servidor sepa que todas las solicitudes provienen del mismo usuario, lo que permite que el sitio muestre información y preferencias específicas del usuario.</a:t>
            </a:r>
          </a:p>
        </p:txBody>
      </p:sp>
    </p:spTree>
    <p:extLst>
      <p:ext uri="{BB962C8B-B14F-4D97-AF65-F5344CB8AC3E}">
        <p14:creationId xmlns:p14="http://schemas.microsoft.com/office/powerpoint/2010/main" val="12873401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29</a:t>
            </a:fld>
            <a:endParaRPr lang="es-ES"/>
          </a:p>
        </p:txBody>
      </p:sp>
      <p:sp>
        <p:nvSpPr>
          <p:cNvPr id="5" name="Marcador de texto 4">
            <a:extLst>
              <a:ext uri="{FF2B5EF4-FFF2-40B4-BE49-F238E27FC236}">
                <a16:creationId xmlns:a16="http://schemas.microsoft.com/office/drawing/2014/main" id="{C2F7D09D-4BD3-AA0F-B78D-5CC73734157C}"/>
              </a:ext>
            </a:extLst>
          </p:cNvPr>
          <p:cNvSpPr>
            <a:spLocks noGrp="1"/>
          </p:cNvSpPr>
          <p:nvPr>
            <p:ph type="body" idx="1"/>
          </p:nvPr>
        </p:nvSpPr>
        <p:spPr>
          <a:xfrm>
            <a:off x="0" y="267494"/>
            <a:ext cx="8656534" cy="3552300"/>
          </a:xfrm>
        </p:spPr>
        <p:txBody>
          <a:bodyPr/>
          <a:lstStyle/>
          <a:p>
            <a:pPr marL="114300" indent="0">
              <a:buNone/>
            </a:pPr>
            <a:r>
              <a:rPr lang="es-ES" sz="2000"/>
              <a:t>El siguiente diagrama muestra </a:t>
            </a:r>
            <a:r>
              <a:rPr lang="es-ES" sz="2000" err="1"/>
              <a:t>cómo</a:t>
            </a:r>
            <a:r>
              <a:rPr lang="es-ES" sz="2000"/>
              <a:t> funciona el protocolo HTTP con las cookies.</a:t>
            </a:r>
          </a:p>
        </p:txBody>
      </p:sp>
      <p:pic>
        <p:nvPicPr>
          <p:cNvPr id="7" name="Imagen 6" descr="Interfaz de usuario gráfica, Texto, Aplicación&#10;&#10;Descripción generada automáticamente">
            <a:extLst>
              <a:ext uri="{FF2B5EF4-FFF2-40B4-BE49-F238E27FC236}">
                <a16:creationId xmlns:a16="http://schemas.microsoft.com/office/drawing/2014/main" id="{980D925E-E40E-D625-0B47-2F7EC8B7F36D}"/>
              </a:ext>
            </a:extLst>
          </p:cNvPr>
          <p:cNvPicPr>
            <a:picLocks noChangeAspect="1"/>
          </p:cNvPicPr>
          <p:nvPr/>
        </p:nvPicPr>
        <p:blipFill>
          <a:blip r:embed="rId2"/>
          <a:stretch>
            <a:fillRect/>
          </a:stretch>
        </p:blipFill>
        <p:spPr>
          <a:xfrm>
            <a:off x="501290" y="1203598"/>
            <a:ext cx="7491998" cy="3208337"/>
          </a:xfrm>
          <a:prstGeom prst="rect">
            <a:avLst/>
          </a:prstGeom>
        </p:spPr>
      </p:pic>
    </p:spTree>
    <p:extLst>
      <p:ext uri="{BB962C8B-B14F-4D97-AF65-F5344CB8AC3E}">
        <p14:creationId xmlns:p14="http://schemas.microsoft.com/office/powerpoint/2010/main" val="64729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a:spLocks noGrp="1"/>
          </p:cNvSpPr>
          <p:nvPr>
            <p:ph type="sldNum" idx="10"/>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
        <p:nvSpPr>
          <p:cNvPr id="3" name="Marcador de texto 2">
            <a:extLst>
              <a:ext uri="{FF2B5EF4-FFF2-40B4-BE49-F238E27FC236}">
                <a16:creationId xmlns:a16="http://schemas.microsoft.com/office/drawing/2014/main" id="{7D2B3D28-CE47-C1DE-38F1-47A8F729E4B0}"/>
              </a:ext>
            </a:extLst>
          </p:cNvPr>
          <p:cNvSpPr>
            <a:spLocks noGrp="1"/>
          </p:cNvSpPr>
          <p:nvPr>
            <p:ph type="body" idx="1"/>
          </p:nvPr>
        </p:nvSpPr>
        <p:spPr>
          <a:xfrm>
            <a:off x="893699" y="1373588"/>
            <a:ext cx="7586875" cy="3552300"/>
          </a:xfrm>
        </p:spPr>
        <p:txBody>
          <a:bodyPr/>
          <a:lstStyle/>
          <a:p>
            <a:pPr marL="114300" indent="0">
              <a:buNone/>
            </a:pPr>
            <a:r>
              <a:rPr lang="es-ES" sz="1400" b="1"/>
              <a:t>Considere estos ejemplos</a:t>
            </a:r>
          </a:p>
          <a:p>
            <a:pPr marL="114300" indent="0">
              <a:buNone/>
            </a:pPr>
            <a:endParaRPr lang="es-ES" sz="1400"/>
          </a:p>
          <a:p>
            <a:pPr marL="114300" indent="0">
              <a:buNone/>
            </a:pPr>
            <a:r>
              <a:rPr lang="es-ES" sz="1400"/>
              <a:t>	Contar el número de “visitas” a un sitio web </a:t>
            </a:r>
          </a:p>
          <a:p>
            <a:pPr marL="114300" indent="0">
              <a:buNone/>
            </a:pPr>
            <a:r>
              <a:rPr lang="es-ES" sz="1400"/>
              <a:t>	¿cuántas veces un cliente recarga la su página web?</a:t>
            </a:r>
          </a:p>
          <a:p>
            <a:pPr marL="114300" indent="0">
              <a:buNone/>
            </a:pPr>
            <a:r>
              <a:rPr lang="es-ES" sz="1400"/>
              <a:t>	El cuestionario sobre experiencia informática.</a:t>
            </a:r>
          </a:p>
          <a:p>
            <a:pPr marL="114300" indent="0">
              <a:buNone/>
            </a:pPr>
            <a:endParaRPr lang="es-ES" sz="1400"/>
          </a:p>
          <a:p>
            <a:pPr marL="114300" indent="0">
              <a:buNone/>
            </a:pPr>
            <a:r>
              <a:rPr lang="es-ES" sz="1400"/>
              <a:t>De alguna manera .</a:t>
            </a:r>
            <a:r>
              <a:rPr lang="es-ES" sz="1400" err="1"/>
              <a:t>php</a:t>
            </a:r>
            <a:r>
              <a:rPr lang="es-ES" sz="1400"/>
              <a:t> necesita recordar instancias anteriores en las que un cliente lo solicitó.</a:t>
            </a:r>
          </a:p>
        </p:txBody>
      </p:sp>
      <p:sp>
        <p:nvSpPr>
          <p:cNvPr id="5" name="Título 4">
            <a:extLst>
              <a:ext uri="{FF2B5EF4-FFF2-40B4-BE49-F238E27FC236}">
                <a16:creationId xmlns:a16="http://schemas.microsoft.com/office/drawing/2014/main" id="{39698A5A-B496-5281-BEC3-6899763C26FC}"/>
              </a:ext>
            </a:extLst>
          </p:cNvPr>
          <p:cNvSpPr>
            <a:spLocks noGrp="1"/>
          </p:cNvSpPr>
          <p:nvPr>
            <p:ph type="title"/>
          </p:nvPr>
        </p:nvSpPr>
        <p:spPr>
          <a:xfrm>
            <a:off x="893700" y="358388"/>
            <a:ext cx="7854764" cy="857400"/>
          </a:xfrm>
        </p:spPr>
        <p:txBody>
          <a:bodyPr/>
          <a:lstStyle/>
          <a:p>
            <a:r>
              <a:rPr lang="es-ES"/>
              <a:t>La necesidad de la perseverancia</a:t>
            </a:r>
          </a:p>
        </p:txBody>
      </p:sp>
    </p:spTree>
    <p:extLst>
      <p:ext uri="{BB962C8B-B14F-4D97-AF65-F5344CB8AC3E}">
        <p14:creationId xmlns:p14="http://schemas.microsoft.com/office/powerpoint/2010/main" val="39550539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30</a:t>
            </a:fld>
            <a:endParaRPr lang="es-ES"/>
          </a:p>
        </p:txBody>
      </p:sp>
      <p:sp>
        <p:nvSpPr>
          <p:cNvPr id="5" name="Marcador de texto 4">
            <a:extLst>
              <a:ext uri="{FF2B5EF4-FFF2-40B4-BE49-F238E27FC236}">
                <a16:creationId xmlns:a16="http://schemas.microsoft.com/office/drawing/2014/main" id="{17160914-AE0B-0443-BDB1-7E4D1D27D751}"/>
              </a:ext>
            </a:extLst>
          </p:cNvPr>
          <p:cNvSpPr>
            <a:spLocks noGrp="1"/>
          </p:cNvSpPr>
          <p:nvPr>
            <p:ph type="body" idx="1"/>
          </p:nvPr>
        </p:nvSpPr>
        <p:spPr>
          <a:xfrm>
            <a:off x="107504" y="1183962"/>
            <a:ext cx="8928992" cy="3552300"/>
          </a:xfrm>
        </p:spPr>
        <p:txBody>
          <a:bodyPr/>
          <a:lstStyle/>
          <a:p>
            <a:pPr marL="114300" indent="0">
              <a:buNone/>
            </a:pPr>
            <a:r>
              <a:rPr lang="es-ES" sz="1400"/>
              <a:t>1.-    Nunca insertes datos confidenciales en una cookie. Un cliente </a:t>
            </a:r>
            <a:r>
              <a:rPr lang="es-ES" sz="1400" err="1"/>
              <a:t>podría</a:t>
            </a:r>
            <a:r>
              <a:rPr lang="es-ES" sz="1400"/>
              <a:t> estar navegando en una computadora </a:t>
            </a:r>
            <a:r>
              <a:rPr lang="es-ES" sz="1400" err="1"/>
              <a:t>pública</a:t>
            </a:r>
            <a:r>
              <a:rPr lang="es-ES" sz="1400"/>
              <a:t>, </a:t>
            </a:r>
            <a:r>
              <a:rPr lang="es-ES" sz="1400" err="1"/>
              <a:t>asi</a:t>
            </a:r>
            <a:r>
              <a:rPr lang="es-ES" sz="1400"/>
              <a:t>́ que no dejes </a:t>
            </a:r>
            <a:r>
              <a:rPr lang="es-ES" sz="1400" err="1"/>
              <a:t>ningún</a:t>
            </a:r>
            <a:r>
              <a:rPr lang="es-ES" sz="1400"/>
              <a:t> tipo de </a:t>
            </a:r>
            <a:r>
              <a:rPr lang="es-ES" sz="1400" err="1"/>
              <a:t>información</a:t>
            </a:r>
            <a:r>
              <a:rPr lang="es-ES" sz="1400"/>
              <a:t> personal.</a:t>
            </a:r>
          </a:p>
          <a:p>
            <a:pPr marL="114300" indent="0">
              <a:buNone/>
            </a:pPr>
            <a:endParaRPr lang="es-ES" sz="1400"/>
          </a:p>
          <a:p>
            <a:pPr marL="114300" indent="0">
              <a:buNone/>
            </a:pPr>
            <a:r>
              <a:rPr lang="es-ES" sz="1400"/>
              <a:t> 2.-   Nunca </a:t>
            </a:r>
            <a:r>
              <a:rPr lang="es-ES" sz="1400" err="1"/>
              <a:t>confíes</a:t>
            </a:r>
            <a:r>
              <a:rPr lang="es-ES" sz="1400"/>
              <a:t> en los datos provenientes de las cookies. ¡Siempre debes filtrar cadenas y </a:t>
            </a:r>
            <a:r>
              <a:rPr lang="es-ES" sz="1400" err="1"/>
              <a:t>números</a:t>
            </a:r>
            <a:r>
              <a:rPr lang="es-ES" sz="1400"/>
              <a:t>! Las computadoras cliente pueden cambiar las cookies a voluntad, por lo que un atacante </a:t>
            </a:r>
            <a:r>
              <a:rPr lang="es-ES" sz="1400" err="1"/>
              <a:t>podría</a:t>
            </a:r>
            <a:r>
              <a:rPr lang="es-ES" sz="1400"/>
              <a:t> escribir datos maliciosos en la cookie para hacer algo que no quieres que tu servicio ejecute.</a:t>
            </a:r>
          </a:p>
          <a:p>
            <a:pPr marL="114300" indent="0">
              <a:buNone/>
            </a:pPr>
            <a:endParaRPr lang="es-ES" sz="1400"/>
          </a:p>
          <a:p>
            <a:pPr marL="114300" indent="0">
              <a:buNone/>
            </a:pPr>
            <a:r>
              <a:rPr lang="es-ES" sz="1400"/>
              <a:t>3.-    Intenta estimar por </a:t>
            </a:r>
            <a:r>
              <a:rPr lang="es-ES" sz="1400" err="1"/>
              <a:t>cuánto</a:t>
            </a:r>
            <a:r>
              <a:rPr lang="es-ES" sz="1400"/>
              <a:t> tiempo debe ser </a:t>
            </a:r>
            <a:r>
              <a:rPr lang="es-ES" sz="1400" err="1"/>
              <a:t>válida</a:t>
            </a:r>
            <a:r>
              <a:rPr lang="es-ES" sz="1400"/>
              <a:t> la cookie, y configura la fecha de caducidad de acuerdo a eso. No es conveniente que satures la computadora del cliente con cookies antiguas que </a:t>
            </a:r>
            <a:r>
              <a:rPr lang="es-ES" sz="1400" err="1"/>
              <a:t>están</a:t>
            </a:r>
            <a:r>
              <a:rPr lang="es-ES" sz="1400"/>
              <a:t> programadas para caducar en cien </a:t>
            </a:r>
            <a:r>
              <a:rPr lang="es-ES" sz="1400" err="1"/>
              <a:t>años</a:t>
            </a:r>
            <a:r>
              <a:rPr lang="es-ES" sz="1400"/>
              <a:t>.</a:t>
            </a:r>
          </a:p>
          <a:p>
            <a:pPr marL="114300" indent="0">
              <a:buNone/>
            </a:pPr>
            <a:endParaRPr lang="es-ES" sz="1400"/>
          </a:p>
          <a:p>
            <a:pPr marL="114300" indent="0">
              <a:buNone/>
            </a:pPr>
            <a:r>
              <a:rPr lang="es-ES" sz="1400"/>
              <a:t>4.-    Siempre debes configurar los indicadores </a:t>
            </a:r>
            <a:r>
              <a:rPr lang="es-ES" sz="1400" err="1"/>
              <a:t>secure</a:t>
            </a:r>
            <a:r>
              <a:rPr lang="es-ES" sz="1400"/>
              <a:t> y </a:t>
            </a:r>
            <a:r>
              <a:rPr lang="es-ES" sz="1400" err="1"/>
              <a:t>httponly</a:t>
            </a:r>
            <a:r>
              <a:rPr lang="es-ES" sz="1400"/>
              <a:t>, de ser posible. Si tu </a:t>
            </a:r>
            <a:r>
              <a:rPr lang="es-ES" sz="1400" err="1"/>
              <a:t>aplicación</a:t>
            </a:r>
            <a:r>
              <a:rPr lang="es-ES" sz="1400"/>
              <a:t> no edita las cookies con JavaScript, habilita </a:t>
            </a:r>
            <a:r>
              <a:rPr lang="es-ES" sz="1400" err="1"/>
              <a:t>httponly</a:t>
            </a:r>
            <a:r>
              <a:rPr lang="es-ES" sz="1400"/>
              <a:t>. Si siempre tienes una </a:t>
            </a:r>
            <a:r>
              <a:rPr lang="es-ES" sz="1400" err="1"/>
              <a:t>conexión</a:t>
            </a:r>
            <a:r>
              <a:rPr lang="es-ES" sz="1400"/>
              <a:t> HTTPS, habilita </a:t>
            </a:r>
            <a:r>
              <a:rPr lang="es-ES" sz="1400" err="1"/>
              <a:t>secure</a:t>
            </a:r>
            <a:r>
              <a:rPr lang="es-ES" sz="1400"/>
              <a:t>. Esto mejora la integridad y la confidencialidad de los datos.</a:t>
            </a:r>
          </a:p>
          <a:p>
            <a:pPr marL="114300" indent="0">
              <a:buNone/>
            </a:pPr>
            <a:endParaRPr lang="es-ES" sz="1400"/>
          </a:p>
        </p:txBody>
      </p:sp>
      <p:sp>
        <p:nvSpPr>
          <p:cNvPr id="6" name="Título 1">
            <a:extLst>
              <a:ext uri="{FF2B5EF4-FFF2-40B4-BE49-F238E27FC236}">
                <a16:creationId xmlns:a16="http://schemas.microsoft.com/office/drawing/2014/main" id="{275E24E5-0A02-9E83-9BB0-80DB18F72AE8}"/>
              </a:ext>
            </a:extLst>
          </p:cNvPr>
          <p:cNvSpPr>
            <a:spLocks noGrp="1"/>
          </p:cNvSpPr>
          <p:nvPr>
            <p:ph type="title"/>
          </p:nvPr>
        </p:nvSpPr>
        <p:spPr>
          <a:xfrm>
            <a:off x="893700" y="358388"/>
            <a:ext cx="6462600" cy="857400"/>
          </a:xfrm>
        </p:spPr>
        <p:txBody>
          <a:bodyPr/>
          <a:lstStyle/>
          <a:p>
            <a:r>
              <a:rPr lang="es-ES" b="1" err="1"/>
              <a:t>Prácticas</a:t>
            </a:r>
            <a:r>
              <a:rPr lang="es-ES" b="1"/>
              <a:t> recomendadas para el uso de cookies en PHP</a:t>
            </a:r>
          </a:p>
        </p:txBody>
      </p:sp>
    </p:spTree>
    <p:extLst>
      <p:ext uri="{BB962C8B-B14F-4D97-AF65-F5344CB8AC3E}">
        <p14:creationId xmlns:p14="http://schemas.microsoft.com/office/powerpoint/2010/main" val="261534181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31</a:t>
            </a:fld>
            <a:endParaRPr lang="es-ES"/>
          </a:p>
        </p:txBody>
      </p:sp>
      <p:sp>
        <p:nvSpPr>
          <p:cNvPr id="5" name="Marcador de texto 4">
            <a:extLst>
              <a:ext uri="{FF2B5EF4-FFF2-40B4-BE49-F238E27FC236}">
                <a16:creationId xmlns:a16="http://schemas.microsoft.com/office/drawing/2014/main" id="{172E2A0B-A897-8F0E-A9ED-C145FC9C9B43}"/>
              </a:ext>
            </a:extLst>
          </p:cNvPr>
          <p:cNvSpPr>
            <a:spLocks noGrp="1"/>
          </p:cNvSpPr>
          <p:nvPr>
            <p:ph type="body" idx="1"/>
          </p:nvPr>
        </p:nvSpPr>
        <p:spPr>
          <a:xfrm>
            <a:off x="215516" y="1347614"/>
            <a:ext cx="8712968" cy="1152128"/>
          </a:xfrm>
        </p:spPr>
        <p:txBody>
          <a:bodyPr/>
          <a:lstStyle/>
          <a:p>
            <a:pPr marL="114300" indent="0">
              <a:buNone/>
            </a:pPr>
            <a:r>
              <a:rPr lang="es-ES" sz="3400"/>
              <a:t>EJEMPLOS</a:t>
            </a:r>
          </a:p>
          <a:p>
            <a:pPr marL="114300" indent="0">
              <a:buNone/>
            </a:pPr>
            <a:endParaRPr lang="es-ES" sz="3400"/>
          </a:p>
        </p:txBody>
      </p:sp>
    </p:spTree>
    <p:extLst>
      <p:ext uri="{BB962C8B-B14F-4D97-AF65-F5344CB8AC3E}">
        <p14:creationId xmlns:p14="http://schemas.microsoft.com/office/powerpoint/2010/main" val="42674947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32</a:t>
            </a:fld>
            <a:endParaRPr lang="es-ES"/>
          </a:p>
        </p:txBody>
      </p:sp>
      <p:sp>
        <p:nvSpPr>
          <p:cNvPr id="3" name="Marcador de texto 2">
            <a:extLst>
              <a:ext uri="{FF2B5EF4-FFF2-40B4-BE49-F238E27FC236}">
                <a16:creationId xmlns:a16="http://schemas.microsoft.com/office/drawing/2014/main" id="{D819E24B-A8A5-2762-E749-A09E37583A40}"/>
              </a:ext>
            </a:extLst>
          </p:cNvPr>
          <p:cNvSpPr>
            <a:spLocks noGrp="1"/>
          </p:cNvSpPr>
          <p:nvPr>
            <p:ph type="body" idx="1"/>
          </p:nvPr>
        </p:nvSpPr>
        <p:spPr>
          <a:xfrm>
            <a:off x="179512" y="195486"/>
            <a:ext cx="8712968" cy="3552300"/>
          </a:xfrm>
        </p:spPr>
        <p:txBody>
          <a:bodyPr/>
          <a:lstStyle/>
          <a:p>
            <a:pPr marL="114300" indent="0">
              <a:buNone/>
            </a:pPr>
            <a:r>
              <a:rPr lang="es-ES" b="1"/>
              <a:t>Cookies 1 - Cambio de color</a:t>
            </a:r>
          </a:p>
          <a:p>
            <a:pPr marL="114300" indent="0">
              <a:buNone/>
            </a:pPr>
            <a:endParaRPr lang="es-ES"/>
          </a:p>
          <a:p>
            <a:pPr marL="114300" indent="0">
              <a:buNone/>
            </a:pPr>
            <a:r>
              <a:rPr lang="es-ES"/>
              <a:t>Escriba una página que cambie el color de la letra según el color indicado por el usuario y que conste de dos páginas.</a:t>
            </a:r>
          </a:p>
          <a:p>
            <a:pPr marL="114300" indent="0">
              <a:buNone/>
            </a:pPr>
            <a:endParaRPr lang="es-ES"/>
          </a:p>
          <a:p>
            <a:pPr marL="114300" indent="0">
              <a:buNone/>
            </a:pPr>
            <a:r>
              <a:rPr lang="es-ES"/>
              <a:t>    En la primera página se elige el color y hay un enlace a la segunda página.</a:t>
            </a:r>
          </a:p>
          <a:p>
            <a:pPr marL="114300" indent="0">
              <a:buNone/>
            </a:pPr>
            <a:endParaRPr lang="es-ES"/>
          </a:p>
          <a:p>
            <a:pPr marL="114300" indent="0">
              <a:buNone/>
            </a:pPr>
            <a:r>
              <a:rPr lang="es-ES"/>
              <a:t>    En la segunda página se muestra el texto en el color elegido en la primera página, y hay un enlace a la primera página.</a:t>
            </a:r>
          </a:p>
          <a:p>
            <a:pPr marL="114300" indent="0">
              <a:buNone/>
            </a:pPr>
            <a:endParaRPr lang="es-ES"/>
          </a:p>
        </p:txBody>
      </p:sp>
    </p:spTree>
    <p:extLst>
      <p:ext uri="{BB962C8B-B14F-4D97-AF65-F5344CB8AC3E}">
        <p14:creationId xmlns:p14="http://schemas.microsoft.com/office/powerpoint/2010/main" val="3392689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33</a:t>
            </a:fld>
            <a:endParaRPr lang="es-ES"/>
          </a:p>
        </p:txBody>
      </p:sp>
      <p:pic>
        <p:nvPicPr>
          <p:cNvPr id="3" name="Imagen 2">
            <a:extLst>
              <a:ext uri="{FF2B5EF4-FFF2-40B4-BE49-F238E27FC236}">
                <a16:creationId xmlns:a16="http://schemas.microsoft.com/office/drawing/2014/main" id="{458EA313-A51E-ED85-DFBC-A533C7448637}"/>
              </a:ext>
            </a:extLst>
          </p:cNvPr>
          <p:cNvPicPr>
            <a:picLocks noChangeAspect="1"/>
          </p:cNvPicPr>
          <p:nvPr/>
        </p:nvPicPr>
        <p:blipFill>
          <a:blip r:embed="rId2"/>
          <a:stretch>
            <a:fillRect/>
          </a:stretch>
        </p:blipFill>
        <p:spPr>
          <a:xfrm>
            <a:off x="0" y="1759699"/>
            <a:ext cx="9144000" cy="1624101"/>
          </a:xfrm>
          <a:prstGeom prst="rect">
            <a:avLst/>
          </a:prstGeom>
        </p:spPr>
      </p:pic>
    </p:spTree>
    <p:extLst>
      <p:ext uri="{BB962C8B-B14F-4D97-AF65-F5344CB8AC3E}">
        <p14:creationId xmlns:p14="http://schemas.microsoft.com/office/powerpoint/2010/main" val="40623881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107504" y="627534"/>
            <a:ext cx="8496944" cy="3552300"/>
          </a:xfrm>
        </p:spPr>
        <p:txBody>
          <a:bodyPr numCol="2"/>
          <a:lstStyle/>
          <a:p>
            <a:pPr marL="114300" indent="0">
              <a:buNone/>
            </a:pPr>
            <a:r>
              <a:rPr lang="es-ES" sz="1400">
                <a:solidFill>
                  <a:schemeClr val="bg2">
                    <a:lumMod val="50000"/>
                  </a:schemeClr>
                </a:solidFill>
                <a:latin typeface="Calibri" panose="020F0502020204030204" pitchFamily="34" charset="0"/>
                <a:cs typeface="Calibri" panose="020F0502020204030204" pitchFamily="34" charset="0"/>
              </a:rPr>
              <a:t>&lt;?</a:t>
            </a:r>
            <a:r>
              <a:rPr lang="es-ES" sz="1400" err="1">
                <a:solidFill>
                  <a:schemeClr val="bg2">
                    <a:lumMod val="50000"/>
                  </a:schemeClr>
                </a:solidFill>
                <a:latin typeface="Calibri" panose="020F0502020204030204" pitchFamily="34" charset="0"/>
                <a:cs typeface="Calibri" panose="020F0502020204030204" pitchFamily="34" charset="0"/>
              </a:rPr>
              <a:t>php</a:t>
            </a:r>
            <a:endParaRPr lang="es-ES" sz="1400">
              <a:solidFill>
                <a:schemeClr val="bg2">
                  <a:lumMod val="50000"/>
                </a:schemeClr>
              </a:solidFill>
              <a:latin typeface="Calibri" panose="020F0502020204030204" pitchFamily="34" charset="0"/>
              <a:cs typeface="Calibri" panose="020F0502020204030204" pitchFamily="34" charset="0"/>
            </a:endParaRPr>
          </a:p>
          <a:p>
            <a:pPr marL="114300" indent="0">
              <a:buNone/>
            </a:pPr>
            <a:r>
              <a:rPr lang="es-ES" sz="1400" err="1">
                <a:solidFill>
                  <a:schemeClr val="bg2">
                    <a:lumMod val="50000"/>
                  </a:schemeClr>
                </a:solidFill>
                <a:latin typeface="Calibri" panose="020F0502020204030204" pitchFamily="34" charset="0"/>
                <a:cs typeface="Calibri" panose="020F0502020204030204" pitchFamily="34" charset="0"/>
              </a:rPr>
              <a:t>function</a:t>
            </a:r>
            <a:r>
              <a:rPr lang="es-ES" sz="1400">
                <a:solidFill>
                  <a:schemeClr val="bg2">
                    <a:lumMod val="50000"/>
                  </a:schemeClr>
                </a:solidFill>
                <a:latin typeface="Calibri" panose="020F0502020204030204" pitchFamily="34" charset="0"/>
                <a:cs typeface="Calibri" panose="020F0502020204030204" pitchFamily="34" charset="0"/>
              </a:rPr>
              <a:t> recoge($</a:t>
            </a:r>
            <a:r>
              <a:rPr lang="es-ES" sz="1400" err="1">
                <a:solidFill>
                  <a:schemeClr val="bg2">
                    <a:lumMod val="50000"/>
                  </a:schemeClr>
                </a:solidFill>
                <a:latin typeface="Calibri" panose="020F0502020204030204" pitchFamily="34" charset="0"/>
                <a:cs typeface="Calibri" panose="020F0502020204030204" pitchFamily="34" charset="0"/>
              </a:rPr>
              <a:t>var</a:t>
            </a:r>
            <a:r>
              <a:rPr lang="es-ES" sz="1400">
                <a:solidFill>
                  <a:schemeClr val="bg2">
                    <a:lumMod val="50000"/>
                  </a:schemeClr>
                </a:solidFill>
                <a:latin typeface="Calibri" panose="020F0502020204030204" pitchFamily="34" charset="0"/>
                <a:cs typeface="Calibri" panose="020F0502020204030204" pitchFamily="34" charset="0"/>
              </a:rPr>
              <a:t>)</a:t>
            </a:r>
          </a:p>
          <a:p>
            <a:pPr marL="114300" indent="0">
              <a:buNone/>
            </a:pPr>
            <a:r>
              <a:rPr lang="es-ES" sz="1400">
                <a:solidFill>
                  <a:schemeClr val="bg2">
                    <a:lumMod val="50000"/>
                  </a:schemeClr>
                </a:solidFill>
                <a:latin typeface="Calibri" panose="020F0502020204030204" pitchFamily="34" charset="0"/>
                <a:cs typeface="Calibri" panose="020F0502020204030204" pitchFamily="34" charset="0"/>
              </a:rPr>
              <a:t>{</a:t>
            </a:r>
          </a:p>
          <a:p>
            <a:pPr marL="114300" indent="0">
              <a:buNone/>
            </a:pPr>
            <a:r>
              <a:rPr lang="es-ES" sz="1400">
                <a:solidFill>
                  <a:schemeClr val="bg2">
                    <a:lumMod val="50000"/>
                  </a:schemeClr>
                </a:solidFill>
                <a:latin typeface="Calibri" panose="020F0502020204030204" pitchFamily="34" charset="0"/>
                <a:cs typeface="Calibri" panose="020F0502020204030204" pitchFamily="34" charset="0"/>
              </a:rPr>
              <a:t>    $</a:t>
            </a:r>
            <a:r>
              <a:rPr lang="es-ES" sz="1400" err="1">
                <a:solidFill>
                  <a:schemeClr val="bg2">
                    <a:lumMod val="50000"/>
                  </a:schemeClr>
                </a:solidFill>
                <a:latin typeface="Calibri" panose="020F0502020204030204" pitchFamily="34" charset="0"/>
                <a:cs typeface="Calibri" panose="020F0502020204030204" pitchFamily="34" charset="0"/>
              </a:rPr>
              <a:t>tmp</a:t>
            </a:r>
            <a:r>
              <a:rPr lang="es-ES" sz="1400">
                <a:solidFill>
                  <a:schemeClr val="bg2">
                    <a:lumMod val="50000"/>
                  </a:schemeClr>
                </a:solidFill>
                <a:latin typeface="Calibri" panose="020F0502020204030204" pitchFamily="34" charset="0"/>
                <a:cs typeface="Calibri" panose="020F0502020204030204" pitchFamily="34" charset="0"/>
              </a:rPr>
              <a:t> = (</a:t>
            </a:r>
            <a:r>
              <a:rPr lang="es-ES" sz="1400" err="1">
                <a:solidFill>
                  <a:schemeClr val="bg2">
                    <a:lumMod val="50000"/>
                  </a:schemeClr>
                </a:solidFill>
                <a:latin typeface="Calibri" panose="020F0502020204030204" pitchFamily="34" charset="0"/>
                <a:cs typeface="Calibri" panose="020F0502020204030204" pitchFamily="34" charset="0"/>
              </a:rPr>
              <a:t>isset</a:t>
            </a:r>
            <a:r>
              <a:rPr lang="es-ES" sz="1400">
                <a:solidFill>
                  <a:schemeClr val="bg2">
                    <a:lumMod val="50000"/>
                  </a:schemeClr>
                </a:solidFill>
                <a:latin typeface="Calibri" panose="020F0502020204030204" pitchFamily="34" charset="0"/>
                <a:cs typeface="Calibri" panose="020F0502020204030204" pitchFamily="34" charset="0"/>
              </a:rPr>
              <a:t>($_REQUEST[$</a:t>
            </a:r>
            <a:r>
              <a:rPr lang="es-ES" sz="1400" err="1">
                <a:solidFill>
                  <a:schemeClr val="bg2">
                    <a:lumMod val="50000"/>
                  </a:schemeClr>
                </a:solidFill>
                <a:latin typeface="Calibri" panose="020F0502020204030204" pitchFamily="34" charset="0"/>
                <a:cs typeface="Calibri" panose="020F0502020204030204" pitchFamily="34" charset="0"/>
              </a:rPr>
              <a:t>var</a:t>
            </a:r>
            <a:r>
              <a:rPr lang="es-ES" sz="1400">
                <a:solidFill>
                  <a:schemeClr val="bg2">
                    <a:lumMod val="50000"/>
                  </a:schemeClr>
                </a:solidFill>
                <a:latin typeface="Calibri" panose="020F0502020204030204" pitchFamily="34" charset="0"/>
                <a:cs typeface="Calibri" panose="020F0502020204030204" pitchFamily="34" charset="0"/>
              </a:rPr>
              <a:t>])) ? </a:t>
            </a:r>
            <a:r>
              <a:rPr lang="es-ES" sz="1400" err="1">
                <a:solidFill>
                  <a:schemeClr val="bg2">
                    <a:lumMod val="50000"/>
                  </a:schemeClr>
                </a:solidFill>
                <a:latin typeface="Calibri" panose="020F0502020204030204" pitchFamily="34" charset="0"/>
                <a:cs typeface="Calibri" panose="020F0502020204030204" pitchFamily="34" charset="0"/>
              </a:rPr>
              <a:t>trim</a:t>
            </a:r>
            <a:r>
              <a:rPr lang="es-ES" sz="1400">
                <a:solidFill>
                  <a:schemeClr val="bg2">
                    <a:lumMod val="50000"/>
                  </a:schemeClr>
                </a:solidFill>
                <a:latin typeface="Calibri" panose="020F0502020204030204" pitchFamily="34" charset="0"/>
                <a:cs typeface="Calibri" panose="020F0502020204030204" pitchFamily="34" charset="0"/>
              </a:rPr>
              <a:t>(</a:t>
            </a:r>
            <a:r>
              <a:rPr lang="es-ES" sz="1400" err="1">
                <a:solidFill>
                  <a:schemeClr val="bg2">
                    <a:lumMod val="50000"/>
                  </a:schemeClr>
                </a:solidFill>
                <a:latin typeface="Calibri" panose="020F0502020204030204" pitchFamily="34" charset="0"/>
                <a:cs typeface="Calibri" panose="020F0502020204030204" pitchFamily="34" charset="0"/>
              </a:rPr>
              <a:t>strip_tags</a:t>
            </a:r>
            <a:r>
              <a:rPr lang="es-ES" sz="1400">
                <a:solidFill>
                  <a:schemeClr val="bg2">
                    <a:lumMod val="50000"/>
                  </a:schemeClr>
                </a:solidFill>
                <a:latin typeface="Calibri" panose="020F0502020204030204" pitchFamily="34" charset="0"/>
                <a:cs typeface="Calibri" panose="020F0502020204030204" pitchFamily="34" charset="0"/>
              </a:rPr>
              <a:t>($_REQUEST[$</a:t>
            </a:r>
            <a:r>
              <a:rPr lang="es-ES" sz="1400" err="1">
                <a:solidFill>
                  <a:schemeClr val="bg2">
                    <a:lumMod val="50000"/>
                  </a:schemeClr>
                </a:solidFill>
                <a:latin typeface="Calibri" panose="020F0502020204030204" pitchFamily="34" charset="0"/>
                <a:cs typeface="Calibri" panose="020F0502020204030204" pitchFamily="34" charset="0"/>
              </a:rPr>
              <a:t>var</a:t>
            </a:r>
            <a:r>
              <a:rPr lang="es-ES" sz="1400">
                <a:solidFill>
                  <a:schemeClr val="bg2">
                    <a:lumMod val="50000"/>
                  </a:schemeClr>
                </a:solidFill>
                <a:latin typeface="Calibri" panose="020F0502020204030204" pitchFamily="34" charset="0"/>
                <a:cs typeface="Calibri" panose="020F0502020204030204" pitchFamily="34" charset="0"/>
              </a:rPr>
              <a:t>])) : '';</a:t>
            </a:r>
          </a:p>
          <a:p>
            <a:pPr marL="114300" indent="0">
              <a:buNone/>
            </a:pPr>
            <a:r>
              <a:rPr lang="es-ES" sz="1400">
                <a:solidFill>
                  <a:schemeClr val="bg2">
                    <a:lumMod val="50000"/>
                  </a:schemeClr>
                </a:solidFill>
                <a:latin typeface="Calibri" panose="020F0502020204030204" pitchFamily="34" charset="0"/>
                <a:cs typeface="Calibri" panose="020F0502020204030204" pitchFamily="34" charset="0"/>
              </a:rPr>
              <a:t>    $</a:t>
            </a:r>
            <a:r>
              <a:rPr lang="es-ES" sz="1400" err="1">
                <a:solidFill>
                  <a:schemeClr val="bg2">
                    <a:lumMod val="50000"/>
                  </a:schemeClr>
                </a:solidFill>
                <a:latin typeface="Calibri" panose="020F0502020204030204" pitchFamily="34" charset="0"/>
                <a:cs typeface="Calibri" panose="020F0502020204030204" pitchFamily="34" charset="0"/>
              </a:rPr>
              <a:t>tmp</a:t>
            </a:r>
            <a:r>
              <a:rPr lang="es-ES" sz="1400">
                <a:solidFill>
                  <a:schemeClr val="bg2">
                    <a:lumMod val="50000"/>
                  </a:schemeClr>
                </a:solidFill>
                <a:latin typeface="Calibri" panose="020F0502020204030204" pitchFamily="34" charset="0"/>
                <a:cs typeface="Calibri" panose="020F0502020204030204" pitchFamily="34" charset="0"/>
              </a:rPr>
              <a:t> = </a:t>
            </a:r>
            <a:r>
              <a:rPr lang="es-ES" sz="1400" err="1">
                <a:solidFill>
                  <a:schemeClr val="bg2">
                    <a:lumMod val="50000"/>
                  </a:schemeClr>
                </a:solidFill>
                <a:latin typeface="Calibri" panose="020F0502020204030204" pitchFamily="34" charset="0"/>
                <a:cs typeface="Calibri" panose="020F0502020204030204" pitchFamily="34" charset="0"/>
              </a:rPr>
              <a:t>str_replace</a:t>
            </a:r>
            <a:r>
              <a:rPr lang="es-ES" sz="1400">
                <a:solidFill>
                  <a:schemeClr val="bg2">
                    <a:lumMod val="50000"/>
                  </a:schemeClr>
                </a:solidFill>
                <a:latin typeface="Calibri" panose="020F0502020204030204" pitchFamily="34" charset="0"/>
                <a:cs typeface="Calibri" panose="020F0502020204030204" pitchFamily="34" charset="0"/>
              </a:rPr>
              <a:t>('&amp;', '&amp;</a:t>
            </a:r>
            <a:r>
              <a:rPr lang="es-ES" sz="1400" err="1">
                <a:solidFill>
                  <a:schemeClr val="bg2">
                    <a:lumMod val="50000"/>
                  </a:schemeClr>
                </a:solidFill>
                <a:latin typeface="Calibri" panose="020F0502020204030204" pitchFamily="34" charset="0"/>
                <a:cs typeface="Calibri" panose="020F0502020204030204" pitchFamily="34" charset="0"/>
              </a:rPr>
              <a:t>amp</a:t>
            </a:r>
            <a:r>
              <a:rPr lang="es-ES" sz="1400">
                <a:solidFill>
                  <a:schemeClr val="bg2">
                    <a:lumMod val="50000"/>
                  </a:schemeClr>
                </a:solidFill>
                <a:latin typeface="Calibri" panose="020F0502020204030204" pitchFamily="34" charset="0"/>
                <a:cs typeface="Calibri" panose="020F0502020204030204" pitchFamily="34" charset="0"/>
              </a:rPr>
              <a:t>;',  $</a:t>
            </a:r>
            <a:r>
              <a:rPr lang="es-ES" sz="1400" err="1">
                <a:solidFill>
                  <a:schemeClr val="bg2">
                    <a:lumMod val="50000"/>
                  </a:schemeClr>
                </a:solidFill>
                <a:latin typeface="Calibri" panose="020F0502020204030204" pitchFamily="34" charset="0"/>
                <a:cs typeface="Calibri" panose="020F0502020204030204" pitchFamily="34" charset="0"/>
              </a:rPr>
              <a:t>tmp</a:t>
            </a:r>
            <a:r>
              <a:rPr lang="es-ES" sz="1400">
                <a:solidFill>
                  <a:schemeClr val="bg2">
                    <a:lumMod val="50000"/>
                  </a:schemeClr>
                </a:solidFill>
                <a:latin typeface="Calibri" panose="020F0502020204030204" pitchFamily="34" charset="0"/>
                <a:cs typeface="Calibri" panose="020F0502020204030204" pitchFamily="34" charset="0"/>
              </a:rPr>
              <a:t>);</a:t>
            </a:r>
          </a:p>
          <a:p>
            <a:pPr marL="114300" indent="0">
              <a:buNone/>
            </a:pPr>
            <a:r>
              <a:rPr lang="es-ES" sz="1400">
                <a:solidFill>
                  <a:schemeClr val="bg2">
                    <a:lumMod val="50000"/>
                  </a:schemeClr>
                </a:solidFill>
                <a:latin typeface="Calibri" panose="020F0502020204030204" pitchFamily="34" charset="0"/>
                <a:cs typeface="Calibri" panose="020F0502020204030204" pitchFamily="34" charset="0"/>
              </a:rPr>
              <a:t>    $</a:t>
            </a:r>
            <a:r>
              <a:rPr lang="es-ES" sz="1400" err="1">
                <a:solidFill>
                  <a:schemeClr val="bg2">
                    <a:lumMod val="50000"/>
                  </a:schemeClr>
                </a:solidFill>
                <a:latin typeface="Calibri" panose="020F0502020204030204" pitchFamily="34" charset="0"/>
                <a:cs typeface="Calibri" panose="020F0502020204030204" pitchFamily="34" charset="0"/>
              </a:rPr>
              <a:t>tmp</a:t>
            </a:r>
            <a:r>
              <a:rPr lang="es-ES" sz="1400">
                <a:solidFill>
                  <a:schemeClr val="bg2">
                    <a:lumMod val="50000"/>
                  </a:schemeClr>
                </a:solidFill>
                <a:latin typeface="Calibri" panose="020F0502020204030204" pitchFamily="34" charset="0"/>
                <a:cs typeface="Calibri" panose="020F0502020204030204" pitchFamily="34" charset="0"/>
              </a:rPr>
              <a:t> = </a:t>
            </a:r>
            <a:r>
              <a:rPr lang="es-ES" sz="1400" err="1">
                <a:solidFill>
                  <a:schemeClr val="bg2">
                    <a:lumMod val="50000"/>
                  </a:schemeClr>
                </a:solidFill>
                <a:latin typeface="Calibri" panose="020F0502020204030204" pitchFamily="34" charset="0"/>
                <a:cs typeface="Calibri" panose="020F0502020204030204" pitchFamily="34" charset="0"/>
              </a:rPr>
              <a:t>str_replace</a:t>
            </a:r>
            <a:r>
              <a:rPr lang="es-ES" sz="1400">
                <a:solidFill>
                  <a:schemeClr val="bg2">
                    <a:lumMod val="50000"/>
                  </a:schemeClr>
                </a:solidFill>
                <a:latin typeface="Calibri" panose="020F0502020204030204" pitchFamily="34" charset="0"/>
                <a:cs typeface="Calibri" panose="020F0502020204030204" pitchFamily="34" charset="0"/>
              </a:rPr>
              <a:t>('"', '&amp;</a:t>
            </a:r>
            <a:r>
              <a:rPr lang="es-ES" sz="1400" err="1">
                <a:solidFill>
                  <a:schemeClr val="bg2">
                    <a:lumMod val="50000"/>
                  </a:schemeClr>
                </a:solidFill>
                <a:latin typeface="Calibri" panose="020F0502020204030204" pitchFamily="34" charset="0"/>
                <a:cs typeface="Calibri" panose="020F0502020204030204" pitchFamily="34" charset="0"/>
              </a:rPr>
              <a:t>quot</a:t>
            </a:r>
            <a:r>
              <a:rPr lang="es-ES" sz="1400">
                <a:solidFill>
                  <a:schemeClr val="bg2">
                    <a:lumMod val="50000"/>
                  </a:schemeClr>
                </a:solidFill>
                <a:latin typeface="Calibri" panose="020F0502020204030204" pitchFamily="34" charset="0"/>
                <a:cs typeface="Calibri" panose="020F0502020204030204" pitchFamily="34" charset="0"/>
              </a:rPr>
              <a:t>;', $</a:t>
            </a:r>
            <a:r>
              <a:rPr lang="es-ES" sz="1400" err="1">
                <a:solidFill>
                  <a:schemeClr val="bg2">
                    <a:lumMod val="50000"/>
                  </a:schemeClr>
                </a:solidFill>
                <a:latin typeface="Calibri" panose="020F0502020204030204" pitchFamily="34" charset="0"/>
                <a:cs typeface="Calibri" panose="020F0502020204030204" pitchFamily="34" charset="0"/>
              </a:rPr>
              <a:t>tmp</a:t>
            </a:r>
            <a:r>
              <a:rPr lang="es-ES" sz="1400">
                <a:solidFill>
                  <a:schemeClr val="bg2">
                    <a:lumMod val="50000"/>
                  </a:schemeClr>
                </a:solidFill>
                <a:latin typeface="Calibri" panose="020F0502020204030204" pitchFamily="34" charset="0"/>
                <a:cs typeface="Calibri" panose="020F0502020204030204" pitchFamily="34" charset="0"/>
              </a:rPr>
              <a:t>);</a:t>
            </a:r>
          </a:p>
          <a:p>
            <a:pPr marL="114300" indent="0">
              <a:buNone/>
            </a:pPr>
            <a:r>
              <a:rPr lang="es-ES" sz="1400">
                <a:solidFill>
                  <a:schemeClr val="bg2">
                    <a:lumMod val="50000"/>
                  </a:schemeClr>
                </a:solidFill>
                <a:latin typeface="Calibri" panose="020F0502020204030204" pitchFamily="34" charset="0"/>
                <a:cs typeface="Calibri" panose="020F0502020204030204" pitchFamily="34" charset="0"/>
              </a:rPr>
              <a:t>    </a:t>
            </a:r>
            <a:r>
              <a:rPr lang="es-ES" sz="1400" err="1">
                <a:solidFill>
                  <a:schemeClr val="bg2">
                    <a:lumMod val="50000"/>
                  </a:schemeClr>
                </a:solidFill>
                <a:latin typeface="Calibri" panose="020F0502020204030204" pitchFamily="34" charset="0"/>
                <a:cs typeface="Calibri" panose="020F0502020204030204" pitchFamily="34" charset="0"/>
              </a:rPr>
              <a:t>return</a:t>
            </a:r>
            <a:r>
              <a:rPr lang="es-ES" sz="1400">
                <a:solidFill>
                  <a:schemeClr val="bg2">
                    <a:lumMod val="50000"/>
                  </a:schemeClr>
                </a:solidFill>
                <a:latin typeface="Calibri" panose="020F0502020204030204" pitchFamily="34" charset="0"/>
                <a:cs typeface="Calibri" panose="020F0502020204030204" pitchFamily="34" charset="0"/>
              </a:rPr>
              <a:t> $</a:t>
            </a:r>
            <a:r>
              <a:rPr lang="es-ES" sz="1400" err="1">
                <a:solidFill>
                  <a:schemeClr val="bg2">
                    <a:lumMod val="50000"/>
                  </a:schemeClr>
                </a:solidFill>
                <a:latin typeface="Calibri" panose="020F0502020204030204" pitchFamily="34" charset="0"/>
                <a:cs typeface="Calibri" panose="020F0502020204030204" pitchFamily="34" charset="0"/>
              </a:rPr>
              <a:t>tmp</a:t>
            </a:r>
            <a:r>
              <a:rPr lang="es-ES" sz="1400">
                <a:solidFill>
                  <a:schemeClr val="bg2">
                    <a:lumMod val="50000"/>
                  </a:schemeClr>
                </a:solidFill>
                <a:latin typeface="Calibri" panose="020F0502020204030204" pitchFamily="34" charset="0"/>
                <a:cs typeface="Calibri" panose="020F0502020204030204" pitchFamily="34" charset="0"/>
              </a:rPr>
              <a:t>;</a:t>
            </a:r>
          </a:p>
          <a:p>
            <a:pPr marL="114300" indent="0">
              <a:buNone/>
            </a:pPr>
            <a:r>
              <a:rPr lang="es-ES" sz="1400">
                <a:solidFill>
                  <a:schemeClr val="bg2">
                    <a:lumMod val="50000"/>
                  </a:schemeClr>
                </a:solidFill>
                <a:latin typeface="Calibri" panose="020F0502020204030204" pitchFamily="34" charset="0"/>
                <a:cs typeface="Calibri" panose="020F0502020204030204" pitchFamily="34" charset="0"/>
              </a:rPr>
              <a:t>}</a:t>
            </a:r>
          </a:p>
          <a:p>
            <a:pPr marL="114300" indent="0">
              <a:buNone/>
            </a:pPr>
            <a:r>
              <a:rPr lang="es-ES" sz="1400">
                <a:solidFill>
                  <a:schemeClr val="bg2">
                    <a:lumMod val="50000"/>
                  </a:schemeClr>
                </a:solidFill>
                <a:latin typeface="Calibri" panose="020F0502020204030204" pitchFamily="34" charset="0"/>
                <a:cs typeface="Calibri" panose="020F0502020204030204" pitchFamily="34" charset="0"/>
              </a:rPr>
              <a:t>$color  = recoge('color');</a:t>
            </a:r>
          </a:p>
          <a:p>
            <a:pPr marL="114300" indent="0">
              <a:buNone/>
            </a:pPr>
            <a:r>
              <a:rPr lang="es-ES" sz="1400">
                <a:solidFill>
                  <a:schemeClr val="bg2">
                    <a:lumMod val="50000"/>
                  </a:schemeClr>
                </a:solidFill>
                <a:latin typeface="Calibri" panose="020F0502020204030204" pitchFamily="34" charset="0"/>
                <a:cs typeface="Calibri" panose="020F0502020204030204" pitchFamily="34" charset="0"/>
              </a:rPr>
              <a:t>// Si se envía un color se crea la cookie</a:t>
            </a:r>
          </a:p>
          <a:p>
            <a:pPr marL="114300" indent="0">
              <a:buNone/>
            </a:pPr>
            <a:r>
              <a:rPr lang="es-ES" sz="1400" err="1">
                <a:solidFill>
                  <a:schemeClr val="bg2">
                    <a:lumMod val="50000"/>
                  </a:schemeClr>
                </a:solidFill>
                <a:latin typeface="Calibri" panose="020F0502020204030204" pitchFamily="34" charset="0"/>
                <a:cs typeface="Calibri" panose="020F0502020204030204" pitchFamily="34" charset="0"/>
              </a:rPr>
              <a:t>if</a:t>
            </a:r>
            <a:r>
              <a:rPr lang="es-ES" sz="1400">
                <a:solidFill>
                  <a:schemeClr val="bg2">
                    <a:lumMod val="50000"/>
                  </a:schemeClr>
                </a:solidFill>
                <a:latin typeface="Calibri" panose="020F0502020204030204" pitchFamily="34" charset="0"/>
                <a:cs typeface="Calibri" panose="020F0502020204030204" pitchFamily="34" charset="0"/>
              </a:rPr>
              <a:t> (($color=='rojo') || ($color=='azul') || ($color=='verde')) {</a:t>
            </a:r>
          </a:p>
          <a:p>
            <a:pPr marL="114300" indent="0">
              <a:buNone/>
            </a:pPr>
            <a:r>
              <a:rPr lang="es-ES" sz="1400">
                <a:solidFill>
                  <a:schemeClr val="bg2">
                    <a:lumMod val="50000"/>
                  </a:schemeClr>
                </a:solidFill>
                <a:latin typeface="Calibri" panose="020F0502020204030204" pitchFamily="34" charset="0"/>
                <a:cs typeface="Calibri" panose="020F0502020204030204" pitchFamily="34" charset="0"/>
              </a:rPr>
              <a:t>    </a:t>
            </a:r>
            <a:r>
              <a:rPr lang="es-ES" sz="1400" err="1">
                <a:solidFill>
                  <a:schemeClr val="bg2">
                    <a:lumMod val="50000"/>
                  </a:schemeClr>
                </a:solidFill>
                <a:latin typeface="Calibri" panose="020F0502020204030204" pitchFamily="34" charset="0"/>
                <a:cs typeface="Calibri" panose="020F0502020204030204" pitchFamily="34" charset="0"/>
              </a:rPr>
              <a:t>setcookie</a:t>
            </a:r>
            <a:r>
              <a:rPr lang="es-ES" sz="1400">
                <a:solidFill>
                  <a:schemeClr val="bg2">
                    <a:lumMod val="50000"/>
                  </a:schemeClr>
                </a:solidFill>
                <a:latin typeface="Calibri" panose="020F0502020204030204" pitchFamily="34" charset="0"/>
                <a:cs typeface="Calibri" panose="020F0502020204030204" pitchFamily="34" charset="0"/>
              </a:rPr>
              <a:t>('</a:t>
            </a:r>
            <a:r>
              <a:rPr lang="es-ES" sz="1400" err="1">
                <a:solidFill>
                  <a:schemeClr val="bg2">
                    <a:lumMod val="50000"/>
                  </a:schemeClr>
                </a:solidFill>
                <a:latin typeface="Calibri" panose="020F0502020204030204" pitchFamily="34" charset="0"/>
                <a:cs typeface="Calibri" panose="020F0502020204030204" pitchFamily="34" charset="0"/>
              </a:rPr>
              <a:t>cookieColor</a:t>
            </a:r>
            <a:r>
              <a:rPr lang="es-ES" sz="1400">
                <a:solidFill>
                  <a:schemeClr val="bg2">
                    <a:lumMod val="50000"/>
                  </a:schemeClr>
                </a:solidFill>
                <a:latin typeface="Calibri" panose="020F0502020204030204" pitchFamily="34" charset="0"/>
                <a:cs typeface="Calibri" panose="020F0502020204030204" pitchFamily="34" charset="0"/>
              </a:rPr>
              <a:t>', $color);</a:t>
            </a:r>
          </a:p>
          <a:p>
            <a:pPr marL="114300" indent="0">
              <a:buNone/>
            </a:pPr>
            <a:r>
              <a:rPr lang="es-ES" sz="1400">
                <a:solidFill>
                  <a:schemeClr val="bg2">
                    <a:lumMod val="50000"/>
                  </a:schemeClr>
                </a:solidFill>
                <a:latin typeface="Calibri" panose="020F0502020204030204" pitchFamily="34" charset="0"/>
                <a:cs typeface="Calibri" panose="020F0502020204030204" pitchFamily="34" charset="0"/>
              </a:rPr>
              <a:t>// Si se envía el color ninguno se destruye la cookie</a:t>
            </a:r>
          </a:p>
          <a:p>
            <a:pPr marL="114300" indent="0">
              <a:buNone/>
            </a:pPr>
            <a:r>
              <a:rPr lang="es-ES" sz="1400">
                <a:solidFill>
                  <a:schemeClr val="bg2">
                    <a:lumMod val="50000"/>
                  </a:schemeClr>
                </a:solidFill>
                <a:latin typeface="Calibri" panose="020F0502020204030204" pitchFamily="34" charset="0"/>
                <a:cs typeface="Calibri" panose="020F0502020204030204" pitchFamily="34" charset="0"/>
              </a:rPr>
              <a:t>} </a:t>
            </a:r>
            <a:r>
              <a:rPr lang="es-ES" sz="1400" err="1">
                <a:solidFill>
                  <a:schemeClr val="bg2">
                    <a:lumMod val="50000"/>
                  </a:schemeClr>
                </a:solidFill>
                <a:latin typeface="Calibri" panose="020F0502020204030204" pitchFamily="34" charset="0"/>
                <a:cs typeface="Calibri" panose="020F0502020204030204" pitchFamily="34" charset="0"/>
              </a:rPr>
              <a:t>elseif</a:t>
            </a:r>
            <a:r>
              <a:rPr lang="es-ES" sz="1400">
                <a:solidFill>
                  <a:schemeClr val="bg2">
                    <a:lumMod val="50000"/>
                  </a:schemeClr>
                </a:solidFill>
                <a:latin typeface="Calibri" panose="020F0502020204030204" pitchFamily="34" charset="0"/>
                <a:cs typeface="Calibri" panose="020F0502020204030204" pitchFamily="34" charset="0"/>
              </a:rPr>
              <a:t> ($color=='ninguno') {</a:t>
            </a:r>
          </a:p>
          <a:p>
            <a:pPr marL="114300" indent="0">
              <a:buNone/>
            </a:pPr>
            <a:r>
              <a:rPr lang="es-ES" sz="1400">
                <a:solidFill>
                  <a:schemeClr val="bg2">
                    <a:lumMod val="50000"/>
                  </a:schemeClr>
                </a:solidFill>
                <a:latin typeface="Calibri" panose="020F0502020204030204" pitchFamily="34" charset="0"/>
                <a:cs typeface="Calibri" panose="020F0502020204030204" pitchFamily="34" charset="0"/>
              </a:rPr>
              <a:t>    </a:t>
            </a:r>
            <a:r>
              <a:rPr lang="es-ES" sz="1400" err="1">
                <a:solidFill>
                  <a:schemeClr val="bg2">
                    <a:lumMod val="50000"/>
                  </a:schemeClr>
                </a:solidFill>
                <a:latin typeface="Calibri" panose="020F0502020204030204" pitchFamily="34" charset="0"/>
                <a:cs typeface="Calibri" panose="020F0502020204030204" pitchFamily="34" charset="0"/>
              </a:rPr>
              <a:t>setcookie</a:t>
            </a:r>
            <a:r>
              <a:rPr lang="es-ES" sz="1400">
                <a:solidFill>
                  <a:schemeClr val="bg2">
                    <a:lumMod val="50000"/>
                  </a:schemeClr>
                </a:solidFill>
                <a:latin typeface="Calibri" panose="020F0502020204030204" pitchFamily="34" charset="0"/>
                <a:cs typeface="Calibri" panose="020F0502020204030204" pitchFamily="34" charset="0"/>
              </a:rPr>
              <a:t> ("</a:t>
            </a:r>
            <a:r>
              <a:rPr lang="es-ES" sz="1400" err="1">
                <a:solidFill>
                  <a:schemeClr val="bg2">
                    <a:lumMod val="50000"/>
                  </a:schemeClr>
                </a:solidFill>
                <a:latin typeface="Calibri" panose="020F0502020204030204" pitchFamily="34" charset="0"/>
                <a:cs typeface="Calibri" panose="020F0502020204030204" pitchFamily="34" charset="0"/>
              </a:rPr>
              <a:t>cookieColor</a:t>
            </a:r>
            <a:r>
              <a:rPr lang="es-ES" sz="1400">
                <a:solidFill>
                  <a:schemeClr val="bg2">
                    <a:lumMod val="50000"/>
                  </a:schemeClr>
                </a:solidFill>
                <a:latin typeface="Calibri" panose="020F0502020204030204" pitchFamily="34" charset="0"/>
                <a:cs typeface="Calibri" panose="020F0502020204030204" pitchFamily="34" charset="0"/>
              </a:rPr>
              <a:t>", "", time() - 3600);</a:t>
            </a:r>
          </a:p>
          <a:p>
            <a:pPr marL="114300" indent="0">
              <a:buNone/>
            </a:pPr>
            <a:r>
              <a:rPr lang="es-ES" sz="1400">
                <a:solidFill>
                  <a:schemeClr val="bg2">
                    <a:lumMod val="50000"/>
                  </a:schemeClr>
                </a:solidFill>
                <a:latin typeface="Calibri" panose="020F0502020204030204" pitchFamily="34" charset="0"/>
                <a:cs typeface="Calibri" panose="020F0502020204030204" pitchFamily="34" charset="0"/>
              </a:rPr>
              <a:t>// Si no se envía ningún color se mira si hay cookie con un color</a:t>
            </a:r>
          </a:p>
          <a:p>
            <a:pPr marL="114300" indent="0">
              <a:buNone/>
            </a:pPr>
            <a:r>
              <a:rPr lang="es-ES" sz="1400">
                <a:solidFill>
                  <a:schemeClr val="bg2">
                    <a:lumMod val="50000"/>
                  </a:schemeClr>
                </a:solidFill>
                <a:latin typeface="Calibri" panose="020F0502020204030204" pitchFamily="34" charset="0"/>
                <a:cs typeface="Calibri" panose="020F0502020204030204" pitchFamily="34" charset="0"/>
              </a:rPr>
              <a:t>} </a:t>
            </a:r>
            <a:r>
              <a:rPr lang="es-ES" sz="1400" err="1">
                <a:solidFill>
                  <a:schemeClr val="bg2">
                    <a:lumMod val="50000"/>
                  </a:schemeClr>
                </a:solidFill>
                <a:latin typeface="Calibri" panose="020F0502020204030204" pitchFamily="34" charset="0"/>
                <a:cs typeface="Calibri" panose="020F0502020204030204" pitchFamily="34" charset="0"/>
              </a:rPr>
              <a:t>elseif</a:t>
            </a:r>
            <a:r>
              <a:rPr lang="es-ES" sz="1400">
                <a:solidFill>
                  <a:schemeClr val="bg2">
                    <a:lumMod val="50000"/>
                  </a:schemeClr>
                </a:solidFill>
                <a:latin typeface="Calibri" panose="020F0502020204030204" pitchFamily="34" charset="0"/>
                <a:cs typeface="Calibri" panose="020F0502020204030204" pitchFamily="34" charset="0"/>
              </a:rPr>
              <a:t> (</a:t>
            </a:r>
            <a:r>
              <a:rPr lang="es-ES" sz="1400" err="1">
                <a:solidFill>
                  <a:schemeClr val="bg2">
                    <a:lumMod val="50000"/>
                  </a:schemeClr>
                </a:solidFill>
                <a:latin typeface="Calibri" panose="020F0502020204030204" pitchFamily="34" charset="0"/>
                <a:cs typeface="Calibri" panose="020F0502020204030204" pitchFamily="34" charset="0"/>
              </a:rPr>
              <a:t>isset</a:t>
            </a:r>
            <a:r>
              <a:rPr lang="es-ES" sz="1400">
                <a:solidFill>
                  <a:schemeClr val="bg2">
                    <a:lumMod val="50000"/>
                  </a:schemeClr>
                </a:solidFill>
                <a:latin typeface="Calibri" panose="020F0502020204030204" pitchFamily="34" charset="0"/>
                <a:cs typeface="Calibri" panose="020F0502020204030204" pitchFamily="34" charset="0"/>
              </a:rPr>
              <a:t>($_COOKIE['</a:t>
            </a:r>
            <a:r>
              <a:rPr lang="es-ES" sz="1400" err="1">
                <a:solidFill>
                  <a:schemeClr val="bg2">
                    <a:lumMod val="50000"/>
                  </a:schemeClr>
                </a:solidFill>
                <a:latin typeface="Calibri" panose="020F0502020204030204" pitchFamily="34" charset="0"/>
                <a:cs typeface="Calibri" panose="020F0502020204030204" pitchFamily="34" charset="0"/>
              </a:rPr>
              <a:t>cookieColor</a:t>
            </a:r>
            <a:r>
              <a:rPr lang="es-ES" sz="1400">
                <a:solidFill>
                  <a:schemeClr val="bg2">
                    <a:lumMod val="50000"/>
                  </a:schemeClr>
                </a:solidFill>
                <a:latin typeface="Calibri" panose="020F0502020204030204" pitchFamily="34" charset="0"/>
                <a:cs typeface="Calibri" panose="020F0502020204030204" pitchFamily="34" charset="0"/>
              </a:rPr>
              <a:t>'])) {</a:t>
            </a:r>
          </a:p>
          <a:p>
            <a:pPr marL="114300" indent="0">
              <a:buNone/>
            </a:pPr>
            <a:r>
              <a:rPr lang="es-ES" sz="1400">
                <a:solidFill>
                  <a:schemeClr val="bg2">
                    <a:lumMod val="50000"/>
                  </a:schemeClr>
                </a:solidFill>
                <a:latin typeface="Calibri" panose="020F0502020204030204" pitchFamily="34" charset="0"/>
                <a:cs typeface="Calibri" panose="020F0502020204030204" pitchFamily="34" charset="0"/>
              </a:rPr>
              <a:t>    $color = $_COOKIE['</a:t>
            </a:r>
            <a:r>
              <a:rPr lang="es-ES" sz="1400" err="1">
                <a:solidFill>
                  <a:schemeClr val="bg2">
                    <a:lumMod val="50000"/>
                  </a:schemeClr>
                </a:solidFill>
                <a:latin typeface="Calibri" panose="020F0502020204030204" pitchFamily="34" charset="0"/>
                <a:cs typeface="Calibri" panose="020F0502020204030204" pitchFamily="34" charset="0"/>
              </a:rPr>
              <a:t>cookieColor</a:t>
            </a:r>
            <a:r>
              <a:rPr lang="es-ES" sz="1400">
                <a:solidFill>
                  <a:schemeClr val="bg2">
                    <a:lumMod val="50000"/>
                  </a:schemeClr>
                </a:solidFill>
                <a:latin typeface="Calibri" panose="020F0502020204030204" pitchFamily="34" charset="0"/>
                <a:cs typeface="Calibri" panose="020F0502020204030204" pitchFamily="34" charset="0"/>
              </a:rPr>
              <a:t>'];</a:t>
            </a:r>
          </a:p>
          <a:p>
            <a:pPr marL="114300" indent="0">
              <a:buNone/>
            </a:pPr>
            <a:r>
              <a:rPr lang="es-ES" sz="1400">
                <a:solidFill>
                  <a:schemeClr val="bg2">
                    <a:lumMod val="50000"/>
                  </a:schemeClr>
                </a:solidFill>
                <a:latin typeface="Calibri" panose="020F0502020204030204" pitchFamily="34" charset="0"/>
                <a:cs typeface="Calibri" panose="020F0502020204030204" pitchFamily="34" charset="0"/>
              </a:rPr>
              <a:t>}</a:t>
            </a:r>
          </a:p>
          <a:p>
            <a:pPr marL="114300" indent="0">
              <a:buNone/>
            </a:pPr>
            <a:endParaRPr lang="es-ES" sz="1400">
              <a:solidFill>
                <a:schemeClr val="bg2">
                  <a:lumMod val="50000"/>
                </a:schemeClr>
              </a:solidFill>
              <a:latin typeface="Calibri" panose="020F0502020204030204" pitchFamily="34" charset="0"/>
              <a:cs typeface="Calibri" panose="020F0502020204030204" pitchFamily="34" charset="0"/>
            </a:endParaRPr>
          </a:p>
          <a:p>
            <a:pPr marL="114300" indent="0">
              <a:buNone/>
            </a:pPr>
            <a:endParaRPr lang="es-ES" sz="1400">
              <a:solidFill>
                <a:schemeClr val="bg2">
                  <a:lumMod val="50000"/>
                </a:schemeClr>
              </a:solidFill>
              <a:latin typeface="Calibri" panose="020F0502020204030204" pitchFamily="34" charset="0"/>
              <a:cs typeface="Calibri" panose="020F0502020204030204" pitchFamily="34" charset="0"/>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34</a:t>
            </a:fld>
            <a:endParaRPr lang="es-ES"/>
          </a:p>
        </p:txBody>
      </p:sp>
      <p:sp>
        <p:nvSpPr>
          <p:cNvPr id="2" name="CuadroTexto 1">
            <a:extLst>
              <a:ext uri="{FF2B5EF4-FFF2-40B4-BE49-F238E27FC236}">
                <a16:creationId xmlns:a16="http://schemas.microsoft.com/office/drawing/2014/main" id="{470ACBCC-42CA-1EFC-A2DE-42F8E850D5D2}"/>
              </a:ext>
            </a:extLst>
          </p:cNvPr>
          <p:cNvSpPr txBox="1"/>
          <p:nvPr/>
        </p:nvSpPr>
        <p:spPr>
          <a:xfrm>
            <a:off x="1835696" y="195486"/>
            <a:ext cx="4591372" cy="307777"/>
          </a:xfrm>
          <a:prstGeom prst="rect">
            <a:avLst/>
          </a:prstGeom>
          <a:noFill/>
        </p:spPr>
        <p:txBody>
          <a:bodyPr wrap="square">
            <a:spAutoFit/>
          </a:bodyPr>
          <a:lstStyle/>
          <a:p>
            <a:r>
              <a:rPr lang="en-US" b="0">
                <a:solidFill>
                  <a:srgbClr val="6A9955"/>
                </a:solidFill>
                <a:effectLst/>
                <a:latin typeface="Consolas" panose="020B0609020204030204" pitchFamily="49" charset="0"/>
              </a:rPr>
              <a:t>Cookies 1 - cookies_1a.php</a:t>
            </a:r>
            <a:endParaRPr lang="en-US" b="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3305542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35</a:t>
            </a:fld>
            <a:endParaRPr lang="es-ES"/>
          </a:p>
        </p:txBody>
      </p:sp>
      <p:sp>
        <p:nvSpPr>
          <p:cNvPr id="5" name="Marcador de texto 4">
            <a:extLst>
              <a:ext uri="{FF2B5EF4-FFF2-40B4-BE49-F238E27FC236}">
                <a16:creationId xmlns:a16="http://schemas.microsoft.com/office/drawing/2014/main" id="{FEACC066-7288-2E61-B8EA-84D45CFE3D59}"/>
              </a:ext>
            </a:extLst>
          </p:cNvPr>
          <p:cNvSpPr>
            <a:spLocks noGrp="1"/>
          </p:cNvSpPr>
          <p:nvPr>
            <p:ph type="body" idx="1"/>
          </p:nvPr>
        </p:nvSpPr>
        <p:spPr>
          <a:xfrm>
            <a:off x="107504" y="123478"/>
            <a:ext cx="9036496" cy="3552300"/>
          </a:xfrm>
        </p:spPr>
        <p:txBody>
          <a:bodyPr/>
          <a:lstStyle/>
          <a:p>
            <a:pPr marL="114300" indent="0">
              <a:buNone/>
            </a:pPr>
            <a:r>
              <a:rPr lang="es-ES" sz="1400" err="1"/>
              <a:t>print</a:t>
            </a:r>
            <a:r>
              <a:rPr lang="es-ES" sz="1400"/>
              <a:t> "&lt;?</a:t>
            </a:r>
            <a:r>
              <a:rPr lang="es-ES" sz="1400" err="1"/>
              <a:t>xml</a:t>
            </a:r>
            <a:r>
              <a:rPr lang="es-ES" sz="1400"/>
              <a:t> </a:t>
            </a:r>
            <a:r>
              <a:rPr lang="es-ES" sz="1400" err="1"/>
              <a:t>version</a:t>
            </a:r>
            <a:r>
              <a:rPr lang="es-ES" sz="1400"/>
              <a:t>=\"1.0\" </a:t>
            </a:r>
            <a:r>
              <a:rPr lang="es-ES" sz="1400" err="1"/>
              <a:t>encoding</a:t>
            </a:r>
            <a:r>
              <a:rPr lang="es-ES" sz="1400"/>
              <a:t>=\"iso-8859-1\"?"."&gt;</a:t>
            </a:r>
          </a:p>
          <a:p>
            <a:pPr marL="114300" indent="0">
              <a:buNone/>
            </a:pPr>
            <a:r>
              <a:rPr lang="es-ES" sz="1400"/>
              <a:t>&lt;!DOCTYPE </a:t>
            </a:r>
            <a:r>
              <a:rPr lang="es-ES" sz="1400" err="1"/>
              <a:t>html</a:t>
            </a:r>
            <a:r>
              <a:rPr lang="es-ES" sz="1400"/>
              <a:t> PUBLIC \"-//W3C//DTD XHTML 1.0 </a:t>
            </a:r>
            <a:r>
              <a:rPr lang="es-ES" sz="1400" err="1"/>
              <a:t>Strict</a:t>
            </a:r>
            <a:r>
              <a:rPr lang="es-ES" sz="1400"/>
              <a:t>//EN\"</a:t>
            </a:r>
          </a:p>
          <a:p>
            <a:pPr marL="114300" indent="0">
              <a:buNone/>
            </a:pPr>
            <a:r>
              <a:rPr lang="es-ES" sz="1400"/>
              <a:t>       \"http://www.w3.org/TR/xhtml1/DTD/xhtml1-strict.dtd\"&gt;</a:t>
            </a:r>
          </a:p>
          <a:p>
            <a:pPr marL="114300" indent="0">
              <a:buNone/>
            </a:pPr>
            <a:r>
              <a:rPr lang="es-ES" sz="1400"/>
              <a:t>&lt;</a:t>
            </a:r>
            <a:r>
              <a:rPr lang="es-ES" sz="1400" err="1"/>
              <a:t>html</a:t>
            </a:r>
            <a:r>
              <a:rPr lang="es-ES" sz="1400"/>
              <a:t> </a:t>
            </a:r>
            <a:r>
              <a:rPr lang="es-ES" sz="1400" err="1"/>
              <a:t>xmlns</a:t>
            </a:r>
            <a:r>
              <a:rPr lang="es-ES" sz="1400"/>
              <a:t>=\"http://www.w3.org/1999/xhtml\"&gt;</a:t>
            </a:r>
          </a:p>
          <a:p>
            <a:pPr marL="114300" indent="0">
              <a:buNone/>
            </a:pPr>
            <a:r>
              <a:rPr lang="es-ES" sz="1400"/>
              <a:t>&lt;head&gt;</a:t>
            </a:r>
          </a:p>
          <a:p>
            <a:pPr marL="114300" indent="0">
              <a:buNone/>
            </a:pPr>
            <a:r>
              <a:rPr lang="es-ES" sz="1400"/>
              <a:t>  &lt;meta http-</a:t>
            </a:r>
            <a:r>
              <a:rPr lang="es-ES" sz="1400" err="1"/>
              <a:t>equiv</a:t>
            </a:r>
            <a:r>
              <a:rPr lang="es-ES" sz="1400"/>
              <a:t>=\"Content-</a:t>
            </a:r>
            <a:r>
              <a:rPr lang="es-ES" sz="1400" err="1"/>
              <a:t>Type</a:t>
            </a:r>
            <a:r>
              <a:rPr lang="es-ES" sz="1400"/>
              <a:t>\" </a:t>
            </a:r>
            <a:r>
              <a:rPr lang="es-ES" sz="1400" err="1"/>
              <a:t>content</a:t>
            </a:r>
            <a:r>
              <a:rPr lang="es-ES" sz="1400"/>
              <a:t>=\"</a:t>
            </a:r>
            <a:r>
              <a:rPr lang="es-ES" sz="1400" err="1"/>
              <a:t>text</a:t>
            </a:r>
            <a:r>
              <a:rPr lang="es-ES" sz="1400"/>
              <a:t>/</a:t>
            </a:r>
            <a:r>
              <a:rPr lang="es-ES" sz="1400" err="1"/>
              <a:t>html</a:t>
            </a:r>
            <a:r>
              <a:rPr lang="es-ES" sz="1400"/>
              <a:t>; </a:t>
            </a:r>
            <a:r>
              <a:rPr lang="es-ES" sz="1400" err="1"/>
              <a:t>charset</a:t>
            </a:r>
            <a:r>
              <a:rPr lang="es-ES" sz="1400"/>
              <a:t>=iso-8859-1\" /&gt;</a:t>
            </a:r>
          </a:p>
          <a:p>
            <a:pPr marL="114300" indent="0">
              <a:buNone/>
            </a:pPr>
            <a:r>
              <a:rPr lang="es-ES" sz="1400"/>
              <a:t>  &lt;</a:t>
            </a:r>
            <a:r>
              <a:rPr lang="es-ES" sz="1400" err="1"/>
              <a:t>title</a:t>
            </a:r>
            <a:r>
              <a:rPr lang="es-ES" sz="1400"/>
              <a:t>&gt;Selección de colores (selección). Cookies.</a:t>
            </a:r>
          </a:p>
          <a:p>
            <a:pPr marL="114300" indent="0">
              <a:buNone/>
            </a:pPr>
            <a:r>
              <a:rPr lang="es-ES" sz="1400"/>
              <a:t>  &lt;/head&gt;</a:t>
            </a:r>
          </a:p>
          <a:p>
            <a:pPr marL="114300" indent="0">
              <a:buNone/>
            </a:pPr>
            <a:r>
              <a:rPr lang="es-ES" sz="1400"/>
              <a:t>&lt;</a:t>
            </a:r>
            <a:r>
              <a:rPr lang="es-ES" sz="1400" err="1"/>
              <a:t>body</a:t>
            </a:r>
            <a:r>
              <a:rPr lang="es-ES" sz="1400"/>
              <a:t>&gt;</a:t>
            </a:r>
          </a:p>
          <a:p>
            <a:pPr marL="114300" indent="0">
              <a:buNone/>
            </a:pPr>
            <a:r>
              <a:rPr lang="es-ES" sz="1400"/>
              <a:t>&lt;h1&gt;Selección de colores (selección)&lt;/h1&gt;\n";</a:t>
            </a:r>
          </a:p>
          <a:p>
            <a:pPr marL="114300" indent="0">
              <a:buNone/>
            </a:pPr>
            <a:r>
              <a:rPr lang="es-ES" sz="1400" err="1"/>
              <a:t>if</a:t>
            </a:r>
            <a:r>
              <a:rPr lang="es-ES" sz="1400"/>
              <a:t> ($color=='') {</a:t>
            </a:r>
          </a:p>
          <a:p>
            <a:pPr marL="114300" indent="0">
              <a:buNone/>
            </a:pPr>
            <a:r>
              <a:rPr lang="es-ES" sz="1400"/>
              <a:t>    </a:t>
            </a:r>
            <a:r>
              <a:rPr lang="es-ES" sz="1400" err="1"/>
              <a:t>print</a:t>
            </a:r>
            <a:r>
              <a:rPr lang="es-ES" sz="1400"/>
              <a:t> "&lt;p&gt;No se ha elegido ningún color.&lt;/p&gt;\n";</a:t>
            </a:r>
          </a:p>
          <a:p>
            <a:pPr marL="114300" indent="0">
              <a:buNone/>
            </a:pPr>
            <a:r>
              <a:rPr lang="es-ES" sz="1400"/>
              <a:t>} </a:t>
            </a:r>
            <a:r>
              <a:rPr lang="es-ES" sz="1400" err="1"/>
              <a:t>else</a:t>
            </a:r>
            <a:r>
              <a:rPr lang="es-ES" sz="1400"/>
              <a:t> {</a:t>
            </a:r>
          </a:p>
          <a:p>
            <a:pPr marL="114300" indent="0">
              <a:buNone/>
            </a:pPr>
            <a:r>
              <a:rPr lang="es-ES" sz="1400"/>
              <a:t>    </a:t>
            </a:r>
            <a:r>
              <a:rPr lang="es-ES" sz="1400" err="1"/>
              <a:t>print</a:t>
            </a:r>
            <a:r>
              <a:rPr lang="es-ES" sz="1400"/>
              <a:t> "&lt;p&gt;Se ha elegido el color $color.&lt;/p&gt;\n";</a:t>
            </a:r>
          </a:p>
          <a:p>
            <a:pPr marL="114300" indent="0">
              <a:buNone/>
            </a:pPr>
            <a:r>
              <a:rPr lang="es-ES" sz="1400"/>
              <a:t>}</a:t>
            </a:r>
          </a:p>
          <a:p>
            <a:pPr marL="114300" indent="0">
              <a:buNone/>
            </a:pPr>
            <a:endParaRPr lang="es-ES" sz="1400"/>
          </a:p>
        </p:txBody>
      </p:sp>
      <p:sp>
        <p:nvSpPr>
          <p:cNvPr id="6" name="CuadroTexto 5">
            <a:extLst>
              <a:ext uri="{FF2B5EF4-FFF2-40B4-BE49-F238E27FC236}">
                <a16:creationId xmlns:a16="http://schemas.microsoft.com/office/drawing/2014/main" id="{C34964CC-3540-D3DE-6693-DE184BF76AD7}"/>
              </a:ext>
            </a:extLst>
          </p:cNvPr>
          <p:cNvSpPr txBox="1"/>
          <p:nvPr/>
        </p:nvSpPr>
        <p:spPr>
          <a:xfrm>
            <a:off x="4445124" y="2715766"/>
            <a:ext cx="4591372" cy="307777"/>
          </a:xfrm>
          <a:prstGeom prst="rect">
            <a:avLst/>
          </a:prstGeom>
          <a:noFill/>
        </p:spPr>
        <p:txBody>
          <a:bodyPr wrap="square">
            <a:spAutoFit/>
          </a:bodyPr>
          <a:lstStyle/>
          <a:p>
            <a:r>
              <a:rPr lang="en-US" b="0">
                <a:solidFill>
                  <a:srgbClr val="6A9955"/>
                </a:solidFill>
                <a:effectLst/>
                <a:latin typeface="Consolas" panose="020B0609020204030204" pitchFamily="49" charset="0"/>
              </a:rPr>
              <a:t>Cookies 1 - cookies_1a.php</a:t>
            </a:r>
            <a:endParaRPr lang="en-US" b="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3801351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0" y="411510"/>
            <a:ext cx="8928992" cy="3552300"/>
          </a:xfrm>
        </p:spPr>
        <p:txBody>
          <a:bodyPr/>
          <a:lstStyle/>
          <a:p>
            <a:pPr marL="114300" indent="0">
              <a:buNone/>
            </a:pPr>
            <a:r>
              <a:rPr lang="es-ES" sz="1400" err="1">
                <a:solidFill>
                  <a:schemeClr val="bg2">
                    <a:lumMod val="50000"/>
                  </a:schemeClr>
                </a:solidFill>
                <a:latin typeface="Calibri" panose="020F0502020204030204" pitchFamily="34" charset="0"/>
                <a:cs typeface="Calibri" panose="020F0502020204030204" pitchFamily="34" charset="0"/>
              </a:rPr>
              <a:t>print</a:t>
            </a:r>
            <a:r>
              <a:rPr lang="es-ES" sz="1400">
                <a:solidFill>
                  <a:schemeClr val="bg2">
                    <a:lumMod val="50000"/>
                  </a:schemeClr>
                </a:solidFill>
                <a:latin typeface="Calibri" panose="020F0502020204030204" pitchFamily="34" charset="0"/>
                <a:cs typeface="Calibri" panose="020F0502020204030204" pitchFamily="34" charset="0"/>
              </a:rPr>
              <a:t> "&lt;p&gt;Cambio de color: &lt;a </a:t>
            </a:r>
            <a:r>
              <a:rPr lang="es-ES" sz="1400" err="1">
                <a:solidFill>
                  <a:schemeClr val="bg2">
                    <a:lumMod val="50000"/>
                  </a:schemeClr>
                </a:solidFill>
                <a:latin typeface="Calibri" panose="020F0502020204030204" pitchFamily="34" charset="0"/>
                <a:cs typeface="Calibri" panose="020F0502020204030204" pitchFamily="34" charset="0"/>
              </a:rPr>
              <a:t>href</a:t>
            </a:r>
            <a:r>
              <a:rPr lang="es-ES" sz="1400">
                <a:solidFill>
                  <a:schemeClr val="bg2">
                    <a:lumMod val="50000"/>
                  </a:schemeClr>
                </a:solidFill>
                <a:latin typeface="Calibri" panose="020F0502020204030204" pitchFamily="34" charset="0"/>
                <a:cs typeface="Calibri" panose="020F0502020204030204" pitchFamily="34" charset="0"/>
              </a:rPr>
              <a:t>=\"$_SERVER[PHP_SELF]?color=rojo\"&gt;Rojo&lt;/a&gt; -</a:t>
            </a:r>
          </a:p>
          <a:p>
            <a:pPr marL="114300" indent="0">
              <a:buNone/>
            </a:pPr>
            <a:r>
              <a:rPr lang="es-ES" sz="1400">
                <a:solidFill>
                  <a:schemeClr val="bg2">
                    <a:lumMod val="50000"/>
                  </a:schemeClr>
                </a:solidFill>
                <a:latin typeface="Calibri" panose="020F0502020204030204" pitchFamily="34" charset="0"/>
                <a:cs typeface="Calibri" panose="020F0502020204030204" pitchFamily="34" charset="0"/>
              </a:rPr>
              <a:t>  &lt;a </a:t>
            </a:r>
            <a:r>
              <a:rPr lang="es-ES" sz="1400" err="1">
                <a:solidFill>
                  <a:schemeClr val="bg2">
                    <a:lumMod val="50000"/>
                  </a:schemeClr>
                </a:solidFill>
                <a:latin typeface="Calibri" panose="020F0502020204030204" pitchFamily="34" charset="0"/>
                <a:cs typeface="Calibri" panose="020F0502020204030204" pitchFamily="34" charset="0"/>
              </a:rPr>
              <a:t>href</a:t>
            </a:r>
            <a:r>
              <a:rPr lang="es-ES" sz="1400">
                <a:solidFill>
                  <a:schemeClr val="bg2">
                    <a:lumMod val="50000"/>
                  </a:schemeClr>
                </a:solidFill>
                <a:latin typeface="Calibri" panose="020F0502020204030204" pitchFamily="34" charset="0"/>
                <a:cs typeface="Calibri" panose="020F0502020204030204" pitchFamily="34" charset="0"/>
              </a:rPr>
              <a:t>=\"$_SERVER[PHP_SELF]?color=azul\"&gt;Azul&lt;/a&gt; -</a:t>
            </a:r>
          </a:p>
          <a:p>
            <a:pPr marL="114300" indent="0">
              <a:buNone/>
            </a:pPr>
            <a:r>
              <a:rPr lang="es-ES" sz="1400">
                <a:solidFill>
                  <a:schemeClr val="bg2">
                    <a:lumMod val="50000"/>
                  </a:schemeClr>
                </a:solidFill>
                <a:latin typeface="Calibri" panose="020F0502020204030204" pitchFamily="34" charset="0"/>
                <a:cs typeface="Calibri" panose="020F0502020204030204" pitchFamily="34" charset="0"/>
              </a:rPr>
              <a:t>  &lt;a </a:t>
            </a:r>
            <a:r>
              <a:rPr lang="es-ES" sz="1400" err="1">
                <a:solidFill>
                  <a:schemeClr val="bg2">
                    <a:lumMod val="50000"/>
                  </a:schemeClr>
                </a:solidFill>
                <a:latin typeface="Calibri" panose="020F0502020204030204" pitchFamily="34" charset="0"/>
                <a:cs typeface="Calibri" panose="020F0502020204030204" pitchFamily="34" charset="0"/>
              </a:rPr>
              <a:t>href</a:t>
            </a:r>
            <a:r>
              <a:rPr lang="es-ES" sz="1400">
                <a:solidFill>
                  <a:schemeClr val="bg2">
                    <a:lumMod val="50000"/>
                  </a:schemeClr>
                </a:solidFill>
                <a:latin typeface="Calibri" panose="020F0502020204030204" pitchFamily="34" charset="0"/>
                <a:cs typeface="Calibri" panose="020F0502020204030204" pitchFamily="34" charset="0"/>
              </a:rPr>
              <a:t>=\"$_SERVER[PHP_SELF]?color=verde\"&gt;Verde&lt;/a&gt; -</a:t>
            </a:r>
          </a:p>
          <a:p>
            <a:pPr marL="114300" indent="0">
              <a:buNone/>
            </a:pPr>
            <a:r>
              <a:rPr lang="es-ES" sz="1400">
                <a:solidFill>
                  <a:schemeClr val="bg2">
                    <a:lumMod val="50000"/>
                  </a:schemeClr>
                </a:solidFill>
                <a:latin typeface="Calibri" panose="020F0502020204030204" pitchFamily="34" charset="0"/>
                <a:cs typeface="Calibri" panose="020F0502020204030204" pitchFamily="34" charset="0"/>
              </a:rPr>
              <a:t>  &lt;a </a:t>
            </a:r>
            <a:r>
              <a:rPr lang="es-ES" sz="1400" err="1">
                <a:solidFill>
                  <a:schemeClr val="bg2">
                    <a:lumMod val="50000"/>
                  </a:schemeClr>
                </a:solidFill>
                <a:latin typeface="Calibri" panose="020F0502020204030204" pitchFamily="34" charset="0"/>
                <a:cs typeface="Calibri" panose="020F0502020204030204" pitchFamily="34" charset="0"/>
              </a:rPr>
              <a:t>href</a:t>
            </a:r>
            <a:r>
              <a:rPr lang="es-ES" sz="1400">
                <a:solidFill>
                  <a:schemeClr val="bg2">
                    <a:lumMod val="50000"/>
                  </a:schemeClr>
                </a:solidFill>
                <a:latin typeface="Calibri" panose="020F0502020204030204" pitchFamily="34" charset="0"/>
                <a:cs typeface="Calibri" panose="020F0502020204030204" pitchFamily="34" charset="0"/>
              </a:rPr>
              <a:t>=\"$_SERVER[PHP_SELF]?color=ninguno\"&gt;Ninguno&lt;/a&gt;.&lt;/p&gt;</a:t>
            </a:r>
          </a:p>
          <a:p>
            <a:pPr marL="114300" indent="0">
              <a:buNone/>
            </a:pPr>
            <a:r>
              <a:rPr lang="es-ES" sz="1400">
                <a:solidFill>
                  <a:schemeClr val="bg2">
                    <a:lumMod val="50000"/>
                  </a:schemeClr>
                </a:solidFill>
                <a:latin typeface="Calibri" panose="020F0502020204030204" pitchFamily="34" charset="0"/>
                <a:cs typeface="Calibri" panose="020F0502020204030204" pitchFamily="34" charset="0"/>
              </a:rPr>
              <a:t>&lt;p&gt;&lt;a </a:t>
            </a:r>
            <a:r>
              <a:rPr lang="es-ES" sz="1400" err="1">
                <a:solidFill>
                  <a:schemeClr val="bg2">
                    <a:lumMod val="50000"/>
                  </a:schemeClr>
                </a:solidFill>
                <a:latin typeface="Calibri" panose="020F0502020204030204" pitchFamily="34" charset="0"/>
                <a:cs typeface="Calibri" panose="020F0502020204030204" pitchFamily="34" charset="0"/>
              </a:rPr>
              <a:t>href</a:t>
            </a:r>
            <a:r>
              <a:rPr lang="es-ES" sz="1400">
                <a:solidFill>
                  <a:schemeClr val="bg2">
                    <a:lumMod val="50000"/>
                  </a:schemeClr>
                </a:solidFill>
                <a:latin typeface="Calibri" panose="020F0502020204030204" pitchFamily="34" charset="0"/>
                <a:cs typeface="Calibri" panose="020F0502020204030204" pitchFamily="34" charset="0"/>
              </a:rPr>
              <a:t>=\"cookies_1b.php\"&gt;Ir a otra página para comprobar la cookie&lt;/a&gt;&lt;/p&gt;";</a:t>
            </a:r>
          </a:p>
          <a:p>
            <a:pPr marL="114300" indent="0">
              <a:buNone/>
            </a:pPr>
            <a:r>
              <a:rPr lang="es-ES" sz="1400" err="1">
                <a:solidFill>
                  <a:schemeClr val="bg2">
                    <a:lumMod val="50000"/>
                  </a:schemeClr>
                </a:solidFill>
                <a:latin typeface="Calibri" panose="020F0502020204030204" pitchFamily="34" charset="0"/>
                <a:cs typeface="Calibri" panose="020F0502020204030204" pitchFamily="34" charset="0"/>
              </a:rPr>
              <a:t>print</a:t>
            </a:r>
            <a:r>
              <a:rPr lang="es-ES" sz="1400">
                <a:solidFill>
                  <a:schemeClr val="bg2">
                    <a:lumMod val="50000"/>
                  </a:schemeClr>
                </a:solidFill>
                <a:latin typeface="Calibri" panose="020F0502020204030204" pitchFamily="34" charset="0"/>
                <a:cs typeface="Calibri" panose="020F0502020204030204" pitchFamily="34" charset="0"/>
              </a:rPr>
              <a:t> '&lt;</a:t>
            </a:r>
            <a:r>
              <a:rPr lang="es-ES" sz="1400" err="1">
                <a:solidFill>
                  <a:schemeClr val="bg2">
                    <a:lumMod val="50000"/>
                  </a:schemeClr>
                </a:solidFill>
                <a:latin typeface="Calibri" panose="020F0502020204030204" pitchFamily="34" charset="0"/>
                <a:cs typeface="Calibri" panose="020F0502020204030204" pitchFamily="34" charset="0"/>
              </a:rPr>
              <a:t>address</a:t>
            </a:r>
            <a:r>
              <a:rPr lang="es-ES" sz="1400">
                <a:solidFill>
                  <a:schemeClr val="bg2">
                    <a:lumMod val="50000"/>
                  </a:schemeClr>
                </a:solidFill>
                <a:latin typeface="Calibri" panose="020F0502020204030204" pitchFamily="34" charset="0"/>
                <a:cs typeface="Calibri" panose="020F0502020204030204" pitchFamily="34" charset="0"/>
              </a:rPr>
              <a:t>&gt;  </a:t>
            </a:r>
          </a:p>
          <a:p>
            <a:pPr marL="114300" indent="0">
              <a:buNone/>
            </a:pPr>
            <a:r>
              <a:rPr lang="es-ES" sz="1400">
                <a:solidFill>
                  <a:schemeClr val="bg2">
                    <a:lumMod val="50000"/>
                  </a:schemeClr>
                </a:solidFill>
                <a:latin typeface="Calibri" panose="020F0502020204030204" pitchFamily="34" charset="0"/>
                <a:cs typeface="Calibri" panose="020F0502020204030204" pitchFamily="34" charset="0"/>
              </a:rPr>
              <a:t>&lt;/</a:t>
            </a:r>
            <a:r>
              <a:rPr lang="es-ES" sz="1400" err="1">
                <a:solidFill>
                  <a:schemeClr val="bg2">
                    <a:lumMod val="50000"/>
                  </a:schemeClr>
                </a:solidFill>
                <a:latin typeface="Calibri" panose="020F0502020204030204" pitchFamily="34" charset="0"/>
                <a:cs typeface="Calibri" panose="020F0502020204030204" pitchFamily="34" charset="0"/>
              </a:rPr>
              <a:t>address</a:t>
            </a:r>
            <a:r>
              <a:rPr lang="es-ES" sz="1400">
                <a:solidFill>
                  <a:schemeClr val="bg2">
                    <a:lumMod val="50000"/>
                  </a:schemeClr>
                </a:solidFill>
                <a:latin typeface="Calibri" panose="020F0502020204030204" pitchFamily="34" charset="0"/>
                <a:cs typeface="Calibri" panose="020F0502020204030204" pitchFamily="34" charset="0"/>
              </a:rPr>
              <a:t>&gt;</a:t>
            </a:r>
          </a:p>
          <a:p>
            <a:pPr marL="114300" indent="0">
              <a:buNone/>
            </a:pPr>
            <a:endParaRPr lang="es-ES" sz="1400">
              <a:solidFill>
                <a:schemeClr val="bg2">
                  <a:lumMod val="50000"/>
                </a:schemeClr>
              </a:solidFill>
              <a:latin typeface="Calibri" panose="020F0502020204030204" pitchFamily="34" charset="0"/>
              <a:cs typeface="Calibri" panose="020F0502020204030204" pitchFamily="34" charset="0"/>
            </a:endParaRPr>
          </a:p>
          <a:p>
            <a:pPr marL="114300" indent="0">
              <a:buNone/>
            </a:pPr>
            <a:r>
              <a:rPr lang="es-ES" sz="1400">
                <a:solidFill>
                  <a:schemeClr val="bg2">
                    <a:lumMod val="50000"/>
                  </a:schemeClr>
                </a:solidFill>
                <a:latin typeface="Calibri" panose="020F0502020204030204" pitchFamily="34" charset="0"/>
                <a:cs typeface="Calibri" panose="020F0502020204030204" pitchFamily="34" charset="0"/>
              </a:rPr>
              <a:t>&lt;p </a:t>
            </a:r>
            <a:r>
              <a:rPr lang="es-ES" sz="1400" err="1">
                <a:solidFill>
                  <a:schemeClr val="bg2">
                    <a:lumMod val="50000"/>
                  </a:schemeClr>
                </a:solidFill>
                <a:latin typeface="Calibri" panose="020F0502020204030204" pitchFamily="34" charset="0"/>
                <a:cs typeface="Calibri" panose="020F0502020204030204" pitchFamily="34" charset="0"/>
              </a:rPr>
              <a:t>class</a:t>
            </a:r>
            <a:r>
              <a:rPr lang="es-ES" sz="1400">
                <a:solidFill>
                  <a:schemeClr val="bg2">
                    <a:lumMod val="50000"/>
                  </a:schemeClr>
                </a:solidFill>
                <a:latin typeface="Calibri" panose="020F0502020204030204" pitchFamily="34" charset="0"/>
                <a:cs typeface="Calibri" panose="020F0502020204030204" pitchFamily="34" charset="0"/>
              </a:rPr>
              <a:t>="licencia"&gt;El programa PHP que genera esta página está bajo</a:t>
            </a:r>
          </a:p>
          <a:p>
            <a:pPr marL="114300" indent="0">
              <a:buNone/>
            </a:pPr>
            <a:r>
              <a:rPr lang="es-ES" sz="1400">
                <a:solidFill>
                  <a:schemeClr val="bg2">
                    <a:lumMod val="50000"/>
                  </a:schemeClr>
                </a:solidFill>
                <a:latin typeface="Calibri" panose="020F0502020204030204" pitchFamily="34" charset="0"/>
                <a:cs typeface="Calibri" panose="020F0502020204030204" pitchFamily="34" charset="0"/>
              </a:rPr>
              <a:t>&lt;a </a:t>
            </a:r>
            <a:r>
              <a:rPr lang="es-ES" sz="1400" err="1">
                <a:solidFill>
                  <a:schemeClr val="bg2">
                    <a:lumMod val="50000"/>
                  </a:schemeClr>
                </a:solidFill>
                <a:latin typeface="Calibri" panose="020F0502020204030204" pitchFamily="34" charset="0"/>
                <a:cs typeface="Calibri" panose="020F0502020204030204" pitchFamily="34" charset="0"/>
              </a:rPr>
              <a:t>rel</a:t>
            </a:r>
            <a:r>
              <a:rPr lang="es-ES" sz="1400">
                <a:solidFill>
                  <a:schemeClr val="bg2">
                    <a:lumMod val="50000"/>
                  </a:schemeClr>
                </a:solidFill>
                <a:latin typeface="Calibri" panose="020F0502020204030204" pitchFamily="34" charset="0"/>
                <a:cs typeface="Calibri" panose="020F0502020204030204" pitchFamily="34" charset="0"/>
              </a:rPr>
              <a:t>="</a:t>
            </a:r>
            <a:r>
              <a:rPr lang="es-ES" sz="1400" err="1">
                <a:solidFill>
                  <a:schemeClr val="bg2">
                    <a:lumMod val="50000"/>
                  </a:schemeClr>
                </a:solidFill>
                <a:latin typeface="Calibri" panose="020F0502020204030204" pitchFamily="34" charset="0"/>
                <a:cs typeface="Calibri" panose="020F0502020204030204" pitchFamily="34" charset="0"/>
              </a:rPr>
              <a:t>license</a:t>
            </a:r>
            <a:r>
              <a:rPr lang="es-ES" sz="1400">
                <a:solidFill>
                  <a:schemeClr val="bg2">
                    <a:lumMod val="50000"/>
                  </a:schemeClr>
                </a:solidFill>
                <a:latin typeface="Calibri" panose="020F0502020204030204" pitchFamily="34" charset="0"/>
                <a:cs typeface="Calibri" panose="020F0502020204030204" pitchFamily="34" charset="0"/>
              </a:rPr>
              <a:t>" </a:t>
            </a:r>
            <a:r>
              <a:rPr lang="es-ES" sz="1400" err="1">
                <a:solidFill>
                  <a:schemeClr val="bg2">
                    <a:lumMod val="50000"/>
                  </a:schemeClr>
                </a:solidFill>
                <a:latin typeface="Calibri" panose="020F0502020204030204" pitchFamily="34" charset="0"/>
                <a:cs typeface="Calibri" panose="020F0502020204030204" pitchFamily="34" charset="0"/>
              </a:rPr>
              <a:t>href</a:t>
            </a:r>
            <a:r>
              <a:rPr lang="es-ES" sz="1400">
                <a:solidFill>
                  <a:schemeClr val="bg2">
                    <a:lumMod val="50000"/>
                  </a:schemeClr>
                </a:solidFill>
                <a:latin typeface="Calibri" panose="020F0502020204030204" pitchFamily="34" charset="0"/>
                <a:cs typeface="Calibri" panose="020F0502020204030204" pitchFamily="34" charset="0"/>
              </a:rPr>
              <a:t>="http://www.gnu.org/licenses/agpl.txt"&gt;licencia AGPL 3 o</a:t>
            </a:r>
          </a:p>
          <a:p>
            <a:pPr marL="114300" indent="0">
              <a:buNone/>
            </a:pPr>
            <a:r>
              <a:rPr lang="es-ES" sz="1400">
                <a:solidFill>
                  <a:schemeClr val="bg2">
                    <a:lumMod val="50000"/>
                  </a:schemeClr>
                </a:solidFill>
                <a:latin typeface="Calibri" panose="020F0502020204030204" pitchFamily="34" charset="0"/>
                <a:cs typeface="Calibri" panose="020F0502020204030204" pitchFamily="34" charset="0"/>
              </a:rPr>
              <a:t>posterior&lt;/a&gt;.&lt;/p&gt;</a:t>
            </a:r>
          </a:p>
          <a:p>
            <a:pPr marL="114300" indent="0">
              <a:buNone/>
            </a:pPr>
            <a:r>
              <a:rPr lang="es-ES" sz="1400">
                <a:solidFill>
                  <a:schemeClr val="bg2">
                    <a:lumMod val="50000"/>
                  </a:schemeClr>
                </a:solidFill>
                <a:latin typeface="Calibri" panose="020F0502020204030204" pitchFamily="34" charset="0"/>
                <a:cs typeface="Calibri" panose="020F0502020204030204" pitchFamily="34" charset="0"/>
              </a:rPr>
              <a:t>&lt;/</a:t>
            </a:r>
            <a:r>
              <a:rPr lang="es-ES" sz="1400" err="1">
                <a:solidFill>
                  <a:schemeClr val="bg2">
                    <a:lumMod val="50000"/>
                  </a:schemeClr>
                </a:solidFill>
                <a:latin typeface="Calibri" panose="020F0502020204030204" pitchFamily="34" charset="0"/>
                <a:cs typeface="Calibri" panose="020F0502020204030204" pitchFamily="34" charset="0"/>
              </a:rPr>
              <a:t>body</a:t>
            </a:r>
            <a:r>
              <a:rPr lang="es-ES" sz="1400">
                <a:solidFill>
                  <a:schemeClr val="bg2">
                    <a:lumMod val="50000"/>
                  </a:schemeClr>
                </a:solidFill>
                <a:latin typeface="Calibri" panose="020F0502020204030204" pitchFamily="34" charset="0"/>
                <a:cs typeface="Calibri" panose="020F0502020204030204" pitchFamily="34" charset="0"/>
              </a:rPr>
              <a:t>&gt;</a:t>
            </a:r>
          </a:p>
          <a:p>
            <a:pPr marL="114300" indent="0">
              <a:buNone/>
            </a:pPr>
            <a:r>
              <a:rPr lang="es-ES" sz="1400">
                <a:solidFill>
                  <a:schemeClr val="bg2">
                    <a:lumMod val="50000"/>
                  </a:schemeClr>
                </a:solidFill>
                <a:latin typeface="Calibri" panose="020F0502020204030204" pitchFamily="34" charset="0"/>
                <a:cs typeface="Calibri" panose="020F0502020204030204" pitchFamily="34" charset="0"/>
              </a:rPr>
              <a:t>&lt;/</a:t>
            </a:r>
            <a:r>
              <a:rPr lang="es-ES" sz="1400" err="1">
                <a:solidFill>
                  <a:schemeClr val="bg2">
                    <a:lumMod val="50000"/>
                  </a:schemeClr>
                </a:solidFill>
                <a:latin typeface="Calibri" panose="020F0502020204030204" pitchFamily="34" charset="0"/>
                <a:cs typeface="Calibri" panose="020F0502020204030204" pitchFamily="34" charset="0"/>
              </a:rPr>
              <a:t>html</a:t>
            </a:r>
            <a:r>
              <a:rPr lang="es-ES" sz="1400">
                <a:solidFill>
                  <a:schemeClr val="bg2">
                    <a:lumMod val="50000"/>
                  </a:schemeClr>
                </a:solidFill>
                <a:latin typeface="Calibri" panose="020F0502020204030204" pitchFamily="34" charset="0"/>
                <a:cs typeface="Calibri" panose="020F0502020204030204" pitchFamily="34" charset="0"/>
              </a:rPr>
              <a:t>&gt;';</a:t>
            </a:r>
          </a:p>
          <a:p>
            <a:pPr marL="114300" indent="0">
              <a:buNone/>
            </a:pPr>
            <a:r>
              <a:rPr lang="es-ES" sz="1400">
                <a:solidFill>
                  <a:schemeClr val="bg2">
                    <a:lumMod val="50000"/>
                  </a:schemeClr>
                </a:solidFill>
                <a:latin typeface="Calibri" panose="020F0502020204030204" pitchFamily="34" charset="0"/>
                <a:cs typeface="Calibri" panose="020F0502020204030204" pitchFamily="34" charset="0"/>
              </a:rPr>
              <a:t>/*</a:t>
            </a:r>
          </a:p>
          <a:p>
            <a:pPr marL="114300" indent="0">
              <a:buNone/>
            </a:pPr>
            <a:r>
              <a:rPr lang="es-ES" sz="1400">
                <a:solidFill>
                  <a:schemeClr val="bg2">
                    <a:lumMod val="50000"/>
                  </a:schemeClr>
                </a:solidFill>
                <a:latin typeface="Calibri" panose="020F0502020204030204" pitchFamily="34" charset="0"/>
                <a:cs typeface="Calibri" panose="020F0502020204030204" pitchFamily="34" charset="0"/>
              </a:rPr>
              <a:t>?&gt;</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36</a:t>
            </a:fld>
            <a:endParaRPr lang="es-ES"/>
          </a:p>
        </p:txBody>
      </p:sp>
      <p:sp>
        <p:nvSpPr>
          <p:cNvPr id="2" name="CuadroTexto 1">
            <a:extLst>
              <a:ext uri="{FF2B5EF4-FFF2-40B4-BE49-F238E27FC236}">
                <a16:creationId xmlns:a16="http://schemas.microsoft.com/office/drawing/2014/main" id="{93196F7B-A3FC-4316-7768-70FB553075A9}"/>
              </a:ext>
            </a:extLst>
          </p:cNvPr>
          <p:cNvSpPr txBox="1"/>
          <p:nvPr/>
        </p:nvSpPr>
        <p:spPr>
          <a:xfrm>
            <a:off x="3995936" y="3952494"/>
            <a:ext cx="4591372" cy="307777"/>
          </a:xfrm>
          <a:prstGeom prst="rect">
            <a:avLst/>
          </a:prstGeom>
          <a:noFill/>
        </p:spPr>
        <p:txBody>
          <a:bodyPr wrap="square">
            <a:spAutoFit/>
          </a:bodyPr>
          <a:lstStyle/>
          <a:p>
            <a:r>
              <a:rPr lang="en-US" b="0">
                <a:solidFill>
                  <a:srgbClr val="6A9955"/>
                </a:solidFill>
                <a:effectLst/>
                <a:latin typeface="Consolas" panose="020B0609020204030204" pitchFamily="49" charset="0"/>
              </a:rPr>
              <a:t>Cookies 1 - cookies_1a.php</a:t>
            </a:r>
            <a:endParaRPr lang="en-US" b="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6718666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37</a:t>
            </a:fld>
            <a:endParaRPr lang="es-ES"/>
          </a:p>
        </p:txBody>
      </p:sp>
      <p:sp>
        <p:nvSpPr>
          <p:cNvPr id="7" name="CuadroTexto 6">
            <a:extLst>
              <a:ext uri="{FF2B5EF4-FFF2-40B4-BE49-F238E27FC236}">
                <a16:creationId xmlns:a16="http://schemas.microsoft.com/office/drawing/2014/main" id="{C0278AE5-ABB4-1EEF-9C71-AEF47A837BBE}"/>
              </a:ext>
            </a:extLst>
          </p:cNvPr>
          <p:cNvSpPr txBox="1"/>
          <p:nvPr/>
        </p:nvSpPr>
        <p:spPr>
          <a:xfrm>
            <a:off x="0" y="123478"/>
            <a:ext cx="8964488" cy="4616648"/>
          </a:xfrm>
          <a:prstGeom prst="rect">
            <a:avLst/>
          </a:prstGeom>
          <a:noFill/>
        </p:spPr>
        <p:txBody>
          <a:bodyPr wrap="square">
            <a:spAutoFit/>
          </a:bodyPr>
          <a:lstStyle/>
          <a:p>
            <a:r>
              <a:rPr lang="es-ES">
                <a:solidFill>
                  <a:schemeClr val="bg2">
                    <a:lumMod val="50000"/>
                  </a:schemeClr>
                </a:solidFill>
                <a:latin typeface="Calibri" panose="020F0502020204030204" pitchFamily="34" charset="0"/>
                <a:ea typeface="Lato"/>
                <a:cs typeface="Calibri" panose="020F0502020204030204" pitchFamily="34" charset="0"/>
                <a:sym typeface="Lato"/>
              </a:rPr>
              <a:t>&lt;?</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php</a:t>
            </a:r>
            <a:endParaRPr lang="es-ES">
              <a:solidFill>
                <a:schemeClr val="bg2">
                  <a:lumMod val="50000"/>
                </a:schemeClr>
              </a:solidFill>
              <a:latin typeface="Calibri" panose="020F0502020204030204" pitchFamily="34" charset="0"/>
              <a:ea typeface="Lato"/>
              <a:cs typeface="Calibri" panose="020F0502020204030204" pitchFamily="34" charset="0"/>
              <a:sym typeface="Lato"/>
            </a:endParaRPr>
          </a:p>
          <a:p>
            <a:endParaRPr lang="es-ES">
              <a:solidFill>
                <a:schemeClr val="bg2">
                  <a:lumMod val="50000"/>
                </a:schemeClr>
              </a:solidFill>
              <a:latin typeface="Calibri" panose="020F0502020204030204" pitchFamily="34" charset="0"/>
              <a:ea typeface="Lato"/>
              <a:cs typeface="Calibri" panose="020F0502020204030204" pitchFamily="34" charset="0"/>
              <a:sym typeface="Lato"/>
            </a:endParaRPr>
          </a:p>
          <a:p>
            <a:r>
              <a:rPr lang="es-ES">
                <a:solidFill>
                  <a:schemeClr val="bg2">
                    <a:lumMod val="50000"/>
                  </a:schemeClr>
                </a:solidFill>
                <a:latin typeface="Calibri" panose="020F0502020204030204" pitchFamily="34" charset="0"/>
                <a:ea typeface="Lato"/>
                <a:cs typeface="Calibri" panose="020F0502020204030204" pitchFamily="34" charset="0"/>
                <a:sym typeface="Lato"/>
              </a:rPr>
              <a:t>$color = </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isset</a:t>
            </a:r>
            <a:r>
              <a:rPr lang="es-ES">
                <a:solidFill>
                  <a:schemeClr val="bg2">
                    <a:lumMod val="50000"/>
                  </a:schemeClr>
                </a:solidFill>
                <a:latin typeface="Calibri" panose="020F0502020204030204" pitchFamily="34" charset="0"/>
                <a:ea typeface="Lato"/>
                <a:cs typeface="Calibri" panose="020F0502020204030204" pitchFamily="34" charset="0"/>
                <a:sym typeface="Lato"/>
              </a:rPr>
              <a:t>($_COOKIE['</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cookieColor</a:t>
            </a:r>
            <a:r>
              <a:rPr lang="es-ES">
                <a:solidFill>
                  <a:schemeClr val="bg2">
                    <a:lumMod val="50000"/>
                  </a:schemeClr>
                </a:solidFill>
                <a:latin typeface="Calibri" panose="020F0502020204030204" pitchFamily="34" charset="0"/>
                <a:ea typeface="Lato"/>
                <a:cs typeface="Calibri" panose="020F0502020204030204" pitchFamily="34" charset="0"/>
                <a:sym typeface="Lato"/>
              </a:rPr>
              <a:t>'])?$_COOKIE['</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cookieColor</a:t>
            </a:r>
            <a:r>
              <a:rPr lang="es-ES">
                <a:solidFill>
                  <a:schemeClr val="bg2">
                    <a:lumMod val="50000"/>
                  </a:schemeClr>
                </a:solidFill>
                <a:latin typeface="Calibri" panose="020F0502020204030204" pitchFamily="34" charset="0"/>
                <a:ea typeface="Lato"/>
                <a:cs typeface="Calibri" panose="020F0502020204030204" pitchFamily="34" charset="0"/>
                <a:sym typeface="Lato"/>
              </a:rPr>
              <a:t>']:'';</a:t>
            </a:r>
          </a:p>
          <a:p>
            <a:endParaRPr lang="es-ES">
              <a:solidFill>
                <a:schemeClr val="bg2">
                  <a:lumMod val="50000"/>
                </a:schemeClr>
              </a:solidFill>
              <a:latin typeface="Calibri" panose="020F0502020204030204" pitchFamily="34" charset="0"/>
              <a:ea typeface="Lato"/>
              <a:cs typeface="Calibri" panose="020F0502020204030204" pitchFamily="34" charset="0"/>
              <a:sym typeface="Lato"/>
            </a:endParaRPr>
          </a:p>
          <a:p>
            <a:r>
              <a:rPr lang="es-ES" err="1">
                <a:solidFill>
                  <a:schemeClr val="bg2">
                    <a:lumMod val="50000"/>
                  </a:schemeClr>
                </a:solidFill>
                <a:latin typeface="Calibri" panose="020F0502020204030204" pitchFamily="34" charset="0"/>
                <a:ea typeface="Lato"/>
                <a:cs typeface="Calibri" panose="020F0502020204030204" pitchFamily="34" charset="0"/>
                <a:sym typeface="Lato"/>
              </a:rPr>
              <a:t>print</a:t>
            </a:r>
            <a:r>
              <a:rPr lang="es-ES">
                <a:solidFill>
                  <a:schemeClr val="bg2">
                    <a:lumMod val="50000"/>
                  </a:schemeClr>
                </a:solidFill>
                <a:latin typeface="Calibri" panose="020F0502020204030204" pitchFamily="34" charset="0"/>
                <a:ea typeface="Lato"/>
                <a:cs typeface="Calibri" panose="020F0502020204030204" pitchFamily="34" charset="0"/>
                <a:sym typeface="Lato"/>
              </a:rPr>
              <a:t> "&lt;?</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xml</a:t>
            </a:r>
            <a:r>
              <a:rPr lang="es-ES">
                <a:solidFill>
                  <a:schemeClr val="bg2">
                    <a:lumMod val="50000"/>
                  </a:schemeClr>
                </a:solidFill>
                <a:latin typeface="Calibri" panose="020F0502020204030204" pitchFamily="34" charset="0"/>
                <a:ea typeface="Lato"/>
                <a:cs typeface="Calibri" panose="020F0502020204030204" pitchFamily="34" charset="0"/>
                <a:sym typeface="Lato"/>
              </a:rPr>
              <a:t> </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version</a:t>
            </a:r>
            <a:r>
              <a:rPr lang="es-ES">
                <a:solidFill>
                  <a:schemeClr val="bg2">
                    <a:lumMod val="50000"/>
                  </a:schemeClr>
                </a:solidFill>
                <a:latin typeface="Calibri" panose="020F0502020204030204" pitchFamily="34" charset="0"/>
                <a:ea typeface="Lato"/>
                <a:cs typeface="Calibri" panose="020F0502020204030204" pitchFamily="34" charset="0"/>
                <a:sym typeface="Lato"/>
              </a:rPr>
              <a:t>=\"1.0\" </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encoding</a:t>
            </a:r>
            <a:r>
              <a:rPr lang="es-ES">
                <a:solidFill>
                  <a:schemeClr val="bg2">
                    <a:lumMod val="50000"/>
                  </a:schemeClr>
                </a:solidFill>
                <a:latin typeface="Calibri" panose="020F0502020204030204" pitchFamily="34" charset="0"/>
                <a:ea typeface="Lato"/>
                <a:cs typeface="Calibri" panose="020F0502020204030204" pitchFamily="34" charset="0"/>
                <a:sym typeface="Lato"/>
              </a:rPr>
              <a:t>=\"iso-8859-1\"?"."&gt;</a:t>
            </a:r>
          </a:p>
          <a:p>
            <a:r>
              <a:rPr lang="es-ES">
                <a:solidFill>
                  <a:schemeClr val="bg2">
                    <a:lumMod val="50000"/>
                  </a:schemeClr>
                </a:solidFill>
                <a:latin typeface="Calibri" panose="020F0502020204030204" pitchFamily="34" charset="0"/>
                <a:ea typeface="Lato"/>
                <a:cs typeface="Calibri" panose="020F0502020204030204" pitchFamily="34" charset="0"/>
                <a:sym typeface="Lato"/>
              </a:rPr>
              <a:t>&lt;!DOCTYPE </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html</a:t>
            </a:r>
            <a:r>
              <a:rPr lang="es-ES">
                <a:solidFill>
                  <a:schemeClr val="bg2">
                    <a:lumMod val="50000"/>
                  </a:schemeClr>
                </a:solidFill>
                <a:latin typeface="Calibri" panose="020F0502020204030204" pitchFamily="34" charset="0"/>
                <a:ea typeface="Lato"/>
                <a:cs typeface="Calibri" panose="020F0502020204030204" pitchFamily="34" charset="0"/>
                <a:sym typeface="Lato"/>
              </a:rPr>
              <a:t> PUBLIC \"-//W3C//DTD XHTML 1.0 </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Strict</a:t>
            </a:r>
            <a:r>
              <a:rPr lang="es-ES">
                <a:solidFill>
                  <a:schemeClr val="bg2">
                    <a:lumMod val="50000"/>
                  </a:schemeClr>
                </a:solidFill>
                <a:latin typeface="Calibri" panose="020F0502020204030204" pitchFamily="34" charset="0"/>
                <a:ea typeface="Lato"/>
                <a:cs typeface="Calibri" panose="020F0502020204030204" pitchFamily="34" charset="0"/>
                <a:sym typeface="Lato"/>
              </a:rPr>
              <a:t>//EN\"</a:t>
            </a:r>
          </a:p>
          <a:p>
            <a:r>
              <a:rPr lang="es-ES">
                <a:solidFill>
                  <a:schemeClr val="bg2">
                    <a:lumMod val="50000"/>
                  </a:schemeClr>
                </a:solidFill>
                <a:latin typeface="Calibri" panose="020F0502020204030204" pitchFamily="34" charset="0"/>
                <a:ea typeface="Lato"/>
                <a:cs typeface="Calibri" panose="020F0502020204030204" pitchFamily="34" charset="0"/>
                <a:sym typeface="Lato"/>
              </a:rPr>
              <a:t>       \"http://www.w3.org/TR/xhtml1/DTD/xhtml1-strict.dtd\"&gt;</a:t>
            </a:r>
          </a:p>
          <a:p>
            <a:r>
              <a:rPr lang="es-ES">
                <a:solidFill>
                  <a:schemeClr val="bg2">
                    <a:lumMod val="50000"/>
                  </a:schemeClr>
                </a:solidFill>
                <a:latin typeface="Calibri" panose="020F0502020204030204" pitchFamily="34" charset="0"/>
                <a:ea typeface="Lato"/>
                <a:cs typeface="Calibri" panose="020F0502020204030204" pitchFamily="34" charset="0"/>
                <a:sym typeface="Lato"/>
              </a:rPr>
              <a:t>&lt;</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html</a:t>
            </a:r>
            <a:r>
              <a:rPr lang="es-ES">
                <a:solidFill>
                  <a:schemeClr val="bg2">
                    <a:lumMod val="50000"/>
                  </a:schemeClr>
                </a:solidFill>
                <a:latin typeface="Calibri" panose="020F0502020204030204" pitchFamily="34" charset="0"/>
                <a:ea typeface="Lato"/>
                <a:cs typeface="Calibri" panose="020F0502020204030204" pitchFamily="34" charset="0"/>
                <a:sym typeface="Lato"/>
              </a:rPr>
              <a:t> </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xmlns</a:t>
            </a:r>
            <a:r>
              <a:rPr lang="es-ES">
                <a:solidFill>
                  <a:schemeClr val="bg2">
                    <a:lumMod val="50000"/>
                  </a:schemeClr>
                </a:solidFill>
                <a:latin typeface="Calibri" panose="020F0502020204030204" pitchFamily="34" charset="0"/>
                <a:ea typeface="Lato"/>
                <a:cs typeface="Calibri" panose="020F0502020204030204" pitchFamily="34" charset="0"/>
                <a:sym typeface="Lato"/>
              </a:rPr>
              <a:t>=\"http://www.w3.org/1999/xhtml\"&gt;</a:t>
            </a:r>
          </a:p>
          <a:p>
            <a:r>
              <a:rPr lang="es-ES">
                <a:solidFill>
                  <a:schemeClr val="bg2">
                    <a:lumMod val="50000"/>
                  </a:schemeClr>
                </a:solidFill>
                <a:latin typeface="Calibri" panose="020F0502020204030204" pitchFamily="34" charset="0"/>
                <a:ea typeface="Lato"/>
                <a:cs typeface="Calibri" panose="020F0502020204030204" pitchFamily="34" charset="0"/>
                <a:sym typeface="Lato"/>
              </a:rPr>
              <a:t>&lt;head&gt;</a:t>
            </a:r>
          </a:p>
          <a:p>
            <a:r>
              <a:rPr lang="es-ES">
                <a:solidFill>
                  <a:schemeClr val="bg2">
                    <a:lumMod val="50000"/>
                  </a:schemeClr>
                </a:solidFill>
                <a:latin typeface="Calibri" panose="020F0502020204030204" pitchFamily="34" charset="0"/>
                <a:ea typeface="Lato"/>
                <a:cs typeface="Calibri" panose="020F0502020204030204" pitchFamily="34" charset="0"/>
                <a:sym typeface="Lato"/>
              </a:rPr>
              <a:t>  &lt;meta http-</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equiv</a:t>
            </a:r>
            <a:r>
              <a:rPr lang="es-ES">
                <a:solidFill>
                  <a:schemeClr val="bg2">
                    <a:lumMod val="50000"/>
                  </a:schemeClr>
                </a:solidFill>
                <a:latin typeface="Calibri" panose="020F0502020204030204" pitchFamily="34" charset="0"/>
                <a:ea typeface="Lato"/>
                <a:cs typeface="Calibri" panose="020F0502020204030204" pitchFamily="34" charset="0"/>
                <a:sym typeface="Lato"/>
              </a:rPr>
              <a:t>=\"Content-</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Type</a:t>
            </a:r>
            <a:r>
              <a:rPr lang="es-ES">
                <a:solidFill>
                  <a:schemeClr val="bg2">
                    <a:lumMod val="50000"/>
                  </a:schemeClr>
                </a:solidFill>
                <a:latin typeface="Calibri" panose="020F0502020204030204" pitchFamily="34" charset="0"/>
                <a:ea typeface="Lato"/>
                <a:cs typeface="Calibri" panose="020F0502020204030204" pitchFamily="34" charset="0"/>
                <a:sym typeface="Lato"/>
              </a:rPr>
              <a:t>\" </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content</a:t>
            </a:r>
            <a:r>
              <a:rPr lang="es-ES">
                <a:solidFill>
                  <a:schemeClr val="bg2">
                    <a:lumMod val="50000"/>
                  </a:schemeClr>
                </a:solidFill>
                <a:latin typeface="Calibri" panose="020F0502020204030204" pitchFamily="34" charset="0"/>
                <a:ea typeface="Lato"/>
                <a:cs typeface="Calibri" panose="020F0502020204030204" pitchFamily="34" charset="0"/>
                <a:sym typeface="Lato"/>
              </a:rPr>
              <a:t>=\"</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text</a:t>
            </a:r>
            <a:r>
              <a:rPr lang="es-ES">
                <a:solidFill>
                  <a:schemeClr val="bg2">
                    <a:lumMod val="50000"/>
                  </a:schemeClr>
                </a:solidFill>
                <a:latin typeface="Calibri" panose="020F0502020204030204" pitchFamily="34" charset="0"/>
                <a:ea typeface="Lato"/>
                <a:cs typeface="Calibri" panose="020F0502020204030204" pitchFamily="34" charset="0"/>
                <a:sym typeface="Lato"/>
              </a:rPr>
              <a:t>/</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html</a:t>
            </a:r>
            <a:r>
              <a:rPr lang="es-ES">
                <a:solidFill>
                  <a:schemeClr val="bg2">
                    <a:lumMod val="50000"/>
                  </a:schemeClr>
                </a:solidFill>
                <a:latin typeface="Calibri" panose="020F0502020204030204" pitchFamily="34" charset="0"/>
                <a:ea typeface="Lato"/>
                <a:cs typeface="Calibri" panose="020F0502020204030204" pitchFamily="34" charset="0"/>
                <a:sym typeface="Lato"/>
              </a:rPr>
              <a:t>; </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charset</a:t>
            </a:r>
            <a:r>
              <a:rPr lang="es-ES">
                <a:solidFill>
                  <a:schemeClr val="bg2">
                    <a:lumMod val="50000"/>
                  </a:schemeClr>
                </a:solidFill>
                <a:latin typeface="Calibri" panose="020F0502020204030204" pitchFamily="34" charset="0"/>
                <a:ea typeface="Lato"/>
                <a:cs typeface="Calibri" panose="020F0502020204030204" pitchFamily="34" charset="0"/>
                <a:sym typeface="Lato"/>
              </a:rPr>
              <a:t>=iso-8859-1\" /&gt;</a:t>
            </a:r>
          </a:p>
          <a:p>
            <a:r>
              <a:rPr lang="es-ES">
                <a:solidFill>
                  <a:schemeClr val="bg2">
                    <a:lumMod val="50000"/>
                  </a:schemeClr>
                </a:solidFill>
                <a:latin typeface="Calibri" panose="020F0502020204030204" pitchFamily="34" charset="0"/>
                <a:ea typeface="Lato"/>
                <a:cs typeface="Calibri" panose="020F0502020204030204" pitchFamily="34" charset="0"/>
                <a:sym typeface="Lato"/>
              </a:rPr>
              <a:t>    &lt;link </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href</a:t>
            </a:r>
            <a:r>
              <a:rPr lang="es-ES">
                <a:solidFill>
                  <a:schemeClr val="bg2">
                    <a:lumMod val="50000"/>
                  </a:schemeClr>
                </a:solidFill>
                <a:latin typeface="Calibri" panose="020F0502020204030204" pitchFamily="34" charset="0"/>
                <a:ea typeface="Lato"/>
                <a:cs typeface="Calibri" panose="020F0502020204030204" pitchFamily="34" charset="0"/>
                <a:sym typeface="Lato"/>
              </a:rPr>
              <a:t>=\"soluciones.css\" </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rel</a:t>
            </a:r>
            <a:r>
              <a:rPr lang="es-ES">
                <a:solidFill>
                  <a:schemeClr val="bg2">
                    <a:lumMod val="50000"/>
                  </a:schemeClr>
                </a:solidFill>
                <a:latin typeface="Calibri" panose="020F0502020204030204" pitchFamily="34" charset="0"/>
                <a:ea typeface="Lato"/>
                <a:cs typeface="Calibri" panose="020F0502020204030204" pitchFamily="34" charset="0"/>
                <a:sym typeface="Lato"/>
              </a:rPr>
              <a:t>=\"</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stylesheet</a:t>
            </a:r>
            <a:r>
              <a:rPr lang="es-ES">
                <a:solidFill>
                  <a:schemeClr val="bg2">
                    <a:lumMod val="50000"/>
                  </a:schemeClr>
                </a:solidFill>
                <a:latin typeface="Calibri" panose="020F0502020204030204" pitchFamily="34" charset="0"/>
                <a:ea typeface="Lato"/>
                <a:cs typeface="Calibri" panose="020F0502020204030204" pitchFamily="34" charset="0"/>
                <a:sym typeface="Lato"/>
              </a:rPr>
              <a:t>\" </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type</a:t>
            </a:r>
            <a:r>
              <a:rPr lang="es-ES">
                <a:solidFill>
                  <a:schemeClr val="bg2">
                    <a:lumMod val="50000"/>
                  </a:schemeClr>
                </a:solidFill>
                <a:latin typeface="Calibri" panose="020F0502020204030204" pitchFamily="34" charset="0"/>
                <a:ea typeface="Lato"/>
                <a:cs typeface="Calibri" panose="020F0502020204030204" pitchFamily="34" charset="0"/>
                <a:sym typeface="Lato"/>
              </a:rPr>
              <a:t>=\"</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text</a:t>
            </a:r>
            <a:r>
              <a:rPr lang="es-ES">
                <a:solidFill>
                  <a:schemeClr val="bg2">
                    <a:lumMod val="50000"/>
                  </a:schemeClr>
                </a:solidFill>
                <a:latin typeface="Calibri" panose="020F0502020204030204" pitchFamily="34" charset="0"/>
                <a:ea typeface="Lato"/>
                <a:cs typeface="Calibri" panose="020F0502020204030204" pitchFamily="34" charset="0"/>
                <a:sym typeface="Lato"/>
              </a:rPr>
              <a:t>/</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css</a:t>
            </a:r>
            <a:r>
              <a:rPr lang="es-ES">
                <a:solidFill>
                  <a:schemeClr val="bg2">
                    <a:lumMod val="50000"/>
                  </a:schemeClr>
                </a:solidFill>
                <a:latin typeface="Calibri" panose="020F0502020204030204" pitchFamily="34" charset="0"/>
                <a:ea typeface="Lato"/>
                <a:cs typeface="Calibri" panose="020F0502020204030204" pitchFamily="34" charset="0"/>
                <a:sym typeface="Lato"/>
              </a:rPr>
              <a:t>\"</a:t>
            </a:r>
          </a:p>
          <a:p>
            <a:r>
              <a:rPr lang="es-ES">
                <a:solidFill>
                  <a:schemeClr val="bg2">
                    <a:lumMod val="50000"/>
                  </a:schemeClr>
                </a:solidFill>
                <a:latin typeface="Calibri" panose="020F0502020204030204" pitchFamily="34" charset="0"/>
                <a:ea typeface="Lato"/>
                <a:cs typeface="Calibri" panose="020F0502020204030204" pitchFamily="34" charset="0"/>
                <a:sym typeface="Lato"/>
              </a:rPr>
              <a:t>    </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title</a:t>
            </a:r>
            <a:r>
              <a:rPr lang="es-ES">
                <a:solidFill>
                  <a:schemeClr val="bg2">
                    <a:lumMod val="50000"/>
                  </a:schemeClr>
                </a:solidFill>
                <a:latin typeface="Calibri" panose="020F0502020204030204" pitchFamily="34" charset="0"/>
                <a:ea typeface="Lato"/>
                <a:cs typeface="Calibri" panose="020F0502020204030204" pitchFamily="34" charset="0"/>
                <a:sym typeface="Lato"/>
              </a:rPr>
              <a:t>=\"Color\" /&gt;\n";</a:t>
            </a:r>
          </a:p>
          <a:p>
            <a:r>
              <a:rPr lang="es-ES" err="1">
                <a:solidFill>
                  <a:schemeClr val="bg2">
                    <a:lumMod val="50000"/>
                  </a:schemeClr>
                </a:solidFill>
                <a:latin typeface="Calibri" panose="020F0502020204030204" pitchFamily="34" charset="0"/>
                <a:ea typeface="Lato"/>
                <a:cs typeface="Calibri" panose="020F0502020204030204" pitchFamily="34" charset="0"/>
                <a:sym typeface="Lato"/>
              </a:rPr>
              <a:t>if</a:t>
            </a:r>
            <a:r>
              <a:rPr lang="es-ES">
                <a:solidFill>
                  <a:schemeClr val="bg2">
                    <a:lumMod val="50000"/>
                  </a:schemeClr>
                </a:solidFill>
                <a:latin typeface="Calibri" panose="020F0502020204030204" pitchFamily="34" charset="0"/>
                <a:ea typeface="Lato"/>
                <a:cs typeface="Calibri" panose="020F0502020204030204" pitchFamily="34" charset="0"/>
                <a:sym typeface="Lato"/>
              </a:rPr>
              <a:t> ($color=='rojo') {</a:t>
            </a:r>
          </a:p>
          <a:p>
            <a:r>
              <a:rPr lang="es-ES">
                <a:solidFill>
                  <a:schemeClr val="bg2">
                    <a:lumMod val="50000"/>
                  </a:schemeClr>
                </a:solidFill>
                <a:latin typeface="Calibri" panose="020F0502020204030204" pitchFamily="34" charset="0"/>
                <a:ea typeface="Lato"/>
                <a:cs typeface="Calibri" panose="020F0502020204030204" pitchFamily="34" charset="0"/>
                <a:sym typeface="Lato"/>
              </a:rPr>
              <a:t>  </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print</a:t>
            </a:r>
            <a:r>
              <a:rPr lang="es-ES">
                <a:solidFill>
                  <a:schemeClr val="bg2">
                    <a:lumMod val="50000"/>
                  </a:schemeClr>
                </a:solidFill>
                <a:latin typeface="Calibri" panose="020F0502020204030204" pitchFamily="34" charset="0"/>
                <a:ea typeface="Lato"/>
                <a:cs typeface="Calibri" panose="020F0502020204030204" pitchFamily="34" charset="0"/>
                <a:sym typeface="Lato"/>
              </a:rPr>
              <a:t> "  &lt;</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style</a:t>
            </a:r>
            <a:r>
              <a:rPr lang="es-ES">
                <a:solidFill>
                  <a:schemeClr val="bg2">
                    <a:lumMod val="50000"/>
                  </a:schemeClr>
                </a:solidFill>
                <a:latin typeface="Calibri" panose="020F0502020204030204" pitchFamily="34" charset="0"/>
                <a:ea typeface="Lato"/>
                <a:cs typeface="Calibri" panose="020F0502020204030204" pitchFamily="34" charset="0"/>
                <a:sym typeface="Lato"/>
              </a:rPr>
              <a:t> </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type</a:t>
            </a:r>
            <a:r>
              <a:rPr lang="es-ES">
                <a:solidFill>
                  <a:schemeClr val="bg2">
                    <a:lumMod val="50000"/>
                  </a:schemeClr>
                </a:solidFill>
                <a:latin typeface="Calibri" panose="020F0502020204030204" pitchFamily="34" charset="0"/>
                <a:ea typeface="Lato"/>
                <a:cs typeface="Calibri" panose="020F0502020204030204" pitchFamily="34" charset="0"/>
                <a:sym typeface="Lato"/>
              </a:rPr>
              <a:t>=\"</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text</a:t>
            </a:r>
            <a:r>
              <a:rPr lang="es-ES">
                <a:solidFill>
                  <a:schemeClr val="bg2">
                    <a:lumMod val="50000"/>
                  </a:schemeClr>
                </a:solidFill>
                <a:latin typeface="Calibri" panose="020F0502020204030204" pitchFamily="34" charset="0"/>
                <a:ea typeface="Lato"/>
                <a:cs typeface="Calibri" panose="020F0502020204030204" pitchFamily="34" charset="0"/>
                <a:sym typeface="Lato"/>
              </a:rPr>
              <a:t>/</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css</a:t>
            </a:r>
            <a:r>
              <a:rPr lang="es-ES">
                <a:solidFill>
                  <a:schemeClr val="bg2">
                    <a:lumMod val="50000"/>
                  </a:schemeClr>
                </a:solidFill>
                <a:latin typeface="Calibri" panose="020F0502020204030204" pitchFamily="34" charset="0"/>
                <a:ea typeface="Lato"/>
                <a:cs typeface="Calibri" panose="020F0502020204030204" pitchFamily="34" charset="0"/>
                <a:sym typeface="Lato"/>
              </a:rPr>
              <a:t>\"&gt;</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body</a:t>
            </a:r>
            <a:r>
              <a:rPr lang="es-ES">
                <a:solidFill>
                  <a:schemeClr val="bg2">
                    <a:lumMod val="50000"/>
                  </a:schemeClr>
                </a:solidFill>
                <a:latin typeface="Calibri" panose="020F0502020204030204" pitchFamily="34" charset="0"/>
                <a:ea typeface="Lato"/>
                <a:cs typeface="Calibri" panose="020F0502020204030204" pitchFamily="34" charset="0"/>
                <a:sym typeface="Lato"/>
              </a:rPr>
              <a:t>, a { color: red; }&lt;/</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style</a:t>
            </a:r>
            <a:r>
              <a:rPr lang="es-ES">
                <a:solidFill>
                  <a:schemeClr val="bg2">
                    <a:lumMod val="50000"/>
                  </a:schemeClr>
                </a:solidFill>
                <a:latin typeface="Calibri" panose="020F0502020204030204" pitchFamily="34" charset="0"/>
                <a:ea typeface="Lato"/>
                <a:cs typeface="Calibri" panose="020F0502020204030204" pitchFamily="34" charset="0"/>
                <a:sym typeface="Lato"/>
              </a:rPr>
              <a:t>&gt;\n";</a:t>
            </a:r>
          </a:p>
          <a:p>
            <a:r>
              <a:rPr lang="es-ES">
                <a:solidFill>
                  <a:schemeClr val="bg2">
                    <a:lumMod val="50000"/>
                  </a:schemeClr>
                </a:solidFill>
                <a:latin typeface="Calibri" panose="020F0502020204030204" pitchFamily="34" charset="0"/>
                <a:ea typeface="Lato"/>
                <a:cs typeface="Calibri" panose="020F0502020204030204" pitchFamily="34" charset="0"/>
                <a:sym typeface="Lato"/>
              </a:rPr>
              <a:t>} </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elseif</a:t>
            </a:r>
            <a:r>
              <a:rPr lang="es-ES">
                <a:solidFill>
                  <a:schemeClr val="bg2">
                    <a:lumMod val="50000"/>
                  </a:schemeClr>
                </a:solidFill>
                <a:latin typeface="Calibri" panose="020F0502020204030204" pitchFamily="34" charset="0"/>
                <a:ea typeface="Lato"/>
                <a:cs typeface="Calibri" panose="020F0502020204030204" pitchFamily="34" charset="0"/>
                <a:sym typeface="Lato"/>
              </a:rPr>
              <a:t> ($color=='azul') {</a:t>
            </a:r>
          </a:p>
          <a:p>
            <a:r>
              <a:rPr lang="es-ES">
                <a:solidFill>
                  <a:schemeClr val="bg2">
                    <a:lumMod val="50000"/>
                  </a:schemeClr>
                </a:solidFill>
                <a:latin typeface="Calibri" panose="020F0502020204030204" pitchFamily="34" charset="0"/>
                <a:ea typeface="Lato"/>
                <a:cs typeface="Calibri" panose="020F0502020204030204" pitchFamily="34" charset="0"/>
                <a:sym typeface="Lato"/>
              </a:rPr>
              <a:t>  </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print</a:t>
            </a:r>
            <a:r>
              <a:rPr lang="es-ES">
                <a:solidFill>
                  <a:schemeClr val="bg2">
                    <a:lumMod val="50000"/>
                  </a:schemeClr>
                </a:solidFill>
                <a:latin typeface="Calibri" panose="020F0502020204030204" pitchFamily="34" charset="0"/>
                <a:ea typeface="Lato"/>
                <a:cs typeface="Calibri" panose="020F0502020204030204" pitchFamily="34" charset="0"/>
                <a:sym typeface="Lato"/>
              </a:rPr>
              <a:t> "  &lt;</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style</a:t>
            </a:r>
            <a:r>
              <a:rPr lang="es-ES">
                <a:solidFill>
                  <a:schemeClr val="bg2">
                    <a:lumMod val="50000"/>
                  </a:schemeClr>
                </a:solidFill>
                <a:latin typeface="Calibri" panose="020F0502020204030204" pitchFamily="34" charset="0"/>
                <a:ea typeface="Lato"/>
                <a:cs typeface="Calibri" panose="020F0502020204030204" pitchFamily="34" charset="0"/>
                <a:sym typeface="Lato"/>
              </a:rPr>
              <a:t> </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type</a:t>
            </a:r>
            <a:r>
              <a:rPr lang="es-ES">
                <a:solidFill>
                  <a:schemeClr val="bg2">
                    <a:lumMod val="50000"/>
                  </a:schemeClr>
                </a:solidFill>
                <a:latin typeface="Calibri" panose="020F0502020204030204" pitchFamily="34" charset="0"/>
                <a:ea typeface="Lato"/>
                <a:cs typeface="Calibri" panose="020F0502020204030204" pitchFamily="34" charset="0"/>
                <a:sym typeface="Lato"/>
              </a:rPr>
              <a:t>=\"</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text</a:t>
            </a:r>
            <a:r>
              <a:rPr lang="es-ES">
                <a:solidFill>
                  <a:schemeClr val="bg2">
                    <a:lumMod val="50000"/>
                  </a:schemeClr>
                </a:solidFill>
                <a:latin typeface="Calibri" panose="020F0502020204030204" pitchFamily="34" charset="0"/>
                <a:ea typeface="Lato"/>
                <a:cs typeface="Calibri" panose="020F0502020204030204" pitchFamily="34" charset="0"/>
                <a:sym typeface="Lato"/>
              </a:rPr>
              <a:t>/</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css</a:t>
            </a:r>
            <a:r>
              <a:rPr lang="es-ES">
                <a:solidFill>
                  <a:schemeClr val="bg2">
                    <a:lumMod val="50000"/>
                  </a:schemeClr>
                </a:solidFill>
                <a:latin typeface="Calibri" panose="020F0502020204030204" pitchFamily="34" charset="0"/>
                <a:ea typeface="Lato"/>
                <a:cs typeface="Calibri" panose="020F0502020204030204" pitchFamily="34" charset="0"/>
                <a:sym typeface="Lato"/>
              </a:rPr>
              <a:t>\"&gt;</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body</a:t>
            </a:r>
            <a:r>
              <a:rPr lang="es-ES">
                <a:solidFill>
                  <a:schemeClr val="bg2">
                    <a:lumMod val="50000"/>
                  </a:schemeClr>
                </a:solidFill>
                <a:latin typeface="Calibri" panose="020F0502020204030204" pitchFamily="34" charset="0"/>
                <a:ea typeface="Lato"/>
                <a:cs typeface="Calibri" panose="020F0502020204030204" pitchFamily="34" charset="0"/>
                <a:sym typeface="Lato"/>
              </a:rPr>
              <a:t>, a { color: blue; }&lt;/</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style</a:t>
            </a:r>
            <a:r>
              <a:rPr lang="es-ES">
                <a:solidFill>
                  <a:schemeClr val="bg2">
                    <a:lumMod val="50000"/>
                  </a:schemeClr>
                </a:solidFill>
                <a:latin typeface="Calibri" panose="020F0502020204030204" pitchFamily="34" charset="0"/>
                <a:ea typeface="Lato"/>
                <a:cs typeface="Calibri" panose="020F0502020204030204" pitchFamily="34" charset="0"/>
                <a:sym typeface="Lato"/>
              </a:rPr>
              <a:t>&gt;\n";</a:t>
            </a:r>
          </a:p>
          <a:p>
            <a:r>
              <a:rPr lang="es-ES">
                <a:solidFill>
                  <a:schemeClr val="bg2">
                    <a:lumMod val="50000"/>
                  </a:schemeClr>
                </a:solidFill>
                <a:latin typeface="Calibri" panose="020F0502020204030204" pitchFamily="34" charset="0"/>
                <a:ea typeface="Lato"/>
                <a:cs typeface="Calibri" panose="020F0502020204030204" pitchFamily="34" charset="0"/>
                <a:sym typeface="Lato"/>
              </a:rPr>
              <a:t>} </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elseif</a:t>
            </a:r>
            <a:r>
              <a:rPr lang="es-ES">
                <a:solidFill>
                  <a:schemeClr val="bg2">
                    <a:lumMod val="50000"/>
                  </a:schemeClr>
                </a:solidFill>
                <a:latin typeface="Calibri" panose="020F0502020204030204" pitchFamily="34" charset="0"/>
                <a:ea typeface="Lato"/>
                <a:cs typeface="Calibri" panose="020F0502020204030204" pitchFamily="34" charset="0"/>
                <a:sym typeface="Lato"/>
              </a:rPr>
              <a:t> ($color=='verde') {</a:t>
            </a:r>
          </a:p>
          <a:p>
            <a:r>
              <a:rPr lang="es-ES">
                <a:solidFill>
                  <a:schemeClr val="bg2">
                    <a:lumMod val="50000"/>
                  </a:schemeClr>
                </a:solidFill>
                <a:latin typeface="Calibri" panose="020F0502020204030204" pitchFamily="34" charset="0"/>
                <a:ea typeface="Lato"/>
                <a:cs typeface="Calibri" panose="020F0502020204030204" pitchFamily="34" charset="0"/>
                <a:sym typeface="Lato"/>
              </a:rPr>
              <a:t>  </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print</a:t>
            </a:r>
            <a:r>
              <a:rPr lang="es-ES">
                <a:solidFill>
                  <a:schemeClr val="bg2">
                    <a:lumMod val="50000"/>
                  </a:schemeClr>
                </a:solidFill>
                <a:latin typeface="Calibri" panose="020F0502020204030204" pitchFamily="34" charset="0"/>
                <a:ea typeface="Lato"/>
                <a:cs typeface="Calibri" panose="020F0502020204030204" pitchFamily="34" charset="0"/>
                <a:sym typeface="Lato"/>
              </a:rPr>
              <a:t> "  &lt;</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style</a:t>
            </a:r>
            <a:r>
              <a:rPr lang="es-ES">
                <a:solidFill>
                  <a:schemeClr val="bg2">
                    <a:lumMod val="50000"/>
                  </a:schemeClr>
                </a:solidFill>
                <a:latin typeface="Calibri" panose="020F0502020204030204" pitchFamily="34" charset="0"/>
                <a:ea typeface="Lato"/>
                <a:cs typeface="Calibri" panose="020F0502020204030204" pitchFamily="34" charset="0"/>
                <a:sym typeface="Lato"/>
              </a:rPr>
              <a:t> </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type</a:t>
            </a:r>
            <a:r>
              <a:rPr lang="es-ES">
                <a:solidFill>
                  <a:schemeClr val="bg2">
                    <a:lumMod val="50000"/>
                  </a:schemeClr>
                </a:solidFill>
                <a:latin typeface="Calibri" panose="020F0502020204030204" pitchFamily="34" charset="0"/>
                <a:ea typeface="Lato"/>
                <a:cs typeface="Calibri" panose="020F0502020204030204" pitchFamily="34" charset="0"/>
                <a:sym typeface="Lato"/>
              </a:rPr>
              <a:t>=\"</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text</a:t>
            </a:r>
            <a:r>
              <a:rPr lang="es-ES">
                <a:solidFill>
                  <a:schemeClr val="bg2">
                    <a:lumMod val="50000"/>
                  </a:schemeClr>
                </a:solidFill>
                <a:latin typeface="Calibri" panose="020F0502020204030204" pitchFamily="34" charset="0"/>
                <a:ea typeface="Lato"/>
                <a:cs typeface="Calibri" panose="020F0502020204030204" pitchFamily="34" charset="0"/>
                <a:sym typeface="Lato"/>
              </a:rPr>
              <a:t>/</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css</a:t>
            </a:r>
            <a:r>
              <a:rPr lang="es-ES">
                <a:solidFill>
                  <a:schemeClr val="bg2">
                    <a:lumMod val="50000"/>
                  </a:schemeClr>
                </a:solidFill>
                <a:latin typeface="Calibri" panose="020F0502020204030204" pitchFamily="34" charset="0"/>
                <a:ea typeface="Lato"/>
                <a:cs typeface="Calibri" panose="020F0502020204030204" pitchFamily="34" charset="0"/>
                <a:sym typeface="Lato"/>
              </a:rPr>
              <a:t>\"&gt;</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body</a:t>
            </a:r>
            <a:r>
              <a:rPr lang="es-ES">
                <a:solidFill>
                  <a:schemeClr val="bg2">
                    <a:lumMod val="50000"/>
                  </a:schemeClr>
                </a:solidFill>
                <a:latin typeface="Calibri" panose="020F0502020204030204" pitchFamily="34" charset="0"/>
                <a:ea typeface="Lato"/>
                <a:cs typeface="Calibri" panose="020F0502020204030204" pitchFamily="34" charset="0"/>
                <a:sym typeface="Lato"/>
              </a:rPr>
              <a:t>, a { color: </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green</a:t>
            </a:r>
            <a:r>
              <a:rPr lang="es-ES">
                <a:solidFill>
                  <a:schemeClr val="bg2">
                    <a:lumMod val="50000"/>
                  </a:schemeClr>
                </a:solidFill>
                <a:latin typeface="Calibri" panose="020F0502020204030204" pitchFamily="34" charset="0"/>
                <a:ea typeface="Lato"/>
                <a:cs typeface="Calibri" panose="020F0502020204030204" pitchFamily="34" charset="0"/>
                <a:sym typeface="Lato"/>
              </a:rPr>
              <a:t>; }&lt;/</a:t>
            </a:r>
            <a:r>
              <a:rPr lang="es-ES" err="1">
                <a:solidFill>
                  <a:schemeClr val="bg2">
                    <a:lumMod val="50000"/>
                  </a:schemeClr>
                </a:solidFill>
                <a:latin typeface="Calibri" panose="020F0502020204030204" pitchFamily="34" charset="0"/>
                <a:ea typeface="Lato"/>
                <a:cs typeface="Calibri" panose="020F0502020204030204" pitchFamily="34" charset="0"/>
                <a:sym typeface="Lato"/>
              </a:rPr>
              <a:t>style</a:t>
            </a:r>
            <a:r>
              <a:rPr lang="es-ES">
                <a:solidFill>
                  <a:schemeClr val="bg2">
                    <a:lumMod val="50000"/>
                  </a:schemeClr>
                </a:solidFill>
                <a:latin typeface="Calibri" panose="020F0502020204030204" pitchFamily="34" charset="0"/>
                <a:ea typeface="Lato"/>
                <a:cs typeface="Calibri" panose="020F0502020204030204" pitchFamily="34" charset="0"/>
                <a:sym typeface="Lato"/>
              </a:rPr>
              <a:t>&gt;\n";</a:t>
            </a:r>
          </a:p>
          <a:p>
            <a:r>
              <a:rPr lang="es-ES">
                <a:solidFill>
                  <a:schemeClr val="bg2">
                    <a:lumMod val="50000"/>
                  </a:schemeClr>
                </a:solidFill>
                <a:latin typeface="Calibri" panose="020F0502020204030204" pitchFamily="34" charset="0"/>
                <a:ea typeface="Lato"/>
                <a:cs typeface="Calibri" panose="020F0502020204030204" pitchFamily="34" charset="0"/>
                <a:sym typeface="Lato"/>
              </a:rPr>
              <a:t>}</a:t>
            </a:r>
          </a:p>
          <a:p>
            <a:endParaRPr lang="es-ES">
              <a:solidFill>
                <a:schemeClr val="bg2">
                  <a:lumMod val="50000"/>
                </a:schemeClr>
              </a:solidFill>
              <a:latin typeface="Calibri" panose="020F0502020204030204" pitchFamily="34" charset="0"/>
              <a:ea typeface="Lato"/>
              <a:cs typeface="Calibri" panose="020F0502020204030204" pitchFamily="34" charset="0"/>
              <a:sym typeface="Lato"/>
            </a:endParaRPr>
          </a:p>
          <a:p>
            <a:endParaRPr lang="es-ES">
              <a:solidFill>
                <a:schemeClr val="bg2">
                  <a:lumMod val="50000"/>
                </a:schemeClr>
              </a:solidFill>
              <a:latin typeface="Calibri" panose="020F0502020204030204" pitchFamily="34" charset="0"/>
              <a:ea typeface="Lato"/>
              <a:cs typeface="Calibri" panose="020F0502020204030204" pitchFamily="34" charset="0"/>
              <a:sym typeface="Lato"/>
            </a:endParaRPr>
          </a:p>
        </p:txBody>
      </p:sp>
      <p:sp>
        <p:nvSpPr>
          <p:cNvPr id="10" name="CuadroTexto 9">
            <a:extLst>
              <a:ext uri="{FF2B5EF4-FFF2-40B4-BE49-F238E27FC236}">
                <a16:creationId xmlns:a16="http://schemas.microsoft.com/office/drawing/2014/main" id="{854C0ACF-8D0E-97A3-36E1-9F847CED019E}"/>
              </a:ext>
            </a:extLst>
          </p:cNvPr>
          <p:cNvSpPr txBox="1"/>
          <p:nvPr/>
        </p:nvSpPr>
        <p:spPr>
          <a:xfrm>
            <a:off x="5148064" y="987574"/>
            <a:ext cx="4591372" cy="307777"/>
          </a:xfrm>
          <a:prstGeom prst="rect">
            <a:avLst/>
          </a:prstGeom>
          <a:noFill/>
        </p:spPr>
        <p:txBody>
          <a:bodyPr wrap="square">
            <a:spAutoFit/>
          </a:bodyPr>
          <a:lstStyle/>
          <a:p>
            <a:r>
              <a:rPr lang="en-US" b="0">
                <a:solidFill>
                  <a:srgbClr val="6A9955"/>
                </a:solidFill>
                <a:effectLst/>
                <a:latin typeface="Consolas" panose="020B0609020204030204" pitchFamily="49" charset="0"/>
              </a:rPr>
              <a:t>Cookies 1 - cookies_1b.php</a:t>
            </a:r>
            <a:endParaRPr lang="en-US" b="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1785284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0" y="0"/>
            <a:ext cx="8496944" cy="3552300"/>
          </a:xfrm>
        </p:spPr>
        <p:txBody>
          <a:bodyPr/>
          <a:lstStyle/>
          <a:p>
            <a:pPr marL="114300" indent="0">
              <a:buNone/>
            </a:pPr>
            <a:r>
              <a:rPr lang="es-ES" sz="1400" err="1"/>
              <a:t>print</a:t>
            </a:r>
            <a:r>
              <a:rPr lang="es-ES" sz="1400"/>
              <a:t> "&lt;/head&gt;</a:t>
            </a:r>
          </a:p>
          <a:p>
            <a:pPr marL="114300" indent="0">
              <a:buNone/>
            </a:pPr>
            <a:r>
              <a:rPr lang="es-ES" sz="1400"/>
              <a:t>&lt;</a:t>
            </a:r>
            <a:r>
              <a:rPr lang="es-ES" sz="1400" err="1"/>
              <a:t>body</a:t>
            </a:r>
            <a:r>
              <a:rPr lang="es-ES" sz="1400"/>
              <a:t>&gt;</a:t>
            </a:r>
          </a:p>
          <a:p>
            <a:pPr marL="114300" indent="0">
              <a:buNone/>
            </a:pPr>
            <a:r>
              <a:rPr lang="es-ES" sz="1400"/>
              <a:t>&lt;h1&gt;Selección de colores (comprobación)&lt;/h1&gt;\n";</a:t>
            </a:r>
          </a:p>
          <a:p>
            <a:pPr marL="114300" indent="0">
              <a:buNone/>
            </a:pPr>
            <a:r>
              <a:rPr lang="es-ES" sz="1400" err="1"/>
              <a:t>if</a:t>
            </a:r>
            <a:r>
              <a:rPr lang="es-ES" sz="1400"/>
              <a:t> ($color=='') {</a:t>
            </a:r>
          </a:p>
          <a:p>
            <a:pPr marL="114300" indent="0">
              <a:buNone/>
            </a:pPr>
            <a:r>
              <a:rPr lang="es-ES" sz="1400"/>
              <a:t>    </a:t>
            </a:r>
            <a:r>
              <a:rPr lang="es-ES" sz="1400" err="1"/>
              <a:t>print</a:t>
            </a:r>
            <a:r>
              <a:rPr lang="es-ES" sz="1400"/>
              <a:t> "&lt;p&gt;No se ha elegido ningún color.&lt;/p&gt;\n";</a:t>
            </a:r>
          </a:p>
          <a:p>
            <a:pPr marL="114300" indent="0">
              <a:buNone/>
            </a:pPr>
            <a:r>
              <a:rPr lang="es-ES" sz="1400"/>
              <a:t>} </a:t>
            </a:r>
            <a:r>
              <a:rPr lang="es-ES" sz="1400" err="1"/>
              <a:t>else</a:t>
            </a:r>
            <a:r>
              <a:rPr lang="es-ES" sz="1400"/>
              <a:t> {</a:t>
            </a:r>
          </a:p>
          <a:p>
            <a:pPr marL="114300" indent="0">
              <a:buNone/>
            </a:pPr>
            <a:r>
              <a:rPr lang="es-ES" sz="1400"/>
              <a:t>    </a:t>
            </a:r>
            <a:r>
              <a:rPr lang="es-ES" sz="1400" err="1"/>
              <a:t>print</a:t>
            </a:r>
            <a:r>
              <a:rPr lang="es-ES" sz="1400"/>
              <a:t> "&lt;p&gt;Se ha elegido el color $color.&lt;/p&gt;\n";</a:t>
            </a:r>
          </a:p>
          <a:p>
            <a:pPr marL="114300" indent="0">
              <a:buNone/>
            </a:pPr>
            <a:r>
              <a:rPr lang="es-ES" sz="1400"/>
              <a:t>}</a:t>
            </a:r>
          </a:p>
          <a:p>
            <a:pPr marL="114300" indent="0">
              <a:buNone/>
            </a:pPr>
            <a:r>
              <a:rPr lang="es-ES" sz="1400" err="1"/>
              <a:t>print</a:t>
            </a:r>
            <a:r>
              <a:rPr lang="es-ES" sz="1400"/>
              <a:t> "&lt;p&gt;&lt;a </a:t>
            </a:r>
            <a:r>
              <a:rPr lang="es-ES" sz="1400" err="1"/>
              <a:t>href</a:t>
            </a:r>
            <a:r>
              <a:rPr lang="es-ES" sz="1400"/>
              <a:t>=\"cookies_1a.php\"&gt;Volver a la selección de color&lt;/a&gt;&lt;/p&gt;";</a:t>
            </a:r>
          </a:p>
          <a:p>
            <a:pPr marL="114300" indent="0">
              <a:buNone/>
            </a:pPr>
            <a:r>
              <a:rPr lang="es-ES" sz="1400" err="1"/>
              <a:t>print</a:t>
            </a:r>
            <a:r>
              <a:rPr lang="es-ES" sz="1400"/>
              <a:t> '&lt;</a:t>
            </a:r>
            <a:r>
              <a:rPr lang="es-ES" sz="1400" err="1"/>
              <a:t>address</a:t>
            </a:r>
            <a:r>
              <a:rPr lang="es-ES" sz="1400"/>
              <a:t>&gt;</a:t>
            </a:r>
          </a:p>
          <a:p>
            <a:pPr marL="114300" indent="0">
              <a:buNone/>
            </a:pPr>
            <a:r>
              <a:rPr lang="es-ES" sz="1400"/>
              <a:t>&lt;/</a:t>
            </a:r>
            <a:r>
              <a:rPr lang="es-ES" sz="1400" err="1"/>
              <a:t>address</a:t>
            </a:r>
            <a:r>
              <a:rPr lang="es-ES" sz="1400"/>
              <a:t>&gt;</a:t>
            </a:r>
          </a:p>
          <a:p>
            <a:pPr marL="114300" indent="0">
              <a:buNone/>
            </a:pPr>
            <a:r>
              <a:rPr lang="es-ES" sz="1400"/>
              <a:t>&lt;p </a:t>
            </a:r>
            <a:r>
              <a:rPr lang="es-ES" sz="1400" err="1"/>
              <a:t>class</a:t>
            </a:r>
            <a:r>
              <a:rPr lang="es-ES" sz="1400"/>
              <a:t>="licencia"&gt;El programa PHP que genera esta página está bajo</a:t>
            </a:r>
          </a:p>
          <a:p>
            <a:pPr marL="114300" indent="0">
              <a:buNone/>
            </a:pPr>
            <a:r>
              <a:rPr lang="es-ES" sz="1400"/>
              <a:t>&lt;a </a:t>
            </a:r>
            <a:r>
              <a:rPr lang="es-ES" sz="1400" err="1"/>
              <a:t>rel</a:t>
            </a:r>
            <a:r>
              <a:rPr lang="es-ES" sz="1400"/>
              <a:t>="</a:t>
            </a:r>
            <a:r>
              <a:rPr lang="es-ES" sz="1400" err="1"/>
              <a:t>license</a:t>
            </a:r>
            <a:r>
              <a:rPr lang="es-ES" sz="1400"/>
              <a:t>" </a:t>
            </a:r>
            <a:r>
              <a:rPr lang="es-ES" sz="1400" err="1"/>
              <a:t>href</a:t>
            </a:r>
            <a:r>
              <a:rPr lang="es-ES" sz="1400"/>
              <a:t>="http://www.gnu.org/licenses/agpl.txt"&gt;licencia AGPL 3 o</a:t>
            </a:r>
          </a:p>
          <a:p>
            <a:pPr marL="114300" indent="0">
              <a:buNone/>
            </a:pPr>
            <a:r>
              <a:rPr lang="es-ES" sz="1400"/>
              <a:t>posterior&lt;/a&gt;.&lt;/p&gt;</a:t>
            </a:r>
          </a:p>
          <a:p>
            <a:pPr marL="114300" indent="0">
              <a:buNone/>
            </a:pPr>
            <a:r>
              <a:rPr lang="es-ES" sz="1400"/>
              <a:t>&lt;/</a:t>
            </a:r>
            <a:r>
              <a:rPr lang="es-ES" sz="1400" err="1"/>
              <a:t>body</a:t>
            </a:r>
            <a:r>
              <a:rPr lang="es-ES" sz="1400"/>
              <a:t>&gt;</a:t>
            </a:r>
          </a:p>
          <a:p>
            <a:pPr marL="114300" indent="0">
              <a:buNone/>
            </a:pPr>
            <a:r>
              <a:rPr lang="es-ES" sz="1400"/>
              <a:t>&lt;/</a:t>
            </a:r>
            <a:r>
              <a:rPr lang="es-ES" sz="1400" err="1"/>
              <a:t>html</a:t>
            </a:r>
            <a:r>
              <a:rPr lang="es-ES" sz="1400"/>
              <a:t>&gt;';</a:t>
            </a:r>
          </a:p>
          <a:p>
            <a:pPr marL="114300" indent="0">
              <a:buNone/>
            </a:pPr>
            <a:endParaRPr lang="es-ES" sz="1400"/>
          </a:p>
          <a:p>
            <a:pPr marL="114300" indent="0">
              <a:buNone/>
            </a:pPr>
            <a:endParaRPr lang="es-ES" sz="1400"/>
          </a:p>
          <a:p>
            <a:pPr marL="114300" indent="0">
              <a:buNone/>
            </a:pPr>
            <a:r>
              <a:rPr lang="es-ES" sz="1400"/>
              <a:t>?&gt;</a:t>
            </a:r>
            <a:endParaRPr lang="es-ES" sz="1400">
              <a:solidFill>
                <a:srgbClr val="FF0000"/>
              </a:solidFill>
              <a:latin typeface="Calibri" panose="020F0502020204030204" pitchFamily="34" charset="0"/>
              <a:cs typeface="Calibri" panose="020F0502020204030204" pitchFamily="34" charset="0"/>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38</a:t>
            </a:fld>
            <a:endParaRPr lang="es-ES"/>
          </a:p>
        </p:txBody>
      </p:sp>
      <p:sp>
        <p:nvSpPr>
          <p:cNvPr id="5" name="CuadroTexto 4">
            <a:extLst>
              <a:ext uri="{FF2B5EF4-FFF2-40B4-BE49-F238E27FC236}">
                <a16:creationId xmlns:a16="http://schemas.microsoft.com/office/drawing/2014/main" id="{857586CD-9574-6EFE-33F4-A909C0CACD03}"/>
              </a:ext>
            </a:extLst>
          </p:cNvPr>
          <p:cNvSpPr txBox="1"/>
          <p:nvPr/>
        </p:nvSpPr>
        <p:spPr>
          <a:xfrm>
            <a:off x="5148064" y="987574"/>
            <a:ext cx="4591372" cy="307777"/>
          </a:xfrm>
          <a:prstGeom prst="rect">
            <a:avLst/>
          </a:prstGeom>
          <a:noFill/>
        </p:spPr>
        <p:txBody>
          <a:bodyPr wrap="square">
            <a:spAutoFit/>
          </a:bodyPr>
          <a:lstStyle/>
          <a:p>
            <a:r>
              <a:rPr lang="en-US" b="0">
                <a:solidFill>
                  <a:srgbClr val="6A9955"/>
                </a:solidFill>
                <a:effectLst/>
                <a:latin typeface="Consolas" panose="020B0609020204030204" pitchFamily="49" charset="0"/>
              </a:rPr>
              <a:t>Cookies 1 - cookies_1b.php</a:t>
            </a:r>
            <a:endParaRPr lang="en-US" b="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8386938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39</a:t>
            </a:fld>
            <a:endParaRPr lang="es-ES"/>
          </a:p>
        </p:txBody>
      </p:sp>
      <p:sp>
        <p:nvSpPr>
          <p:cNvPr id="2" name="Marcador de texto 1">
            <a:extLst>
              <a:ext uri="{FF2B5EF4-FFF2-40B4-BE49-F238E27FC236}">
                <a16:creationId xmlns:a16="http://schemas.microsoft.com/office/drawing/2014/main" id="{952AF810-5AA5-AD9E-7088-C9D234855A84}"/>
              </a:ext>
            </a:extLst>
          </p:cNvPr>
          <p:cNvSpPr>
            <a:spLocks noGrp="1"/>
          </p:cNvSpPr>
          <p:nvPr>
            <p:ph type="body" idx="1"/>
          </p:nvPr>
        </p:nvSpPr>
        <p:spPr>
          <a:xfrm>
            <a:off x="611560" y="195486"/>
            <a:ext cx="7992888" cy="3552300"/>
          </a:xfrm>
        </p:spPr>
        <p:txBody>
          <a:bodyPr/>
          <a:lstStyle/>
          <a:p>
            <a:r>
              <a:rPr lang="es-ES" sz="2000"/>
              <a:t>Cookies 2 - Creación y destrucción de cookies</a:t>
            </a:r>
          </a:p>
          <a:p>
            <a:endParaRPr lang="es-ES" sz="2000"/>
          </a:p>
          <a:p>
            <a:r>
              <a:rPr lang="es-ES" sz="2000"/>
              <a:t>Escriba una página que permita crear una cookie de duración limitada, comprobar el estado de la cookie y destruirla.</a:t>
            </a:r>
          </a:p>
        </p:txBody>
      </p:sp>
      <p:pic>
        <p:nvPicPr>
          <p:cNvPr id="5" name="Imagen 4">
            <a:extLst>
              <a:ext uri="{FF2B5EF4-FFF2-40B4-BE49-F238E27FC236}">
                <a16:creationId xmlns:a16="http://schemas.microsoft.com/office/drawing/2014/main" id="{7C56EE12-3A95-E5C8-6E8D-AEF0CE706643}"/>
              </a:ext>
            </a:extLst>
          </p:cNvPr>
          <p:cNvPicPr>
            <a:picLocks noChangeAspect="1"/>
          </p:cNvPicPr>
          <p:nvPr/>
        </p:nvPicPr>
        <p:blipFill>
          <a:blip r:embed="rId2"/>
          <a:stretch>
            <a:fillRect/>
          </a:stretch>
        </p:blipFill>
        <p:spPr>
          <a:xfrm>
            <a:off x="36004" y="2211710"/>
            <a:ext cx="9144000" cy="1817747"/>
          </a:xfrm>
          <a:prstGeom prst="rect">
            <a:avLst/>
          </a:prstGeom>
        </p:spPr>
      </p:pic>
    </p:spTree>
    <p:extLst>
      <p:ext uri="{BB962C8B-B14F-4D97-AF65-F5344CB8AC3E}">
        <p14:creationId xmlns:p14="http://schemas.microsoft.com/office/powerpoint/2010/main" val="16293969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B9C2D8-1541-4958-814F-881304A5D74D}"/>
              </a:ext>
            </a:extLst>
          </p:cNvPr>
          <p:cNvSpPr>
            <a:spLocks noGrp="1"/>
          </p:cNvSpPr>
          <p:nvPr>
            <p:ph type="title"/>
          </p:nvPr>
        </p:nvSpPr>
        <p:spPr>
          <a:xfrm>
            <a:off x="35496" y="51470"/>
            <a:ext cx="6462600" cy="576064"/>
          </a:xfrm>
        </p:spPr>
        <p:txBody>
          <a:bodyPr/>
          <a:lstStyle/>
          <a:p>
            <a:r>
              <a:rPr lang="es-ES">
                <a:solidFill>
                  <a:schemeClr val="bg2">
                    <a:lumMod val="10000"/>
                  </a:schemeClr>
                </a:solidFill>
              </a:rPr>
              <a:t>Persistencia</a:t>
            </a:r>
          </a:p>
        </p:txBody>
      </p:sp>
      <p:sp>
        <p:nvSpPr>
          <p:cNvPr id="3" name="Marcador de texto 2">
            <a:extLst>
              <a:ext uri="{FF2B5EF4-FFF2-40B4-BE49-F238E27FC236}">
                <a16:creationId xmlns:a16="http://schemas.microsoft.com/office/drawing/2014/main" id="{428DB094-C078-41ED-8A2F-C042950B4046}"/>
              </a:ext>
            </a:extLst>
          </p:cNvPr>
          <p:cNvSpPr>
            <a:spLocks noGrp="1"/>
          </p:cNvSpPr>
          <p:nvPr>
            <p:ph type="body" idx="1"/>
          </p:nvPr>
        </p:nvSpPr>
        <p:spPr>
          <a:xfrm>
            <a:off x="35496" y="1707654"/>
            <a:ext cx="8784976" cy="1728192"/>
          </a:xfrm>
        </p:spPr>
        <p:txBody>
          <a:bodyPr/>
          <a:lstStyle/>
          <a:p>
            <a:pPr marL="114300" indent="0">
              <a:buNone/>
            </a:pPr>
            <a:r>
              <a:rPr lang="es-ES" sz="1600"/>
              <a:t>La persistencia es la capacidad de los datos de sobrevivir a la ejecución del programa que los creó.</a:t>
            </a:r>
          </a:p>
          <a:p>
            <a:pPr marL="114300" indent="0">
              <a:buNone/>
            </a:pPr>
            <a:endParaRPr lang="es-ES" sz="1600"/>
          </a:p>
          <a:p>
            <a:pPr marL="114300" indent="0">
              <a:buNone/>
            </a:pPr>
            <a:r>
              <a:rPr lang="es-ES" sz="1600"/>
              <a:t>Una forma obvia de lograr la persistencia es simplemente guardar los datos en un archivo.</a:t>
            </a:r>
            <a:endParaRPr lang="es-ES" sz="2000">
              <a:latin typeface="Calibri" panose="020F0502020204030204" pitchFamily="34" charset="0"/>
              <a:cs typeface="Calibri" panose="020F0502020204030204" pitchFamily="34" charset="0"/>
            </a:endParaRPr>
          </a:p>
        </p:txBody>
      </p:sp>
      <p:sp>
        <p:nvSpPr>
          <p:cNvPr id="4" name="Marcador de número de diapositiva 3">
            <a:extLst>
              <a:ext uri="{FF2B5EF4-FFF2-40B4-BE49-F238E27FC236}">
                <a16:creationId xmlns:a16="http://schemas.microsoft.com/office/drawing/2014/main" id="{49885CCE-A2DB-40E2-AE64-528DF70CA48E}"/>
              </a:ext>
            </a:extLst>
          </p:cNvPr>
          <p:cNvSpPr>
            <a:spLocks noGrp="1"/>
          </p:cNvSpPr>
          <p:nvPr>
            <p:ph type="sldNum" idx="10"/>
          </p:nvPr>
        </p:nvSpPr>
        <p:spPr/>
        <p:txBody>
          <a:bodyPr/>
          <a:lstStyle/>
          <a:p>
            <a:fld id="{00000000-1234-1234-1234-123412341234}" type="slidenum">
              <a:rPr lang="es-ES" smtClean="0"/>
              <a:pPr/>
              <a:t>4</a:t>
            </a:fld>
            <a:endParaRPr lang="es-ES"/>
          </a:p>
        </p:txBody>
      </p:sp>
    </p:spTree>
    <p:extLst>
      <p:ext uri="{BB962C8B-B14F-4D97-AF65-F5344CB8AC3E}">
        <p14:creationId xmlns:p14="http://schemas.microsoft.com/office/powerpoint/2010/main" val="33605074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235113" y="123478"/>
            <a:ext cx="8496944" cy="3552300"/>
          </a:xfrm>
        </p:spPr>
        <p:txBody>
          <a:bodyPr/>
          <a:lstStyle/>
          <a:p>
            <a:pPr marL="114300" indent="0">
              <a:buNone/>
            </a:pPr>
            <a:r>
              <a:rPr lang="es-ES" sz="1400"/>
              <a:t>?</a:t>
            </a:r>
            <a:r>
              <a:rPr lang="es-ES" sz="1400" err="1"/>
              <a:t>php</a:t>
            </a:r>
            <a:endParaRPr lang="es-ES" sz="1400"/>
          </a:p>
          <a:p>
            <a:pPr marL="114300" indent="0">
              <a:buNone/>
            </a:pPr>
            <a:r>
              <a:rPr lang="es-ES" sz="1400" err="1"/>
              <a:t>function</a:t>
            </a:r>
            <a:r>
              <a:rPr lang="es-ES" sz="1400"/>
              <a:t> recoge($</a:t>
            </a:r>
            <a:r>
              <a:rPr lang="es-ES" sz="1400" err="1"/>
              <a:t>var</a:t>
            </a:r>
            <a:r>
              <a:rPr lang="es-ES" sz="1400"/>
              <a:t>)</a:t>
            </a:r>
          </a:p>
          <a:p>
            <a:pPr marL="114300" indent="0">
              <a:buNone/>
            </a:pPr>
            <a:r>
              <a:rPr lang="es-ES" sz="1400"/>
              <a:t>{</a:t>
            </a:r>
          </a:p>
          <a:p>
            <a:pPr marL="114300" indent="0">
              <a:buNone/>
            </a:pPr>
            <a:r>
              <a:rPr lang="es-ES" sz="1400"/>
              <a:t>    $</a:t>
            </a:r>
            <a:r>
              <a:rPr lang="es-ES" sz="1400" err="1"/>
              <a:t>tmp</a:t>
            </a:r>
            <a:r>
              <a:rPr lang="es-ES" sz="1400"/>
              <a:t> = (</a:t>
            </a:r>
            <a:r>
              <a:rPr lang="es-ES" sz="1400" err="1"/>
              <a:t>isset</a:t>
            </a:r>
            <a:r>
              <a:rPr lang="es-ES" sz="1400"/>
              <a:t>($_REQUEST[$</a:t>
            </a:r>
            <a:r>
              <a:rPr lang="es-ES" sz="1400" err="1"/>
              <a:t>var</a:t>
            </a:r>
            <a:r>
              <a:rPr lang="es-ES" sz="1400"/>
              <a:t>])) ? </a:t>
            </a:r>
            <a:r>
              <a:rPr lang="es-ES" sz="1400" err="1"/>
              <a:t>trim</a:t>
            </a:r>
            <a:r>
              <a:rPr lang="es-ES" sz="1400"/>
              <a:t>(</a:t>
            </a:r>
            <a:r>
              <a:rPr lang="es-ES" sz="1400" err="1"/>
              <a:t>strip_tags</a:t>
            </a:r>
            <a:r>
              <a:rPr lang="es-ES" sz="1400"/>
              <a:t>($_REQUEST[$</a:t>
            </a:r>
            <a:r>
              <a:rPr lang="es-ES" sz="1400" err="1"/>
              <a:t>var</a:t>
            </a:r>
            <a:r>
              <a:rPr lang="es-ES" sz="1400"/>
              <a:t>])) : '';</a:t>
            </a:r>
          </a:p>
          <a:p>
            <a:pPr marL="114300" indent="0">
              <a:buNone/>
            </a:pPr>
            <a:r>
              <a:rPr lang="es-ES" sz="1400"/>
              <a:t>      $</a:t>
            </a:r>
            <a:r>
              <a:rPr lang="es-ES" sz="1400" err="1"/>
              <a:t>tmp</a:t>
            </a:r>
            <a:r>
              <a:rPr lang="es-ES" sz="1400"/>
              <a:t> = </a:t>
            </a:r>
            <a:r>
              <a:rPr lang="es-ES" sz="1400" err="1"/>
              <a:t>str_replace</a:t>
            </a:r>
            <a:r>
              <a:rPr lang="es-ES" sz="1400"/>
              <a:t>('&amp;', '&amp;</a:t>
            </a:r>
            <a:r>
              <a:rPr lang="es-ES" sz="1400" err="1"/>
              <a:t>amp</a:t>
            </a:r>
            <a:r>
              <a:rPr lang="es-ES" sz="1400"/>
              <a:t>;',  $</a:t>
            </a:r>
            <a:r>
              <a:rPr lang="es-ES" sz="1400" err="1"/>
              <a:t>tmp</a:t>
            </a:r>
            <a:r>
              <a:rPr lang="es-ES" sz="1400"/>
              <a:t>);</a:t>
            </a:r>
          </a:p>
          <a:p>
            <a:pPr marL="114300" indent="0">
              <a:buNone/>
            </a:pPr>
            <a:r>
              <a:rPr lang="es-ES" sz="1400"/>
              <a:t>    $</a:t>
            </a:r>
            <a:r>
              <a:rPr lang="es-ES" sz="1400" err="1"/>
              <a:t>tmp</a:t>
            </a:r>
            <a:r>
              <a:rPr lang="es-ES" sz="1400"/>
              <a:t> = </a:t>
            </a:r>
            <a:r>
              <a:rPr lang="es-ES" sz="1400" err="1"/>
              <a:t>str_replace</a:t>
            </a:r>
            <a:r>
              <a:rPr lang="es-ES" sz="1400"/>
              <a:t>('"', '&amp;</a:t>
            </a:r>
            <a:r>
              <a:rPr lang="es-ES" sz="1400" err="1"/>
              <a:t>quot</a:t>
            </a:r>
            <a:r>
              <a:rPr lang="es-ES" sz="1400"/>
              <a:t>;', $</a:t>
            </a:r>
            <a:r>
              <a:rPr lang="es-ES" sz="1400" err="1"/>
              <a:t>tmp</a:t>
            </a:r>
            <a:r>
              <a:rPr lang="es-ES" sz="1400"/>
              <a:t>);</a:t>
            </a:r>
          </a:p>
          <a:p>
            <a:pPr marL="114300" indent="0">
              <a:buNone/>
            </a:pPr>
            <a:r>
              <a:rPr lang="es-ES" sz="1400"/>
              <a:t>    </a:t>
            </a:r>
            <a:r>
              <a:rPr lang="es-ES" sz="1400" err="1"/>
              <a:t>return</a:t>
            </a:r>
            <a:r>
              <a:rPr lang="es-ES" sz="1400"/>
              <a:t> $</a:t>
            </a:r>
            <a:r>
              <a:rPr lang="es-ES" sz="1400" err="1"/>
              <a:t>tmp</a:t>
            </a:r>
            <a:r>
              <a:rPr lang="es-ES" sz="1400"/>
              <a:t>;</a:t>
            </a:r>
          </a:p>
          <a:p>
            <a:pPr marL="114300" indent="0">
              <a:buNone/>
            </a:pPr>
            <a:r>
              <a:rPr lang="es-ES" sz="1400"/>
              <a:t>}</a:t>
            </a:r>
          </a:p>
          <a:p>
            <a:pPr marL="114300" indent="0">
              <a:buNone/>
            </a:pPr>
            <a:r>
              <a:rPr lang="es-ES" sz="1400"/>
              <a:t>define('DURACION_MIN', 1);</a:t>
            </a:r>
          </a:p>
          <a:p>
            <a:pPr marL="114300" indent="0">
              <a:buNone/>
            </a:pPr>
            <a:r>
              <a:rPr lang="es-ES" sz="1400"/>
              <a:t>define('DURACION_MAX', 60);</a:t>
            </a:r>
          </a:p>
          <a:p>
            <a:pPr marL="114300" indent="0">
              <a:buNone/>
            </a:pPr>
            <a:endParaRPr lang="es-ES" sz="1400"/>
          </a:p>
          <a:p>
            <a:pPr marL="114300" indent="0">
              <a:buNone/>
            </a:pPr>
            <a:r>
              <a:rPr lang="es-ES" sz="1400"/>
              <a:t>$</a:t>
            </a:r>
            <a:r>
              <a:rPr lang="es-ES" sz="1400" err="1"/>
              <a:t>accion</a:t>
            </a:r>
            <a:r>
              <a:rPr lang="es-ES" sz="1400"/>
              <a:t>   = recoge('</a:t>
            </a:r>
            <a:r>
              <a:rPr lang="es-ES" sz="1400" err="1"/>
              <a:t>accion</a:t>
            </a:r>
            <a:r>
              <a:rPr lang="es-ES" sz="1400"/>
              <a:t>');</a:t>
            </a:r>
          </a:p>
          <a:p>
            <a:pPr marL="114300" indent="0">
              <a:buNone/>
            </a:pPr>
            <a:r>
              <a:rPr lang="es-ES" sz="1400"/>
              <a:t>$</a:t>
            </a:r>
            <a:r>
              <a:rPr lang="es-ES" sz="1400" err="1"/>
              <a:t>duracion</a:t>
            </a:r>
            <a:r>
              <a:rPr lang="es-ES" sz="1400"/>
              <a:t> = recoge('</a:t>
            </a:r>
            <a:r>
              <a:rPr lang="es-ES" sz="1400" err="1"/>
              <a:t>duracion</a:t>
            </a:r>
            <a:r>
              <a:rPr lang="es-ES" sz="1400"/>
              <a:t>’);</a:t>
            </a:r>
          </a:p>
          <a:p>
            <a:pPr marL="114300" indent="0">
              <a:buNone/>
            </a:pPr>
            <a:endParaRPr lang="es-ES" sz="1400"/>
          </a:p>
          <a:p>
            <a:pPr marL="114300" indent="0">
              <a:buNone/>
            </a:pPr>
            <a:r>
              <a:rPr lang="es-ES" sz="1400"/>
              <a:t>$</a:t>
            </a:r>
            <a:r>
              <a:rPr lang="es-ES" sz="1400" err="1"/>
              <a:t>duracionOK</a:t>
            </a:r>
            <a:r>
              <a:rPr lang="es-ES" sz="1400"/>
              <a:t> = </a:t>
            </a:r>
            <a:r>
              <a:rPr lang="es-ES" sz="1400" err="1"/>
              <a:t>ctype_digit</a:t>
            </a:r>
            <a:r>
              <a:rPr lang="es-ES" sz="1400"/>
              <a:t>($</a:t>
            </a:r>
            <a:r>
              <a:rPr lang="es-ES" sz="1400" err="1"/>
              <a:t>duracion</a:t>
            </a:r>
            <a:r>
              <a:rPr lang="es-ES" sz="1400"/>
              <a:t>) &amp;&amp; (DURACION_MIN&lt;=$</a:t>
            </a:r>
            <a:r>
              <a:rPr lang="es-ES" sz="1400" err="1"/>
              <a:t>duracion</a:t>
            </a:r>
            <a:r>
              <a:rPr lang="es-ES" sz="1400"/>
              <a:t>) &amp;&amp; ($</a:t>
            </a:r>
            <a:r>
              <a:rPr lang="es-ES" sz="1400" err="1"/>
              <a:t>duracion</a:t>
            </a:r>
            <a:r>
              <a:rPr lang="es-ES" sz="1400"/>
              <a:t> &lt;= DURACION_MAX);</a:t>
            </a:r>
          </a:p>
          <a:p>
            <a:pPr marL="114300" indent="0">
              <a:buNone/>
            </a:pPr>
            <a:endParaRPr lang="es-ES" sz="1400"/>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40</a:t>
            </a:fld>
            <a:endParaRPr lang="es-ES"/>
          </a:p>
        </p:txBody>
      </p:sp>
      <p:sp>
        <p:nvSpPr>
          <p:cNvPr id="5" name="CuadroTexto 4">
            <a:extLst>
              <a:ext uri="{FF2B5EF4-FFF2-40B4-BE49-F238E27FC236}">
                <a16:creationId xmlns:a16="http://schemas.microsoft.com/office/drawing/2014/main" id="{1481ED2D-1D3F-D9C4-0341-D4F16C101EA8}"/>
              </a:ext>
            </a:extLst>
          </p:cNvPr>
          <p:cNvSpPr txBox="1"/>
          <p:nvPr/>
        </p:nvSpPr>
        <p:spPr>
          <a:xfrm>
            <a:off x="3995936" y="2263973"/>
            <a:ext cx="4583622" cy="307777"/>
          </a:xfrm>
          <a:prstGeom prst="rect">
            <a:avLst/>
          </a:prstGeom>
          <a:noFill/>
        </p:spPr>
        <p:txBody>
          <a:bodyPr wrap="square">
            <a:spAutoFit/>
          </a:bodyPr>
          <a:lstStyle/>
          <a:p>
            <a:r>
              <a:rPr lang="en-US" b="0">
                <a:solidFill>
                  <a:srgbClr val="6A9955"/>
                </a:solidFill>
                <a:effectLst/>
                <a:latin typeface="Consolas" panose="020B0609020204030204" pitchFamily="49" charset="0"/>
              </a:rPr>
              <a:t>Cookies 2 - cookies_2.php</a:t>
            </a:r>
            <a:endParaRPr lang="en-US" b="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28426885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179512" y="123478"/>
            <a:ext cx="8496944" cy="3552300"/>
          </a:xfrm>
        </p:spPr>
        <p:txBody>
          <a:bodyPr/>
          <a:lstStyle/>
          <a:p>
            <a:pPr marL="114300" indent="0">
              <a:buNone/>
            </a:pPr>
            <a:r>
              <a:rPr lang="es-ES" sz="1400" err="1"/>
              <a:t>if</a:t>
            </a:r>
            <a:r>
              <a:rPr lang="es-ES" sz="1400"/>
              <a:t> (($</a:t>
            </a:r>
            <a:r>
              <a:rPr lang="es-ES" sz="1400" err="1"/>
              <a:t>accion</a:t>
            </a:r>
            <a:r>
              <a:rPr lang="es-ES" sz="1400"/>
              <a:t>=='Crear') &amp;&amp; $</a:t>
            </a:r>
            <a:r>
              <a:rPr lang="es-ES" sz="1400" err="1"/>
              <a:t>duracionOK</a:t>
            </a:r>
            <a:r>
              <a:rPr lang="es-ES" sz="1400"/>
              <a:t>) {</a:t>
            </a:r>
          </a:p>
          <a:p>
            <a:pPr marL="114300" indent="0">
              <a:buNone/>
            </a:pPr>
            <a:r>
              <a:rPr lang="es-ES" sz="1400"/>
              <a:t>        </a:t>
            </a:r>
            <a:r>
              <a:rPr lang="es-ES" sz="1400" err="1"/>
              <a:t>setcookie</a:t>
            </a:r>
            <a:r>
              <a:rPr lang="es-ES" sz="1400"/>
              <a:t>('</a:t>
            </a:r>
            <a:r>
              <a:rPr lang="es-ES" sz="1400" err="1"/>
              <a:t>cookieTemporal</a:t>
            </a:r>
            <a:r>
              <a:rPr lang="es-ES" sz="1400"/>
              <a:t>', time()+$</a:t>
            </a:r>
            <a:r>
              <a:rPr lang="es-ES" sz="1400" err="1"/>
              <a:t>duracion</a:t>
            </a:r>
            <a:r>
              <a:rPr lang="es-ES" sz="1400"/>
              <a:t>, time()+$</a:t>
            </a:r>
            <a:r>
              <a:rPr lang="es-ES" sz="1400" err="1"/>
              <a:t>duracion</a:t>
            </a:r>
            <a:r>
              <a:rPr lang="es-ES" sz="1400"/>
              <a:t>);</a:t>
            </a:r>
          </a:p>
          <a:p>
            <a:pPr marL="114300" indent="0">
              <a:buNone/>
            </a:pPr>
            <a:r>
              <a:rPr lang="es-ES" sz="1400"/>
              <a:t>} </a:t>
            </a:r>
            <a:r>
              <a:rPr lang="es-ES" sz="1400" err="1"/>
              <a:t>elseif</a:t>
            </a:r>
            <a:r>
              <a:rPr lang="es-ES" sz="1400"/>
              <a:t> ($</a:t>
            </a:r>
            <a:r>
              <a:rPr lang="es-ES" sz="1400" err="1"/>
              <a:t>accion</a:t>
            </a:r>
            <a:r>
              <a:rPr lang="es-ES" sz="1400"/>
              <a:t>=='Destruir') {</a:t>
            </a:r>
          </a:p>
          <a:p>
            <a:pPr marL="114300" indent="0">
              <a:buNone/>
            </a:pPr>
            <a:r>
              <a:rPr lang="es-ES" sz="1400"/>
              <a:t>    </a:t>
            </a:r>
            <a:r>
              <a:rPr lang="es-ES" sz="1400" err="1"/>
              <a:t>setcookie</a:t>
            </a:r>
            <a:r>
              <a:rPr lang="es-ES" sz="1400"/>
              <a:t> ("</a:t>
            </a:r>
            <a:r>
              <a:rPr lang="es-ES" sz="1400" err="1"/>
              <a:t>cookieTemporal</a:t>
            </a:r>
            <a:r>
              <a:rPr lang="es-ES" sz="1400"/>
              <a:t>", "", time() - 3600);</a:t>
            </a:r>
          </a:p>
          <a:p>
            <a:pPr marL="114300" indent="0">
              <a:buNone/>
            </a:pPr>
            <a:r>
              <a:rPr lang="es-ES" sz="1400"/>
              <a:t>}</a:t>
            </a:r>
          </a:p>
          <a:p>
            <a:pPr marL="114300" indent="0">
              <a:buNone/>
            </a:pPr>
            <a:endParaRPr lang="es-ES" sz="1400"/>
          </a:p>
          <a:p>
            <a:pPr marL="114300" indent="0">
              <a:buNone/>
            </a:pPr>
            <a:r>
              <a:rPr lang="es-ES" sz="1400" err="1"/>
              <a:t>print</a:t>
            </a:r>
            <a:r>
              <a:rPr lang="es-ES" sz="1400"/>
              <a:t> "&lt;?</a:t>
            </a:r>
            <a:r>
              <a:rPr lang="es-ES" sz="1400" err="1"/>
              <a:t>xml</a:t>
            </a:r>
            <a:r>
              <a:rPr lang="es-ES" sz="1400"/>
              <a:t> </a:t>
            </a:r>
            <a:r>
              <a:rPr lang="es-ES" sz="1400" err="1"/>
              <a:t>version</a:t>
            </a:r>
            <a:r>
              <a:rPr lang="es-ES" sz="1400"/>
              <a:t>=\"1.0\" </a:t>
            </a:r>
            <a:r>
              <a:rPr lang="es-ES" sz="1400" err="1"/>
              <a:t>encoding</a:t>
            </a:r>
            <a:r>
              <a:rPr lang="es-ES" sz="1400"/>
              <a:t>=\"iso-8859-1\"?"."&gt;</a:t>
            </a:r>
          </a:p>
          <a:p>
            <a:pPr marL="114300" indent="0">
              <a:buNone/>
            </a:pPr>
            <a:r>
              <a:rPr lang="es-ES" sz="1400"/>
              <a:t>&lt;!DOCTYPE </a:t>
            </a:r>
            <a:r>
              <a:rPr lang="es-ES" sz="1400" err="1"/>
              <a:t>html</a:t>
            </a:r>
            <a:r>
              <a:rPr lang="es-ES" sz="1400"/>
              <a:t> PUBLIC \"-//W3C//DTD XHTML 1.0 </a:t>
            </a:r>
            <a:r>
              <a:rPr lang="es-ES" sz="1400" err="1"/>
              <a:t>Strict</a:t>
            </a:r>
            <a:r>
              <a:rPr lang="es-ES" sz="1400"/>
              <a:t>//EN\"</a:t>
            </a:r>
          </a:p>
          <a:p>
            <a:pPr marL="114300" indent="0">
              <a:buNone/>
            </a:pPr>
            <a:r>
              <a:rPr lang="es-ES" sz="1400"/>
              <a:t>       \"http://www.w3.org/TR/xhtml1/DTD/xhtml1-strict.dtd\"&gt;</a:t>
            </a:r>
          </a:p>
          <a:p>
            <a:pPr marL="114300" indent="0">
              <a:buNone/>
            </a:pPr>
            <a:r>
              <a:rPr lang="es-ES" sz="1400"/>
              <a:t>&lt;</a:t>
            </a:r>
            <a:r>
              <a:rPr lang="es-ES" sz="1400" err="1"/>
              <a:t>html</a:t>
            </a:r>
            <a:r>
              <a:rPr lang="es-ES" sz="1400"/>
              <a:t> </a:t>
            </a:r>
            <a:r>
              <a:rPr lang="es-ES" sz="1400" err="1"/>
              <a:t>xmlns</a:t>
            </a:r>
            <a:r>
              <a:rPr lang="es-ES" sz="1400"/>
              <a:t>=\"http://www.w3.org/1999/xhtml\"&gt;</a:t>
            </a:r>
          </a:p>
          <a:p>
            <a:pPr marL="114300" indent="0">
              <a:buNone/>
            </a:pPr>
            <a:r>
              <a:rPr lang="es-ES" sz="1400"/>
              <a:t>&lt;head&gt;</a:t>
            </a:r>
          </a:p>
          <a:p>
            <a:pPr marL="114300" indent="0">
              <a:buNone/>
            </a:pPr>
            <a:r>
              <a:rPr lang="es-ES" sz="1400"/>
              <a:t>  &lt;meta http-</a:t>
            </a:r>
            <a:r>
              <a:rPr lang="es-ES" sz="1400" err="1"/>
              <a:t>equiv</a:t>
            </a:r>
            <a:r>
              <a:rPr lang="es-ES" sz="1400"/>
              <a:t>=\"Content-</a:t>
            </a:r>
            <a:r>
              <a:rPr lang="es-ES" sz="1400" err="1"/>
              <a:t>Type</a:t>
            </a:r>
            <a:r>
              <a:rPr lang="es-ES" sz="1400"/>
              <a:t>\" </a:t>
            </a:r>
            <a:r>
              <a:rPr lang="es-ES" sz="1400" err="1"/>
              <a:t>content</a:t>
            </a:r>
            <a:r>
              <a:rPr lang="es-ES" sz="1400"/>
              <a:t>=\"</a:t>
            </a:r>
            <a:r>
              <a:rPr lang="es-ES" sz="1400" err="1"/>
              <a:t>text</a:t>
            </a:r>
            <a:r>
              <a:rPr lang="es-ES" sz="1400"/>
              <a:t>/</a:t>
            </a:r>
            <a:r>
              <a:rPr lang="es-ES" sz="1400" err="1"/>
              <a:t>html</a:t>
            </a:r>
            <a:r>
              <a:rPr lang="es-ES" sz="1400"/>
              <a:t>; </a:t>
            </a:r>
            <a:r>
              <a:rPr lang="es-ES" sz="1400" err="1"/>
              <a:t>charset</a:t>
            </a:r>
            <a:r>
              <a:rPr lang="es-ES" sz="1400"/>
              <a:t>=iso-8859-1\" /&gt;</a:t>
            </a:r>
          </a:p>
          <a:p>
            <a:pPr marL="114300" indent="0">
              <a:buNone/>
            </a:pPr>
            <a:r>
              <a:rPr lang="es-ES" sz="1400"/>
              <a:t>    &lt;link </a:t>
            </a:r>
            <a:r>
              <a:rPr lang="es-ES" sz="1400" err="1"/>
              <a:t>href</a:t>
            </a:r>
            <a:r>
              <a:rPr lang="es-ES" sz="1400"/>
              <a:t>=\"soluciones.css\" </a:t>
            </a:r>
            <a:r>
              <a:rPr lang="es-ES" sz="1400" err="1"/>
              <a:t>rel</a:t>
            </a:r>
            <a:r>
              <a:rPr lang="es-ES" sz="1400"/>
              <a:t>=\"</a:t>
            </a:r>
            <a:r>
              <a:rPr lang="es-ES" sz="1400" err="1"/>
              <a:t>stylesheet</a:t>
            </a:r>
            <a:r>
              <a:rPr lang="es-ES" sz="1400"/>
              <a:t>\" </a:t>
            </a:r>
            <a:r>
              <a:rPr lang="es-ES" sz="1400" err="1"/>
              <a:t>type</a:t>
            </a:r>
            <a:r>
              <a:rPr lang="es-ES" sz="1400"/>
              <a:t>=\"</a:t>
            </a:r>
            <a:r>
              <a:rPr lang="es-ES" sz="1400" err="1"/>
              <a:t>text</a:t>
            </a:r>
            <a:r>
              <a:rPr lang="es-ES" sz="1400"/>
              <a:t>/</a:t>
            </a:r>
            <a:r>
              <a:rPr lang="es-ES" sz="1400" err="1"/>
              <a:t>css</a:t>
            </a:r>
            <a:r>
              <a:rPr lang="es-ES" sz="1400"/>
              <a:t>\"</a:t>
            </a:r>
          </a:p>
          <a:p>
            <a:pPr marL="114300" indent="0">
              <a:buNone/>
            </a:pPr>
            <a:r>
              <a:rPr lang="es-ES" sz="1400"/>
              <a:t>    </a:t>
            </a:r>
            <a:r>
              <a:rPr lang="es-ES" sz="1400" err="1"/>
              <a:t>title</a:t>
            </a:r>
            <a:r>
              <a:rPr lang="es-ES" sz="1400"/>
              <a:t>=\"Color\" /&gt;\n";</a:t>
            </a:r>
          </a:p>
          <a:p>
            <a:pPr marL="114300" indent="0">
              <a:buNone/>
            </a:pPr>
            <a:endParaRPr lang="es-ES" sz="1400"/>
          </a:p>
          <a:p>
            <a:pPr marL="114300" indent="0">
              <a:buNone/>
            </a:pPr>
            <a:r>
              <a:rPr lang="es-ES" sz="1400" err="1"/>
              <a:t>print</a:t>
            </a:r>
            <a:r>
              <a:rPr lang="es-ES" sz="1400"/>
              <a:t> "&lt;/head&gt;</a:t>
            </a:r>
          </a:p>
          <a:p>
            <a:pPr marL="114300" indent="0">
              <a:buNone/>
            </a:pPr>
            <a:endParaRPr lang="es-ES" sz="1400">
              <a:solidFill>
                <a:srgbClr val="FF0000"/>
              </a:solidFill>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41</a:t>
            </a:fld>
            <a:endParaRPr lang="es-ES"/>
          </a:p>
        </p:txBody>
      </p:sp>
      <p:sp>
        <p:nvSpPr>
          <p:cNvPr id="6" name="CuadroTexto 5">
            <a:extLst>
              <a:ext uri="{FF2B5EF4-FFF2-40B4-BE49-F238E27FC236}">
                <a16:creationId xmlns:a16="http://schemas.microsoft.com/office/drawing/2014/main" id="{5FBC2992-B9D3-7B79-076A-0C74102723BE}"/>
              </a:ext>
            </a:extLst>
          </p:cNvPr>
          <p:cNvSpPr txBox="1"/>
          <p:nvPr/>
        </p:nvSpPr>
        <p:spPr>
          <a:xfrm>
            <a:off x="5292080" y="1203598"/>
            <a:ext cx="4583622" cy="307777"/>
          </a:xfrm>
          <a:prstGeom prst="rect">
            <a:avLst/>
          </a:prstGeom>
          <a:noFill/>
        </p:spPr>
        <p:txBody>
          <a:bodyPr wrap="square">
            <a:spAutoFit/>
          </a:bodyPr>
          <a:lstStyle/>
          <a:p>
            <a:r>
              <a:rPr lang="en-US" b="0">
                <a:solidFill>
                  <a:srgbClr val="6A9955"/>
                </a:solidFill>
                <a:effectLst/>
                <a:latin typeface="Consolas" panose="020B0609020204030204" pitchFamily="49" charset="0"/>
              </a:rPr>
              <a:t>Cookies 2 - cookies_2.php</a:t>
            </a:r>
            <a:endParaRPr lang="en-US" b="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4263560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35496" y="-236562"/>
            <a:ext cx="9108504" cy="3552300"/>
          </a:xfrm>
        </p:spPr>
        <p:txBody>
          <a:bodyPr numCol="2"/>
          <a:lstStyle/>
          <a:p>
            <a:pPr marL="114300" indent="0">
              <a:buNone/>
            </a:pPr>
            <a:r>
              <a:rPr lang="es-ES" sz="1400"/>
              <a:t>&lt;</a:t>
            </a:r>
            <a:r>
              <a:rPr lang="es-ES" sz="1400" err="1"/>
              <a:t>body</a:t>
            </a:r>
            <a:r>
              <a:rPr lang="es-ES" sz="1400"/>
              <a:t>  </a:t>
            </a:r>
            <a:r>
              <a:rPr lang="es-ES" sz="1400" err="1"/>
              <a:t>onload</a:t>
            </a:r>
            <a:r>
              <a:rPr lang="es-ES" sz="1400"/>
              <a:t>=\"</a:t>
            </a:r>
            <a:r>
              <a:rPr lang="es-ES" sz="1400" err="1"/>
              <a:t>document.getElementById</a:t>
            </a:r>
            <a:r>
              <a:rPr lang="es-ES" sz="1400"/>
              <a:t>('cursor').</a:t>
            </a:r>
            <a:r>
              <a:rPr lang="es-ES" sz="1400" err="1"/>
              <a:t>focus</a:t>
            </a:r>
            <a:r>
              <a:rPr lang="es-ES" sz="1400"/>
              <a:t>()\"&gt;</a:t>
            </a:r>
          </a:p>
          <a:p>
            <a:pPr marL="114300" indent="0">
              <a:buNone/>
            </a:pPr>
            <a:r>
              <a:rPr lang="es-ES" sz="1400"/>
              <a:t>&lt;h1&gt;Creación y destrucción de cookies&lt;/h1&gt;\n";</a:t>
            </a:r>
          </a:p>
          <a:p>
            <a:pPr marL="114300" indent="0">
              <a:buNone/>
            </a:pPr>
            <a:endParaRPr lang="es-ES" sz="1400"/>
          </a:p>
          <a:p>
            <a:pPr marL="114300" indent="0">
              <a:buNone/>
            </a:pPr>
            <a:r>
              <a:rPr lang="es-ES" sz="1400" err="1"/>
              <a:t>if</a:t>
            </a:r>
            <a:r>
              <a:rPr lang="es-ES" sz="1400"/>
              <a:t> ($</a:t>
            </a:r>
            <a:r>
              <a:rPr lang="es-ES" sz="1400" err="1"/>
              <a:t>accion</a:t>
            </a:r>
            <a:r>
              <a:rPr lang="es-ES" sz="1400"/>
              <a:t>=='Crear') {</a:t>
            </a:r>
          </a:p>
          <a:p>
            <a:pPr marL="114300" indent="0">
              <a:buNone/>
            </a:pPr>
            <a:r>
              <a:rPr lang="es-ES" sz="1400"/>
              <a:t>    </a:t>
            </a:r>
            <a:r>
              <a:rPr lang="es-ES" sz="1400" err="1"/>
              <a:t>if</a:t>
            </a:r>
            <a:r>
              <a:rPr lang="es-ES" sz="1400"/>
              <a:t> ($</a:t>
            </a:r>
            <a:r>
              <a:rPr lang="es-ES" sz="1400" err="1"/>
              <a:t>duracionOK</a:t>
            </a:r>
            <a:r>
              <a:rPr lang="es-ES" sz="1400"/>
              <a:t>) {</a:t>
            </a:r>
          </a:p>
          <a:p>
            <a:pPr marL="114300" indent="0">
              <a:buNone/>
            </a:pPr>
            <a:r>
              <a:rPr lang="es-ES" sz="1400"/>
              <a:t>        </a:t>
            </a:r>
            <a:r>
              <a:rPr lang="es-ES" sz="1400" err="1"/>
              <a:t>print</a:t>
            </a:r>
            <a:r>
              <a:rPr lang="es-ES" sz="1400"/>
              <a:t> "&lt;p&gt;Se ha creado la cookie. Se destruirá en $</a:t>
            </a:r>
            <a:r>
              <a:rPr lang="es-ES" sz="1400" err="1"/>
              <a:t>duracion</a:t>
            </a:r>
            <a:r>
              <a:rPr lang="es-ES" sz="1400"/>
              <a:t> ";</a:t>
            </a:r>
          </a:p>
          <a:p>
            <a:pPr marL="114300" indent="0">
              <a:buNone/>
            </a:pPr>
            <a:r>
              <a:rPr lang="es-ES" sz="1400"/>
              <a:t>        </a:t>
            </a:r>
            <a:r>
              <a:rPr lang="es-ES" sz="1400" err="1"/>
              <a:t>if</a:t>
            </a:r>
            <a:r>
              <a:rPr lang="es-ES" sz="1400"/>
              <a:t> ($</a:t>
            </a:r>
            <a:r>
              <a:rPr lang="es-ES" sz="1400" err="1"/>
              <a:t>duracion</a:t>
            </a:r>
            <a:r>
              <a:rPr lang="es-ES" sz="1400"/>
              <a:t> == 1) {</a:t>
            </a:r>
          </a:p>
          <a:p>
            <a:pPr marL="114300" indent="0">
              <a:buNone/>
            </a:pPr>
            <a:r>
              <a:rPr lang="es-ES" sz="1400"/>
              <a:t>            </a:t>
            </a:r>
            <a:r>
              <a:rPr lang="es-ES" sz="1400" err="1"/>
              <a:t>print</a:t>
            </a:r>
            <a:r>
              <a:rPr lang="es-ES" sz="1400"/>
              <a:t> "segundo.&lt;/p&gt;\n";</a:t>
            </a:r>
          </a:p>
          <a:p>
            <a:pPr marL="114300" indent="0">
              <a:buNone/>
            </a:pPr>
            <a:r>
              <a:rPr lang="es-ES" sz="1400"/>
              <a:t>        } </a:t>
            </a:r>
            <a:r>
              <a:rPr lang="es-ES" sz="1400" err="1"/>
              <a:t>else</a:t>
            </a:r>
            <a:r>
              <a:rPr lang="es-ES" sz="1400"/>
              <a:t>{</a:t>
            </a:r>
          </a:p>
          <a:p>
            <a:pPr marL="114300" indent="0">
              <a:buNone/>
            </a:pPr>
            <a:r>
              <a:rPr lang="es-ES" sz="1400"/>
              <a:t>            </a:t>
            </a:r>
            <a:r>
              <a:rPr lang="es-ES" sz="1400" err="1"/>
              <a:t>print</a:t>
            </a:r>
            <a:r>
              <a:rPr lang="es-ES" sz="1400"/>
              <a:t> "segundos.&lt;/p&gt;\n";</a:t>
            </a:r>
          </a:p>
          <a:p>
            <a:pPr marL="114300" indent="0">
              <a:buNone/>
            </a:pPr>
            <a:r>
              <a:rPr lang="es-ES" sz="1400"/>
              <a:t>        }</a:t>
            </a:r>
          </a:p>
          <a:p>
            <a:pPr marL="114300" indent="0">
              <a:buNone/>
            </a:pPr>
            <a:r>
              <a:rPr lang="es-ES" sz="1400"/>
              <a:t>    } </a:t>
            </a:r>
            <a:r>
              <a:rPr lang="es-ES" sz="1400" err="1"/>
              <a:t>else</a:t>
            </a:r>
            <a:r>
              <a:rPr lang="es-ES" sz="1400"/>
              <a:t> {</a:t>
            </a:r>
          </a:p>
          <a:p>
            <a:pPr marL="114300" indent="0">
              <a:buNone/>
            </a:pPr>
            <a:r>
              <a:rPr lang="es-ES" sz="1400"/>
              <a:t>        </a:t>
            </a:r>
            <a:r>
              <a:rPr lang="es-ES" sz="1400" err="1"/>
              <a:t>print</a:t>
            </a:r>
            <a:r>
              <a:rPr lang="es-ES" sz="1400"/>
              <a:t> "&lt;p&gt;La duración no es correcta. No se ha creado la cookie.&lt;/p&gt;\n";</a:t>
            </a:r>
          </a:p>
          <a:p>
            <a:pPr marL="114300" indent="0">
              <a:buNone/>
            </a:pPr>
            <a:r>
              <a:rPr lang="es-ES" sz="1400"/>
              <a:t>    }</a:t>
            </a:r>
          </a:p>
          <a:p>
            <a:pPr marL="114300" indent="0">
              <a:buNone/>
            </a:pPr>
            <a:r>
              <a:rPr lang="es-ES" sz="1400"/>
              <a:t>} </a:t>
            </a:r>
            <a:r>
              <a:rPr lang="es-ES" sz="1400" err="1"/>
              <a:t>elseif</a:t>
            </a:r>
            <a:r>
              <a:rPr lang="es-ES" sz="1400"/>
              <a:t> ($</a:t>
            </a:r>
            <a:r>
              <a:rPr lang="es-ES" sz="1400" err="1"/>
              <a:t>accion</a:t>
            </a:r>
            <a:r>
              <a:rPr lang="es-ES" sz="1400"/>
              <a:t>=='Comprobar') {</a:t>
            </a:r>
          </a:p>
          <a:p>
            <a:pPr marL="114300" indent="0">
              <a:buNone/>
            </a:pPr>
            <a:r>
              <a:rPr lang="es-ES" sz="1400"/>
              <a:t>    </a:t>
            </a:r>
            <a:r>
              <a:rPr lang="es-ES" sz="1400" err="1"/>
              <a:t>if</a:t>
            </a:r>
            <a:r>
              <a:rPr lang="es-ES" sz="1400"/>
              <a:t> (</a:t>
            </a:r>
            <a:r>
              <a:rPr lang="es-ES" sz="1400" err="1"/>
              <a:t>isset</a:t>
            </a:r>
            <a:r>
              <a:rPr lang="es-ES" sz="1400"/>
              <a:t>($_COOKIE['</a:t>
            </a:r>
            <a:r>
              <a:rPr lang="es-ES" sz="1400" err="1"/>
              <a:t>cookieTemporal</a:t>
            </a:r>
            <a:r>
              <a:rPr lang="es-ES" sz="1400"/>
              <a:t>'])) {</a:t>
            </a:r>
          </a:p>
          <a:p>
            <a:pPr marL="114300" indent="0">
              <a:buNone/>
            </a:pPr>
            <a:r>
              <a:rPr lang="es-ES" sz="1400"/>
              <a:t>        $</a:t>
            </a:r>
            <a:r>
              <a:rPr lang="es-ES" sz="1400" err="1"/>
              <a:t>tiempoRestante</a:t>
            </a:r>
            <a:r>
              <a:rPr lang="es-ES" sz="1400"/>
              <a:t> = $_COOKIE['</a:t>
            </a:r>
            <a:r>
              <a:rPr lang="es-ES" sz="1400" err="1"/>
              <a:t>cookieTemporal</a:t>
            </a:r>
            <a:r>
              <a:rPr lang="es-ES" sz="1400"/>
              <a:t>'] - time();</a:t>
            </a:r>
          </a:p>
          <a:p>
            <a:pPr marL="114300" indent="0">
              <a:buNone/>
            </a:pPr>
            <a:r>
              <a:rPr lang="es-ES" sz="1400"/>
              <a:t>        </a:t>
            </a:r>
            <a:r>
              <a:rPr lang="es-ES" sz="1400" err="1"/>
              <a:t>print</a:t>
            </a:r>
            <a:r>
              <a:rPr lang="es-ES" sz="1400"/>
              <a:t> "&lt;p&gt;La cookie se destruirá en $</a:t>
            </a:r>
            <a:r>
              <a:rPr lang="es-ES" sz="1400" err="1"/>
              <a:t>tiempoRestante</a:t>
            </a:r>
            <a:r>
              <a:rPr lang="es-ES" sz="1400"/>
              <a:t> ";</a:t>
            </a:r>
          </a:p>
          <a:p>
            <a:pPr marL="114300" indent="0">
              <a:buNone/>
            </a:pPr>
            <a:r>
              <a:rPr lang="es-ES" sz="1400"/>
              <a:t>        </a:t>
            </a:r>
            <a:r>
              <a:rPr lang="es-ES" sz="1400" err="1"/>
              <a:t>if</a:t>
            </a:r>
            <a:r>
              <a:rPr lang="es-ES" sz="1400"/>
              <a:t> ($</a:t>
            </a:r>
            <a:r>
              <a:rPr lang="es-ES" sz="1400" err="1"/>
              <a:t>tiempoRestante</a:t>
            </a:r>
            <a:r>
              <a:rPr lang="es-ES" sz="1400"/>
              <a:t> == 1) {</a:t>
            </a:r>
          </a:p>
          <a:p>
            <a:pPr marL="114300" indent="0">
              <a:buNone/>
            </a:pPr>
            <a:r>
              <a:rPr lang="es-ES" sz="1400"/>
              <a:t>            </a:t>
            </a:r>
            <a:r>
              <a:rPr lang="es-ES" sz="1400" err="1"/>
              <a:t>print</a:t>
            </a:r>
            <a:r>
              <a:rPr lang="es-ES" sz="1400"/>
              <a:t> "segundo.&lt;/p&gt;\n";</a:t>
            </a:r>
          </a:p>
          <a:p>
            <a:pPr marL="114300" indent="0">
              <a:buNone/>
            </a:pPr>
            <a:r>
              <a:rPr lang="es-ES" sz="1400"/>
              <a:t>        } </a:t>
            </a:r>
            <a:r>
              <a:rPr lang="es-ES" sz="1400" err="1"/>
              <a:t>else</a:t>
            </a:r>
            <a:r>
              <a:rPr lang="es-ES" sz="1400"/>
              <a:t>{</a:t>
            </a:r>
          </a:p>
          <a:p>
            <a:pPr marL="114300" indent="0">
              <a:buNone/>
            </a:pPr>
            <a:r>
              <a:rPr lang="es-ES" sz="1400"/>
              <a:t>            </a:t>
            </a:r>
            <a:r>
              <a:rPr lang="es-ES" sz="1400" err="1"/>
              <a:t>print</a:t>
            </a:r>
            <a:r>
              <a:rPr lang="es-ES" sz="1400"/>
              <a:t> "segundos.&lt;/p&gt;\n";</a:t>
            </a:r>
          </a:p>
          <a:p>
            <a:pPr marL="114300" indent="0">
              <a:buNone/>
            </a:pPr>
            <a:r>
              <a:rPr lang="es-ES" sz="1400"/>
              <a:t>        }</a:t>
            </a:r>
          </a:p>
          <a:p>
            <a:pPr marL="114300" indent="0">
              <a:buNone/>
            </a:pPr>
            <a:r>
              <a:rPr lang="es-ES" sz="1400"/>
              <a:t>    } </a:t>
            </a:r>
            <a:r>
              <a:rPr lang="es-ES" sz="1400" err="1"/>
              <a:t>else</a:t>
            </a:r>
            <a:r>
              <a:rPr lang="es-ES" sz="1400"/>
              <a:t> {</a:t>
            </a:r>
          </a:p>
          <a:p>
            <a:pPr marL="114300" indent="0">
              <a:buNone/>
            </a:pPr>
            <a:r>
              <a:rPr lang="es-ES" sz="1400"/>
              <a:t>        </a:t>
            </a:r>
            <a:r>
              <a:rPr lang="es-ES" sz="1400" err="1"/>
              <a:t>print</a:t>
            </a:r>
            <a:r>
              <a:rPr lang="es-ES" sz="1400"/>
              <a:t> "&lt;p&gt;No existe la cookie.&lt;/p&gt;\n";</a:t>
            </a:r>
          </a:p>
          <a:p>
            <a:pPr marL="114300" indent="0">
              <a:buNone/>
            </a:pPr>
            <a:r>
              <a:rPr lang="es-ES" sz="1400"/>
              <a:t>    }</a:t>
            </a:r>
          </a:p>
          <a:p>
            <a:pPr marL="114300" indent="0">
              <a:buNone/>
            </a:pPr>
            <a:r>
              <a:rPr lang="es-ES" sz="1400"/>
              <a:t>} </a:t>
            </a:r>
            <a:r>
              <a:rPr lang="es-ES" sz="1400" err="1"/>
              <a:t>elseif</a:t>
            </a:r>
            <a:r>
              <a:rPr lang="es-ES" sz="1400"/>
              <a:t> ($</a:t>
            </a:r>
            <a:r>
              <a:rPr lang="es-ES" sz="1400" err="1"/>
              <a:t>accion</a:t>
            </a:r>
            <a:r>
              <a:rPr lang="es-ES" sz="1400"/>
              <a:t>=='Destruir') {</a:t>
            </a:r>
          </a:p>
          <a:p>
            <a:pPr marL="114300" indent="0">
              <a:buNone/>
            </a:pPr>
            <a:r>
              <a:rPr lang="es-ES" sz="1400"/>
              <a:t>    </a:t>
            </a:r>
            <a:r>
              <a:rPr lang="es-ES" sz="1400" err="1"/>
              <a:t>print</a:t>
            </a:r>
            <a:r>
              <a:rPr lang="es-ES" sz="1400"/>
              <a:t> "&lt;p&gt;Se ha destruido la cookie.&lt;/p&gt;\n";</a:t>
            </a:r>
          </a:p>
          <a:p>
            <a:pPr marL="114300" indent="0">
              <a:buNone/>
            </a:pPr>
            <a:r>
              <a:rPr lang="es-ES" sz="1400"/>
              <a:t>}</a:t>
            </a:r>
          </a:p>
          <a:p>
            <a:pPr marL="114300" indent="0">
              <a:buNone/>
            </a:pPr>
            <a:endParaRPr lang="es-ES" sz="1600">
              <a:solidFill>
                <a:srgbClr val="FF0000"/>
              </a:solidFill>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42</a:t>
            </a:fld>
            <a:endParaRPr lang="es-ES"/>
          </a:p>
        </p:txBody>
      </p:sp>
    </p:spTree>
    <p:extLst>
      <p:ext uri="{BB962C8B-B14F-4D97-AF65-F5344CB8AC3E}">
        <p14:creationId xmlns:p14="http://schemas.microsoft.com/office/powerpoint/2010/main" val="2171870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0" y="-26022"/>
            <a:ext cx="9008257" cy="3552300"/>
          </a:xfrm>
        </p:spPr>
        <p:txBody>
          <a:bodyPr numCol="2"/>
          <a:lstStyle/>
          <a:p>
            <a:pPr marL="114300" indent="0">
              <a:buNone/>
            </a:pPr>
            <a:r>
              <a:rPr lang="es-ES" sz="1400">
                <a:solidFill>
                  <a:srgbClr val="FF0000"/>
                </a:solidFill>
              </a:rPr>
              <a:t> </a:t>
            </a:r>
            <a:r>
              <a:rPr lang="es-ES" sz="1400" err="1"/>
              <a:t>print</a:t>
            </a:r>
            <a:r>
              <a:rPr lang="es-ES" sz="1400"/>
              <a:t> "&lt;</a:t>
            </a:r>
            <a:r>
              <a:rPr lang="es-ES" sz="1400" err="1"/>
              <a:t>form</a:t>
            </a:r>
            <a:r>
              <a:rPr lang="es-ES" sz="1400"/>
              <a:t> </a:t>
            </a:r>
            <a:r>
              <a:rPr lang="es-ES" sz="1400" err="1"/>
              <a:t>action</a:t>
            </a:r>
            <a:r>
              <a:rPr lang="es-ES" sz="1400"/>
              <a:t>=\"$_SERVER[PHP_SELF]\"&gt;</a:t>
            </a:r>
          </a:p>
          <a:p>
            <a:pPr marL="114300" indent="0">
              <a:buNone/>
            </a:pPr>
            <a:r>
              <a:rPr lang="es-ES" sz="1400"/>
              <a:t>  &lt;p&gt;Elija una opción&lt;/p&gt;</a:t>
            </a:r>
          </a:p>
          <a:p>
            <a:pPr marL="114300" indent="0">
              <a:buNone/>
            </a:pPr>
            <a:r>
              <a:rPr lang="es-ES" sz="1400"/>
              <a:t>  &lt;</a:t>
            </a:r>
            <a:r>
              <a:rPr lang="es-ES" sz="1400" err="1"/>
              <a:t>ul</a:t>
            </a:r>
            <a:r>
              <a:rPr lang="es-ES" sz="1400"/>
              <a:t>&gt;</a:t>
            </a:r>
          </a:p>
          <a:p>
            <a:pPr marL="114300" indent="0">
              <a:buNone/>
            </a:pPr>
            <a:r>
              <a:rPr lang="es-ES" sz="1400"/>
              <a:t>    &lt;</a:t>
            </a:r>
            <a:r>
              <a:rPr lang="es-ES" sz="1400" err="1"/>
              <a:t>li</a:t>
            </a:r>
            <a:r>
              <a:rPr lang="es-ES" sz="1400"/>
              <a:t>&gt;Crear una cookie con una duración de</a:t>
            </a:r>
          </a:p>
          <a:p>
            <a:pPr marL="114300" indent="0">
              <a:buNone/>
            </a:pPr>
            <a:r>
              <a:rPr lang="es-ES" sz="1400"/>
              <a:t>      &lt;input </a:t>
            </a:r>
            <a:r>
              <a:rPr lang="es-ES" sz="1400" err="1"/>
              <a:t>type</a:t>
            </a:r>
            <a:r>
              <a:rPr lang="es-ES" sz="1400"/>
              <a:t>=\"</a:t>
            </a:r>
            <a:r>
              <a:rPr lang="es-ES" sz="1400" err="1"/>
              <a:t>text</a:t>
            </a:r>
            <a:r>
              <a:rPr lang="es-ES" sz="1400"/>
              <a:t>\" </a:t>
            </a:r>
            <a:r>
              <a:rPr lang="es-ES" sz="1400" err="1"/>
              <a:t>name</a:t>
            </a:r>
            <a:r>
              <a:rPr lang="es-ES" sz="1400"/>
              <a:t>=\"</a:t>
            </a:r>
            <a:r>
              <a:rPr lang="es-ES" sz="1400" err="1"/>
              <a:t>duracion</a:t>
            </a:r>
            <a:r>
              <a:rPr lang="es-ES" sz="1400"/>
              <a:t>\" </a:t>
            </a:r>
            <a:r>
              <a:rPr lang="es-ES" sz="1400" err="1"/>
              <a:t>value</a:t>
            </a:r>
            <a:r>
              <a:rPr lang="es-ES" sz="1400"/>
              <a:t>=\"10\" </a:t>
            </a:r>
            <a:r>
              <a:rPr lang="es-ES" sz="1400" err="1"/>
              <a:t>size</a:t>
            </a:r>
            <a:r>
              <a:rPr lang="es-ES" sz="1400"/>
              <a:t>=\"3\" </a:t>
            </a:r>
            <a:r>
              <a:rPr lang="es-ES" sz="1400" err="1"/>
              <a:t>maxlength</a:t>
            </a:r>
            <a:r>
              <a:rPr lang="es-ES" sz="1400"/>
              <a:t>=\"2\" id=\"cursor\" /&gt;</a:t>
            </a:r>
          </a:p>
          <a:p>
            <a:pPr marL="114300" indent="0">
              <a:buNone/>
            </a:pPr>
            <a:r>
              <a:rPr lang="es-ES" sz="1400"/>
              <a:t>      segundos (entre ".DURACION_MIN." y ".DURACION_MAX.")</a:t>
            </a:r>
          </a:p>
          <a:p>
            <a:pPr marL="114300" indent="0">
              <a:buNone/>
            </a:pPr>
            <a:r>
              <a:rPr lang="es-ES" sz="1400"/>
              <a:t>      &lt;input </a:t>
            </a:r>
            <a:r>
              <a:rPr lang="es-ES" sz="1400" err="1"/>
              <a:t>type</a:t>
            </a:r>
            <a:r>
              <a:rPr lang="es-ES" sz="1400"/>
              <a:t>=\"</a:t>
            </a:r>
            <a:r>
              <a:rPr lang="es-ES" sz="1400" err="1"/>
              <a:t>submit</a:t>
            </a:r>
            <a:r>
              <a:rPr lang="es-ES" sz="1400"/>
              <a:t>\" </a:t>
            </a:r>
            <a:r>
              <a:rPr lang="es-ES" sz="1400" err="1"/>
              <a:t>value</a:t>
            </a:r>
            <a:r>
              <a:rPr lang="es-ES" sz="1400"/>
              <a:t>=\"Crear\" </a:t>
            </a:r>
            <a:r>
              <a:rPr lang="es-ES" sz="1400" err="1"/>
              <a:t>name</a:t>
            </a:r>
            <a:r>
              <a:rPr lang="es-ES" sz="1400"/>
              <a:t>=\"</a:t>
            </a:r>
            <a:r>
              <a:rPr lang="es-ES" sz="1400" err="1"/>
              <a:t>accion</a:t>
            </a:r>
            <a:r>
              <a:rPr lang="es-ES" sz="1400"/>
              <a:t>\" /&gt;&lt;/</a:t>
            </a:r>
            <a:r>
              <a:rPr lang="es-ES" sz="1400" err="1"/>
              <a:t>li</a:t>
            </a:r>
            <a:r>
              <a:rPr lang="es-ES" sz="1400"/>
              <a:t>&gt;</a:t>
            </a:r>
          </a:p>
          <a:p>
            <a:pPr marL="114300" indent="0">
              <a:buNone/>
            </a:pPr>
            <a:r>
              <a:rPr lang="es-ES" sz="1400"/>
              <a:t>    &lt;</a:t>
            </a:r>
            <a:r>
              <a:rPr lang="es-ES" sz="1400" err="1"/>
              <a:t>li</a:t>
            </a:r>
            <a:r>
              <a:rPr lang="es-ES" sz="1400"/>
              <a:t>&gt;Comprobar la cookie</a:t>
            </a:r>
          </a:p>
          <a:p>
            <a:pPr marL="114300" indent="0">
              <a:buNone/>
            </a:pPr>
            <a:r>
              <a:rPr lang="es-ES" sz="1400"/>
              <a:t>      &lt;input </a:t>
            </a:r>
            <a:r>
              <a:rPr lang="es-ES" sz="1400" err="1"/>
              <a:t>type</a:t>
            </a:r>
            <a:r>
              <a:rPr lang="es-ES" sz="1400"/>
              <a:t>=\"</a:t>
            </a:r>
            <a:r>
              <a:rPr lang="es-ES" sz="1400" err="1"/>
              <a:t>submit</a:t>
            </a:r>
            <a:r>
              <a:rPr lang="es-ES" sz="1400"/>
              <a:t>\" </a:t>
            </a:r>
            <a:r>
              <a:rPr lang="es-ES" sz="1400" err="1"/>
              <a:t>value</a:t>
            </a:r>
            <a:r>
              <a:rPr lang="es-ES" sz="1400"/>
              <a:t>=\"Comprobar\" </a:t>
            </a:r>
            <a:r>
              <a:rPr lang="es-ES" sz="1400" err="1"/>
              <a:t>name</a:t>
            </a:r>
            <a:r>
              <a:rPr lang="es-ES" sz="1400"/>
              <a:t>=\"</a:t>
            </a:r>
            <a:r>
              <a:rPr lang="es-ES" sz="1400" err="1"/>
              <a:t>accion</a:t>
            </a:r>
            <a:r>
              <a:rPr lang="es-ES" sz="1400"/>
              <a:t>\" /&gt;&lt;/</a:t>
            </a:r>
            <a:r>
              <a:rPr lang="es-ES" sz="1400" err="1"/>
              <a:t>li</a:t>
            </a:r>
            <a:r>
              <a:rPr lang="es-ES" sz="1400"/>
              <a:t>&gt;</a:t>
            </a:r>
          </a:p>
          <a:p>
            <a:pPr marL="114300" indent="0">
              <a:buNone/>
            </a:pPr>
            <a:r>
              <a:rPr lang="es-ES" sz="1400"/>
              <a:t>    &lt;</a:t>
            </a:r>
            <a:r>
              <a:rPr lang="es-ES" sz="1400" err="1"/>
              <a:t>li</a:t>
            </a:r>
            <a:r>
              <a:rPr lang="es-ES" sz="1400"/>
              <a:t>&gt;Destruir la cookie</a:t>
            </a:r>
          </a:p>
          <a:p>
            <a:pPr marL="114300" indent="0">
              <a:buNone/>
            </a:pPr>
            <a:r>
              <a:rPr lang="es-ES" sz="1400"/>
              <a:t>      &lt;input </a:t>
            </a:r>
            <a:r>
              <a:rPr lang="es-ES" sz="1400" err="1"/>
              <a:t>type</a:t>
            </a:r>
            <a:r>
              <a:rPr lang="es-ES" sz="1400"/>
              <a:t>=\"</a:t>
            </a:r>
            <a:r>
              <a:rPr lang="es-ES" sz="1400" err="1"/>
              <a:t>submit</a:t>
            </a:r>
            <a:r>
              <a:rPr lang="es-ES" sz="1400"/>
              <a:t>\" </a:t>
            </a:r>
            <a:r>
              <a:rPr lang="es-ES" sz="1400" err="1"/>
              <a:t>value</a:t>
            </a:r>
            <a:r>
              <a:rPr lang="es-ES" sz="1400"/>
              <a:t>=\"Destruir\" </a:t>
            </a:r>
            <a:r>
              <a:rPr lang="es-ES" sz="1400" err="1"/>
              <a:t>name</a:t>
            </a:r>
            <a:r>
              <a:rPr lang="es-ES" sz="1400"/>
              <a:t>=\"</a:t>
            </a:r>
            <a:r>
              <a:rPr lang="es-ES" sz="1400" err="1"/>
              <a:t>accion</a:t>
            </a:r>
            <a:r>
              <a:rPr lang="es-ES" sz="1400"/>
              <a:t>\" /&gt;&lt;/</a:t>
            </a:r>
            <a:r>
              <a:rPr lang="es-ES" sz="1400" err="1"/>
              <a:t>li</a:t>
            </a:r>
            <a:r>
              <a:rPr lang="es-ES" sz="1400"/>
              <a:t>&gt;</a:t>
            </a:r>
          </a:p>
          <a:p>
            <a:pPr marL="114300" indent="0">
              <a:buNone/>
            </a:pPr>
            <a:r>
              <a:rPr lang="es-ES" sz="1400"/>
              <a:t>  &lt;/</a:t>
            </a:r>
            <a:r>
              <a:rPr lang="es-ES" sz="1400" err="1"/>
              <a:t>ul</a:t>
            </a:r>
            <a:r>
              <a:rPr lang="es-ES" sz="1400"/>
              <a:t>&gt;</a:t>
            </a:r>
          </a:p>
          <a:p>
            <a:pPr marL="114300" indent="0">
              <a:buNone/>
            </a:pPr>
            <a:r>
              <a:rPr lang="es-ES" sz="1400"/>
              <a:t>&lt;/</a:t>
            </a:r>
            <a:r>
              <a:rPr lang="es-ES" sz="1400" err="1"/>
              <a:t>form</a:t>
            </a:r>
            <a:r>
              <a:rPr lang="es-ES" sz="1400"/>
              <a:t>&gt;\n";</a:t>
            </a:r>
          </a:p>
          <a:p>
            <a:pPr marL="114300" indent="0">
              <a:buNone/>
            </a:pPr>
            <a:endParaRPr lang="es-ES" sz="1400"/>
          </a:p>
          <a:p>
            <a:pPr marL="114300" indent="0">
              <a:buNone/>
            </a:pPr>
            <a:r>
              <a:rPr lang="es-ES" sz="1400" err="1"/>
              <a:t>print</a:t>
            </a:r>
            <a:r>
              <a:rPr lang="es-ES" sz="1400"/>
              <a:t> '&lt;</a:t>
            </a:r>
            <a:r>
              <a:rPr lang="es-ES" sz="1400" err="1"/>
              <a:t>address</a:t>
            </a:r>
            <a:r>
              <a:rPr lang="es-ES" sz="1400"/>
              <a:t>&gt;</a:t>
            </a:r>
          </a:p>
          <a:p>
            <a:pPr marL="114300" indent="0">
              <a:buNone/>
            </a:pPr>
            <a:r>
              <a:rPr lang="es-ES" sz="1400"/>
              <a:t> </a:t>
            </a:r>
          </a:p>
          <a:p>
            <a:pPr marL="114300" indent="0">
              <a:buNone/>
            </a:pPr>
            <a:r>
              <a:rPr lang="es-ES" sz="1400"/>
              <a:t>&lt;/</a:t>
            </a:r>
            <a:r>
              <a:rPr lang="es-ES" sz="1400" err="1"/>
              <a:t>address</a:t>
            </a:r>
            <a:r>
              <a:rPr lang="es-ES" sz="1400"/>
              <a:t>&gt;</a:t>
            </a:r>
          </a:p>
          <a:p>
            <a:pPr marL="114300" indent="0">
              <a:buNone/>
            </a:pPr>
            <a:r>
              <a:rPr lang="es-ES" sz="1400"/>
              <a:t>&lt;p </a:t>
            </a:r>
            <a:r>
              <a:rPr lang="es-ES" sz="1400" err="1"/>
              <a:t>class</a:t>
            </a:r>
            <a:r>
              <a:rPr lang="es-ES" sz="1400"/>
              <a:t>="licencia"&gt;El programa PHP que genera esta página está bajo</a:t>
            </a:r>
          </a:p>
          <a:p>
            <a:pPr marL="114300" indent="0">
              <a:buNone/>
            </a:pPr>
            <a:r>
              <a:rPr lang="es-ES" sz="1400"/>
              <a:t>&lt;a </a:t>
            </a:r>
            <a:r>
              <a:rPr lang="es-ES" sz="1400" err="1"/>
              <a:t>rel</a:t>
            </a:r>
            <a:r>
              <a:rPr lang="es-ES" sz="1400"/>
              <a:t>="</a:t>
            </a:r>
            <a:r>
              <a:rPr lang="es-ES" sz="1400" err="1"/>
              <a:t>license</a:t>
            </a:r>
            <a:r>
              <a:rPr lang="es-ES" sz="1400"/>
              <a:t>" </a:t>
            </a:r>
            <a:r>
              <a:rPr lang="es-ES" sz="1400" err="1"/>
              <a:t>href</a:t>
            </a:r>
            <a:r>
              <a:rPr lang="es-ES" sz="1400"/>
              <a:t>="http://www.gnu.org/licenses/agpl.txt"&gt;licencia AGPL 3 o</a:t>
            </a:r>
          </a:p>
          <a:p>
            <a:pPr marL="114300" indent="0">
              <a:buNone/>
            </a:pPr>
            <a:r>
              <a:rPr lang="es-ES" sz="1400"/>
              <a:t>posterior&lt;/a&gt;.&lt;/p&gt;</a:t>
            </a:r>
          </a:p>
          <a:p>
            <a:pPr marL="114300" indent="0">
              <a:buNone/>
            </a:pPr>
            <a:r>
              <a:rPr lang="es-ES" sz="1400"/>
              <a:t>&lt;/</a:t>
            </a:r>
            <a:r>
              <a:rPr lang="es-ES" sz="1400" err="1"/>
              <a:t>body</a:t>
            </a:r>
            <a:r>
              <a:rPr lang="es-ES" sz="1400"/>
              <a:t>&gt;</a:t>
            </a:r>
          </a:p>
          <a:p>
            <a:pPr marL="114300" indent="0">
              <a:buNone/>
            </a:pPr>
            <a:r>
              <a:rPr lang="es-ES" sz="1400"/>
              <a:t>&lt;/</a:t>
            </a:r>
            <a:r>
              <a:rPr lang="es-ES" sz="1400" err="1"/>
              <a:t>html</a:t>
            </a:r>
            <a:r>
              <a:rPr lang="es-ES" sz="1400"/>
              <a:t>&gt;';</a:t>
            </a:r>
          </a:p>
          <a:p>
            <a:pPr marL="114300" indent="0">
              <a:buNone/>
            </a:pPr>
            <a:endParaRPr lang="es-ES" sz="1400"/>
          </a:p>
          <a:p>
            <a:pPr marL="114300" indent="0">
              <a:buNone/>
            </a:pPr>
            <a:r>
              <a:rPr lang="es-ES" sz="1400"/>
              <a:t>?&gt;</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43</a:t>
            </a:fld>
            <a:endParaRPr lang="es-ES"/>
          </a:p>
        </p:txBody>
      </p:sp>
    </p:spTree>
    <p:extLst>
      <p:ext uri="{BB962C8B-B14F-4D97-AF65-F5344CB8AC3E}">
        <p14:creationId xmlns:p14="http://schemas.microsoft.com/office/powerpoint/2010/main" val="35278905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3F4B9BE-B0D2-CC73-DE77-E9E4748E75B8}"/>
              </a:ext>
            </a:extLst>
          </p:cNvPr>
          <p:cNvSpPr>
            <a:spLocks noGrp="1"/>
          </p:cNvSpPr>
          <p:nvPr>
            <p:ph type="body" idx="1"/>
          </p:nvPr>
        </p:nvSpPr>
        <p:spPr>
          <a:xfrm>
            <a:off x="35496" y="0"/>
            <a:ext cx="9108504" cy="3552300"/>
          </a:xfrm>
        </p:spPr>
        <p:txBody>
          <a:bodyPr numCol="2"/>
          <a:lstStyle/>
          <a:p>
            <a:pPr marL="114300" indent="0">
              <a:buNone/>
            </a:pPr>
            <a:r>
              <a:rPr lang="es-ES" sz="1200" err="1"/>
              <a:t>body</a:t>
            </a:r>
            <a:r>
              <a:rPr lang="es-ES" sz="1200"/>
              <a:t> {</a:t>
            </a:r>
          </a:p>
          <a:p>
            <a:pPr marL="114300" indent="0">
              <a:buNone/>
            </a:pPr>
            <a:r>
              <a:rPr lang="es-ES" sz="1200"/>
              <a:t>  </a:t>
            </a:r>
            <a:r>
              <a:rPr lang="es-ES" sz="1200" err="1"/>
              <a:t>background</a:t>
            </a:r>
            <a:r>
              <a:rPr lang="es-ES" sz="1200"/>
              <a:t>-color: #F6F6FF;</a:t>
            </a:r>
          </a:p>
          <a:p>
            <a:pPr marL="114300" indent="0">
              <a:buNone/>
            </a:pPr>
            <a:r>
              <a:rPr lang="es-ES" sz="1200"/>
              <a:t>  </a:t>
            </a:r>
            <a:r>
              <a:rPr lang="es-ES" sz="1200" err="1"/>
              <a:t>font-family</a:t>
            </a:r>
            <a:r>
              <a:rPr lang="es-ES" sz="1200"/>
              <a:t>: </a:t>
            </a:r>
            <a:r>
              <a:rPr lang="es-ES" sz="1200" err="1"/>
              <a:t>sans-serif</a:t>
            </a:r>
            <a:r>
              <a:rPr lang="es-ES" sz="1200"/>
              <a:t>;</a:t>
            </a:r>
          </a:p>
          <a:p>
            <a:pPr marL="114300" indent="0">
              <a:buNone/>
            </a:pPr>
            <a:r>
              <a:rPr lang="es-ES" sz="1200"/>
              <a:t>  </a:t>
            </a:r>
            <a:r>
              <a:rPr lang="es-ES" sz="1200" err="1"/>
              <a:t>padding</a:t>
            </a:r>
            <a:r>
              <a:rPr lang="es-ES" sz="1200"/>
              <a:t>: 0 20px;</a:t>
            </a:r>
          </a:p>
          <a:p>
            <a:pPr marL="114300" indent="0">
              <a:buNone/>
            </a:pPr>
            <a:r>
              <a:rPr lang="es-ES" sz="1200"/>
              <a:t>}</a:t>
            </a:r>
          </a:p>
          <a:p>
            <a:pPr marL="114300" indent="0">
              <a:buNone/>
            </a:pPr>
            <a:r>
              <a:rPr lang="es-ES" sz="1200"/>
              <a:t>h1 {</a:t>
            </a:r>
          </a:p>
          <a:p>
            <a:pPr marL="114300" indent="0">
              <a:buNone/>
            </a:pPr>
            <a:r>
              <a:rPr lang="es-ES" sz="1200"/>
              <a:t>  </a:t>
            </a:r>
            <a:r>
              <a:rPr lang="es-ES" sz="1200" err="1"/>
              <a:t>margin</a:t>
            </a:r>
            <a:r>
              <a:rPr lang="es-ES" sz="1200"/>
              <a:t>: 10px;</a:t>
            </a:r>
          </a:p>
          <a:p>
            <a:pPr marL="114300" indent="0">
              <a:buNone/>
            </a:pPr>
            <a:r>
              <a:rPr lang="es-ES" sz="1200"/>
              <a:t>  </a:t>
            </a:r>
            <a:r>
              <a:rPr lang="es-ES" sz="1200" err="1"/>
              <a:t>font-size</a:t>
            </a:r>
            <a:r>
              <a:rPr lang="es-ES" sz="1200"/>
              <a:t>: 140%;</a:t>
            </a:r>
          </a:p>
          <a:p>
            <a:pPr marL="114300" indent="0">
              <a:buNone/>
            </a:pPr>
            <a:r>
              <a:rPr lang="es-ES" sz="1200"/>
              <a:t>  </a:t>
            </a:r>
            <a:r>
              <a:rPr lang="es-ES" sz="1200" err="1"/>
              <a:t>text-align</a:t>
            </a:r>
            <a:r>
              <a:rPr lang="es-ES" sz="1200"/>
              <a:t>: center;</a:t>
            </a:r>
          </a:p>
          <a:p>
            <a:pPr marL="114300" indent="0">
              <a:buNone/>
            </a:pPr>
            <a:r>
              <a:rPr lang="es-ES" sz="1200"/>
              <a:t>  </a:t>
            </a:r>
            <a:r>
              <a:rPr lang="es-ES" sz="1200" err="1"/>
              <a:t>text-transform</a:t>
            </a:r>
            <a:r>
              <a:rPr lang="es-ES" sz="1200"/>
              <a:t>: </a:t>
            </a:r>
            <a:r>
              <a:rPr lang="es-ES" sz="1200" err="1"/>
              <a:t>uppercase</a:t>
            </a:r>
            <a:r>
              <a:rPr lang="es-ES" sz="1200"/>
              <a:t>;</a:t>
            </a:r>
          </a:p>
          <a:p>
            <a:pPr marL="114300" indent="0">
              <a:buNone/>
            </a:pPr>
            <a:r>
              <a:rPr lang="es-ES" sz="1200"/>
              <a:t>}</a:t>
            </a:r>
          </a:p>
          <a:p>
            <a:pPr marL="114300" indent="0">
              <a:buNone/>
            </a:pPr>
            <a:r>
              <a:rPr lang="es-ES" sz="1200" err="1"/>
              <a:t>fieldset</a:t>
            </a:r>
            <a:r>
              <a:rPr lang="es-ES" sz="1200"/>
              <a:t> {</a:t>
            </a:r>
          </a:p>
          <a:p>
            <a:pPr marL="114300" indent="0">
              <a:buNone/>
            </a:pPr>
            <a:r>
              <a:rPr lang="es-ES" sz="1200"/>
              <a:t>  </a:t>
            </a:r>
            <a:r>
              <a:rPr lang="es-ES" sz="1200" err="1"/>
              <a:t>background</a:t>
            </a:r>
            <a:r>
              <a:rPr lang="es-ES" sz="1200"/>
              <a:t>-color: #E6E6FF;</a:t>
            </a:r>
          </a:p>
          <a:p>
            <a:pPr marL="114300" indent="0">
              <a:buNone/>
            </a:pPr>
            <a:r>
              <a:rPr lang="es-ES" sz="1200"/>
              <a:t>  </a:t>
            </a:r>
            <a:r>
              <a:rPr lang="es-ES" sz="1200" err="1"/>
              <a:t>border</a:t>
            </a:r>
            <a:r>
              <a:rPr lang="es-ES" sz="1200"/>
              <a:t>: #8686FF 3px </a:t>
            </a:r>
            <a:r>
              <a:rPr lang="es-ES" sz="1200" err="1"/>
              <a:t>solid</a:t>
            </a:r>
            <a:r>
              <a:rPr lang="es-ES" sz="1200"/>
              <a:t>;</a:t>
            </a:r>
          </a:p>
          <a:p>
            <a:pPr marL="114300" indent="0">
              <a:buNone/>
            </a:pPr>
            <a:r>
              <a:rPr lang="es-ES" sz="1200"/>
              <a:t>  </a:t>
            </a:r>
            <a:r>
              <a:rPr lang="es-ES" sz="1200" err="1"/>
              <a:t>padding</a:t>
            </a:r>
            <a:r>
              <a:rPr lang="es-ES" sz="1200"/>
              <a:t>: 10px 20px </a:t>
            </a:r>
            <a:r>
              <a:rPr lang="es-ES" sz="1200" err="1"/>
              <a:t>20px</a:t>
            </a:r>
            <a:r>
              <a:rPr lang="es-ES" sz="1200"/>
              <a:t>;</a:t>
            </a:r>
          </a:p>
          <a:p>
            <a:pPr marL="114300" indent="0">
              <a:buNone/>
            </a:pPr>
            <a:r>
              <a:rPr lang="es-ES" sz="1200"/>
              <a:t>}</a:t>
            </a:r>
          </a:p>
          <a:p>
            <a:pPr marL="114300" indent="0">
              <a:buNone/>
            </a:pPr>
            <a:r>
              <a:rPr lang="es-ES" sz="1200" err="1"/>
              <a:t>legend</a:t>
            </a:r>
            <a:r>
              <a:rPr lang="es-ES" sz="1200"/>
              <a:t> {</a:t>
            </a:r>
          </a:p>
          <a:p>
            <a:pPr marL="114300" indent="0">
              <a:buNone/>
            </a:pPr>
            <a:r>
              <a:rPr lang="es-ES" sz="1200"/>
              <a:t>  </a:t>
            </a:r>
            <a:r>
              <a:rPr lang="es-ES" sz="1200" err="1"/>
              <a:t>background</a:t>
            </a:r>
            <a:r>
              <a:rPr lang="es-ES" sz="1200"/>
              <a:t>-color: </a:t>
            </a:r>
            <a:r>
              <a:rPr lang="es-ES" sz="1200" err="1"/>
              <a:t>white</a:t>
            </a:r>
            <a:r>
              <a:rPr lang="es-ES" sz="1200"/>
              <a:t>;</a:t>
            </a:r>
          </a:p>
          <a:p>
            <a:pPr marL="114300" indent="0">
              <a:buNone/>
            </a:pPr>
            <a:r>
              <a:rPr lang="es-ES" sz="1200"/>
              <a:t>  </a:t>
            </a:r>
            <a:r>
              <a:rPr lang="es-ES" sz="1200" err="1"/>
              <a:t>border</a:t>
            </a:r>
            <a:r>
              <a:rPr lang="es-ES" sz="1200"/>
              <a:t>: #8686FF 3px </a:t>
            </a:r>
            <a:r>
              <a:rPr lang="es-ES" sz="1200" err="1"/>
              <a:t>solid</a:t>
            </a:r>
            <a:r>
              <a:rPr lang="es-ES" sz="1200"/>
              <a:t>;</a:t>
            </a:r>
          </a:p>
          <a:p>
            <a:pPr marL="114300" indent="0">
              <a:buNone/>
            </a:pPr>
            <a:r>
              <a:rPr lang="es-ES" sz="1200"/>
              <a:t>  </a:t>
            </a:r>
            <a:r>
              <a:rPr lang="es-ES" sz="1200" err="1"/>
              <a:t>font-size</a:t>
            </a:r>
            <a:r>
              <a:rPr lang="es-ES" sz="1200"/>
              <a:t>: 120%;</a:t>
            </a:r>
          </a:p>
          <a:p>
            <a:pPr marL="114300" indent="0">
              <a:buNone/>
            </a:pPr>
            <a:r>
              <a:rPr lang="es-ES" sz="1200"/>
              <a:t>  </a:t>
            </a:r>
            <a:r>
              <a:rPr lang="es-ES" sz="1200" err="1"/>
              <a:t>padding</a:t>
            </a:r>
            <a:r>
              <a:rPr lang="es-ES" sz="1200"/>
              <a:t>: 0px 10px;</a:t>
            </a:r>
          </a:p>
          <a:p>
            <a:pPr marL="114300" indent="0">
              <a:buNone/>
            </a:pPr>
            <a:r>
              <a:rPr lang="es-ES" sz="1200"/>
              <a:t>}</a:t>
            </a:r>
          </a:p>
          <a:p>
            <a:pPr marL="114300" indent="0">
              <a:buNone/>
            </a:pPr>
            <a:r>
              <a:rPr lang="es-ES" sz="1200"/>
              <a:t>input {</a:t>
            </a:r>
          </a:p>
          <a:p>
            <a:pPr marL="114300" indent="0">
              <a:buNone/>
            </a:pPr>
            <a:r>
              <a:rPr lang="es-ES" sz="1200"/>
              <a:t>  </a:t>
            </a:r>
            <a:r>
              <a:rPr lang="es-ES" sz="1200" err="1"/>
              <a:t>font-family</a:t>
            </a:r>
            <a:r>
              <a:rPr lang="es-ES" sz="1200"/>
              <a:t>: </a:t>
            </a:r>
            <a:r>
              <a:rPr lang="es-ES" sz="1200" err="1"/>
              <a:t>monospace</a:t>
            </a:r>
            <a:r>
              <a:rPr lang="es-ES" sz="1200"/>
              <a:t>;</a:t>
            </a:r>
          </a:p>
          <a:p>
            <a:pPr marL="114300" indent="0">
              <a:buNone/>
            </a:pPr>
            <a:r>
              <a:rPr lang="es-ES" sz="1200"/>
              <a:t>}</a:t>
            </a:r>
          </a:p>
          <a:p>
            <a:pPr marL="114300" indent="0">
              <a:buNone/>
            </a:pPr>
            <a:r>
              <a:rPr lang="es-ES" sz="1200"/>
              <a:t>.</a:t>
            </a:r>
            <a:r>
              <a:rPr lang="es-ES" sz="1200" err="1"/>
              <a:t>der</a:t>
            </a:r>
            <a:r>
              <a:rPr lang="es-ES" sz="1200"/>
              <a:t> {</a:t>
            </a:r>
          </a:p>
          <a:p>
            <a:pPr marL="114300" indent="0">
              <a:buNone/>
            </a:pPr>
            <a:r>
              <a:rPr lang="es-ES" sz="1200"/>
              <a:t>  </a:t>
            </a:r>
            <a:r>
              <a:rPr lang="es-ES" sz="1200" err="1"/>
              <a:t>text-align</a:t>
            </a:r>
            <a:r>
              <a:rPr lang="es-ES" sz="1200"/>
              <a:t>: </a:t>
            </a:r>
            <a:r>
              <a:rPr lang="es-ES" sz="1200" err="1"/>
              <a:t>right</a:t>
            </a:r>
            <a:r>
              <a:rPr lang="es-ES" sz="1200"/>
              <a:t>;</a:t>
            </a:r>
          </a:p>
          <a:p>
            <a:pPr marL="114300" indent="0">
              <a:buNone/>
            </a:pPr>
            <a:r>
              <a:rPr lang="es-ES" sz="1200"/>
              <a:t>  </a:t>
            </a:r>
            <a:r>
              <a:rPr lang="es-ES" sz="1200" err="1"/>
              <a:t>margin</a:t>
            </a:r>
            <a:r>
              <a:rPr lang="es-ES" sz="1200"/>
              <a:t>: 10px 0px;</a:t>
            </a:r>
          </a:p>
          <a:p>
            <a:pPr marL="114300" indent="0">
              <a:buNone/>
            </a:pPr>
            <a:r>
              <a:rPr lang="es-ES" sz="1200"/>
              <a:t>}</a:t>
            </a:r>
          </a:p>
          <a:p>
            <a:pPr marL="114300" indent="0">
              <a:buNone/>
            </a:pPr>
            <a:r>
              <a:rPr lang="es-ES" sz="1200" err="1"/>
              <a:t>address</a:t>
            </a:r>
            <a:r>
              <a:rPr lang="es-ES" sz="1200"/>
              <a:t> {</a:t>
            </a:r>
          </a:p>
          <a:p>
            <a:pPr marL="114300" indent="0">
              <a:buNone/>
            </a:pPr>
            <a:r>
              <a:rPr lang="es-ES" sz="1200"/>
              <a:t>  </a:t>
            </a:r>
            <a:r>
              <a:rPr lang="es-ES" sz="1200" err="1"/>
              <a:t>clear</a:t>
            </a:r>
            <a:r>
              <a:rPr lang="es-ES" sz="1200"/>
              <a:t>: </a:t>
            </a:r>
            <a:r>
              <a:rPr lang="es-ES" sz="1200" err="1"/>
              <a:t>both</a:t>
            </a:r>
            <a:r>
              <a:rPr lang="es-ES" sz="1200"/>
              <a:t>;</a:t>
            </a:r>
          </a:p>
          <a:p>
            <a:pPr marL="114300" indent="0">
              <a:buNone/>
            </a:pPr>
            <a:r>
              <a:rPr lang="es-ES" sz="1200"/>
              <a:t>  </a:t>
            </a:r>
            <a:r>
              <a:rPr lang="es-ES" sz="1200" err="1"/>
              <a:t>border</a:t>
            </a:r>
            <a:r>
              <a:rPr lang="es-ES" sz="1200"/>
              <a:t>-top: </a:t>
            </a:r>
            <a:r>
              <a:rPr lang="es-ES" sz="1200" err="1"/>
              <a:t>black</a:t>
            </a:r>
            <a:r>
              <a:rPr lang="es-ES" sz="1200"/>
              <a:t> </a:t>
            </a:r>
            <a:r>
              <a:rPr lang="es-ES" sz="1200" err="1"/>
              <a:t>solid</a:t>
            </a:r>
            <a:r>
              <a:rPr lang="es-ES" sz="1200"/>
              <a:t> 1px;</a:t>
            </a:r>
          </a:p>
          <a:p>
            <a:pPr marL="114300" indent="0">
              <a:buNone/>
            </a:pPr>
            <a:r>
              <a:rPr lang="es-ES" sz="1200"/>
              <a:t>  </a:t>
            </a:r>
            <a:r>
              <a:rPr lang="es-ES" sz="1200" err="1"/>
              <a:t>margin</a:t>
            </a:r>
            <a:r>
              <a:rPr lang="es-ES" sz="1200"/>
              <a:t>-top: 10px;</a:t>
            </a:r>
          </a:p>
          <a:p>
            <a:pPr marL="114300" indent="0">
              <a:buNone/>
            </a:pPr>
            <a:r>
              <a:rPr lang="es-ES" sz="1200"/>
              <a:t>  </a:t>
            </a:r>
            <a:r>
              <a:rPr lang="es-ES" sz="1200" err="1"/>
              <a:t>padding</a:t>
            </a:r>
            <a:r>
              <a:rPr lang="es-ES" sz="1200"/>
              <a:t>-top: 5px;</a:t>
            </a:r>
          </a:p>
          <a:p>
            <a:pPr marL="114300" indent="0">
              <a:buNone/>
            </a:pPr>
            <a:r>
              <a:rPr lang="es-ES" sz="1200"/>
              <a:t>}</a:t>
            </a:r>
          </a:p>
          <a:p>
            <a:pPr marL="114300" indent="0">
              <a:buNone/>
            </a:pPr>
            <a:r>
              <a:rPr lang="es-ES" sz="1200" err="1"/>
              <a:t>p.licencia</a:t>
            </a:r>
            <a:r>
              <a:rPr lang="es-ES" sz="1200"/>
              <a:t> {</a:t>
            </a:r>
          </a:p>
          <a:p>
            <a:pPr marL="114300" indent="0">
              <a:buNone/>
            </a:pPr>
            <a:r>
              <a:rPr lang="es-ES" sz="1200"/>
              <a:t>  </a:t>
            </a:r>
            <a:r>
              <a:rPr lang="es-ES" sz="1200" err="1"/>
              <a:t>text-align</a:t>
            </a:r>
            <a:r>
              <a:rPr lang="es-ES" sz="1200"/>
              <a:t>: center;</a:t>
            </a:r>
          </a:p>
          <a:p>
            <a:pPr marL="114300" indent="0">
              <a:buNone/>
            </a:pPr>
            <a:r>
              <a:rPr lang="es-ES" sz="1200"/>
              <a:t>}</a:t>
            </a:r>
          </a:p>
          <a:p>
            <a:pPr marL="114300" indent="0">
              <a:buNone/>
            </a:pPr>
            <a:endParaRPr lang="es-ES" sz="1200"/>
          </a:p>
        </p:txBody>
      </p:sp>
      <p:sp>
        <p:nvSpPr>
          <p:cNvPr id="4" name="Marcador de número de diapositiva 3">
            <a:extLst>
              <a:ext uri="{FF2B5EF4-FFF2-40B4-BE49-F238E27FC236}">
                <a16:creationId xmlns:a16="http://schemas.microsoft.com/office/drawing/2014/main" id="{75247F56-94CD-47D6-1A9F-09A5391EE948}"/>
              </a:ext>
            </a:extLst>
          </p:cNvPr>
          <p:cNvSpPr>
            <a:spLocks noGrp="1"/>
          </p:cNvSpPr>
          <p:nvPr>
            <p:ph type="sldNum" idx="10"/>
          </p:nvPr>
        </p:nvSpPr>
        <p:spPr/>
        <p:txBody>
          <a:bodyPr/>
          <a:lstStyle/>
          <a:p>
            <a:fld id="{00000000-1234-1234-1234-123412341234}" type="slidenum">
              <a:rPr lang="es-ES" smtClean="0"/>
              <a:pPr/>
              <a:t>44</a:t>
            </a:fld>
            <a:endParaRPr lang="es-ES"/>
          </a:p>
        </p:txBody>
      </p:sp>
      <p:sp>
        <p:nvSpPr>
          <p:cNvPr id="5" name="CuadroTexto 4">
            <a:extLst>
              <a:ext uri="{FF2B5EF4-FFF2-40B4-BE49-F238E27FC236}">
                <a16:creationId xmlns:a16="http://schemas.microsoft.com/office/drawing/2014/main" id="{A0346EB6-7B5F-0020-654C-DA01E365EBB0}"/>
              </a:ext>
            </a:extLst>
          </p:cNvPr>
          <p:cNvSpPr txBox="1"/>
          <p:nvPr/>
        </p:nvSpPr>
        <p:spPr>
          <a:xfrm>
            <a:off x="6816693" y="483518"/>
            <a:ext cx="4583622" cy="307777"/>
          </a:xfrm>
          <a:prstGeom prst="rect">
            <a:avLst/>
          </a:prstGeom>
          <a:noFill/>
        </p:spPr>
        <p:txBody>
          <a:bodyPr wrap="square">
            <a:spAutoFit/>
          </a:bodyPr>
          <a:lstStyle/>
          <a:p>
            <a:r>
              <a:rPr lang="en-US">
                <a:solidFill>
                  <a:srgbClr val="6A9955"/>
                </a:solidFill>
                <a:latin typeface="Consolas" panose="020B0609020204030204" pitchFamily="49" charset="0"/>
              </a:rPr>
              <a:t>php_soluciones</a:t>
            </a:r>
            <a:r>
              <a:rPr lang="en-US" b="0">
                <a:solidFill>
                  <a:srgbClr val="6A9955"/>
                </a:solidFill>
                <a:effectLst/>
                <a:latin typeface="Consolas" panose="020B0609020204030204" pitchFamily="49" charset="0"/>
              </a:rPr>
              <a:t>.css</a:t>
            </a:r>
            <a:endParaRPr lang="en-US" b="0">
              <a:solidFill>
                <a:srgbClr val="CCCCCC"/>
              </a:solidFill>
              <a:effectLst/>
              <a:latin typeface="Consolas" panose="020B0609020204030204" pitchFamily="49" charset="0"/>
            </a:endParaRPr>
          </a:p>
        </p:txBody>
      </p:sp>
    </p:spTree>
    <p:extLst>
      <p:ext uri="{BB962C8B-B14F-4D97-AF65-F5344CB8AC3E}">
        <p14:creationId xmlns:p14="http://schemas.microsoft.com/office/powerpoint/2010/main" val="1464087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45</a:t>
            </a:fld>
            <a:endParaRPr lang="es-ES"/>
          </a:p>
        </p:txBody>
      </p:sp>
      <p:sp>
        <p:nvSpPr>
          <p:cNvPr id="5" name="Título 1">
            <a:extLst>
              <a:ext uri="{FF2B5EF4-FFF2-40B4-BE49-F238E27FC236}">
                <a16:creationId xmlns:a16="http://schemas.microsoft.com/office/drawing/2014/main" id="{16AADDCF-9D2F-6D8F-6686-4A86714E61E3}"/>
              </a:ext>
            </a:extLst>
          </p:cNvPr>
          <p:cNvSpPr txBox="1">
            <a:spLocks/>
          </p:cNvSpPr>
          <p:nvPr/>
        </p:nvSpPr>
        <p:spPr>
          <a:xfrm>
            <a:off x="1043608" y="1923678"/>
            <a:ext cx="64626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s-ES"/>
              <a:t>SESIONES</a:t>
            </a:r>
          </a:p>
        </p:txBody>
      </p:sp>
    </p:spTree>
    <p:extLst>
      <p:ext uri="{BB962C8B-B14F-4D97-AF65-F5344CB8AC3E}">
        <p14:creationId xmlns:p14="http://schemas.microsoft.com/office/powerpoint/2010/main" val="15674348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323528" y="1373588"/>
            <a:ext cx="8496944" cy="3552300"/>
          </a:xfrm>
        </p:spPr>
        <p:txBody>
          <a:bodyPr/>
          <a:lstStyle/>
          <a:p>
            <a:r>
              <a:rPr lang="es-ES" sz="1600">
                <a:solidFill>
                  <a:schemeClr val="tx1"/>
                </a:solidFill>
              </a:rPr>
              <a:t>Puede almacenar información del usuario (por ejemplo, nombre de usuario, elementos seleccionados, etc.) en el lado del servidor para su uso posterior mediante una sesión PHP.</a:t>
            </a:r>
          </a:p>
          <a:p>
            <a:endParaRPr lang="es-ES" sz="1600">
              <a:solidFill>
                <a:schemeClr val="tx1"/>
              </a:solidFill>
            </a:endParaRPr>
          </a:p>
          <a:p>
            <a:r>
              <a:rPr lang="es-ES" sz="1600">
                <a:solidFill>
                  <a:schemeClr val="tx1"/>
                </a:solidFill>
              </a:rPr>
              <a:t>Las sesiones funcionan creando una identificación única (UID) para cada visitante y almacenando variables basadas en este UID.</a:t>
            </a:r>
          </a:p>
          <a:p>
            <a:endParaRPr lang="es-ES" sz="1600">
              <a:solidFill>
                <a:schemeClr val="tx1"/>
              </a:solidFill>
            </a:endParaRPr>
          </a:p>
          <a:p>
            <a:r>
              <a:rPr lang="es-ES" sz="1600">
                <a:solidFill>
                  <a:schemeClr val="tx1"/>
                </a:solidFill>
              </a:rPr>
              <a:t>El UID se almacena en una cookie o se propaga en la URL.</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46</a:t>
            </a:fld>
            <a:endParaRPr lang="es-ES"/>
          </a:p>
        </p:txBody>
      </p:sp>
    </p:spTree>
    <p:extLst>
      <p:ext uri="{BB962C8B-B14F-4D97-AF65-F5344CB8AC3E}">
        <p14:creationId xmlns:p14="http://schemas.microsoft.com/office/powerpoint/2010/main" val="35097445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7256" y="555526"/>
            <a:ext cx="8496944" cy="3552300"/>
          </a:xfrm>
        </p:spPr>
        <p:txBody>
          <a:bodyPr/>
          <a:lstStyle/>
          <a:p>
            <a:pPr marL="114300" indent="0">
              <a:buNone/>
            </a:pPr>
            <a:r>
              <a:rPr lang="es-ES" sz="1600">
                <a:solidFill>
                  <a:schemeClr val="tx1"/>
                </a:solidFill>
              </a:rPr>
              <a:t>Es otro método para hacer que variables estén disponibles en múltiples páginas sin tener que pasarlas como parámetro. A diferencia de las cookies, las variables de sesión se almacenan en el servidor y tienen un tiempo limitado de existencia.</a:t>
            </a:r>
          </a:p>
          <a:p>
            <a:pPr marL="114300" indent="0">
              <a:buNone/>
            </a:pPr>
            <a:endParaRPr lang="es-ES" sz="1600">
              <a:solidFill>
                <a:schemeClr val="tx1"/>
              </a:solidFill>
            </a:endParaRPr>
          </a:p>
          <a:p>
            <a:pPr marL="114300" indent="0">
              <a:buNone/>
            </a:pPr>
            <a:r>
              <a:rPr lang="es-ES" sz="1600">
                <a:solidFill>
                  <a:schemeClr val="tx1"/>
                </a:solidFill>
              </a:rPr>
              <a:t>Para identificar al usuario que generó las variables de sesión, el servidor genera una clave única que es enviada al navegador y almacenada en una cookie. Luego, cada vez que el navegador solicita otra página al mismo sitio, envía esta cookie (clave única) con la cual el servidor identifica de qué navegador proviene la petición y puede rescatar de un archivo de texto las variables de sesión que se han creado.</a:t>
            </a:r>
          </a:p>
          <a:p>
            <a:pPr marL="114300" indent="0">
              <a:buNone/>
            </a:pPr>
            <a:endParaRPr lang="es-ES" sz="1600">
              <a:solidFill>
                <a:schemeClr val="tx1"/>
              </a:solidFill>
            </a:endParaRPr>
          </a:p>
          <a:p>
            <a:pPr marL="114300" indent="0">
              <a:buNone/>
            </a:pPr>
            <a:r>
              <a:rPr lang="es-ES" sz="1600">
                <a:solidFill>
                  <a:schemeClr val="tx1"/>
                </a:solidFill>
              </a:rPr>
              <a:t>Cuando han pasado 20 minutos sin peticiones por parte de un cliente (navegador) las variables de sesión son eliminadas automáticamente (se puede configurar el entorno de PHP para variar este tiempo).</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47</a:t>
            </a:fld>
            <a:endParaRPr lang="es-ES"/>
          </a:p>
        </p:txBody>
      </p:sp>
    </p:spTree>
    <p:extLst>
      <p:ext uri="{BB962C8B-B14F-4D97-AF65-F5344CB8AC3E}">
        <p14:creationId xmlns:p14="http://schemas.microsoft.com/office/powerpoint/2010/main" val="31846014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323528" y="1373588"/>
            <a:ext cx="8496944" cy="3552300"/>
          </a:xfrm>
        </p:spPr>
        <p:txBody>
          <a:bodyPr/>
          <a:lstStyle/>
          <a:p>
            <a:pPr marL="114300" indent="0">
              <a:buNone/>
            </a:pPr>
            <a:r>
              <a:rPr lang="es-ES" sz="1600">
                <a:solidFill>
                  <a:schemeClr val="tx1"/>
                </a:solidFill>
              </a:rPr>
              <a:t>Una variable de sesión es más segura que una cookie ya que se almacena en el servidor. Otra ventaja es que no tiene que estar enviándose continuamente como sucede con las cookies. </a:t>
            </a:r>
          </a:p>
          <a:p>
            <a:pPr marL="114300" indent="0">
              <a:buNone/>
            </a:pPr>
            <a:endParaRPr lang="es-ES" sz="1600">
              <a:solidFill>
                <a:schemeClr val="tx1"/>
              </a:solidFill>
            </a:endParaRPr>
          </a:p>
          <a:p>
            <a:pPr marL="114300" indent="0">
              <a:buNone/>
            </a:pPr>
            <a:r>
              <a:rPr lang="es-ES" sz="1600">
                <a:solidFill>
                  <a:schemeClr val="tx1"/>
                </a:solidFill>
              </a:rPr>
              <a:t>Otra ventaja de emplear una variable de sesión en lugar de una cookie es que cuando el navegador del cliente está configurado para desactivar las cookies las variables de sesión, tienen forma de funcionar (enviando la clave como parámetro en cada hipervínculo).</a:t>
            </a:r>
          </a:p>
          <a:p>
            <a:pPr marL="114300" indent="0">
              <a:buNone/>
            </a:pPr>
            <a:endParaRPr lang="es-ES" sz="1600">
              <a:solidFill>
                <a:schemeClr val="tx1"/>
              </a:solidFill>
            </a:endParaRPr>
          </a:p>
          <a:p>
            <a:pPr marL="114300" indent="0">
              <a:buNone/>
            </a:pPr>
            <a:r>
              <a:rPr lang="es-ES" sz="1600">
                <a:solidFill>
                  <a:schemeClr val="tx1"/>
                </a:solidFill>
              </a:rPr>
              <a:t>Como desventaja podemos decir que ocupa espacio en el servidor..</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48</a:t>
            </a:fld>
            <a:endParaRPr lang="es-ES"/>
          </a:p>
        </p:txBody>
      </p:sp>
    </p:spTree>
    <p:extLst>
      <p:ext uri="{BB962C8B-B14F-4D97-AF65-F5344CB8AC3E}">
        <p14:creationId xmlns:p14="http://schemas.microsoft.com/office/powerpoint/2010/main" val="307187112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p:txBody>
          <a:bodyPr/>
          <a:lstStyle/>
          <a:p>
            <a:r>
              <a:rPr lang="es-ES"/>
              <a:t>Cuando debería usar sesiones</a:t>
            </a:r>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323528" y="1373588"/>
            <a:ext cx="8496944" cy="3552300"/>
          </a:xfrm>
        </p:spPr>
        <p:txBody>
          <a:bodyPr/>
          <a:lstStyle/>
          <a:p>
            <a:pPr>
              <a:buFont typeface="Wingdings" panose="05000000000000000000" pitchFamily="2" charset="2"/>
              <a:buChar char="§"/>
            </a:pPr>
            <a:r>
              <a:rPr lang="es-ES" sz="1600">
                <a:solidFill>
                  <a:schemeClr val="tx1"/>
                </a:solidFill>
              </a:rPr>
              <a:t>Necesidad de que los datos se almacenen en el servidor.</a:t>
            </a:r>
          </a:p>
          <a:p>
            <a:pPr>
              <a:buFont typeface="Wingdings" panose="05000000000000000000" pitchFamily="2" charset="2"/>
              <a:buChar char="§"/>
            </a:pPr>
            <a:r>
              <a:rPr lang="es-ES" sz="1600">
                <a:solidFill>
                  <a:schemeClr val="tx1"/>
                </a:solidFill>
              </a:rPr>
              <a:t>Información de sesión única para cada usuario.</a:t>
            </a:r>
          </a:p>
          <a:p>
            <a:pPr>
              <a:buFont typeface="Wingdings" panose="05000000000000000000" pitchFamily="2" charset="2"/>
              <a:buChar char="§"/>
            </a:pPr>
            <a:r>
              <a:rPr lang="es-ES" sz="1600">
                <a:solidFill>
                  <a:schemeClr val="tx1"/>
                </a:solidFill>
              </a:rPr>
              <a:t>Datos transitorios, solo relevantes por poco tiempo</a:t>
            </a:r>
          </a:p>
          <a:p>
            <a:pPr>
              <a:buFont typeface="Wingdings" panose="05000000000000000000" pitchFamily="2" charset="2"/>
              <a:buChar char="§"/>
            </a:pPr>
            <a:r>
              <a:rPr lang="es-ES" sz="1600">
                <a:solidFill>
                  <a:schemeClr val="tx1"/>
                </a:solidFill>
              </a:rPr>
              <a:t>Los datos no contienen información secreta.</a:t>
            </a:r>
          </a:p>
          <a:p>
            <a:pPr>
              <a:buFont typeface="Wingdings" panose="05000000000000000000" pitchFamily="2" charset="2"/>
              <a:buChar char="§"/>
            </a:pPr>
            <a:r>
              <a:rPr lang="es-ES" sz="1600">
                <a:solidFill>
                  <a:schemeClr val="tx1"/>
                </a:solidFill>
              </a:rPr>
              <a:t>Similar a las Cookies, pero se almacena en el servidor</a:t>
            </a:r>
          </a:p>
          <a:p>
            <a:pPr>
              <a:buFont typeface="Wingdings" panose="05000000000000000000" pitchFamily="2" charset="2"/>
              <a:buChar char="§"/>
            </a:pPr>
            <a:r>
              <a:rPr lang="es-ES" sz="1600">
                <a:solidFill>
                  <a:schemeClr val="tx1"/>
                </a:solidFill>
              </a:rPr>
              <a:t>Más seguro: una vez establecido, no se envían datos entre las máquinas</a:t>
            </a:r>
          </a:p>
          <a:p>
            <a:pPr>
              <a:buFont typeface="Wingdings" panose="05000000000000000000" pitchFamily="2" charset="2"/>
              <a:buChar char="§"/>
            </a:pPr>
            <a:r>
              <a:rPr lang="es-ES" sz="1600">
                <a:solidFill>
                  <a:schemeClr val="tx1"/>
                </a:solidFill>
              </a:rPr>
              <a:t> Funciona incluso si las cookies están deshabilitadas</a:t>
            </a:r>
          </a:p>
          <a:p>
            <a:pPr marL="114300" indent="0">
              <a:buNone/>
            </a:pPr>
            <a:r>
              <a:rPr lang="es-ES" sz="1600">
                <a:solidFill>
                  <a:schemeClr val="tx1"/>
                </a:solidFill>
              </a:rPr>
              <a:t>.</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49</a:t>
            </a:fld>
            <a:endParaRPr lang="es-ES"/>
          </a:p>
        </p:txBody>
      </p:sp>
    </p:spTree>
    <p:extLst>
      <p:ext uri="{BB962C8B-B14F-4D97-AF65-F5344CB8AC3E}">
        <p14:creationId xmlns:p14="http://schemas.microsoft.com/office/powerpoint/2010/main" val="3294597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91" name="Google Shape;291;p29"/>
          <p:cNvSpPr txBox="1">
            <a:spLocks noGrp="1"/>
          </p:cNvSpPr>
          <p:nvPr>
            <p:ph type="sldNum" idx="10"/>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5</a:t>
            </a:fld>
            <a:endParaRPr/>
          </a:p>
        </p:txBody>
      </p:sp>
      <p:sp>
        <p:nvSpPr>
          <p:cNvPr id="7" name="Título 6">
            <a:extLst>
              <a:ext uri="{FF2B5EF4-FFF2-40B4-BE49-F238E27FC236}">
                <a16:creationId xmlns:a16="http://schemas.microsoft.com/office/drawing/2014/main" id="{DD8DD87D-164D-444D-989A-6F40D18C7A1F}"/>
              </a:ext>
            </a:extLst>
          </p:cNvPr>
          <p:cNvSpPr>
            <a:spLocks noGrp="1"/>
          </p:cNvSpPr>
          <p:nvPr>
            <p:ph type="title"/>
          </p:nvPr>
        </p:nvSpPr>
        <p:spPr/>
        <p:txBody>
          <a:bodyPr/>
          <a:lstStyle/>
          <a:p>
            <a:r>
              <a:rPr lang="es-ES"/>
              <a:t>Persistencia y HTTP</a:t>
            </a:r>
          </a:p>
        </p:txBody>
      </p:sp>
      <p:sp>
        <p:nvSpPr>
          <p:cNvPr id="10" name="CuadroTexto 9">
            <a:extLst>
              <a:ext uri="{FF2B5EF4-FFF2-40B4-BE49-F238E27FC236}">
                <a16:creationId xmlns:a16="http://schemas.microsoft.com/office/drawing/2014/main" id="{EEA36DFA-E386-4701-9570-DD7E672C144A}"/>
              </a:ext>
            </a:extLst>
          </p:cNvPr>
          <p:cNvSpPr txBox="1"/>
          <p:nvPr/>
        </p:nvSpPr>
        <p:spPr>
          <a:xfrm>
            <a:off x="179512" y="1908813"/>
            <a:ext cx="8424936" cy="2554545"/>
          </a:xfrm>
          <a:prstGeom prst="rect">
            <a:avLst/>
          </a:prstGeom>
          <a:noFill/>
        </p:spPr>
        <p:txBody>
          <a:bodyPr wrap="square">
            <a:spAutoFit/>
          </a:bodyPr>
          <a:lstStyle/>
          <a:p>
            <a:r>
              <a:rPr lang="es-ES" sz="2000">
                <a:solidFill>
                  <a:schemeClr val="dk1"/>
                </a:solidFill>
                <a:latin typeface="Calibri" panose="020F0502020204030204" pitchFamily="34" charset="0"/>
                <a:ea typeface="Lato"/>
                <a:cs typeface="Calibri" panose="020F0502020204030204" pitchFamily="34" charset="0"/>
                <a:sym typeface="Lato"/>
              </a:rPr>
              <a:t>Recuerde que http es un protocolo sin estado. </a:t>
            </a:r>
          </a:p>
          <a:p>
            <a:endParaRPr lang="es-ES" sz="2000">
              <a:solidFill>
                <a:schemeClr val="dk1"/>
              </a:solidFill>
              <a:latin typeface="Calibri" panose="020F0502020204030204" pitchFamily="34" charset="0"/>
              <a:ea typeface="Lato"/>
              <a:cs typeface="Calibri" panose="020F0502020204030204" pitchFamily="34" charset="0"/>
              <a:sym typeface="Lato"/>
            </a:endParaRPr>
          </a:p>
          <a:p>
            <a:r>
              <a:rPr lang="es-ES" sz="2000">
                <a:solidFill>
                  <a:schemeClr val="dk1"/>
                </a:solidFill>
                <a:latin typeface="Calibri" panose="020F0502020204030204" pitchFamily="34" charset="0"/>
                <a:ea typeface="Lato"/>
                <a:cs typeface="Calibri" panose="020F0502020204030204" pitchFamily="34" charset="0"/>
                <a:sym typeface="Lato"/>
              </a:rPr>
              <a:t>No recuerda nada de transferencias anteriores.</a:t>
            </a:r>
          </a:p>
          <a:p>
            <a:endParaRPr lang="es-ES" sz="2000">
              <a:solidFill>
                <a:schemeClr val="dk1"/>
              </a:solidFill>
              <a:latin typeface="Calibri" panose="020F0502020204030204" pitchFamily="34" charset="0"/>
              <a:ea typeface="Lato"/>
              <a:cs typeface="Calibri" panose="020F0502020204030204" pitchFamily="34" charset="0"/>
              <a:sym typeface="Lato"/>
            </a:endParaRPr>
          </a:p>
          <a:p>
            <a:endParaRPr lang="es-ES" sz="2000">
              <a:solidFill>
                <a:schemeClr val="dk1"/>
              </a:solidFill>
              <a:latin typeface="Calibri" panose="020F0502020204030204" pitchFamily="34" charset="0"/>
              <a:ea typeface="Lato"/>
              <a:cs typeface="Calibri" panose="020F0502020204030204" pitchFamily="34" charset="0"/>
              <a:sym typeface="Lato"/>
            </a:endParaRPr>
          </a:p>
          <a:p>
            <a:r>
              <a:rPr lang="es-ES" sz="2000">
                <a:solidFill>
                  <a:schemeClr val="dk1"/>
                </a:solidFill>
                <a:latin typeface="Calibri" panose="020F0502020204030204" pitchFamily="34" charset="0"/>
                <a:ea typeface="Lato"/>
                <a:cs typeface="Calibri" panose="020F0502020204030204" pitchFamily="34" charset="0"/>
                <a:sym typeface="Lato"/>
              </a:rPr>
              <a:t>Dos formas de lograr la persistencia:</a:t>
            </a:r>
          </a:p>
          <a:p>
            <a:r>
              <a:rPr lang="es-ES" sz="2000">
                <a:solidFill>
                  <a:schemeClr val="dk1"/>
                </a:solidFill>
                <a:latin typeface="Calibri" panose="020F0502020204030204" pitchFamily="34" charset="0"/>
                <a:ea typeface="Lato"/>
                <a:cs typeface="Calibri" panose="020F0502020204030204" pitchFamily="34" charset="0"/>
                <a:sym typeface="Lato"/>
              </a:rPr>
              <a:t>	Cookies PHP</a:t>
            </a:r>
          </a:p>
          <a:p>
            <a:r>
              <a:rPr lang="es-ES" sz="2000">
                <a:solidFill>
                  <a:schemeClr val="dk1"/>
                </a:solidFill>
                <a:latin typeface="Calibri" panose="020F0502020204030204" pitchFamily="34" charset="0"/>
                <a:ea typeface="Lato"/>
                <a:cs typeface="Calibri" panose="020F0502020204030204" pitchFamily="34" charset="0"/>
                <a:sym typeface="Lato"/>
              </a:rPr>
              <a:t>	Sesiones PHP</a:t>
            </a:r>
          </a:p>
        </p:txBody>
      </p:sp>
    </p:spTree>
    <p:extLst>
      <p:ext uri="{BB962C8B-B14F-4D97-AF65-F5344CB8AC3E}">
        <p14:creationId xmlns:p14="http://schemas.microsoft.com/office/powerpoint/2010/main" val="18902796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323528" y="1373588"/>
            <a:ext cx="8496944" cy="3552300"/>
          </a:xfrm>
        </p:spPr>
        <p:txBody>
          <a:bodyPr/>
          <a:lstStyle/>
          <a:p>
            <a:pPr marL="114300" indent="0">
              <a:buNone/>
            </a:pPr>
            <a:r>
              <a:rPr lang="es-ES" sz="1600">
                <a:solidFill>
                  <a:schemeClr val="tx1"/>
                </a:solidFill>
              </a:rPr>
              <a:t>Nos resulta pues necesario el poder declarar ciertas variables que puedan ser reutilizadas tantas veces como queramos dentro de una misma sesión. </a:t>
            </a:r>
          </a:p>
          <a:p>
            <a:pPr marL="114300" indent="0">
              <a:buNone/>
            </a:pPr>
            <a:endParaRPr lang="es-ES" sz="1600">
              <a:solidFill>
                <a:schemeClr val="tx1"/>
              </a:solidFill>
            </a:endParaRPr>
          </a:p>
          <a:p>
            <a:pPr marL="114300" indent="0">
              <a:buNone/>
            </a:pPr>
            <a:r>
              <a:rPr lang="es-ES" sz="1600">
                <a:solidFill>
                  <a:schemeClr val="tx1"/>
                </a:solidFill>
              </a:rPr>
              <a:t>Imaginemos un sitio multilingüe en el que cada vez que queremos imprimir un mensaje en cualquier página necesitamos saber en qué idioma debe hacerse. </a:t>
            </a:r>
          </a:p>
          <a:p>
            <a:pPr marL="114300" indent="0">
              <a:buNone/>
            </a:pPr>
            <a:endParaRPr lang="es-ES" sz="1600">
              <a:solidFill>
                <a:schemeClr val="tx1"/>
              </a:solidFill>
            </a:endParaRPr>
          </a:p>
          <a:p>
            <a:pPr marL="114300" indent="0">
              <a:buNone/>
            </a:pPr>
            <a:r>
              <a:rPr lang="es-ES" sz="1600">
                <a:solidFill>
                  <a:schemeClr val="tx1"/>
                </a:solidFill>
              </a:rPr>
              <a:t>Podríamos introducir un script identificador de la lengua del navegador en cada uno de los archivos o bien declarar una variable que fuese valida para toda la sesión y que tuviese como valor el idioma reconocido en un primer momento. </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50</a:t>
            </a:fld>
            <a:endParaRPr lang="es-ES"/>
          </a:p>
        </p:txBody>
      </p:sp>
    </p:spTree>
    <p:extLst>
      <p:ext uri="{BB962C8B-B14F-4D97-AF65-F5344CB8AC3E}">
        <p14:creationId xmlns:p14="http://schemas.microsoft.com/office/powerpoint/2010/main" val="30779765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323528" y="1373588"/>
            <a:ext cx="8496944" cy="3552300"/>
          </a:xfrm>
        </p:spPr>
        <p:txBody>
          <a:bodyPr/>
          <a:lstStyle/>
          <a:p>
            <a:pPr marL="114300" indent="0">
              <a:buNone/>
            </a:pPr>
            <a:r>
              <a:rPr lang="es-ES" sz="1600">
                <a:solidFill>
                  <a:schemeClr val="tx1"/>
                </a:solidFill>
              </a:rPr>
              <a:t> Pensemos también en un carrito de la compra de una tienda virtual donde el cliente va navegando por las páginas del sitio y añadiendo los artículos que quiere comprar a un carrito. Este carrito podría ser perfectamente una variable de tipo array (tabla) que almacena para cada referencia la cantidad de artículos contenidos en el carrito. Esta variable debería ser obviamente conservada continuamente a lo largo de todos los scripts.</a:t>
            </a:r>
          </a:p>
          <a:p>
            <a:pPr marL="114300" indent="0">
              <a:buNone/>
            </a:pPr>
            <a:endParaRPr lang="es-ES" sz="1600">
              <a:solidFill>
                <a:schemeClr val="tx1"/>
              </a:solidFill>
            </a:endParaRPr>
          </a:p>
          <a:p>
            <a:pPr marL="114300" indent="0">
              <a:buNone/>
            </a:pPr>
            <a:r>
              <a:rPr lang="es-ES" sz="1600">
                <a:solidFill>
                  <a:schemeClr val="tx1"/>
                </a:solidFill>
              </a:rPr>
              <a:t>Este tipo de situaciones son solventadas a partir de las variables de sesión. Una sesión es considerada como el intervalo de tiempo empleado por un usuario en recorrer nuestras páginas hasta que abandona nuestro sitio o deja de actuar sobre él durante un tiempo prolongado o bien, sencillamente, cierra el navegador. </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51</a:t>
            </a:fld>
            <a:endParaRPr lang="es-ES"/>
          </a:p>
        </p:txBody>
      </p:sp>
    </p:spTree>
    <p:extLst>
      <p:ext uri="{BB962C8B-B14F-4D97-AF65-F5344CB8AC3E}">
        <p14:creationId xmlns:p14="http://schemas.microsoft.com/office/powerpoint/2010/main" val="31030210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323528" y="1373588"/>
            <a:ext cx="8496944" cy="3552300"/>
          </a:xfrm>
        </p:spPr>
        <p:txBody>
          <a:bodyPr/>
          <a:lstStyle/>
          <a:p>
            <a:endParaRPr lang="es-ES" sz="3600">
              <a:solidFill>
                <a:srgbClr val="FF0000"/>
              </a:solidFill>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52</a:t>
            </a:fld>
            <a:endParaRPr lang="es-ES"/>
          </a:p>
        </p:txBody>
      </p:sp>
      <p:pic>
        <p:nvPicPr>
          <p:cNvPr id="6" name="Imagen 5" descr="Diagrama&#10;&#10;Descripción generada automáticamente con confianza baja">
            <a:extLst>
              <a:ext uri="{FF2B5EF4-FFF2-40B4-BE49-F238E27FC236}">
                <a16:creationId xmlns:a16="http://schemas.microsoft.com/office/drawing/2014/main" id="{87A38405-F1C5-0B61-7830-C260EEA4D151}"/>
              </a:ext>
            </a:extLst>
          </p:cNvPr>
          <p:cNvPicPr>
            <a:picLocks noChangeAspect="1"/>
          </p:cNvPicPr>
          <p:nvPr/>
        </p:nvPicPr>
        <p:blipFill>
          <a:blip r:embed="rId2"/>
          <a:stretch>
            <a:fillRect/>
          </a:stretch>
        </p:blipFill>
        <p:spPr>
          <a:xfrm>
            <a:off x="762000" y="1563638"/>
            <a:ext cx="7620000" cy="2686050"/>
          </a:xfrm>
          <a:prstGeom prst="rect">
            <a:avLst/>
          </a:prstGeom>
        </p:spPr>
      </p:pic>
    </p:spTree>
    <p:extLst>
      <p:ext uri="{BB962C8B-B14F-4D97-AF65-F5344CB8AC3E}">
        <p14:creationId xmlns:p14="http://schemas.microsoft.com/office/powerpoint/2010/main" val="32987065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323528" y="1373588"/>
            <a:ext cx="8496944" cy="3552300"/>
          </a:xfrm>
        </p:spPr>
        <p:txBody>
          <a:bodyPr/>
          <a:lstStyle/>
          <a:p>
            <a:endParaRPr lang="es-ES" sz="3600">
              <a:solidFill>
                <a:srgbClr val="FF0000"/>
              </a:solidFill>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53</a:t>
            </a:fld>
            <a:endParaRPr lang="es-ES"/>
          </a:p>
        </p:txBody>
      </p:sp>
      <p:pic>
        <p:nvPicPr>
          <p:cNvPr id="6" name="Imagen 5" descr="Texto&#10;&#10;Descripción generada automáticamente con confianza media">
            <a:extLst>
              <a:ext uri="{FF2B5EF4-FFF2-40B4-BE49-F238E27FC236}">
                <a16:creationId xmlns:a16="http://schemas.microsoft.com/office/drawing/2014/main" id="{939BB1B2-83E1-7667-D0D3-E8FA4B2C6D9B}"/>
              </a:ext>
            </a:extLst>
          </p:cNvPr>
          <p:cNvPicPr>
            <a:picLocks noChangeAspect="1"/>
          </p:cNvPicPr>
          <p:nvPr/>
        </p:nvPicPr>
        <p:blipFill>
          <a:blip r:embed="rId2"/>
          <a:stretch>
            <a:fillRect/>
          </a:stretch>
        </p:blipFill>
        <p:spPr>
          <a:xfrm>
            <a:off x="0" y="661205"/>
            <a:ext cx="9144000" cy="3821089"/>
          </a:xfrm>
          <a:prstGeom prst="rect">
            <a:avLst/>
          </a:prstGeom>
        </p:spPr>
      </p:pic>
    </p:spTree>
    <p:extLst>
      <p:ext uri="{BB962C8B-B14F-4D97-AF65-F5344CB8AC3E}">
        <p14:creationId xmlns:p14="http://schemas.microsoft.com/office/powerpoint/2010/main" val="1780684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p:txBody>
          <a:bodyPr/>
          <a:lstStyle/>
          <a:p>
            <a:r>
              <a:rPr lang="es-ES" b="1"/>
              <a:t>Diferencias entre Sesiones y Cookies</a:t>
            </a:r>
            <a:endParaRPr lang="es-ES"/>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249560" y="1191802"/>
            <a:ext cx="8496944" cy="3552300"/>
          </a:xfrm>
        </p:spPr>
        <p:txBody>
          <a:bodyPr/>
          <a:lstStyle/>
          <a:p>
            <a:pPr marL="114300" indent="0">
              <a:buNone/>
            </a:pPr>
            <a:r>
              <a:rPr lang="es-ES" sz="1600">
                <a:solidFill>
                  <a:schemeClr val="tx1"/>
                </a:solidFill>
              </a:rPr>
              <a:t>a) Cookies:</a:t>
            </a:r>
          </a:p>
          <a:p>
            <a:pPr marL="114300" indent="0">
              <a:buNone/>
            </a:pPr>
            <a:endParaRPr lang="es-ES" sz="1600">
              <a:solidFill>
                <a:schemeClr val="tx1"/>
              </a:solidFill>
            </a:endParaRPr>
          </a:p>
          <a:p>
            <a:pPr marL="114300" indent="0">
              <a:buNone/>
            </a:pPr>
            <a:r>
              <a:rPr lang="es-ES" sz="1600">
                <a:solidFill>
                  <a:schemeClr val="tx1"/>
                </a:solidFill>
              </a:rPr>
              <a:t>    Las cookies nos permiten guardar información en el navegador web haciendo uso de (nombre=valor), esta información son enviados al servidor en cada petición.</a:t>
            </a:r>
          </a:p>
          <a:p>
            <a:pPr marL="114300" indent="0">
              <a:buNone/>
            </a:pPr>
            <a:endParaRPr lang="es-ES" sz="1600">
              <a:solidFill>
                <a:schemeClr val="tx1"/>
              </a:solidFill>
            </a:endParaRPr>
          </a:p>
          <a:p>
            <a:pPr marL="114300" indent="0">
              <a:buNone/>
            </a:pPr>
            <a:r>
              <a:rPr lang="es-ES" sz="1600">
                <a:solidFill>
                  <a:schemeClr val="tx1"/>
                </a:solidFill>
              </a:rPr>
              <a:t>    En pocas palabras las cookies es un método que permite guardar información en el disco duro del ordenador (cliente) para recuperarla más adelante.</a:t>
            </a:r>
          </a:p>
          <a:p>
            <a:pPr marL="114300" indent="0">
              <a:buNone/>
            </a:pPr>
            <a:endParaRPr lang="es-ES" sz="1600">
              <a:solidFill>
                <a:schemeClr val="tx1"/>
              </a:solidFill>
            </a:endParaRPr>
          </a:p>
          <a:p>
            <a:pPr marL="114300" indent="0">
              <a:buNone/>
            </a:pPr>
            <a:r>
              <a:rPr lang="es-ES" sz="1600">
                <a:solidFill>
                  <a:schemeClr val="tx1"/>
                </a:solidFill>
              </a:rPr>
              <a:t>    Ahora, hablando de seguridad, los usos de cookies no son recomendadas para almacenar información sensible puesto que es información enviada por el cliente (y puede ser alterada por terceros) y cualquier dato importante debe ser siempre tratado con la mayor seguridad posible.</a:t>
            </a:r>
          </a:p>
          <a:p>
            <a:pPr marL="114300" indent="0">
              <a:buNone/>
            </a:pPr>
            <a:endParaRPr lang="es-ES" sz="1600">
              <a:solidFill>
                <a:schemeClr val="tx1"/>
              </a:solidFill>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54</a:t>
            </a:fld>
            <a:endParaRPr lang="es-ES"/>
          </a:p>
        </p:txBody>
      </p:sp>
    </p:spTree>
    <p:extLst>
      <p:ext uri="{BB962C8B-B14F-4D97-AF65-F5344CB8AC3E}">
        <p14:creationId xmlns:p14="http://schemas.microsoft.com/office/powerpoint/2010/main" val="152072150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p:txBody>
          <a:bodyPr/>
          <a:lstStyle/>
          <a:p>
            <a:r>
              <a:rPr lang="es-ES" b="1"/>
              <a:t>Diferencias entre Sesiones y Cookies</a:t>
            </a:r>
            <a:endParaRPr lang="es-ES"/>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323528" y="1373588"/>
            <a:ext cx="8496944" cy="3552300"/>
          </a:xfrm>
        </p:spPr>
        <p:txBody>
          <a:bodyPr/>
          <a:lstStyle/>
          <a:p>
            <a:pPr marL="114300" indent="0">
              <a:buNone/>
            </a:pPr>
            <a:r>
              <a:rPr lang="es-ES" sz="1600" b="1">
                <a:solidFill>
                  <a:schemeClr val="tx1"/>
                </a:solidFill>
              </a:rPr>
              <a:t>b) Sesiones</a:t>
            </a:r>
          </a:p>
          <a:p>
            <a:pPr marL="114300" indent="0">
              <a:buNone/>
            </a:pPr>
            <a:endParaRPr lang="es-ES" sz="1600">
              <a:solidFill>
                <a:schemeClr val="tx1"/>
              </a:solidFill>
            </a:endParaRPr>
          </a:p>
          <a:p>
            <a:pPr marL="114300" indent="0">
              <a:buNone/>
            </a:pPr>
            <a:r>
              <a:rPr lang="es-ES" sz="1600">
                <a:solidFill>
                  <a:schemeClr val="tx1"/>
                </a:solidFill>
              </a:rPr>
              <a:t>    Por otro lado, en las sesiones es diferente, la información se crea y se mantiene en el servidor hasta que se cierra la sesión, esto puede ocurrir por intervención del usuario o por tiempo de expiración designada.</a:t>
            </a:r>
          </a:p>
          <a:p>
            <a:pPr marL="114300" indent="0">
              <a:buNone/>
            </a:pPr>
            <a:endParaRPr lang="es-ES" sz="1600">
              <a:solidFill>
                <a:schemeClr val="tx1"/>
              </a:solidFill>
            </a:endParaRPr>
          </a:p>
          <a:p>
            <a:pPr marL="114300" indent="0">
              <a:buNone/>
            </a:pPr>
            <a:r>
              <a:rPr lang="es-ES" sz="1600">
                <a:solidFill>
                  <a:schemeClr val="tx1"/>
                </a:solidFill>
              </a:rPr>
              <a:t>    Una sesión en PHP (al igual que una cookie) crea un archivo y se almacena en el ordenador tipo servidor.</a:t>
            </a:r>
          </a:p>
          <a:p>
            <a:pPr marL="114300" indent="0">
              <a:buNone/>
            </a:pPr>
            <a:endParaRPr lang="es-ES" sz="1600">
              <a:solidFill>
                <a:schemeClr val="tx1"/>
              </a:solidFill>
            </a:endParaRPr>
          </a:p>
          <a:p>
            <a:pPr marL="114300" indent="0">
              <a:buNone/>
            </a:pPr>
            <a:r>
              <a:rPr lang="es-ES" sz="1600">
                <a:solidFill>
                  <a:schemeClr val="tx1"/>
                </a:solidFill>
              </a:rPr>
              <a:t>    El archivo temporal se determina en la configuración del fichero php.ini, a través de </a:t>
            </a:r>
            <a:r>
              <a:rPr lang="es-ES" sz="1600" err="1">
                <a:solidFill>
                  <a:schemeClr val="tx1"/>
                </a:solidFill>
              </a:rPr>
              <a:t>session.save_path</a:t>
            </a:r>
            <a:r>
              <a:rPr lang="es-ES" sz="1600">
                <a:solidFill>
                  <a:schemeClr val="tx1"/>
                </a:solidFill>
              </a:rPr>
              <a:t>.</a:t>
            </a:r>
          </a:p>
          <a:p>
            <a:pPr marL="114300" indent="0">
              <a:buNone/>
            </a:pPr>
            <a:endParaRPr lang="es-ES" sz="1600">
              <a:solidFill>
                <a:schemeClr val="tx1"/>
              </a:solidFill>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55</a:t>
            </a:fld>
            <a:endParaRPr lang="es-ES"/>
          </a:p>
        </p:txBody>
      </p:sp>
    </p:spTree>
    <p:extLst>
      <p:ext uri="{BB962C8B-B14F-4D97-AF65-F5344CB8AC3E}">
        <p14:creationId xmlns:p14="http://schemas.microsoft.com/office/powerpoint/2010/main" val="21253094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AB54F7-BB95-AED9-BC52-309E1CCB25EA}"/>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F5BB9C7D-9C7F-6866-6933-2655EC156F08}"/>
              </a:ext>
            </a:extLst>
          </p:cNvPr>
          <p:cNvSpPr>
            <a:spLocks noGrp="1"/>
          </p:cNvSpPr>
          <p:nvPr>
            <p:ph type="body" idx="1"/>
          </p:nvPr>
        </p:nvSpPr>
        <p:spPr/>
        <p:txBody>
          <a:bodyPr/>
          <a:lstStyle/>
          <a:p>
            <a:pPr>
              <a:spcBef>
                <a:spcPts val="0"/>
              </a:spcBef>
            </a:pPr>
            <a:r>
              <a:rPr lang="en-US" sz="1400" b="1">
                <a:solidFill>
                  <a:srgbClr val="404040"/>
                </a:solidFill>
                <a:latin typeface="system-ui"/>
              </a:rPr>
              <a:t>¿</a:t>
            </a:r>
            <a:r>
              <a:rPr lang="en-US" sz="1400" b="1" err="1">
                <a:solidFill>
                  <a:srgbClr val="404040"/>
                </a:solidFill>
                <a:latin typeface="system-ui"/>
              </a:rPr>
              <a:t>Cómo</a:t>
            </a:r>
            <a:r>
              <a:rPr lang="en-US" sz="1400" b="1">
                <a:solidFill>
                  <a:srgbClr val="404040"/>
                </a:solidFill>
                <a:latin typeface="system-ui"/>
              </a:rPr>
              <a:t> </a:t>
            </a:r>
            <a:r>
              <a:rPr lang="en-US" sz="1400" b="1" err="1">
                <a:solidFill>
                  <a:srgbClr val="404040"/>
                </a:solidFill>
                <a:latin typeface="system-ui"/>
              </a:rPr>
              <a:t>obtener</a:t>
            </a:r>
            <a:r>
              <a:rPr lang="en-US" sz="1400" b="1">
                <a:solidFill>
                  <a:srgbClr val="404040"/>
                </a:solidFill>
                <a:latin typeface="system-ui"/>
              </a:rPr>
              <a:t> un </a:t>
            </a:r>
            <a:r>
              <a:rPr lang="en-US" sz="1400" b="1" err="1">
                <a:solidFill>
                  <a:srgbClr val="404040"/>
                </a:solidFill>
                <a:latin typeface="system-ui"/>
              </a:rPr>
              <a:t>identificador</a:t>
            </a:r>
            <a:r>
              <a:rPr lang="en-US" sz="1400" b="1">
                <a:solidFill>
                  <a:srgbClr val="404040"/>
                </a:solidFill>
                <a:latin typeface="system-ui"/>
              </a:rPr>
              <a:t> de </a:t>
            </a:r>
            <a:r>
              <a:rPr lang="en-US" sz="1400" b="1" err="1">
                <a:solidFill>
                  <a:srgbClr val="404040"/>
                </a:solidFill>
                <a:latin typeface="system-ui"/>
              </a:rPr>
              <a:t>Sesión</a:t>
            </a:r>
            <a:r>
              <a:rPr lang="en-US" sz="1400" b="1">
                <a:solidFill>
                  <a:srgbClr val="404040"/>
                </a:solidFill>
                <a:latin typeface="system-ui"/>
              </a:rPr>
              <a:t>?</a:t>
            </a:r>
            <a:endParaRPr lang="en-US" sz="1400">
              <a:solidFill>
                <a:srgbClr val="404040"/>
              </a:solidFill>
              <a:latin typeface="system-ui"/>
            </a:endParaRPr>
          </a:p>
          <a:p>
            <a:pPr>
              <a:spcBef>
                <a:spcPts val="0"/>
              </a:spcBef>
            </a:pPr>
            <a:endParaRPr lang="en-US" sz="1400" b="1">
              <a:solidFill>
                <a:srgbClr val="404040"/>
              </a:solidFill>
              <a:latin typeface="system-ui"/>
            </a:endParaRPr>
          </a:p>
          <a:p>
            <a:pPr>
              <a:spcBef>
                <a:spcPts val="0"/>
              </a:spcBef>
            </a:pPr>
            <a:r>
              <a:rPr lang="en-US" sz="1400">
                <a:solidFill>
                  <a:srgbClr val="404040"/>
                </a:solidFill>
                <a:latin typeface="system-ui"/>
              </a:rPr>
              <a:t>Como </a:t>
            </a:r>
            <a:r>
              <a:rPr lang="en-US" sz="1400" err="1">
                <a:solidFill>
                  <a:srgbClr val="404040"/>
                </a:solidFill>
                <a:latin typeface="system-ui"/>
              </a:rPr>
              <a:t>discutimos</a:t>
            </a:r>
            <a:r>
              <a:rPr lang="en-US" sz="1400">
                <a:solidFill>
                  <a:srgbClr val="404040"/>
                </a:solidFill>
                <a:latin typeface="system-ui"/>
              </a:rPr>
              <a:t> </a:t>
            </a:r>
            <a:r>
              <a:rPr lang="en-US" sz="1400" err="1">
                <a:solidFill>
                  <a:srgbClr val="404040"/>
                </a:solidFill>
                <a:latin typeface="system-ui"/>
              </a:rPr>
              <a:t>anteriormente</a:t>
            </a:r>
            <a:r>
              <a:rPr lang="en-US" sz="1400">
                <a:solidFill>
                  <a:srgbClr val="404040"/>
                </a:solidFill>
                <a:latin typeface="system-ui"/>
              </a:rPr>
              <a:t>, </a:t>
            </a:r>
            <a:r>
              <a:rPr lang="en-US" sz="1400" err="1">
                <a:solidFill>
                  <a:srgbClr val="404040"/>
                </a:solidFill>
                <a:latin typeface="system-ui"/>
              </a:rPr>
              <a:t>el</a:t>
            </a:r>
            <a:r>
              <a:rPr lang="en-US" sz="1400">
                <a:solidFill>
                  <a:srgbClr val="404040"/>
                </a:solidFill>
                <a:latin typeface="system-ui"/>
              </a:rPr>
              <a:t> </a:t>
            </a:r>
            <a:r>
              <a:rPr lang="en-US" sz="1400" err="1">
                <a:solidFill>
                  <a:srgbClr val="404040"/>
                </a:solidFill>
                <a:latin typeface="system-ui"/>
              </a:rPr>
              <a:t>servidor</a:t>
            </a:r>
            <a:r>
              <a:rPr lang="en-US" sz="1400">
                <a:solidFill>
                  <a:srgbClr val="404040"/>
                </a:solidFill>
                <a:latin typeface="system-ui"/>
              </a:rPr>
              <a:t> </a:t>
            </a:r>
            <a:r>
              <a:rPr lang="en-US" sz="1400" err="1">
                <a:solidFill>
                  <a:srgbClr val="404040"/>
                </a:solidFill>
                <a:latin typeface="system-ui"/>
              </a:rPr>
              <a:t>crea</a:t>
            </a:r>
            <a:r>
              <a:rPr lang="en-US" sz="1400">
                <a:solidFill>
                  <a:srgbClr val="404040"/>
                </a:solidFill>
                <a:latin typeface="system-ui"/>
              </a:rPr>
              <a:t> un </a:t>
            </a:r>
            <a:r>
              <a:rPr lang="en-US" sz="1400" err="1">
                <a:solidFill>
                  <a:srgbClr val="404040"/>
                </a:solidFill>
                <a:latin typeface="system-ui"/>
              </a:rPr>
              <a:t>número</a:t>
            </a:r>
            <a:r>
              <a:rPr lang="en-US" sz="1400">
                <a:solidFill>
                  <a:srgbClr val="404040"/>
                </a:solidFill>
                <a:latin typeface="system-ui"/>
              </a:rPr>
              <a:t> </a:t>
            </a:r>
            <a:r>
              <a:rPr lang="en-US" sz="1400" err="1">
                <a:solidFill>
                  <a:srgbClr val="404040"/>
                </a:solidFill>
                <a:latin typeface="system-ui"/>
              </a:rPr>
              <a:t>único</a:t>
            </a:r>
            <a:r>
              <a:rPr lang="en-US" sz="1400">
                <a:solidFill>
                  <a:srgbClr val="404040"/>
                </a:solidFill>
                <a:latin typeface="system-ui"/>
              </a:rPr>
              <a:t> para </a:t>
            </a:r>
            <a:r>
              <a:rPr lang="en-US" sz="1400" err="1">
                <a:solidFill>
                  <a:srgbClr val="404040"/>
                </a:solidFill>
                <a:latin typeface="system-ui"/>
              </a:rPr>
              <a:t>cada</a:t>
            </a:r>
            <a:r>
              <a:rPr lang="en-US" sz="1400">
                <a:solidFill>
                  <a:srgbClr val="404040"/>
                </a:solidFill>
                <a:latin typeface="system-ui"/>
              </a:rPr>
              <a:t> </a:t>
            </a:r>
            <a:r>
              <a:rPr lang="en-US" sz="1400" err="1">
                <a:solidFill>
                  <a:srgbClr val="404040"/>
                </a:solidFill>
                <a:latin typeface="system-ui"/>
              </a:rPr>
              <a:t>nueva</a:t>
            </a:r>
            <a:r>
              <a:rPr lang="en-US" sz="1400">
                <a:solidFill>
                  <a:srgbClr val="404040"/>
                </a:solidFill>
                <a:latin typeface="system-ui"/>
              </a:rPr>
              <a:t> </a:t>
            </a:r>
            <a:r>
              <a:rPr lang="en-US" sz="1400" err="1">
                <a:solidFill>
                  <a:srgbClr val="404040"/>
                </a:solidFill>
                <a:latin typeface="system-ui"/>
              </a:rPr>
              <a:t>sesión</a:t>
            </a:r>
            <a:r>
              <a:rPr lang="en-US" sz="1400">
                <a:solidFill>
                  <a:srgbClr val="404040"/>
                </a:solidFill>
                <a:latin typeface="system-ui"/>
              </a:rPr>
              <a:t>. Si </a:t>
            </a:r>
            <a:r>
              <a:rPr lang="en-US" sz="1400" err="1">
                <a:solidFill>
                  <a:srgbClr val="404040"/>
                </a:solidFill>
                <a:latin typeface="system-ui"/>
              </a:rPr>
              <a:t>quieres</a:t>
            </a:r>
            <a:r>
              <a:rPr lang="en-US" sz="1400">
                <a:solidFill>
                  <a:srgbClr val="404040"/>
                </a:solidFill>
                <a:latin typeface="system-ui"/>
              </a:rPr>
              <a:t> </a:t>
            </a:r>
            <a:r>
              <a:rPr lang="en-US" sz="1400" err="1">
                <a:solidFill>
                  <a:srgbClr val="404040"/>
                </a:solidFill>
                <a:latin typeface="system-ui"/>
              </a:rPr>
              <a:t>obtener</a:t>
            </a:r>
            <a:r>
              <a:rPr lang="en-US" sz="1400">
                <a:solidFill>
                  <a:srgbClr val="404040"/>
                </a:solidFill>
                <a:latin typeface="system-ui"/>
              </a:rPr>
              <a:t> </a:t>
            </a:r>
            <a:r>
              <a:rPr lang="en-US" sz="1400" err="1">
                <a:solidFill>
                  <a:srgbClr val="404040"/>
                </a:solidFill>
                <a:latin typeface="system-ui"/>
              </a:rPr>
              <a:t>el</a:t>
            </a:r>
            <a:r>
              <a:rPr lang="en-US" sz="1400">
                <a:solidFill>
                  <a:srgbClr val="404040"/>
                </a:solidFill>
                <a:latin typeface="system-ui"/>
              </a:rPr>
              <a:t> </a:t>
            </a:r>
            <a:r>
              <a:rPr lang="en-US" sz="1400" err="1">
                <a:solidFill>
                  <a:srgbClr val="404040"/>
                </a:solidFill>
                <a:latin typeface="system-ui"/>
              </a:rPr>
              <a:t>identificador</a:t>
            </a:r>
            <a:r>
              <a:rPr lang="en-US" sz="1400">
                <a:solidFill>
                  <a:srgbClr val="404040"/>
                </a:solidFill>
                <a:latin typeface="system-ui"/>
              </a:rPr>
              <a:t> de </a:t>
            </a:r>
            <a:r>
              <a:rPr lang="en-US" sz="1400" err="1">
                <a:solidFill>
                  <a:srgbClr val="404040"/>
                </a:solidFill>
                <a:latin typeface="system-ui"/>
              </a:rPr>
              <a:t>sesión</a:t>
            </a:r>
            <a:r>
              <a:rPr lang="en-US" sz="1400">
                <a:solidFill>
                  <a:srgbClr val="404040"/>
                </a:solidFill>
                <a:latin typeface="system-ui"/>
              </a:rPr>
              <a:t>, </a:t>
            </a:r>
            <a:r>
              <a:rPr lang="en-US" sz="1400" err="1">
                <a:solidFill>
                  <a:srgbClr val="404040"/>
                </a:solidFill>
                <a:latin typeface="system-ui"/>
              </a:rPr>
              <a:t>puedes</a:t>
            </a:r>
            <a:r>
              <a:rPr lang="en-US" sz="1400">
                <a:solidFill>
                  <a:srgbClr val="404040"/>
                </a:solidFill>
                <a:latin typeface="system-ui"/>
              </a:rPr>
              <a:t> usar la </a:t>
            </a:r>
            <a:r>
              <a:rPr lang="en-US" sz="1400" err="1">
                <a:solidFill>
                  <a:srgbClr val="404040"/>
                </a:solidFill>
                <a:latin typeface="system-ui"/>
              </a:rPr>
              <a:t>función</a:t>
            </a:r>
            <a:r>
              <a:rPr lang="en-US" sz="1400">
                <a:solidFill>
                  <a:srgbClr val="404040"/>
                </a:solidFill>
                <a:latin typeface="system-ui"/>
              </a:rPr>
              <a:t> </a:t>
            </a:r>
            <a:r>
              <a:rPr lang="en-US" sz="1400" err="1">
                <a:solidFill>
                  <a:srgbClr val="404040"/>
                </a:solidFill>
                <a:latin typeface="system-ui"/>
              </a:rPr>
              <a:t>session_id</a:t>
            </a:r>
            <a:r>
              <a:rPr lang="en-US" sz="1400">
                <a:solidFill>
                  <a:srgbClr val="404040"/>
                </a:solidFill>
                <a:latin typeface="system-ui"/>
              </a:rPr>
              <a:t>, </a:t>
            </a:r>
            <a:r>
              <a:rPr lang="en-US" sz="1400" err="1">
                <a:solidFill>
                  <a:srgbClr val="404040"/>
                </a:solidFill>
                <a:latin typeface="system-ui"/>
              </a:rPr>
              <a:t>como</a:t>
            </a:r>
            <a:r>
              <a:rPr lang="en-US" sz="1400">
                <a:solidFill>
                  <a:srgbClr val="404040"/>
                </a:solidFill>
                <a:latin typeface="system-ui"/>
              </a:rPr>
              <a:t> </a:t>
            </a:r>
            <a:r>
              <a:rPr lang="en-US" sz="1400" err="1">
                <a:solidFill>
                  <a:srgbClr val="404040"/>
                </a:solidFill>
                <a:latin typeface="system-ui"/>
              </a:rPr>
              <a:t>muestra</a:t>
            </a:r>
            <a:r>
              <a:rPr lang="en-US" sz="1400">
                <a:solidFill>
                  <a:srgbClr val="404040"/>
                </a:solidFill>
                <a:latin typeface="system-ui"/>
              </a:rPr>
              <a:t> </a:t>
            </a:r>
            <a:r>
              <a:rPr lang="en-US" sz="1400" err="1">
                <a:solidFill>
                  <a:srgbClr val="404040"/>
                </a:solidFill>
                <a:latin typeface="system-ui"/>
              </a:rPr>
              <a:t>el</a:t>
            </a:r>
            <a:r>
              <a:rPr lang="en-US" sz="1400">
                <a:solidFill>
                  <a:srgbClr val="404040"/>
                </a:solidFill>
                <a:latin typeface="system-ui"/>
              </a:rPr>
              <a:t> </a:t>
            </a:r>
            <a:r>
              <a:rPr lang="en-US" sz="1400" err="1">
                <a:solidFill>
                  <a:srgbClr val="404040"/>
                </a:solidFill>
                <a:latin typeface="system-ui"/>
              </a:rPr>
              <a:t>siguiente</a:t>
            </a:r>
            <a:r>
              <a:rPr lang="en-US" sz="1400">
                <a:solidFill>
                  <a:srgbClr val="404040"/>
                </a:solidFill>
                <a:latin typeface="system-ui"/>
              </a:rPr>
              <a:t> </a:t>
            </a:r>
            <a:r>
              <a:rPr lang="en-US" sz="1400" err="1">
                <a:solidFill>
                  <a:srgbClr val="404040"/>
                </a:solidFill>
                <a:latin typeface="system-ui"/>
              </a:rPr>
              <a:t>fragmento</a:t>
            </a:r>
            <a:r>
              <a:rPr lang="en-US" sz="1400">
                <a:solidFill>
                  <a:srgbClr val="404040"/>
                </a:solidFill>
                <a:latin typeface="system-ui"/>
              </a:rPr>
              <a:t> de </a:t>
            </a:r>
            <a:r>
              <a:rPr lang="en-US" sz="1400" err="1">
                <a:solidFill>
                  <a:srgbClr val="404040"/>
                </a:solidFill>
                <a:latin typeface="system-ui"/>
              </a:rPr>
              <a:t>código</a:t>
            </a:r>
            <a:r>
              <a:rPr lang="en-US" sz="1400">
                <a:solidFill>
                  <a:srgbClr val="404040"/>
                </a:solidFill>
                <a:latin typeface="system-ui"/>
              </a:rPr>
              <a:t>:</a:t>
            </a:r>
            <a:endParaRPr lang="es-ES"/>
          </a:p>
        </p:txBody>
      </p:sp>
      <p:sp>
        <p:nvSpPr>
          <p:cNvPr id="4" name="Marcador de número de diapositiva 3">
            <a:extLst>
              <a:ext uri="{FF2B5EF4-FFF2-40B4-BE49-F238E27FC236}">
                <a16:creationId xmlns:a16="http://schemas.microsoft.com/office/drawing/2014/main" id="{0782B400-563A-FC05-DECC-4B1AAC65BF77}"/>
              </a:ext>
            </a:extLst>
          </p:cNvPr>
          <p:cNvSpPr>
            <a:spLocks noGrp="1"/>
          </p:cNvSpPr>
          <p:nvPr>
            <p:ph type="sldNum" idx="10"/>
          </p:nvPr>
        </p:nvSpPr>
        <p:spPr/>
        <p:txBody>
          <a:bodyPr/>
          <a:lstStyle/>
          <a:p>
            <a:fld id="{00000000-1234-1234-1234-123412341234}" type="slidenum">
              <a:rPr lang="es-ES" smtClean="0"/>
              <a:pPr/>
              <a:t>56</a:t>
            </a:fld>
            <a:endParaRPr lang="es-ES"/>
          </a:p>
        </p:txBody>
      </p:sp>
      <p:graphicFrame>
        <p:nvGraphicFramePr>
          <p:cNvPr id="9" name="Tabla 8">
            <a:extLst>
              <a:ext uri="{FF2B5EF4-FFF2-40B4-BE49-F238E27FC236}">
                <a16:creationId xmlns:a16="http://schemas.microsoft.com/office/drawing/2014/main" id="{B4EFB537-3CF7-DADF-5C97-A7FE5E861504}"/>
              </a:ext>
            </a:extLst>
          </p:cNvPr>
          <p:cNvGraphicFramePr>
            <a:graphicFrameLocks noGrp="1"/>
          </p:cNvGraphicFramePr>
          <p:nvPr>
            <p:extLst>
              <p:ext uri="{D42A27DB-BD31-4B8C-83A1-F6EECF244321}">
                <p14:modId xmlns:p14="http://schemas.microsoft.com/office/powerpoint/2010/main" val="2803665486"/>
              </p:ext>
            </p:extLst>
          </p:nvPr>
        </p:nvGraphicFramePr>
        <p:xfrm>
          <a:off x="1024973" y="2948443"/>
          <a:ext cx="6000750" cy="1234440"/>
        </p:xfrm>
        <a:graphic>
          <a:graphicData uri="http://schemas.openxmlformats.org/drawingml/2006/table">
            <a:tbl>
              <a:tblPr firstRow="1" bandRow="1">
                <a:tableStyleId>{C98665B7-6574-423E-A4B5-A6C020D860FF}</a:tableStyleId>
              </a:tblPr>
              <a:tblGrid>
                <a:gridCol w="232067">
                  <a:extLst>
                    <a:ext uri="{9D8B030D-6E8A-4147-A177-3AD203B41FA5}">
                      <a16:colId xmlns:a16="http://schemas.microsoft.com/office/drawing/2014/main" val="1828150835"/>
                    </a:ext>
                  </a:extLst>
                </a:gridCol>
                <a:gridCol w="5768683">
                  <a:extLst>
                    <a:ext uri="{9D8B030D-6E8A-4147-A177-3AD203B41FA5}">
                      <a16:colId xmlns:a16="http://schemas.microsoft.com/office/drawing/2014/main" val="367940464"/>
                    </a:ext>
                  </a:extLst>
                </a:gridCol>
              </a:tblGrid>
              <a:tr h="0">
                <a:tc>
                  <a:txBody>
                    <a:bodyPr/>
                    <a:lstStyle/>
                    <a:p>
                      <a:pPr algn="l"/>
                      <a:r>
                        <a:rPr lang="es-ES">
                          <a:solidFill>
                            <a:srgbClr val="AFAFAF"/>
                          </a:solidFill>
                          <a:effectLst/>
                        </a:rPr>
                        <a:t>1</a:t>
                      </a: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tc>
                  <a:txBody>
                    <a:bodyPr/>
                    <a:lstStyle/>
                    <a:p>
                      <a:pPr algn="l"/>
                      <a:r>
                        <a:rPr lang="es-ES">
                          <a:solidFill>
                            <a:srgbClr val="F4BF75"/>
                          </a:solidFill>
                          <a:effectLst/>
                        </a:rPr>
                        <a:t>&lt;?php</a:t>
                      </a:r>
                      <a:r>
                        <a:rPr lang="es-ES">
                          <a:solidFill>
                            <a:srgbClr val="CCCCCC"/>
                          </a:solidFill>
                          <a:effectLst/>
                        </a:rPr>
                        <a:t> </a:t>
                      </a: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2963575685"/>
                  </a:ext>
                </a:extLst>
              </a:tr>
              <a:tr h="0">
                <a:tc>
                  <a:txBody>
                    <a:bodyPr/>
                    <a:lstStyle/>
                    <a:p>
                      <a:pPr algn="l"/>
                      <a:r>
                        <a:rPr lang="es-ES">
                          <a:solidFill>
                            <a:srgbClr val="AFAFAF"/>
                          </a:solidFill>
                          <a:effectLst/>
                        </a:rPr>
                        <a:t>2</a:t>
                      </a: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tc>
                  <a:txBody>
                    <a:bodyPr/>
                    <a:lstStyle/>
                    <a:p>
                      <a:pPr algn="l"/>
                      <a:r>
                        <a:rPr lang="es-ES">
                          <a:solidFill>
                            <a:srgbClr val="D0D0D0"/>
                          </a:solidFill>
                          <a:effectLst/>
                        </a:rPr>
                        <a:t>session_start();</a:t>
                      </a:r>
                      <a:r>
                        <a:rPr lang="es-ES">
                          <a:solidFill>
                            <a:srgbClr val="CCCCCC"/>
                          </a:solidFill>
                          <a:effectLst/>
                        </a:rPr>
                        <a:t> </a:t>
                      </a: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3674139789"/>
                  </a:ext>
                </a:extLst>
              </a:tr>
              <a:tr h="0">
                <a:tc>
                  <a:txBody>
                    <a:bodyPr/>
                    <a:lstStyle/>
                    <a:p>
                      <a:pPr algn="l"/>
                      <a:r>
                        <a:rPr lang="es-ES">
                          <a:solidFill>
                            <a:srgbClr val="AFAFAF"/>
                          </a:solidFill>
                          <a:effectLst/>
                        </a:rPr>
                        <a:t>3</a:t>
                      </a: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tc>
                  <a:txBody>
                    <a:bodyPr/>
                    <a:lstStyle/>
                    <a:p>
                      <a:pPr algn="l"/>
                      <a:r>
                        <a:rPr lang="es-ES">
                          <a:solidFill>
                            <a:srgbClr val="AA759F"/>
                          </a:solidFill>
                          <a:effectLst/>
                        </a:rPr>
                        <a:t>echo</a:t>
                      </a:r>
                      <a:r>
                        <a:rPr lang="es-ES">
                          <a:solidFill>
                            <a:srgbClr val="CCCCCC"/>
                          </a:solidFill>
                          <a:effectLst/>
                        </a:rPr>
                        <a:t> </a:t>
                      </a:r>
                      <a:r>
                        <a:rPr lang="es-ES">
                          <a:solidFill>
                            <a:srgbClr val="D0D0D0"/>
                          </a:solidFill>
                          <a:effectLst/>
                        </a:rPr>
                        <a:t>session_id();</a:t>
                      </a:r>
                      <a:r>
                        <a:rPr lang="es-ES">
                          <a:solidFill>
                            <a:srgbClr val="CCCCCC"/>
                          </a:solidFill>
                          <a:effectLst/>
                        </a:rPr>
                        <a:t> </a:t>
                      </a: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1003108017"/>
                  </a:ext>
                </a:extLst>
              </a:tr>
              <a:tr h="0">
                <a:tc>
                  <a:txBody>
                    <a:bodyPr/>
                    <a:lstStyle/>
                    <a:p>
                      <a:pPr algn="l"/>
                      <a:r>
                        <a:rPr lang="es-ES">
                          <a:solidFill>
                            <a:srgbClr val="AFAFAF"/>
                          </a:solidFill>
                          <a:effectLst/>
                        </a:rPr>
                        <a:t>4</a:t>
                      </a: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tc>
                  <a:txBody>
                    <a:bodyPr/>
                    <a:lstStyle/>
                    <a:p>
                      <a:pPr algn="l"/>
                      <a:r>
                        <a:rPr lang="es-ES">
                          <a:solidFill>
                            <a:srgbClr val="F4BF75"/>
                          </a:solidFill>
                          <a:effectLst/>
                        </a:rPr>
                        <a:t>?&gt;</a:t>
                      </a:r>
                      <a:endParaRPr lang="es-ES">
                        <a:solidFill>
                          <a:srgbClr val="CCCCCC"/>
                        </a:solidFill>
                        <a:effectLst/>
                      </a:endParaRP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3506874603"/>
                  </a:ext>
                </a:extLst>
              </a:tr>
            </a:tbl>
          </a:graphicData>
        </a:graphic>
      </p:graphicFrame>
    </p:spTree>
    <p:extLst>
      <p:ext uri="{BB962C8B-B14F-4D97-AF65-F5344CB8AC3E}">
        <p14:creationId xmlns:p14="http://schemas.microsoft.com/office/powerpoint/2010/main" val="374609197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6934D853-DC19-78BD-DFFE-97CAC6624D77}"/>
              </a:ext>
            </a:extLst>
          </p:cNvPr>
          <p:cNvSpPr>
            <a:spLocks noGrp="1"/>
          </p:cNvSpPr>
          <p:nvPr>
            <p:ph type="body" idx="1"/>
          </p:nvPr>
        </p:nvSpPr>
        <p:spPr>
          <a:xfrm>
            <a:off x="156549" y="329979"/>
            <a:ext cx="8235076" cy="3552300"/>
          </a:xfrm>
        </p:spPr>
        <p:txBody>
          <a:bodyPr/>
          <a:lstStyle/>
          <a:p>
            <a:pPr>
              <a:spcBef>
                <a:spcPts val="0"/>
              </a:spcBef>
            </a:pPr>
            <a:r>
              <a:rPr lang="en-US" sz="1600">
                <a:solidFill>
                  <a:srgbClr val="404040"/>
                </a:solidFill>
                <a:latin typeface="system-ui"/>
              </a:rPr>
              <a:t> La </a:t>
            </a:r>
            <a:r>
              <a:rPr lang="en-US" sz="1600" err="1">
                <a:solidFill>
                  <a:srgbClr val="404040"/>
                </a:solidFill>
                <a:latin typeface="system-ui"/>
              </a:rPr>
              <a:t>función</a:t>
            </a:r>
            <a:r>
              <a:rPr lang="en-US" sz="1600">
                <a:solidFill>
                  <a:srgbClr val="404040"/>
                </a:solidFill>
                <a:latin typeface="system-ui"/>
              </a:rPr>
              <a:t> </a:t>
            </a:r>
            <a:r>
              <a:rPr lang="en-US" sz="1600" err="1">
                <a:solidFill>
                  <a:srgbClr val="404040"/>
                </a:solidFill>
                <a:latin typeface="system-ui"/>
              </a:rPr>
              <a:t>session_id</a:t>
            </a:r>
            <a:r>
              <a:rPr lang="en-US" sz="1600">
                <a:solidFill>
                  <a:srgbClr val="404040"/>
                </a:solidFill>
                <a:latin typeface="system-ui"/>
              </a:rPr>
              <a:t> es </a:t>
            </a:r>
            <a:r>
              <a:rPr lang="en-US" sz="1600" err="1">
                <a:solidFill>
                  <a:srgbClr val="404040"/>
                </a:solidFill>
                <a:latin typeface="system-ui"/>
              </a:rPr>
              <a:t>interesante</a:t>
            </a:r>
            <a:r>
              <a:rPr lang="en-US" sz="1600">
                <a:solidFill>
                  <a:srgbClr val="404040"/>
                </a:solidFill>
                <a:latin typeface="system-ui"/>
              </a:rPr>
              <a:t> </a:t>
            </a:r>
            <a:r>
              <a:rPr lang="en-US" sz="1600" err="1">
                <a:solidFill>
                  <a:srgbClr val="404040"/>
                </a:solidFill>
                <a:latin typeface="system-ui"/>
              </a:rPr>
              <a:t>en</a:t>
            </a:r>
            <a:r>
              <a:rPr lang="en-US" sz="1600">
                <a:solidFill>
                  <a:srgbClr val="404040"/>
                </a:solidFill>
                <a:latin typeface="system-ui"/>
              </a:rPr>
              <a:t> </a:t>
            </a:r>
            <a:r>
              <a:rPr lang="en-US" sz="1600" err="1">
                <a:solidFill>
                  <a:srgbClr val="404040"/>
                </a:solidFill>
                <a:latin typeface="system-ui"/>
              </a:rPr>
              <a:t>porque</a:t>
            </a:r>
            <a:r>
              <a:rPr lang="en-US" sz="1600">
                <a:solidFill>
                  <a:srgbClr val="404040"/>
                </a:solidFill>
                <a:latin typeface="system-ui"/>
              </a:rPr>
              <a:t> </a:t>
            </a:r>
            <a:r>
              <a:rPr lang="en-US" sz="1600" err="1">
                <a:solidFill>
                  <a:srgbClr val="404040"/>
                </a:solidFill>
                <a:latin typeface="system-ui"/>
              </a:rPr>
              <a:t>también</a:t>
            </a:r>
            <a:r>
              <a:rPr lang="en-US" sz="1600">
                <a:solidFill>
                  <a:srgbClr val="404040"/>
                </a:solidFill>
                <a:latin typeface="system-ui"/>
              </a:rPr>
              <a:t> </a:t>
            </a:r>
            <a:r>
              <a:rPr lang="en-US" sz="1600" err="1">
                <a:solidFill>
                  <a:srgbClr val="404040"/>
                </a:solidFill>
                <a:latin typeface="system-ui"/>
              </a:rPr>
              <a:t>puede</a:t>
            </a:r>
            <a:r>
              <a:rPr lang="en-US" sz="1600">
                <a:solidFill>
                  <a:srgbClr val="404040"/>
                </a:solidFill>
                <a:latin typeface="system-ui"/>
              </a:rPr>
              <a:t> </a:t>
            </a:r>
            <a:r>
              <a:rPr lang="en-US" sz="1600" err="1">
                <a:solidFill>
                  <a:srgbClr val="404040"/>
                </a:solidFill>
                <a:latin typeface="system-ui"/>
              </a:rPr>
              <a:t>recibir</a:t>
            </a:r>
            <a:r>
              <a:rPr lang="en-US" sz="1600">
                <a:solidFill>
                  <a:srgbClr val="404040"/>
                </a:solidFill>
                <a:latin typeface="system-ui"/>
              </a:rPr>
              <a:t> un </a:t>
            </a:r>
            <a:r>
              <a:rPr lang="en-US" sz="1600" err="1">
                <a:solidFill>
                  <a:srgbClr val="404040"/>
                </a:solidFill>
                <a:latin typeface="system-ui"/>
              </a:rPr>
              <a:t>argumento</a:t>
            </a:r>
            <a:r>
              <a:rPr lang="en-US" sz="1600">
                <a:solidFill>
                  <a:srgbClr val="404040"/>
                </a:solidFill>
                <a:latin typeface="system-ui"/>
              </a:rPr>
              <a:t>— un </a:t>
            </a:r>
            <a:r>
              <a:rPr lang="en-US" sz="1600" err="1">
                <a:solidFill>
                  <a:srgbClr val="404040"/>
                </a:solidFill>
                <a:latin typeface="system-ui"/>
              </a:rPr>
              <a:t>identificador</a:t>
            </a:r>
            <a:r>
              <a:rPr lang="en-US" sz="1600">
                <a:solidFill>
                  <a:srgbClr val="404040"/>
                </a:solidFill>
                <a:latin typeface="system-ui"/>
              </a:rPr>
              <a:t> de </a:t>
            </a:r>
            <a:r>
              <a:rPr lang="en-US" sz="1600" err="1">
                <a:solidFill>
                  <a:srgbClr val="404040"/>
                </a:solidFill>
                <a:latin typeface="system-ui"/>
              </a:rPr>
              <a:t>sesión</a:t>
            </a:r>
            <a:r>
              <a:rPr lang="en-US" sz="1600">
                <a:solidFill>
                  <a:srgbClr val="404040"/>
                </a:solidFill>
                <a:latin typeface="system-ui"/>
              </a:rPr>
              <a:t>.</a:t>
            </a:r>
            <a:endParaRPr lang="es-ES"/>
          </a:p>
          <a:p>
            <a:pPr>
              <a:spcBef>
                <a:spcPts val="0"/>
              </a:spcBef>
            </a:pPr>
            <a:endParaRPr lang="en-US" sz="1600">
              <a:solidFill>
                <a:srgbClr val="404040"/>
              </a:solidFill>
              <a:latin typeface="system-ui"/>
            </a:endParaRPr>
          </a:p>
          <a:p>
            <a:pPr>
              <a:spcBef>
                <a:spcPts val="0"/>
              </a:spcBef>
            </a:pPr>
            <a:r>
              <a:rPr lang="en-US" sz="1600">
                <a:solidFill>
                  <a:srgbClr val="404040"/>
                </a:solidFill>
                <a:latin typeface="system-ui"/>
              </a:rPr>
              <a:t> Si </a:t>
            </a:r>
            <a:r>
              <a:rPr lang="en-US" sz="1600" err="1">
                <a:solidFill>
                  <a:srgbClr val="404040"/>
                </a:solidFill>
                <a:latin typeface="system-ui"/>
              </a:rPr>
              <a:t>quieres</a:t>
            </a:r>
            <a:r>
              <a:rPr lang="en-US" sz="1600">
                <a:solidFill>
                  <a:srgbClr val="404040"/>
                </a:solidFill>
                <a:latin typeface="system-ui"/>
              </a:rPr>
              <a:t> </a:t>
            </a:r>
            <a:r>
              <a:rPr lang="en-US" sz="1600" err="1">
                <a:solidFill>
                  <a:srgbClr val="404040"/>
                </a:solidFill>
                <a:latin typeface="system-ui"/>
              </a:rPr>
              <a:t>reemplazar</a:t>
            </a:r>
            <a:r>
              <a:rPr lang="en-US" sz="1600">
                <a:solidFill>
                  <a:srgbClr val="404040"/>
                </a:solidFill>
                <a:latin typeface="system-ui"/>
              </a:rPr>
              <a:t> </a:t>
            </a:r>
            <a:r>
              <a:rPr lang="en-US" sz="1600" err="1">
                <a:solidFill>
                  <a:srgbClr val="404040"/>
                </a:solidFill>
                <a:latin typeface="system-ui"/>
              </a:rPr>
              <a:t>el</a:t>
            </a:r>
            <a:r>
              <a:rPr lang="en-US" sz="1600">
                <a:solidFill>
                  <a:srgbClr val="404040"/>
                </a:solidFill>
                <a:latin typeface="system-ui"/>
              </a:rPr>
              <a:t> </a:t>
            </a:r>
            <a:r>
              <a:rPr lang="en-US" sz="1600" err="1">
                <a:solidFill>
                  <a:srgbClr val="404040"/>
                </a:solidFill>
                <a:latin typeface="system-ui"/>
              </a:rPr>
              <a:t>identificador</a:t>
            </a:r>
            <a:r>
              <a:rPr lang="en-US" sz="1600">
                <a:solidFill>
                  <a:srgbClr val="404040"/>
                </a:solidFill>
                <a:latin typeface="system-ui"/>
              </a:rPr>
              <a:t> de </a:t>
            </a:r>
            <a:r>
              <a:rPr lang="en-US" sz="1600" err="1">
                <a:solidFill>
                  <a:srgbClr val="404040"/>
                </a:solidFill>
                <a:latin typeface="system-ui"/>
              </a:rPr>
              <a:t>sesión</a:t>
            </a:r>
            <a:r>
              <a:rPr lang="en-US" sz="1600">
                <a:solidFill>
                  <a:srgbClr val="404040"/>
                </a:solidFill>
                <a:latin typeface="system-ui"/>
              </a:rPr>
              <a:t> </a:t>
            </a:r>
            <a:r>
              <a:rPr lang="en-US" sz="1600" err="1">
                <a:solidFill>
                  <a:srgbClr val="404040"/>
                </a:solidFill>
                <a:latin typeface="system-ui"/>
              </a:rPr>
              <a:t>generado</a:t>
            </a:r>
            <a:r>
              <a:rPr lang="en-US" sz="1600">
                <a:solidFill>
                  <a:srgbClr val="404040"/>
                </a:solidFill>
                <a:latin typeface="system-ui"/>
              </a:rPr>
              <a:t> </a:t>
            </a:r>
            <a:r>
              <a:rPr lang="en-US" sz="1600" err="1">
                <a:solidFill>
                  <a:srgbClr val="404040"/>
                </a:solidFill>
                <a:latin typeface="system-ui"/>
              </a:rPr>
              <a:t>por</a:t>
            </a:r>
            <a:r>
              <a:rPr lang="en-US" sz="1600">
                <a:solidFill>
                  <a:srgbClr val="404040"/>
                </a:solidFill>
                <a:latin typeface="system-ui"/>
              </a:rPr>
              <a:t> </a:t>
            </a:r>
            <a:r>
              <a:rPr lang="en-US" sz="1600" err="1">
                <a:solidFill>
                  <a:srgbClr val="404040"/>
                </a:solidFill>
                <a:latin typeface="system-ui"/>
              </a:rPr>
              <a:t>el</a:t>
            </a:r>
            <a:r>
              <a:rPr lang="en-US" sz="1600">
                <a:solidFill>
                  <a:srgbClr val="404040"/>
                </a:solidFill>
                <a:latin typeface="system-ui"/>
              </a:rPr>
              <a:t> </a:t>
            </a:r>
            <a:r>
              <a:rPr lang="en-US" sz="1600" err="1">
                <a:solidFill>
                  <a:srgbClr val="404040"/>
                </a:solidFill>
                <a:latin typeface="system-ui"/>
              </a:rPr>
              <a:t>sistema</a:t>
            </a:r>
            <a:r>
              <a:rPr lang="en-US" sz="1600">
                <a:solidFill>
                  <a:srgbClr val="404040"/>
                </a:solidFill>
                <a:latin typeface="system-ui"/>
              </a:rPr>
              <a:t> </a:t>
            </a:r>
            <a:r>
              <a:rPr lang="en-US" sz="1600" err="1">
                <a:solidFill>
                  <a:srgbClr val="404040"/>
                </a:solidFill>
                <a:latin typeface="system-ui"/>
              </a:rPr>
              <a:t>por</a:t>
            </a:r>
            <a:r>
              <a:rPr lang="en-US" sz="1600">
                <a:solidFill>
                  <a:srgbClr val="404040"/>
                </a:solidFill>
                <a:latin typeface="system-ui"/>
              </a:rPr>
              <a:t> </a:t>
            </a:r>
            <a:r>
              <a:rPr lang="en-US" sz="1600" err="1">
                <a:solidFill>
                  <a:srgbClr val="404040"/>
                </a:solidFill>
                <a:latin typeface="system-ui"/>
              </a:rPr>
              <a:t>el</a:t>
            </a:r>
            <a:r>
              <a:rPr lang="en-US" sz="1600">
                <a:solidFill>
                  <a:srgbClr val="404040"/>
                </a:solidFill>
                <a:latin typeface="system-ui"/>
              </a:rPr>
              <a:t> </a:t>
            </a:r>
            <a:r>
              <a:rPr lang="en-US" sz="1600" err="1">
                <a:solidFill>
                  <a:srgbClr val="404040"/>
                </a:solidFill>
                <a:latin typeface="system-ui"/>
              </a:rPr>
              <a:t>tuyo</a:t>
            </a:r>
            <a:r>
              <a:rPr lang="en-US" sz="1600">
                <a:solidFill>
                  <a:srgbClr val="404040"/>
                </a:solidFill>
                <a:latin typeface="system-ui"/>
              </a:rPr>
              <a:t> </a:t>
            </a:r>
            <a:r>
              <a:rPr lang="en-US" sz="1600" err="1">
                <a:solidFill>
                  <a:srgbClr val="404040"/>
                </a:solidFill>
                <a:latin typeface="system-ui"/>
              </a:rPr>
              <a:t>propio</a:t>
            </a:r>
            <a:r>
              <a:rPr lang="en-US" sz="1600">
                <a:solidFill>
                  <a:srgbClr val="404040"/>
                </a:solidFill>
                <a:latin typeface="system-ui"/>
              </a:rPr>
              <a:t>, </a:t>
            </a:r>
            <a:r>
              <a:rPr lang="en-US" sz="1600" err="1">
                <a:solidFill>
                  <a:srgbClr val="404040"/>
                </a:solidFill>
                <a:latin typeface="system-ui"/>
              </a:rPr>
              <a:t>puedes</a:t>
            </a:r>
            <a:r>
              <a:rPr lang="en-US" sz="1600">
                <a:solidFill>
                  <a:srgbClr val="404040"/>
                </a:solidFill>
                <a:latin typeface="system-ui"/>
              </a:rPr>
              <a:t> </a:t>
            </a:r>
            <a:r>
              <a:rPr lang="en-US" sz="1600" err="1">
                <a:solidFill>
                  <a:srgbClr val="404040"/>
                </a:solidFill>
                <a:latin typeface="system-ui"/>
              </a:rPr>
              <a:t>suministrarlo</a:t>
            </a:r>
            <a:r>
              <a:rPr lang="en-US" sz="1600">
                <a:solidFill>
                  <a:srgbClr val="404040"/>
                </a:solidFill>
                <a:latin typeface="system-ui"/>
              </a:rPr>
              <a:t> </a:t>
            </a:r>
            <a:r>
              <a:rPr lang="en-US" sz="1600" err="1">
                <a:solidFill>
                  <a:srgbClr val="404040"/>
                </a:solidFill>
                <a:latin typeface="system-ui"/>
              </a:rPr>
              <a:t>como</a:t>
            </a:r>
            <a:r>
              <a:rPr lang="en-US" sz="1600">
                <a:solidFill>
                  <a:srgbClr val="404040"/>
                </a:solidFill>
                <a:latin typeface="system-ui"/>
              </a:rPr>
              <a:t> </a:t>
            </a:r>
            <a:r>
              <a:rPr lang="en-US" sz="1600" err="1">
                <a:solidFill>
                  <a:srgbClr val="404040"/>
                </a:solidFill>
                <a:latin typeface="system-ui"/>
              </a:rPr>
              <a:t>el</a:t>
            </a:r>
            <a:r>
              <a:rPr lang="en-US" sz="1600">
                <a:solidFill>
                  <a:srgbClr val="404040"/>
                </a:solidFill>
                <a:latin typeface="system-ui"/>
              </a:rPr>
              <a:t> primer </a:t>
            </a:r>
            <a:r>
              <a:rPr lang="en-US" sz="1600" err="1">
                <a:solidFill>
                  <a:srgbClr val="404040"/>
                </a:solidFill>
                <a:latin typeface="system-ui"/>
              </a:rPr>
              <a:t>argumento</a:t>
            </a:r>
            <a:r>
              <a:rPr lang="en-US" sz="1600">
                <a:solidFill>
                  <a:srgbClr val="404040"/>
                </a:solidFill>
                <a:latin typeface="system-ui"/>
              </a:rPr>
              <a:t> de la </a:t>
            </a:r>
            <a:r>
              <a:rPr lang="en-US" sz="1600" err="1">
                <a:solidFill>
                  <a:srgbClr val="404040"/>
                </a:solidFill>
                <a:latin typeface="system-ui"/>
              </a:rPr>
              <a:t>función</a:t>
            </a:r>
            <a:r>
              <a:rPr lang="en-US" sz="1600">
                <a:solidFill>
                  <a:srgbClr val="404040"/>
                </a:solidFill>
                <a:latin typeface="system-ui"/>
              </a:rPr>
              <a:t> </a:t>
            </a:r>
            <a:r>
              <a:rPr lang="en-US" sz="1600" err="1">
                <a:solidFill>
                  <a:srgbClr val="404040"/>
                </a:solidFill>
                <a:latin typeface="system-ui"/>
              </a:rPr>
              <a:t>session_id</a:t>
            </a:r>
            <a:r>
              <a:rPr lang="en-US" sz="1600">
                <a:solidFill>
                  <a:srgbClr val="404040"/>
                </a:solidFill>
                <a:latin typeface="system-ui"/>
              </a:rPr>
              <a:t>.</a:t>
            </a:r>
            <a:endParaRPr lang="en-US"/>
          </a:p>
          <a:p>
            <a:pPr>
              <a:spcBef>
                <a:spcPts val="0"/>
              </a:spcBef>
            </a:pPr>
            <a:endParaRPr lang="en-US" sz="1400">
              <a:solidFill>
                <a:srgbClr val="404040"/>
              </a:solidFill>
              <a:latin typeface="system-ui"/>
            </a:endParaRPr>
          </a:p>
          <a:p>
            <a:endParaRPr lang="es-ES"/>
          </a:p>
        </p:txBody>
      </p:sp>
      <p:sp>
        <p:nvSpPr>
          <p:cNvPr id="4" name="Marcador de número de diapositiva 3">
            <a:extLst>
              <a:ext uri="{FF2B5EF4-FFF2-40B4-BE49-F238E27FC236}">
                <a16:creationId xmlns:a16="http://schemas.microsoft.com/office/drawing/2014/main" id="{E256F432-965B-8D99-C9ED-85B9C967FED9}"/>
              </a:ext>
            </a:extLst>
          </p:cNvPr>
          <p:cNvSpPr>
            <a:spLocks noGrp="1"/>
          </p:cNvSpPr>
          <p:nvPr>
            <p:ph type="sldNum" idx="10"/>
          </p:nvPr>
        </p:nvSpPr>
        <p:spPr/>
        <p:txBody>
          <a:bodyPr/>
          <a:lstStyle/>
          <a:p>
            <a:fld id="{00000000-1234-1234-1234-123412341234}" type="slidenum">
              <a:rPr lang="es-ES" smtClean="0"/>
              <a:pPr/>
              <a:t>57</a:t>
            </a:fld>
            <a:endParaRPr lang="es-ES"/>
          </a:p>
        </p:txBody>
      </p:sp>
      <p:graphicFrame>
        <p:nvGraphicFramePr>
          <p:cNvPr id="6" name="Tabla 5">
            <a:extLst>
              <a:ext uri="{FF2B5EF4-FFF2-40B4-BE49-F238E27FC236}">
                <a16:creationId xmlns:a16="http://schemas.microsoft.com/office/drawing/2014/main" id="{BDA77CCE-396F-ACF8-4FB7-B12B57C0C410}"/>
              </a:ext>
            </a:extLst>
          </p:cNvPr>
          <p:cNvGraphicFramePr>
            <a:graphicFrameLocks noGrp="1"/>
          </p:cNvGraphicFramePr>
          <p:nvPr>
            <p:extLst>
              <p:ext uri="{D42A27DB-BD31-4B8C-83A1-F6EECF244321}">
                <p14:modId xmlns:p14="http://schemas.microsoft.com/office/powerpoint/2010/main" val="2201519487"/>
              </p:ext>
            </p:extLst>
          </p:nvPr>
        </p:nvGraphicFramePr>
        <p:xfrm>
          <a:off x="345798" y="2020791"/>
          <a:ext cx="6000750" cy="1286123"/>
        </p:xfrm>
        <a:graphic>
          <a:graphicData uri="http://schemas.openxmlformats.org/drawingml/2006/table">
            <a:tbl>
              <a:tblPr firstRow="1" bandRow="1">
                <a:tableStyleId>{C98665B7-6574-423E-A4B5-A6C020D860FF}</a:tableStyleId>
              </a:tblPr>
              <a:tblGrid>
                <a:gridCol w="232067">
                  <a:extLst>
                    <a:ext uri="{9D8B030D-6E8A-4147-A177-3AD203B41FA5}">
                      <a16:colId xmlns:a16="http://schemas.microsoft.com/office/drawing/2014/main" val="859331853"/>
                    </a:ext>
                  </a:extLst>
                </a:gridCol>
                <a:gridCol w="5768683">
                  <a:extLst>
                    <a:ext uri="{9D8B030D-6E8A-4147-A177-3AD203B41FA5}">
                      <a16:colId xmlns:a16="http://schemas.microsoft.com/office/drawing/2014/main" val="3184437114"/>
                    </a:ext>
                  </a:extLst>
                </a:gridCol>
              </a:tblGrid>
              <a:tr h="360293">
                <a:tc>
                  <a:txBody>
                    <a:bodyPr/>
                    <a:lstStyle/>
                    <a:p>
                      <a:pPr algn="l"/>
                      <a:r>
                        <a:rPr lang="es-ES">
                          <a:solidFill>
                            <a:srgbClr val="AFAFAF"/>
                          </a:solidFill>
                          <a:effectLst/>
                        </a:rPr>
                        <a:t>1</a:t>
                      </a: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tc>
                  <a:txBody>
                    <a:bodyPr/>
                    <a:lstStyle/>
                    <a:p>
                      <a:pPr algn="l"/>
                      <a:r>
                        <a:rPr lang="es-ES">
                          <a:solidFill>
                            <a:srgbClr val="F4BF75"/>
                          </a:solidFill>
                          <a:effectLst/>
                        </a:rPr>
                        <a:t>&lt;?php</a:t>
                      </a:r>
                      <a:r>
                        <a:rPr lang="es-ES">
                          <a:solidFill>
                            <a:srgbClr val="CCCCCC"/>
                          </a:solidFill>
                          <a:effectLst/>
                        </a:rPr>
                        <a:t> </a:t>
                      </a: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42977952"/>
                  </a:ext>
                </a:extLst>
              </a:tr>
              <a:tr h="0">
                <a:tc>
                  <a:txBody>
                    <a:bodyPr/>
                    <a:lstStyle/>
                    <a:p>
                      <a:pPr algn="l"/>
                      <a:r>
                        <a:rPr lang="es-ES">
                          <a:solidFill>
                            <a:srgbClr val="AFAFAF"/>
                          </a:solidFill>
                          <a:effectLst/>
                        </a:rPr>
                        <a:t>2</a:t>
                      </a: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tc>
                  <a:txBody>
                    <a:bodyPr/>
                    <a:lstStyle/>
                    <a:p>
                      <a:pPr algn="l"/>
                      <a:r>
                        <a:rPr lang="es-ES">
                          <a:solidFill>
                            <a:srgbClr val="D0D0D0"/>
                          </a:solidFill>
                          <a:effectLst/>
                        </a:rPr>
                        <a:t>session_id(</a:t>
                      </a:r>
                      <a:r>
                        <a:rPr lang="es-ES">
                          <a:solidFill>
                            <a:srgbClr val="F4BF75"/>
                          </a:solidFill>
                          <a:effectLst/>
                        </a:rPr>
                        <a:t>YOUR_SESSION_ID</a:t>
                      </a:r>
                      <a:r>
                        <a:rPr lang="es-ES">
                          <a:solidFill>
                            <a:srgbClr val="D0D0D0"/>
                          </a:solidFill>
                          <a:effectLst/>
                        </a:rPr>
                        <a:t>);</a:t>
                      </a:r>
                      <a:r>
                        <a:rPr lang="es-ES">
                          <a:solidFill>
                            <a:srgbClr val="CCCCCC"/>
                          </a:solidFill>
                          <a:effectLst/>
                        </a:rPr>
                        <a:t> </a:t>
                      </a: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426205922"/>
                  </a:ext>
                </a:extLst>
              </a:tr>
              <a:tr h="0">
                <a:tc>
                  <a:txBody>
                    <a:bodyPr/>
                    <a:lstStyle/>
                    <a:p>
                      <a:pPr algn="l"/>
                      <a:r>
                        <a:rPr lang="es-ES">
                          <a:solidFill>
                            <a:srgbClr val="AFAFAF"/>
                          </a:solidFill>
                          <a:effectLst/>
                        </a:rPr>
                        <a:t>3</a:t>
                      </a: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tc>
                  <a:txBody>
                    <a:bodyPr/>
                    <a:lstStyle/>
                    <a:p>
                      <a:pPr algn="l"/>
                      <a:r>
                        <a:rPr lang="es-ES">
                          <a:solidFill>
                            <a:srgbClr val="D0D0D0"/>
                          </a:solidFill>
                          <a:effectLst/>
                        </a:rPr>
                        <a:t>session_start();</a:t>
                      </a:r>
                      <a:r>
                        <a:rPr lang="es-ES">
                          <a:solidFill>
                            <a:srgbClr val="CCCCCC"/>
                          </a:solidFill>
                          <a:effectLst/>
                        </a:rPr>
                        <a:t> </a:t>
                      </a: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1785284713"/>
                  </a:ext>
                </a:extLst>
              </a:tr>
              <a:tr h="0">
                <a:tc>
                  <a:txBody>
                    <a:bodyPr/>
                    <a:lstStyle/>
                    <a:p>
                      <a:pPr algn="l"/>
                      <a:r>
                        <a:rPr lang="es-ES">
                          <a:solidFill>
                            <a:srgbClr val="AFAFAF"/>
                          </a:solidFill>
                          <a:effectLst/>
                        </a:rPr>
                        <a:t>4</a:t>
                      </a: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tc>
                  <a:txBody>
                    <a:bodyPr/>
                    <a:lstStyle/>
                    <a:p>
                      <a:pPr algn="l"/>
                      <a:r>
                        <a:rPr lang="es-ES">
                          <a:solidFill>
                            <a:srgbClr val="F4BF75"/>
                          </a:solidFill>
                          <a:effectLst/>
                        </a:rPr>
                        <a:t>?&gt;</a:t>
                      </a:r>
                      <a:endParaRPr lang="es-ES">
                        <a:solidFill>
                          <a:srgbClr val="CCCCCC"/>
                        </a:solidFill>
                        <a:effectLst/>
                      </a:endParaRP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2761659166"/>
                  </a:ext>
                </a:extLst>
              </a:tr>
            </a:tbl>
          </a:graphicData>
        </a:graphic>
      </p:graphicFrame>
      <p:sp>
        <p:nvSpPr>
          <p:cNvPr id="8" name="CuadroTexto 7">
            <a:extLst>
              <a:ext uri="{FF2B5EF4-FFF2-40B4-BE49-F238E27FC236}">
                <a16:creationId xmlns:a16="http://schemas.microsoft.com/office/drawing/2014/main" id="{033AB105-8108-C600-8CDF-75576E87951C}"/>
              </a:ext>
            </a:extLst>
          </p:cNvPr>
          <p:cNvSpPr txBox="1"/>
          <p:nvPr/>
        </p:nvSpPr>
        <p:spPr>
          <a:xfrm>
            <a:off x="6530837" y="3781011"/>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ES" err="1"/>
              <a:t>P.e</a:t>
            </a:r>
            <a:r>
              <a:rPr lang="es-ES"/>
              <a:t>. YOUR_SESSION_ID= </a:t>
            </a:r>
            <a:r>
              <a:rPr lang="es-ES" err="1"/>
              <a:t>Telefonica</a:t>
            </a:r>
            <a:r>
              <a:rPr lang="es-ES"/>
              <a:t>-</a:t>
            </a:r>
          </a:p>
        </p:txBody>
      </p:sp>
      <p:sp>
        <p:nvSpPr>
          <p:cNvPr id="9" name="CuadroTexto 8">
            <a:extLst>
              <a:ext uri="{FF2B5EF4-FFF2-40B4-BE49-F238E27FC236}">
                <a16:creationId xmlns:a16="http://schemas.microsoft.com/office/drawing/2014/main" id="{0C15C7D4-317E-7A1C-D5B5-A68AECCD915D}"/>
              </a:ext>
            </a:extLst>
          </p:cNvPr>
          <p:cNvSpPr txBox="1"/>
          <p:nvPr/>
        </p:nvSpPr>
        <p:spPr>
          <a:xfrm>
            <a:off x="392596" y="3568976"/>
            <a:ext cx="5426765"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404040"/>
                </a:solidFill>
                <a:latin typeface="system-ui"/>
              </a:rPr>
              <a:t>Es importante hacer notar que la función </a:t>
            </a:r>
            <a:r>
              <a:rPr lang="en-US"/>
              <a:t>session_id</a:t>
            </a:r>
            <a:r>
              <a:rPr lang="en-US">
                <a:solidFill>
                  <a:srgbClr val="404040"/>
                </a:solidFill>
                <a:latin typeface="system-ui"/>
              </a:rPr>
              <a:t> debe estar situada antes que la llamada a </a:t>
            </a:r>
            <a:r>
              <a:rPr lang="en-US"/>
              <a:t>session_start</a:t>
            </a:r>
            <a:r>
              <a:rPr lang="en-US">
                <a:solidFill>
                  <a:srgbClr val="404040"/>
                </a:solidFill>
                <a:latin typeface="system-ui"/>
              </a:rPr>
              <a:t> cuando quieras iniciar una sesión con un identificador de sesión personalizado.</a:t>
            </a:r>
            <a:endParaRPr lang="en-US"/>
          </a:p>
        </p:txBody>
      </p:sp>
    </p:spTree>
    <p:extLst>
      <p:ext uri="{BB962C8B-B14F-4D97-AF65-F5344CB8AC3E}">
        <p14:creationId xmlns:p14="http://schemas.microsoft.com/office/powerpoint/2010/main" val="25922261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67A7722-DBA2-71CE-FE02-AC9D58982A66}"/>
              </a:ext>
            </a:extLst>
          </p:cNvPr>
          <p:cNvSpPr>
            <a:spLocks noGrp="1"/>
          </p:cNvSpPr>
          <p:nvPr>
            <p:ph type="title"/>
          </p:nvPr>
        </p:nvSpPr>
        <p:spPr/>
        <p:txBody>
          <a:bodyPr/>
          <a:lstStyle/>
          <a:p>
            <a:r>
              <a:rPr lang="es-ES"/>
              <a:t>Variables de Sesión</a:t>
            </a:r>
          </a:p>
        </p:txBody>
      </p:sp>
      <p:sp>
        <p:nvSpPr>
          <p:cNvPr id="3" name="Marcador de texto 2">
            <a:extLst>
              <a:ext uri="{FF2B5EF4-FFF2-40B4-BE49-F238E27FC236}">
                <a16:creationId xmlns:a16="http://schemas.microsoft.com/office/drawing/2014/main" id="{7CDE94E0-02F4-9ABB-91FE-B137E320487B}"/>
              </a:ext>
            </a:extLst>
          </p:cNvPr>
          <p:cNvSpPr>
            <a:spLocks noGrp="1"/>
          </p:cNvSpPr>
          <p:nvPr>
            <p:ph type="body" idx="1"/>
          </p:nvPr>
        </p:nvSpPr>
        <p:spPr>
          <a:xfrm>
            <a:off x="893700" y="1373588"/>
            <a:ext cx="3605100" cy="3552300"/>
          </a:xfrm>
        </p:spPr>
        <p:txBody>
          <a:bodyPr/>
          <a:lstStyle/>
          <a:p>
            <a:r>
              <a:rPr lang="es-ES" sz="1400">
                <a:solidFill>
                  <a:srgbClr val="404040"/>
                </a:solidFill>
                <a:latin typeface="system-ui"/>
              </a:rPr>
              <a:t>Como discutimos anteriormente, una vez que una sesión es iniciada, el array </a:t>
            </a:r>
            <a:r>
              <a:rPr lang="es-ES" sz="1400" err="1">
                <a:solidFill>
                  <a:srgbClr val="404040"/>
                </a:solidFill>
                <a:latin typeface="system-ui"/>
              </a:rPr>
              <a:t>super-global</a:t>
            </a:r>
            <a:r>
              <a:rPr lang="es-ES" sz="1400">
                <a:solidFill>
                  <a:srgbClr val="404040"/>
                </a:solidFill>
                <a:latin typeface="system-ui"/>
              </a:rPr>
              <a:t> </a:t>
            </a:r>
            <a:r>
              <a:rPr lang="es-ES" sz="1200">
                <a:solidFill>
                  <a:srgbClr val="404040"/>
                </a:solidFill>
                <a:latin typeface="Consolas"/>
              </a:rPr>
              <a:t>$_SESSION</a:t>
            </a:r>
            <a:r>
              <a:rPr lang="es-ES" sz="1400">
                <a:solidFill>
                  <a:srgbClr val="404040"/>
                </a:solidFill>
                <a:latin typeface="system-ui"/>
              </a:rPr>
              <a:t> es inicializado con la correspondiente información de sesión. Por defecto, se inicializa con un array vacío, y puedes almacenar más información usando un par clave-valor.</a:t>
            </a:r>
            <a:endParaRPr lang="es-ES"/>
          </a:p>
          <a:p>
            <a:r>
              <a:rPr lang="es-ES" sz="1400">
                <a:solidFill>
                  <a:srgbClr val="404040"/>
                </a:solidFill>
                <a:latin typeface="system-ui"/>
              </a:rPr>
              <a:t>Veamos el siguiente script de ejemplo que muestra cómo inicializar las variables de sesión.</a:t>
            </a:r>
            <a:endParaRPr lang="es-ES"/>
          </a:p>
          <a:p>
            <a:endParaRPr lang="es-ES"/>
          </a:p>
        </p:txBody>
      </p:sp>
      <p:sp>
        <p:nvSpPr>
          <p:cNvPr id="4" name="Marcador de número de diapositiva 3">
            <a:extLst>
              <a:ext uri="{FF2B5EF4-FFF2-40B4-BE49-F238E27FC236}">
                <a16:creationId xmlns:a16="http://schemas.microsoft.com/office/drawing/2014/main" id="{94266563-4FF1-1AF7-ADBC-6AB658424ED6}"/>
              </a:ext>
            </a:extLst>
          </p:cNvPr>
          <p:cNvSpPr>
            <a:spLocks noGrp="1"/>
          </p:cNvSpPr>
          <p:nvPr>
            <p:ph type="sldNum" idx="10"/>
          </p:nvPr>
        </p:nvSpPr>
        <p:spPr/>
        <p:txBody>
          <a:bodyPr/>
          <a:lstStyle/>
          <a:p>
            <a:fld id="{00000000-1234-1234-1234-123412341234}" type="slidenum">
              <a:rPr lang="es-ES" smtClean="0"/>
              <a:pPr/>
              <a:t>58</a:t>
            </a:fld>
            <a:endParaRPr lang="es-ES"/>
          </a:p>
        </p:txBody>
      </p:sp>
      <p:graphicFrame>
        <p:nvGraphicFramePr>
          <p:cNvPr id="8" name="Tabla 7">
            <a:extLst>
              <a:ext uri="{FF2B5EF4-FFF2-40B4-BE49-F238E27FC236}">
                <a16:creationId xmlns:a16="http://schemas.microsoft.com/office/drawing/2014/main" id="{D34BA47A-3438-96D7-16BF-B2E9A2424E45}"/>
              </a:ext>
            </a:extLst>
          </p:cNvPr>
          <p:cNvGraphicFramePr>
            <a:graphicFrameLocks noGrp="1"/>
          </p:cNvGraphicFramePr>
          <p:nvPr>
            <p:extLst>
              <p:ext uri="{D42A27DB-BD31-4B8C-83A1-F6EECF244321}">
                <p14:modId xmlns:p14="http://schemas.microsoft.com/office/powerpoint/2010/main" val="2827505079"/>
              </p:ext>
            </p:extLst>
          </p:nvPr>
        </p:nvGraphicFramePr>
        <p:xfrm>
          <a:off x="4820478" y="803413"/>
          <a:ext cx="4154785" cy="3912870"/>
        </p:xfrm>
        <a:graphic>
          <a:graphicData uri="http://schemas.openxmlformats.org/drawingml/2006/table">
            <a:tbl>
              <a:tblPr firstRow="1" bandRow="1">
                <a:tableStyleId>{C98665B7-6574-423E-A4B5-A6C020D860FF}</a:tableStyleId>
              </a:tblPr>
              <a:tblGrid>
                <a:gridCol w="4154785">
                  <a:extLst>
                    <a:ext uri="{9D8B030D-6E8A-4147-A177-3AD203B41FA5}">
                      <a16:colId xmlns:a16="http://schemas.microsoft.com/office/drawing/2014/main" val="1512800769"/>
                    </a:ext>
                  </a:extLst>
                </a:gridCol>
              </a:tblGrid>
              <a:tr h="0">
                <a:tc>
                  <a:txBody>
                    <a:bodyPr/>
                    <a:lstStyle/>
                    <a:p>
                      <a:endParaRPr lang="es-ES"/>
                    </a:p>
                  </a:txBody>
                  <a:tcPr>
                    <a:lnL w="9525" cap="flat" cmpd="sng" algn="ctr">
                      <a:solidFill>
                        <a:srgbClr val="707070"/>
                      </a:solidFill>
                      <a:prstDash val="solid"/>
                      <a:round/>
                      <a:headEnd type="none" w="med" len="med"/>
                      <a:tailEnd type="none" w="med" len="med"/>
                    </a:lnL>
                    <a:lnB w="9525" cap="flat" cmpd="sng" algn="ctr">
                      <a:solidFill>
                        <a:srgbClr val="707070"/>
                      </a:solidFill>
                      <a:prstDash val="solid"/>
                      <a:round/>
                      <a:headEnd type="none" w="med" len="med"/>
                      <a:tailEnd type="none" w="med" len="med"/>
                    </a:lnB>
                  </a:tcPr>
                </a:tc>
                <a:extLst>
                  <a:ext uri="{0D108BD9-81ED-4DB2-BD59-A6C34878D82A}">
                    <a16:rowId xmlns:a16="http://schemas.microsoft.com/office/drawing/2014/main" val="4062281835"/>
                  </a:ext>
                </a:extLst>
              </a:tr>
              <a:tr h="0">
                <a:tc>
                  <a:txBody>
                    <a:bodyPr/>
                    <a:lstStyle/>
                    <a:p>
                      <a:pPr algn="l"/>
                      <a:r>
                        <a:rPr lang="es-ES">
                          <a:solidFill>
                            <a:srgbClr val="949494"/>
                          </a:solidFill>
                          <a:effectLst/>
                        </a:rPr>
                        <a:t>// </a:t>
                      </a:r>
                      <a:r>
                        <a:rPr lang="es-ES" err="1">
                          <a:solidFill>
                            <a:srgbClr val="949494"/>
                          </a:solidFill>
                          <a:effectLst/>
                        </a:rPr>
                        <a:t>start</a:t>
                      </a:r>
                      <a:r>
                        <a:rPr lang="es-ES">
                          <a:solidFill>
                            <a:srgbClr val="949494"/>
                          </a:solidFill>
                          <a:effectLst/>
                        </a:rPr>
                        <a:t> a </a:t>
                      </a:r>
                      <a:r>
                        <a:rPr lang="es-ES" err="1">
                          <a:solidFill>
                            <a:srgbClr val="949494"/>
                          </a:solidFill>
                          <a:effectLst/>
                        </a:rPr>
                        <a:t>session</a:t>
                      </a:r>
                      <a:r>
                        <a:rPr lang="es-ES">
                          <a:solidFill>
                            <a:srgbClr val="949494"/>
                          </a:solidFill>
                          <a:effectLst/>
                        </a:rPr>
                        <a:t> </a:t>
                      </a:r>
                      <a:r>
                        <a:rPr lang="es-ES">
                          <a:solidFill>
                            <a:srgbClr val="CCCCCC"/>
                          </a:solidFill>
                          <a:effectLst/>
                        </a:rPr>
                        <a:t> </a:t>
                      </a: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3901437658"/>
                  </a:ext>
                </a:extLst>
              </a:tr>
              <a:tr h="0">
                <a:tc>
                  <a:txBody>
                    <a:bodyPr/>
                    <a:lstStyle/>
                    <a:p>
                      <a:pPr algn="l"/>
                      <a:r>
                        <a:rPr lang="es-ES" err="1">
                          <a:solidFill>
                            <a:srgbClr val="D0D0D0"/>
                          </a:solidFill>
                          <a:effectLst/>
                        </a:rPr>
                        <a:t>session_start</a:t>
                      </a:r>
                      <a:r>
                        <a:rPr lang="es-ES">
                          <a:solidFill>
                            <a:srgbClr val="D0D0D0"/>
                          </a:solidFill>
                          <a:effectLst/>
                        </a:rPr>
                        <a:t>();</a:t>
                      </a:r>
                      <a:r>
                        <a:rPr lang="es-ES">
                          <a:solidFill>
                            <a:srgbClr val="CCCCCC"/>
                          </a:solidFill>
                          <a:effectLst/>
                        </a:rPr>
                        <a:t> </a:t>
                      </a: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3394834772"/>
                  </a:ext>
                </a:extLst>
              </a:tr>
              <a:tr h="0">
                <a:tc>
                  <a:txBody>
                    <a:bodyPr/>
                    <a:lstStyle/>
                    <a:p>
                      <a:pPr algn="l"/>
                      <a:endParaRPr lang="es-ES">
                        <a:solidFill>
                          <a:srgbClr val="CCCCCC"/>
                        </a:solidFill>
                        <a:effectLst/>
                      </a:endParaRP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4198800482"/>
                  </a:ext>
                </a:extLst>
              </a:tr>
              <a:tr h="0">
                <a:tc>
                  <a:txBody>
                    <a:bodyPr/>
                    <a:lstStyle/>
                    <a:p>
                      <a:pPr algn="l"/>
                      <a:r>
                        <a:rPr lang="es-ES">
                          <a:solidFill>
                            <a:srgbClr val="949494"/>
                          </a:solidFill>
                          <a:effectLst/>
                        </a:rPr>
                        <a:t>// </a:t>
                      </a:r>
                      <a:r>
                        <a:rPr lang="es-ES" err="1">
                          <a:solidFill>
                            <a:srgbClr val="949494"/>
                          </a:solidFill>
                          <a:effectLst/>
                        </a:rPr>
                        <a:t>initialize</a:t>
                      </a:r>
                      <a:r>
                        <a:rPr lang="es-ES">
                          <a:solidFill>
                            <a:srgbClr val="949494"/>
                          </a:solidFill>
                          <a:effectLst/>
                        </a:rPr>
                        <a:t> </a:t>
                      </a:r>
                      <a:r>
                        <a:rPr lang="es-ES" err="1">
                          <a:solidFill>
                            <a:srgbClr val="949494"/>
                          </a:solidFill>
                          <a:effectLst/>
                        </a:rPr>
                        <a:t>session</a:t>
                      </a:r>
                      <a:r>
                        <a:rPr lang="es-ES">
                          <a:solidFill>
                            <a:srgbClr val="949494"/>
                          </a:solidFill>
                          <a:effectLst/>
                        </a:rPr>
                        <a:t> variables </a:t>
                      </a:r>
                      <a:r>
                        <a:rPr lang="es-ES">
                          <a:solidFill>
                            <a:srgbClr val="CCCCCC"/>
                          </a:solidFill>
                          <a:effectLst/>
                        </a:rPr>
                        <a:t> </a:t>
                      </a: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3611010234"/>
                  </a:ext>
                </a:extLst>
              </a:tr>
              <a:tr h="0">
                <a:tc>
                  <a:txBody>
                    <a:bodyPr/>
                    <a:lstStyle/>
                    <a:p>
                      <a:pPr algn="l"/>
                      <a:r>
                        <a:rPr lang="es-ES">
                          <a:solidFill>
                            <a:srgbClr val="D0D0D0"/>
                          </a:solidFill>
                          <a:effectLst/>
                        </a:rPr>
                        <a:t>$_SESSION[</a:t>
                      </a:r>
                      <a:r>
                        <a:rPr lang="es-ES">
                          <a:solidFill>
                            <a:srgbClr val="90A959"/>
                          </a:solidFill>
                          <a:effectLst/>
                        </a:rPr>
                        <a:t>'</a:t>
                      </a:r>
                      <a:r>
                        <a:rPr lang="es-ES" err="1">
                          <a:solidFill>
                            <a:srgbClr val="90A959"/>
                          </a:solidFill>
                          <a:effectLst/>
                        </a:rPr>
                        <a:t>logged_in_user_id</a:t>
                      </a:r>
                      <a:r>
                        <a:rPr lang="es-ES">
                          <a:solidFill>
                            <a:srgbClr val="90A959"/>
                          </a:solidFill>
                          <a:effectLst/>
                        </a:rPr>
                        <a:t>'</a:t>
                      </a:r>
                      <a:r>
                        <a:rPr lang="es-ES">
                          <a:solidFill>
                            <a:srgbClr val="D0D0D0"/>
                          </a:solidFill>
                          <a:effectLst/>
                        </a:rPr>
                        <a:t>]</a:t>
                      </a:r>
                      <a:r>
                        <a:rPr lang="es-ES">
                          <a:solidFill>
                            <a:srgbClr val="CCCCCC"/>
                          </a:solidFill>
                          <a:effectLst/>
                        </a:rPr>
                        <a:t> </a:t>
                      </a:r>
                      <a:r>
                        <a:rPr lang="es-ES">
                          <a:solidFill>
                            <a:srgbClr val="D0D0D0"/>
                          </a:solidFill>
                          <a:effectLst/>
                        </a:rPr>
                        <a:t>=</a:t>
                      </a:r>
                      <a:r>
                        <a:rPr lang="es-ES">
                          <a:solidFill>
                            <a:srgbClr val="CCCCCC"/>
                          </a:solidFill>
                          <a:effectLst/>
                        </a:rPr>
                        <a:t> </a:t>
                      </a:r>
                      <a:r>
                        <a:rPr lang="es-ES">
                          <a:solidFill>
                            <a:srgbClr val="90A959"/>
                          </a:solidFill>
                          <a:effectLst/>
                        </a:rPr>
                        <a:t>'1'</a:t>
                      </a:r>
                      <a:r>
                        <a:rPr lang="es-ES">
                          <a:solidFill>
                            <a:srgbClr val="D0D0D0"/>
                          </a:solidFill>
                          <a:effectLst/>
                        </a:rPr>
                        <a:t>;</a:t>
                      </a:r>
                      <a:r>
                        <a:rPr lang="es-ES">
                          <a:solidFill>
                            <a:srgbClr val="CCCCCC"/>
                          </a:solidFill>
                          <a:effectLst/>
                        </a:rPr>
                        <a:t> </a:t>
                      </a: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3379193386"/>
                  </a:ext>
                </a:extLst>
              </a:tr>
              <a:tr h="0">
                <a:tc>
                  <a:txBody>
                    <a:bodyPr/>
                    <a:lstStyle/>
                    <a:p>
                      <a:pPr algn="l"/>
                      <a:r>
                        <a:rPr lang="es-ES">
                          <a:solidFill>
                            <a:srgbClr val="D0D0D0"/>
                          </a:solidFill>
                          <a:effectLst/>
                        </a:rPr>
                        <a:t>$_SESSION[</a:t>
                      </a:r>
                      <a:r>
                        <a:rPr lang="es-ES">
                          <a:solidFill>
                            <a:srgbClr val="90A959"/>
                          </a:solidFill>
                          <a:effectLst/>
                        </a:rPr>
                        <a:t>'</a:t>
                      </a:r>
                      <a:r>
                        <a:rPr lang="es-ES" err="1">
                          <a:solidFill>
                            <a:srgbClr val="90A959"/>
                          </a:solidFill>
                          <a:effectLst/>
                        </a:rPr>
                        <a:t>logged_in_user_name</a:t>
                      </a:r>
                      <a:r>
                        <a:rPr lang="es-ES">
                          <a:solidFill>
                            <a:srgbClr val="90A959"/>
                          </a:solidFill>
                          <a:effectLst/>
                        </a:rPr>
                        <a:t>'</a:t>
                      </a:r>
                      <a:r>
                        <a:rPr lang="es-ES">
                          <a:solidFill>
                            <a:srgbClr val="D0D0D0"/>
                          </a:solidFill>
                          <a:effectLst/>
                        </a:rPr>
                        <a:t>]</a:t>
                      </a:r>
                      <a:r>
                        <a:rPr lang="es-ES">
                          <a:solidFill>
                            <a:srgbClr val="CCCCCC"/>
                          </a:solidFill>
                          <a:effectLst/>
                        </a:rPr>
                        <a:t> </a:t>
                      </a:r>
                      <a:r>
                        <a:rPr lang="es-ES">
                          <a:solidFill>
                            <a:srgbClr val="D0D0D0"/>
                          </a:solidFill>
                          <a:effectLst/>
                        </a:rPr>
                        <a:t>=</a:t>
                      </a:r>
                      <a:r>
                        <a:rPr lang="es-ES">
                          <a:solidFill>
                            <a:srgbClr val="CCCCCC"/>
                          </a:solidFill>
                          <a:effectLst/>
                        </a:rPr>
                        <a:t> </a:t>
                      </a:r>
                      <a:r>
                        <a:rPr lang="es-ES">
                          <a:solidFill>
                            <a:srgbClr val="90A959"/>
                          </a:solidFill>
                          <a:effectLst/>
                        </a:rPr>
                        <a:t>'</a:t>
                      </a:r>
                      <a:r>
                        <a:rPr lang="es-ES" err="1">
                          <a:solidFill>
                            <a:srgbClr val="90A959"/>
                          </a:solidFill>
                          <a:effectLst/>
                        </a:rPr>
                        <a:t>Yo_Soy_Tu_Padre</a:t>
                      </a:r>
                      <a:r>
                        <a:rPr lang="es-ES">
                          <a:solidFill>
                            <a:srgbClr val="90A959"/>
                          </a:solidFill>
                          <a:effectLst/>
                        </a:rPr>
                        <a:t>'</a:t>
                      </a:r>
                      <a:r>
                        <a:rPr lang="es-ES">
                          <a:solidFill>
                            <a:srgbClr val="D0D0D0"/>
                          </a:solidFill>
                          <a:effectLst/>
                        </a:rPr>
                        <a:t>;</a:t>
                      </a:r>
                      <a:r>
                        <a:rPr lang="es-ES">
                          <a:solidFill>
                            <a:srgbClr val="CCCCCC"/>
                          </a:solidFill>
                          <a:effectLst/>
                        </a:rPr>
                        <a:t> </a:t>
                      </a: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1777876711"/>
                  </a:ext>
                </a:extLst>
              </a:tr>
              <a:tr h="0">
                <a:tc>
                  <a:txBody>
                    <a:bodyPr/>
                    <a:lstStyle/>
                    <a:p>
                      <a:pPr algn="l"/>
                      <a:endParaRPr lang="es-ES">
                        <a:solidFill>
                          <a:srgbClr val="CCCCCC"/>
                        </a:solidFill>
                        <a:effectLst/>
                      </a:endParaRP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1722227802"/>
                  </a:ext>
                </a:extLst>
              </a:tr>
              <a:tr h="0">
                <a:tc>
                  <a:txBody>
                    <a:bodyPr/>
                    <a:lstStyle/>
                    <a:p>
                      <a:pPr algn="l"/>
                      <a:r>
                        <a:rPr lang="es-ES">
                          <a:solidFill>
                            <a:srgbClr val="949494"/>
                          </a:solidFill>
                          <a:effectLst/>
                        </a:rPr>
                        <a:t>// </a:t>
                      </a:r>
                      <a:r>
                        <a:rPr lang="es-ES" err="1">
                          <a:solidFill>
                            <a:srgbClr val="949494"/>
                          </a:solidFill>
                          <a:effectLst/>
                        </a:rPr>
                        <a:t>access</a:t>
                      </a:r>
                      <a:r>
                        <a:rPr lang="es-ES">
                          <a:solidFill>
                            <a:srgbClr val="949494"/>
                          </a:solidFill>
                          <a:effectLst/>
                        </a:rPr>
                        <a:t> </a:t>
                      </a:r>
                      <a:r>
                        <a:rPr lang="es-ES" err="1">
                          <a:solidFill>
                            <a:srgbClr val="949494"/>
                          </a:solidFill>
                          <a:effectLst/>
                        </a:rPr>
                        <a:t>session</a:t>
                      </a:r>
                      <a:r>
                        <a:rPr lang="es-ES">
                          <a:solidFill>
                            <a:srgbClr val="949494"/>
                          </a:solidFill>
                          <a:effectLst/>
                        </a:rPr>
                        <a:t> variables </a:t>
                      </a:r>
                      <a:r>
                        <a:rPr lang="es-ES">
                          <a:solidFill>
                            <a:srgbClr val="CCCCCC"/>
                          </a:solidFill>
                          <a:effectLst/>
                        </a:rPr>
                        <a:t> </a:t>
                      </a: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2379719495"/>
                  </a:ext>
                </a:extLst>
              </a:tr>
              <a:tr h="0">
                <a:tc>
                  <a:txBody>
                    <a:bodyPr/>
                    <a:lstStyle/>
                    <a:p>
                      <a:pPr algn="l"/>
                      <a:r>
                        <a:rPr lang="es-ES">
                          <a:solidFill>
                            <a:srgbClr val="AA759F"/>
                          </a:solidFill>
                          <a:effectLst/>
                        </a:rPr>
                        <a:t>echo</a:t>
                      </a:r>
                      <a:r>
                        <a:rPr lang="es-ES">
                          <a:solidFill>
                            <a:srgbClr val="CCCCCC"/>
                          </a:solidFill>
                          <a:effectLst/>
                        </a:rPr>
                        <a:t> </a:t>
                      </a:r>
                      <a:r>
                        <a:rPr lang="es-ES">
                          <a:solidFill>
                            <a:srgbClr val="D0D0D0"/>
                          </a:solidFill>
                          <a:effectLst/>
                        </a:rPr>
                        <a:t>$_SESSION[</a:t>
                      </a:r>
                      <a:r>
                        <a:rPr lang="es-ES">
                          <a:solidFill>
                            <a:srgbClr val="90A959"/>
                          </a:solidFill>
                          <a:effectLst/>
                        </a:rPr>
                        <a:t>'</a:t>
                      </a:r>
                      <a:r>
                        <a:rPr lang="es-ES" err="1">
                          <a:solidFill>
                            <a:srgbClr val="90A959"/>
                          </a:solidFill>
                          <a:effectLst/>
                        </a:rPr>
                        <a:t>logged_in_user_id</a:t>
                      </a:r>
                      <a:r>
                        <a:rPr lang="es-ES">
                          <a:solidFill>
                            <a:srgbClr val="90A959"/>
                          </a:solidFill>
                          <a:effectLst/>
                        </a:rPr>
                        <a:t>'</a:t>
                      </a:r>
                      <a:r>
                        <a:rPr lang="es-ES">
                          <a:solidFill>
                            <a:srgbClr val="D0D0D0"/>
                          </a:solidFill>
                          <a:effectLst/>
                        </a:rPr>
                        <a:t>];</a:t>
                      </a:r>
                      <a:r>
                        <a:rPr lang="es-ES">
                          <a:solidFill>
                            <a:srgbClr val="CCCCCC"/>
                          </a:solidFill>
                          <a:effectLst/>
                        </a:rPr>
                        <a:t> </a:t>
                      </a: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3034125500"/>
                  </a:ext>
                </a:extLst>
              </a:tr>
              <a:tr h="0">
                <a:tc>
                  <a:txBody>
                    <a:bodyPr/>
                    <a:lstStyle/>
                    <a:p>
                      <a:pPr algn="l"/>
                      <a:r>
                        <a:rPr lang="es-ES">
                          <a:solidFill>
                            <a:srgbClr val="AA759F"/>
                          </a:solidFill>
                          <a:effectLst/>
                        </a:rPr>
                        <a:t>echo</a:t>
                      </a:r>
                      <a:r>
                        <a:rPr lang="es-ES">
                          <a:solidFill>
                            <a:srgbClr val="CCCCCC"/>
                          </a:solidFill>
                          <a:effectLst/>
                        </a:rPr>
                        <a:t> </a:t>
                      </a:r>
                      <a:r>
                        <a:rPr lang="es-ES">
                          <a:solidFill>
                            <a:srgbClr val="D0D0D0"/>
                          </a:solidFill>
                          <a:effectLst/>
                        </a:rPr>
                        <a:t>$_SESSION[</a:t>
                      </a:r>
                      <a:r>
                        <a:rPr lang="es-ES">
                          <a:solidFill>
                            <a:srgbClr val="90A959"/>
                          </a:solidFill>
                          <a:effectLst/>
                        </a:rPr>
                        <a:t>'</a:t>
                      </a:r>
                      <a:r>
                        <a:rPr lang="es-ES" err="1">
                          <a:solidFill>
                            <a:srgbClr val="90A959"/>
                          </a:solidFill>
                          <a:effectLst/>
                        </a:rPr>
                        <a:t>logged_in_user_name</a:t>
                      </a:r>
                      <a:r>
                        <a:rPr lang="es-ES">
                          <a:solidFill>
                            <a:srgbClr val="90A959"/>
                          </a:solidFill>
                          <a:effectLst/>
                        </a:rPr>
                        <a:t>'</a:t>
                      </a:r>
                      <a:r>
                        <a:rPr lang="es-ES">
                          <a:solidFill>
                            <a:srgbClr val="D0D0D0"/>
                          </a:solidFill>
                          <a:effectLst/>
                        </a:rPr>
                        <a:t>];</a:t>
                      </a:r>
                      <a:r>
                        <a:rPr lang="es-ES">
                          <a:solidFill>
                            <a:srgbClr val="CCCCCC"/>
                          </a:solidFill>
                          <a:effectLst/>
                        </a:rPr>
                        <a:t> </a:t>
                      </a: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683012981"/>
                  </a:ext>
                </a:extLst>
              </a:tr>
              <a:tr h="0">
                <a:tc>
                  <a:txBody>
                    <a:bodyPr/>
                    <a:lstStyle/>
                    <a:p>
                      <a:pPr algn="l"/>
                      <a:r>
                        <a:rPr lang="es-ES">
                          <a:solidFill>
                            <a:srgbClr val="F4BF75"/>
                          </a:solidFill>
                          <a:effectLst/>
                        </a:rPr>
                        <a:t>?&gt;</a:t>
                      </a:r>
                      <a:endParaRPr lang="es-ES">
                        <a:solidFill>
                          <a:srgbClr val="CCCCCC"/>
                        </a:solidFill>
                        <a:effectLst/>
                      </a:endParaRP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3254118544"/>
                  </a:ext>
                </a:extLst>
              </a:tr>
            </a:tbl>
          </a:graphicData>
        </a:graphic>
      </p:graphicFrame>
    </p:spTree>
    <p:extLst>
      <p:ext uri="{BB962C8B-B14F-4D97-AF65-F5344CB8AC3E}">
        <p14:creationId xmlns:p14="http://schemas.microsoft.com/office/powerpoint/2010/main" val="16346369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73493D-D151-2CB3-F4DE-02608084DA97}"/>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B1E296B8-1B12-6C19-1C65-16A140189619}"/>
              </a:ext>
            </a:extLst>
          </p:cNvPr>
          <p:cNvSpPr>
            <a:spLocks noGrp="1"/>
          </p:cNvSpPr>
          <p:nvPr>
            <p:ph type="body" idx="1"/>
          </p:nvPr>
        </p:nvSpPr>
        <p:spPr>
          <a:xfrm>
            <a:off x="377507" y="1373588"/>
            <a:ext cx="8278494" cy="3552300"/>
          </a:xfrm>
        </p:spPr>
        <p:txBody>
          <a:bodyPr/>
          <a:lstStyle/>
          <a:p>
            <a:r>
              <a:rPr lang="es-ES" sz="1600">
                <a:solidFill>
                  <a:srgbClr val="404040"/>
                </a:solidFill>
                <a:latin typeface="system-ui"/>
              </a:rPr>
              <a:t>Cuando almacenas datos en una sesión usando la </a:t>
            </a:r>
            <a:r>
              <a:rPr lang="es-ES" sz="1600" err="1">
                <a:solidFill>
                  <a:srgbClr val="404040"/>
                </a:solidFill>
                <a:latin typeface="system-ui"/>
              </a:rPr>
              <a:t>super-global</a:t>
            </a:r>
            <a:r>
              <a:rPr lang="es-ES" sz="1600">
                <a:solidFill>
                  <a:srgbClr val="404040"/>
                </a:solidFill>
                <a:latin typeface="system-ui"/>
              </a:rPr>
              <a:t> </a:t>
            </a:r>
            <a:r>
              <a:rPr lang="es-ES" sz="1600">
                <a:solidFill>
                  <a:srgbClr val="404040"/>
                </a:solidFill>
                <a:latin typeface="Consolas"/>
              </a:rPr>
              <a:t>$_SESSION</a:t>
            </a:r>
            <a:r>
              <a:rPr lang="es-ES" sz="1600">
                <a:solidFill>
                  <a:srgbClr val="404040"/>
                </a:solidFill>
                <a:latin typeface="system-ui"/>
              </a:rPr>
              <a:t>, finalmente se almacenan en su correspondiente fichero de sesión en el servidor que fue creado cuando la sesión fue iniciada. De esta forma, los datos de sesión son compartidos entre múltiples peticiones.</a:t>
            </a:r>
          </a:p>
          <a:p>
            <a:endParaRPr lang="es-ES" sz="1600">
              <a:solidFill>
                <a:srgbClr val="404040"/>
              </a:solidFill>
              <a:latin typeface="system-ui"/>
            </a:endParaRPr>
          </a:p>
          <a:p>
            <a:r>
              <a:rPr lang="es-ES" sz="1600">
                <a:solidFill>
                  <a:srgbClr val="404040"/>
                </a:solidFill>
                <a:latin typeface="system-ui"/>
              </a:rPr>
              <a:t>Como discutimos, la información de sesión se comparte entre peticiones, y de esta forma las variables de sesión inicializadas en una página pueden ser accedidas desde otras páginas también, hasta que la sesión expira. Generalmente, una sesión expira cuando se cierra el navegador.</a:t>
            </a:r>
          </a:p>
        </p:txBody>
      </p:sp>
      <p:sp>
        <p:nvSpPr>
          <p:cNvPr id="4" name="Marcador de número de diapositiva 3">
            <a:extLst>
              <a:ext uri="{FF2B5EF4-FFF2-40B4-BE49-F238E27FC236}">
                <a16:creationId xmlns:a16="http://schemas.microsoft.com/office/drawing/2014/main" id="{88A87FC5-A564-DBCC-FE11-F7669FE38303}"/>
              </a:ext>
            </a:extLst>
          </p:cNvPr>
          <p:cNvSpPr>
            <a:spLocks noGrp="1"/>
          </p:cNvSpPr>
          <p:nvPr>
            <p:ph type="sldNum" idx="10"/>
          </p:nvPr>
        </p:nvSpPr>
        <p:spPr/>
        <p:txBody>
          <a:bodyPr/>
          <a:lstStyle/>
          <a:p>
            <a:fld id="{00000000-1234-1234-1234-123412341234}" type="slidenum">
              <a:rPr lang="es-ES" smtClean="0"/>
              <a:pPr/>
              <a:t>59</a:t>
            </a:fld>
            <a:endParaRPr lang="es-ES"/>
          </a:p>
        </p:txBody>
      </p:sp>
    </p:spTree>
    <p:extLst>
      <p:ext uri="{BB962C8B-B14F-4D97-AF65-F5344CB8AC3E}">
        <p14:creationId xmlns:p14="http://schemas.microsoft.com/office/powerpoint/2010/main" val="3515992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91" name="Google Shape;291;p29"/>
          <p:cNvSpPr txBox="1">
            <a:spLocks noGrp="1"/>
          </p:cNvSpPr>
          <p:nvPr>
            <p:ph type="sldNum" idx="10"/>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
        <p:nvSpPr>
          <p:cNvPr id="7" name="Título 6">
            <a:extLst>
              <a:ext uri="{FF2B5EF4-FFF2-40B4-BE49-F238E27FC236}">
                <a16:creationId xmlns:a16="http://schemas.microsoft.com/office/drawing/2014/main" id="{DD8DD87D-164D-444D-989A-6F40D18C7A1F}"/>
              </a:ext>
            </a:extLst>
          </p:cNvPr>
          <p:cNvSpPr>
            <a:spLocks noGrp="1"/>
          </p:cNvSpPr>
          <p:nvPr>
            <p:ph type="title"/>
          </p:nvPr>
        </p:nvSpPr>
        <p:spPr/>
        <p:txBody>
          <a:bodyPr/>
          <a:lstStyle/>
          <a:p>
            <a:r>
              <a:rPr lang="es-ES"/>
              <a:t>Persistencia y HTTP</a:t>
            </a:r>
          </a:p>
        </p:txBody>
      </p:sp>
      <p:sp>
        <p:nvSpPr>
          <p:cNvPr id="10" name="CuadroTexto 9">
            <a:extLst>
              <a:ext uri="{FF2B5EF4-FFF2-40B4-BE49-F238E27FC236}">
                <a16:creationId xmlns:a16="http://schemas.microsoft.com/office/drawing/2014/main" id="{EEA36DFA-E386-4701-9570-DD7E672C144A}"/>
              </a:ext>
            </a:extLst>
          </p:cNvPr>
          <p:cNvSpPr txBox="1"/>
          <p:nvPr/>
        </p:nvSpPr>
        <p:spPr>
          <a:xfrm>
            <a:off x="179512" y="1059582"/>
            <a:ext cx="8424936" cy="3477875"/>
          </a:xfrm>
          <a:prstGeom prst="rect">
            <a:avLst/>
          </a:prstGeom>
          <a:noFill/>
        </p:spPr>
        <p:txBody>
          <a:bodyPr wrap="square">
            <a:spAutoFit/>
          </a:bodyPr>
          <a:lstStyle/>
          <a:p>
            <a:r>
              <a:rPr lang="es-ES" sz="2000">
                <a:solidFill>
                  <a:schemeClr val="dk1"/>
                </a:solidFill>
                <a:latin typeface="Calibri" panose="020F0502020204030204" pitchFamily="34" charset="0"/>
                <a:ea typeface="Lato"/>
                <a:cs typeface="Calibri" panose="020F0502020204030204" pitchFamily="34" charset="0"/>
                <a:sym typeface="Lato"/>
              </a:rPr>
              <a:t>Recuerde que http es un protocolo sin estado. </a:t>
            </a:r>
          </a:p>
          <a:p>
            <a:endParaRPr lang="es-ES" sz="2000">
              <a:solidFill>
                <a:schemeClr val="dk1"/>
              </a:solidFill>
              <a:latin typeface="Calibri" panose="020F0502020204030204" pitchFamily="34" charset="0"/>
              <a:ea typeface="Lato"/>
              <a:cs typeface="Calibri" panose="020F0502020204030204" pitchFamily="34" charset="0"/>
              <a:sym typeface="Lato"/>
            </a:endParaRPr>
          </a:p>
          <a:p>
            <a:r>
              <a:rPr lang="es-ES" sz="2000">
                <a:solidFill>
                  <a:schemeClr val="dk1"/>
                </a:solidFill>
                <a:latin typeface="Calibri" panose="020F0502020204030204" pitchFamily="34" charset="0"/>
                <a:ea typeface="Lato"/>
                <a:cs typeface="Calibri" panose="020F0502020204030204" pitchFamily="34" charset="0"/>
                <a:sym typeface="Lato"/>
              </a:rPr>
              <a:t>No recuerda nada de transferencias anteriores.</a:t>
            </a:r>
          </a:p>
          <a:p>
            <a:endParaRPr lang="es-ES" sz="2000">
              <a:solidFill>
                <a:schemeClr val="dk1"/>
              </a:solidFill>
              <a:latin typeface="Calibri" panose="020F0502020204030204" pitchFamily="34" charset="0"/>
              <a:ea typeface="Lato"/>
              <a:cs typeface="Calibri" panose="020F0502020204030204" pitchFamily="34" charset="0"/>
              <a:sym typeface="Lato"/>
            </a:endParaRPr>
          </a:p>
          <a:p>
            <a:endParaRPr lang="es-ES" sz="2000">
              <a:solidFill>
                <a:schemeClr val="dk1"/>
              </a:solidFill>
              <a:latin typeface="Calibri" panose="020F0502020204030204" pitchFamily="34" charset="0"/>
              <a:ea typeface="Lato"/>
              <a:cs typeface="Calibri" panose="020F0502020204030204" pitchFamily="34" charset="0"/>
              <a:sym typeface="Lato"/>
            </a:endParaRPr>
          </a:p>
          <a:p>
            <a:r>
              <a:rPr lang="es-ES" sz="2000">
                <a:solidFill>
                  <a:schemeClr val="dk1"/>
                </a:solidFill>
                <a:latin typeface="Calibri" panose="020F0502020204030204" pitchFamily="34" charset="0"/>
                <a:ea typeface="Lato"/>
                <a:cs typeface="Calibri" panose="020F0502020204030204" pitchFamily="34" charset="0"/>
                <a:sym typeface="Lato"/>
              </a:rPr>
              <a:t>Dos formas de lograr la persistencia:</a:t>
            </a:r>
          </a:p>
          <a:p>
            <a:r>
              <a:rPr lang="es-ES" sz="2000">
                <a:solidFill>
                  <a:schemeClr val="dk1"/>
                </a:solidFill>
                <a:latin typeface="Calibri" panose="020F0502020204030204" pitchFamily="34" charset="0"/>
                <a:ea typeface="Lato"/>
                <a:cs typeface="Calibri" panose="020F0502020204030204" pitchFamily="34" charset="0"/>
                <a:sym typeface="Lato"/>
              </a:rPr>
              <a:t>	Cookies PHP</a:t>
            </a:r>
          </a:p>
          <a:p>
            <a:r>
              <a:rPr lang="es-ES" sz="2000">
                <a:solidFill>
                  <a:schemeClr val="dk1"/>
                </a:solidFill>
                <a:latin typeface="Calibri" panose="020F0502020204030204" pitchFamily="34" charset="0"/>
                <a:ea typeface="Lato"/>
                <a:cs typeface="Calibri" panose="020F0502020204030204" pitchFamily="34" charset="0"/>
                <a:sym typeface="Lato"/>
              </a:rPr>
              <a:t>	Sesiones PHP</a:t>
            </a:r>
          </a:p>
          <a:p>
            <a:endParaRPr lang="es-ES" sz="2000">
              <a:solidFill>
                <a:schemeClr val="dk1"/>
              </a:solidFill>
              <a:latin typeface="Calibri" panose="020F0502020204030204" pitchFamily="34" charset="0"/>
              <a:ea typeface="Lato"/>
              <a:cs typeface="Calibri" panose="020F0502020204030204" pitchFamily="34" charset="0"/>
              <a:sym typeface="Lato"/>
            </a:endParaRPr>
          </a:p>
          <a:p>
            <a:r>
              <a:rPr lang="es-ES" sz="2000">
                <a:solidFill>
                  <a:schemeClr val="dk1"/>
                </a:solidFill>
                <a:latin typeface="Calibri" panose="020F0502020204030204" pitchFamily="34" charset="0"/>
                <a:ea typeface="Lato"/>
                <a:cs typeface="Calibri" panose="020F0502020204030204" pitchFamily="34" charset="0"/>
              </a:rPr>
              <a:t>El protocolo HTTP es desconectado. Esto significa que cada vez que solicitamos una página a </a:t>
            </a:r>
            <a:r>
              <a:rPr lang="es-ES" sz="2000" err="1">
                <a:solidFill>
                  <a:schemeClr val="dk1"/>
                </a:solidFill>
                <a:latin typeface="Calibri" panose="020F0502020204030204" pitchFamily="34" charset="0"/>
                <a:ea typeface="Lato"/>
                <a:cs typeface="Calibri" panose="020F0502020204030204" pitchFamily="34" charset="0"/>
              </a:rPr>
              <a:t>unservidor</a:t>
            </a:r>
            <a:r>
              <a:rPr lang="es-ES" sz="2000">
                <a:solidFill>
                  <a:schemeClr val="dk1"/>
                </a:solidFill>
                <a:latin typeface="Calibri" panose="020F0502020204030204" pitchFamily="34" charset="0"/>
                <a:ea typeface="Lato"/>
                <a:cs typeface="Calibri" panose="020F0502020204030204" pitchFamily="34" charset="0"/>
              </a:rPr>
              <a:t> representa una conexión distinta.</a:t>
            </a:r>
            <a:endParaRPr lang="es-ES" sz="2000">
              <a:solidFill>
                <a:schemeClr val="dk1"/>
              </a:solidFill>
              <a:latin typeface="Calibri" panose="020F0502020204030204" pitchFamily="34" charset="0"/>
              <a:ea typeface="Lato"/>
              <a:cs typeface="Calibri" panose="020F0502020204030204" pitchFamily="34" charset="0"/>
              <a:sym typeface="Lato"/>
            </a:endParaRPr>
          </a:p>
        </p:txBody>
      </p:sp>
    </p:spTree>
    <p:extLst>
      <p:ext uri="{BB962C8B-B14F-4D97-AF65-F5344CB8AC3E}">
        <p14:creationId xmlns:p14="http://schemas.microsoft.com/office/powerpoint/2010/main" val="36903791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9793280-321D-9AAC-15CA-BFA3F2E31B06}"/>
              </a:ext>
            </a:extLst>
          </p:cNvPr>
          <p:cNvSpPr>
            <a:spLocks noGrp="1"/>
          </p:cNvSpPr>
          <p:nvPr>
            <p:ph type="title"/>
          </p:nvPr>
        </p:nvSpPr>
        <p:spPr>
          <a:xfrm>
            <a:off x="893700" y="358388"/>
            <a:ext cx="7476551" cy="857400"/>
          </a:xfrm>
        </p:spPr>
        <p:txBody>
          <a:bodyPr/>
          <a:lstStyle/>
          <a:p>
            <a:r>
              <a:rPr lang="es-ES"/>
              <a:t>¿Cómo Modificar y Borrar Variables de Sesión?</a:t>
            </a:r>
          </a:p>
        </p:txBody>
      </p:sp>
      <p:sp>
        <p:nvSpPr>
          <p:cNvPr id="3" name="Marcador de texto 2">
            <a:extLst>
              <a:ext uri="{FF2B5EF4-FFF2-40B4-BE49-F238E27FC236}">
                <a16:creationId xmlns:a16="http://schemas.microsoft.com/office/drawing/2014/main" id="{1C6779C4-0549-CD02-CACC-A8F4AB6D7C2B}"/>
              </a:ext>
            </a:extLst>
          </p:cNvPr>
          <p:cNvSpPr>
            <a:spLocks noGrp="1"/>
          </p:cNvSpPr>
          <p:nvPr>
            <p:ph type="body" idx="1"/>
          </p:nvPr>
        </p:nvSpPr>
        <p:spPr>
          <a:xfrm>
            <a:off x="893700" y="1373588"/>
            <a:ext cx="3777031" cy="3552300"/>
          </a:xfrm>
        </p:spPr>
        <p:txBody>
          <a:bodyPr/>
          <a:lstStyle/>
          <a:p>
            <a:r>
              <a:rPr lang="es-ES" sz="1800"/>
              <a:t>Puedes modificar y borrar variables creadas previamente en la aplicación de la misma manera que para las variables PHP regulares.</a:t>
            </a:r>
          </a:p>
          <a:p>
            <a:r>
              <a:rPr lang="es-ES" sz="1800"/>
              <a:t>Veamos cómo modificar variables de sesión.</a:t>
            </a:r>
          </a:p>
          <a:p>
            <a:endParaRPr lang="es-ES" sz="1800"/>
          </a:p>
        </p:txBody>
      </p:sp>
      <p:sp>
        <p:nvSpPr>
          <p:cNvPr id="4" name="Marcador de número de diapositiva 3">
            <a:extLst>
              <a:ext uri="{FF2B5EF4-FFF2-40B4-BE49-F238E27FC236}">
                <a16:creationId xmlns:a16="http://schemas.microsoft.com/office/drawing/2014/main" id="{D4415909-90AF-ECA3-E54A-8E93349427FD}"/>
              </a:ext>
            </a:extLst>
          </p:cNvPr>
          <p:cNvSpPr>
            <a:spLocks noGrp="1"/>
          </p:cNvSpPr>
          <p:nvPr>
            <p:ph type="sldNum" idx="10"/>
          </p:nvPr>
        </p:nvSpPr>
        <p:spPr/>
        <p:txBody>
          <a:bodyPr/>
          <a:lstStyle/>
          <a:p>
            <a:fld id="{00000000-1234-1234-1234-123412341234}" type="slidenum">
              <a:rPr lang="es-ES" smtClean="0"/>
              <a:pPr/>
              <a:t>60</a:t>
            </a:fld>
            <a:endParaRPr lang="es-ES"/>
          </a:p>
        </p:txBody>
      </p:sp>
      <p:graphicFrame>
        <p:nvGraphicFramePr>
          <p:cNvPr id="6" name="Tabla 5">
            <a:extLst>
              <a:ext uri="{FF2B5EF4-FFF2-40B4-BE49-F238E27FC236}">
                <a16:creationId xmlns:a16="http://schemas.microsoft.com/office/drawing/2014/main" id="{1ACFF8C7-7849-49BD-0B9A-92AD68839821}"/>
              </a:ext>
            </a:extLst>
          </p:cNvPr>
          <p:cNvGraphicFramePr>
            <a:graphicFrameLocks noGrp="1"/>
          </p:cNvGraphicFramePr>
          <p:nvPr>
            <p:extLst>
              <p:ext uri="{D42A27DB-BD31-4B8C-83A1-F6EECF244321}">
                <p14:modId xmlns:p14="http://schemas.microsoft.com/office/powerpoint/2010/main" val="478240787"/>
              </p:ext>
            </p:extLst>
          </p:nvPr>
        </p:nvGraphicFramePr>
        <p:xfrm>
          <a:off x="5276022" y="844826"/>
          <a:ext cx="3595706" cy="4008120"/>
        </p:xfrm>
        <a:graphic>
          <a:graphicData uri="http://schemas.openxmlformats.org/drawingml/2006/table">
            <a:tbl>
              <a:tblPr firstRow="1" bandRow="1">
                <a:tableStyleId>{C98665B7-6574-423E-A4B5-A6C020D860FF}</a:tableStyleId>
              </a:tblPr>
              <a:tblGrid>
                <a:gridCol w="3595706">
                  <a:extLst>
                    <a:ext uri="{9D8B030D-6E8A-4147-A177-3AD203B41FA5}">
                      <a16:colId xmlns:a16="http://schemas.microsoft.com/office/drawing/2014/main" val="715941735"/>
                    </a:ext>
                  </a:extLst>
                </a:gridCol>
              </a:tblGrid>
              <a:tr h="0">
                <a:tc>
                  <a:txBody>
                    <a:bodyPr/>
                    <a:lstStyle/>
                    <a:p>
                      <a:endParaRPr lang="es-ES"/>
                    </a:p>
                  </a:txBody>
                  <a:tcPr>
                    <a:lnL w="9525" cap="flat" cmpd="sng" algn="ctr">
                      <a:solidFill>
                        <a:srgbClr val="707070"/>
                      </a:solidFill>
                      <a:prstDash val="solid"/>
                      <a:round/>
                      <a:headEnd type="none" w="med" len="med"/>
                      <a:tailEnd type="none" w="med" len="med"/>
                    </a:lnL>
                    <a:lnB w="9525" cap="flat" cmpd="sng" algn="ctr">
                      <a:solidFill>
                        <a:srgbClr val="707070"/>
                      </a:solidFill>
                      <a:prstDash val="solid"/>
                      <a:round/>
                      <a:headEnd type="none" w="med" len="med"/>
                      <a:tailEnd type="none" w="med" len="med"/>
                    </a:lnB>
                  </a:tcPr>
                </a:tc>
                <a:extLst>
                  <a:ext uri="{0D108BD9-81ED-4DB2-BD59-A6C34878D82A}">
                    <a16:rowId xmlns:a16="http://schemas.microsoft.com/office/drawing/2014/main" val="1677614170"/>
                  </a:ext>
                </a:extLst>
              </a:tr>
              <a:tr h="0">
                <a:tc>
                  <a:txBody>
                    <a:bodyPr/>
                    <a:lstStyle/>
                    <a:p>
                      <a:r>
                        <a:rPr lang="es-ES" err="1">
                          <a:solidFill>
                            <a:srgbClr val="D0D0D0"/>
                          </a:solidFill>
                          <a:effectLst/>
                        </a:rPr>
                        <a:t>session_start</a:t>
                      </a:r>
                      <a:r>
                        <a:rPr lang="es-ES">
                          <a:solidFill>
                            <a:srgbClr val="D0D0D0"/>
                          </a:solidFill>
                          <a:effectLst/>
                        </a:rPr>
                        <a:t>();</a:t>
                      </a:r>
                      <a:r>
                        <a:rPr lang="es-ES">
                          <a:solidFill>
                            <a:srgbClr val="CCCCCC"/>
                          </a:solidFill>
                          <a:effectLst/>
                        </a:rPr>
                        <a:t> </a:t>
                      </a: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2063092661"/>
                  </a:ext>
                </a:extLst>
              </a:tr>
              <a:tr h="0">
                <a:tc>
                  <a:txBody>
                    <a:bodyPr/>
                    <a:lstStyle/>
                    <a:p>
                      <a:endParaRPr lang="es-ES">
                        <a:solidFill>
                          <a:srgbClr val="CCCCCC"/>
                        </a:solidFill>
                        <a:effectLst/>
                      </a:endParaRP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587983528"/>
                  </a:ext>
                </a:extLst>
              </a:tr>
              <a:tr h="0">
                <a:tc>
                  <a:txBody>
                    <a:bodyPr/>
                    <a:lstStyle/>
                    <a:p>
                      <a:r>
                        <a:rPr lang="es-ES" err="1">
                          <a:solidFill>
                            <a:srgbClr val="AA759F"/>
                          </a:solidFill>
                          <a:effectLst/>
                        </a:rPr>
                        <a:t>if</a:t>
                      </a:r>
                      <a:r>
                        <a:rPr lang="es-ES">
                          <a:solidFill>
                            <a:srgbClr val="CCCCCC"/>
                          </a:solidFill>
                          <a:effectLst/>
                        </a:rPr>
                        <a:t> </a:t>
                      </a:r>
                      <a:r>
                        <a:rPr lang="es-ES">
                          <a:solidFill>
                            <a:srgbClr val="D0D0D0"/>
                          </a:solidFill>
                          <a:effectLst/>
                        </a:rPr>
                        <a:t>(!</a:t>
                      </a:r>
                      <a:r>
                        <a:rPr lang="es-ES" err="1">
                          <a:solidFill>
                            <a:srgbClr val="AA759F"/>
                          </a:solidFill>
                          <a:effectLst/>
                        </a:rPr>
                        <a:t>isset</a:t>
                      </a:r>
                      <a:r>
                        <a:rPr lang="es-ES">
                          <a:solidFill>
                            <a:srgbClr val="D0D0D0"/>
                          </a:solidFill>
                          <a:effectLst/>
                        </a:rPr>
                        <a:t>($_SESSION[</a:t>
                      </a:r>
                      <a:r>
                        <a:rPr lang="es-ES">
                          <a:solidFill>
                            <a:srgbClr val="90A959"/>
                          </a:solidFill>
                          <a:effectLst/>
                        </a:rPr>
                        <a:t>'</a:t>
                      </a:r>
                      <a:r>
                        <a:rPr lang="es-ES" err="1">
                          <a:solidFill>
                            <a:srgbClr val="90A959"/>
                          </a:solidFill>
                          <a:effectLst/>
                        </a:rPr>
                        <a:t>count</a:t>
                      </a:r>
                      <a:r>
                        <a:rPr lang="es-ES">
                          <a:solidFill>
                            <a:srgbClr val="90A959"/>
                          </a:solidFill>
                          <a:effectLst/>
                        </a:rPr>
                        <a:t>'</a:t>
                      </a:r>
                      <a:r>
                        <a:rPr lang="es-ES">
                          <a:solidFill>
                            <a:srgbClr val="D0D0D0"/>
                          </a:solidFill>
                          <a:effectLst/>
                        </a:rPr>
                        <a:t>]))</a:t>
                      </a:r>
                      <a:r>
                        <a:rPr lang="es-ES">
                          <a:solidFill>
                            <a:srgbClr val="CCCCCC"/>
                          </a:solidFill>
                          <a:effectLst/>
                        </a:rPr>
                        <a:t> </a:t>
                      </a: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1556426109"/>
                  </a:ext>
                </a:extLst>
              </a:tr>
              <a:tr h="0">
                <a:tc>
                  <a:txBody>
                    <a:bodyPr/>
                    <a:lstStyle/>
                    <a:p>
                      <a:r>
                        <a:rPr lang="es-ES">
                          <a:solidFill>
                            <a:srgbClr val="D0D0D0"/>
                          </a:solidFill>
                          <a:effectLst/>
                        </a:rPr>
                        <a:t>{</a:t>
                      </a:r>
                      <a:r>
                        <a:rPr lang="es-ES">
                          <a:solidFill>
                            <a:srgbClr val="CCCCCC"/>
                          </a:solidFill>
                          <a:effectLst/>
                        </a:rPr>
                        <a:t> </a:t>
                      </a: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789431872"/>
                  </a:ext>
                </a:extLst>
              </a:tr>
              <a:tr h="0">
                <a:tc>
                  <a:txBody>
                    <a:bodyPr/>
                    <a:lstStyle/>
                    <a:p>
                      <a:r>
                        <a:rPr lang="es-ES">
                          <a:solidFill>
                            <a:srgbClr val="D0D0D0"/>
                          </a:solidFill>
                          <a:effectLst/>
                        </a:rPr>
                        <a:t>$_SESSION[</a:t>
                      </a:r>
                      <a:r>
                        <a:rPr lang="es-ES">
                          <a:solidFill>
                            <a:srgbClr val="90A959"/>
                          </a:solidFill>
                          <a:effectLst/>
                        </a:rPr>
                        <a:t>'</a:t>
                      </a:r>
                      <a:r>
                        <a:rPr lang="es-ES" err="1">
                          <a:solidFill>
                            <a:srgbClr val="90A959"/>
                          </a:solidFill>
                          <a:effectLst/>
                        </a:rPr>
                        <a:t>count</a:t>
                      </a:r>
                      <a:r>
                        <a:rPr lang="es-ES">
                          <a:solidFill>
                            <a:srgbClr val="90A959"/>
                          </a:solidFill>
                          <a:effectLst/>
                        </a:rPr>
                        <a:t>'</a:t>
                      </a:r>
                      <a:r>
                        <a:rPr lang="es-ES">
                          <a:solidFill>
                            <a:srgbClr val="D0D0D0"/>
                          </a:solidFill>
                          <a:effectLst/>
                        </a:rPr>
                        <a:t>]</a:t>
                      </a:r>
                      <a:r>
                        <a:rPr lang="es-ES">
                          <a:solidFill>
                            <a:srgbClr val="CCCCCC"/>
                          </a:solidFill>
                          <a:effectLst/>
                        </a:rPr>
                        <a:t> </a:t>
                      </a:r>
                      <a:r>
                        <a:rPr lang="es-ES">
                          <a:solidFill>
                            <a:srgbClr val="D0D0D0"/>
                          </a:solidFill>
                          <a:effectLst/>
                        </a:rPr>
                        <a:t>=</a:t>
                      </a:r>
                      <a:r>
                        <a:rPr lang="es-ES">
                          <a:solidFill>
                            <a:srgbClr val="CCCCCC"/>
                          </a:solidFill>
                          <a:effectLst/>
                        </a:rPr>
                        <a:t> </a:t>
                      </a:r>
                      <a:r>
                        <a:rPr lang="es-ES">
                          <a:solidFill>
                            <a:srgbClr val="90A959"/>
                          </a:solidFill>
                          <a:effectLst/>
                        </a:rPr>
                        <a:t>1</a:t>
                      </a:r>
                      <a:r>
                        <a:rPr lang="es-ES">
                          <a:solidFill>
                            <a:srgbClr val="D0D0D0"/>
                          </a:solidFill>
                          <a:effectLst/>
                        </a:rPr>
                        <a:t>;</a:t>
                      </a:r>
                      <a:r>
                        <a:rPr lang="es-ES">
                          <a:solidFill>
                            <a:srgbClr val="CCCCCC"/>
                          </a:solidFill>
                          <a:effectLst/>
                        </a:rPr>
                        <a:t> </a:t>
                      </a: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1339110501"/>
                  </a:ext>
                </a:extLst>
              </a:tr>
              <a:tr h="0">
                <a:tc>
                  <a:txBody>
                    <a:bodyPr/>
                    <a:lstStyle/>
                    <a:p>
                      <a:r>
                        <a:rPr lang="es-ES">
                          <a:solidFill>
                            <a:srgbClr val="D0D0D0"/>
                          </a:solidFill>
                          <a:effectLst/>
                        </a:rPr>
                        <a:t>}</a:t>
                      </a:r>
                      <a:r>
                        <a:rPr lang="es-ES">
                          <a:solidFill>
                            <a:srgbClr val="CCCCCC"/>
                          </a:solidFill>
                          <a:effectLst/>
                        </a:rPr>
                        <a:t> </a:t>
                      </a: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509206070"/>
                  </a:ext>
                </a:extLst>
              </a:tr>
              <a:tr h="0">
                <a:tc>
                  <a:txBody>
                    <a:bodyPr/>
                    <a:lstStyle/>
                    <a:p>
                      <a:r>
                        <a:rPr lang="es-ES" err="1">
                          <a:solidFill>
                            <a:srgbClr val="AA759F"/>
                          </a:solidFill>
                          <a:effectLst/>
                        </a:rPr>
                        <a:t>else</a:t>
                      </a:r>
                      <a:r>
                        <a:rPr lang="es-ES">
                          <a:solidFill>
                            <a:srgbClr val="CCCCCC"/>
                          </a:solidFill>
                          <a:effectLst/>
                        </a:rPr>
                        <a:t> </a:t>
                      </a: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4273578107"/>
                  </a:ext>
                </a:extLst>
              </a:tr>
              <a:tr h="0">
                <a:tc>
                  <a:txBody>
                    <a:bodyPr/>
                    <a:lstStyle/>
                    <a:p>
                      <a:r>
                        <a:rPr lang="es-ES">
                          <a:solidFill>
                            <a:srgbClr val="D0D0D0"/>
                          </a:solidFill>
                          <a:effectLst/>
                        </a:rPr>
                        <a:t>{</a:t>
                      </a:r>
                      <a:r>
                        <a:rPr lang="es-ES">
                          <a:solidFill>
                            <a:srgbClr val="CCCCCC"/>
                          </a:solidFill>
                          <a:effectLst/>
                        </a:rPr>
                        <a:t> </a:t>
                      </a: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4287302039"/>
                  </a:ext>
                </a:extLst>
              </a:tr>
              <a:tr h="0">
                <a:tc>
                  <a:txBody>
                    <a:bodyPr/>
                    <a:lstStyle/>
                    <a:p>
                      <a:r>
                        <a:rPr lang="es-ES">
                          <a:solidFill>
                            <a:srgbClr val="D0D0D0"/>
                          </a:solidFill>
                          <a:effectLst/>
                        </a:rPr>
                        <a:t>++$_SESSION[</a:t>
                      </a:r>
                      <a:r>
                        <a:rPr lang="es-ES">
                          <a:solidFill>
                            <a:srgbClr val="90A959"/>
                          </a:solidFill>
                          <a:effectLst/>
                        </a:rPr>
                        <a:t>'</a:t>
                      </a:r>
                      <a:r>
                        <a:rPr lang="es-ES" err="1">
                          <a:solidFill>
                            <a:srgbClr val="90A959"/>
                          </a:solidFill>
                          <a:effectLst/>
                        </a:rPr>
                        <a:t>count</a:t>
                      </a:r>
                      <a:r>
                        <a:rPr lang="es-ES">
                          <a:solidFill>
                            <a:srgbClr val="90A959"/>
                          </a:solidFill>
                          <a:effectLst/>
                        </a:rPr>
                        <a:t>'</a:t>
                      </a:r>
                      <a:r>
                        <a:rPr lang="es-ES">
                          <a:solidFill>
                            <a:srgbClr val="D0D0D0"/>
                          </a:solidFill>
                          <a:effectLst/>
                        </a:rPr>
                        <a:t>];</a:t>
                      </a:r>
                      <a:r>
                        <a:rPr lang="es-ES">
                          <a:solidFill>
                            <a:srgbClr val="CCCCCC"/>
                          </a:solidFill>
                          <a:effectLst/>
                        </a:rPr>
                        <a:t> </a:t>
                      </a: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2649870529"/>
                  </a:ext>
                </a:extLst>
              </a:tr>
              <a:tr h="0">
                <a:tc>
                  <a:txBody>
                    <a:bodyPr/>
                    <a:lstStyle/>
                    <a:p>
                      <a:r>
                        <a:rPr lang="es-ES">
                          <a:solidFill>
                            <a:srgbClr val="D0D0D0"/>
                          </a:solidFill>
                          <a:effectLst/>
                        </a:rPr>
                        <a:t>}</a:t>
                      </a:r>
                      <a:r>
                        <a:rPr lang="es-ES">
                          <a:solidFill>
                            <a:srgbClr val="CCCCCC"/>
                          </a:solidFill>
                          <a:effectLst/>
                        </a:rPr>
                        <a:t> </a:t>
                      </a: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2143840621"/>
                  </a:ext>
                </a:extLst>
              </a:tr>
              <a:tr h="0">
                <a:tc>
                  <a:txBody>
                    <a:bodyPr/>
                    <a:lstStyle/>
                    <a:p>
                      <a:r>
                        <a:rPr lang="es-ES">
                          <a:solidFill>
                            <a:srgbClr val="AA759F"/>
                          </a:solidFill>
                          <a:effectLst/>
                        </a:rPr>
                        <a:t>echo</a:t>
                      </a:r>
                      <a:r>
                        <a:rPr lang="es-ES">
                          <a:solidFill>
                            <a:srgbClr val="CCCCCC"/>
                          </a:solidFill>
                          <a:effectLst/>
                        </a:rPr>
                        <a:t> </a:t>
                      </a:r>
                      <a:r>
                        <a:rPr lang="es-ES">
                          <a:solidFill>
                            <a:srgbClr val="D0D0D0"/>
                          </a:solidFill>
                          <a:effectLst/>
                        </a:rPr>
                        <a:t>$_SESSION[</a:t>
                      </a:r>
                      <a:r>
                        <a:rPr lang="es-ES">
                          <a:solidFill>
                            <a:srgbClr val="90A959"/>
                          </a:solidFill>
                          <a:effectLst/>
                        </a:rPr>
                        <a:t>'</a:t>
                      </a:r>
                      <a:r>
                        <a:rPr lang="es-ES" err="1">
                          <a:solidFill>
                            <a:srgbClr val="90A959"/>
                          </a:solidFill>
                          <a:effectLst/>
                        </a:rPr>
                        <a:t>count</a:t>
                      </a:r>
                      <a:r>
                        <a:rPr lang="es-ES">
                          <a:solidFill>
                            <a:srgbClr val="90A959"/>
                          </a:solidFill>
                          <a:effectLst/>
                        </a:rPr>
                        <a:t>'</a:t>
                      </a:r>
                      <a:r>
                        <a:rPr lang="es-ES">
                          <a:solidFill>
                            <a:srgbClr val="D0D0D0"/>
                          </a:solidFill>
                          <a:effectLst/>
                        </a:rPr>
                        <a:t>];</a:t>
                      </a:r>
                      <a:r>
                        <a:rPr lang="es-ES">
                          <a:solidFill>
                            <a:srgbClr val="CCCCCC"/>
                          </a:solidFill>
                          <a:effectLst/>
                        </a:rPr>
                        <a:t> </a:t>
                      </a: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2976497486"/>
                  </a:ext>
                </a:extLst>
              </a:tr>
              <a:tr h="0">
                <a:tc>
                  <a:txBody>
                    <a:bodyPr/>
                    <a:lstStyle/>
                    <a:p>
                      <a:r>
                        <a:rPr lang="es-ES">
                          <a:solidFill>
                            <a:srgbClr val="F4BF75"/>
                          </a:solidFill>
                          <a:effectLst/>
                        </a:rPr>
                        <a:t>?&gt;</a:t>
                      </a:r>
                      <a:endParaRPr lang="es-ES">
                        <a:solidFill>
                          <a:srgbClr val="CCCCCC"/>
                        </a:solidFill>
                        <a:effectLst/>
                      </a:endParaRP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3378347963"/>
                  </a:ext>
                </a:extLst>
              </a:tr>
            </a:tbl>
          </a:graphicData>
        </a:graphic>
      </p:graphicFrame>
    </p:spTree>
    <p:extLst>
      <p:ext uri="{BB962C8B-B14F-4D97-AF65-F5344CB8AC3E}">
        <p14:creationId xmlns:p14="http://schemas.microsoft.com/office/powerpoint/2010/main" val="42602105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5DD2CA-D819-1F4F-952A-1E79FA6D9A31}"/>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47F68945-57A0-1E1D-6F7C-BC919EE6ADF6}"/>
              </a:ext>
            </a:extLst>
          </p:cNvPr>
          <p:cNvSpPr>
            <a:spLocks noGrp="1"/>
          </p:cNvSpPr>
          <p:nvPr>
            <p:ph type="body" idx="1"/>
          </p:nvPr>
        </p:nvSpPr>
        <p:spPr>
          <a:xfrm>
            <a:off x="893700" y="1373588"/>
            <a:ext cx="7264543" cy="3552300"/>
          </a:xfrm>
        </p:spPr>
        <p:txBody>
          <a:bodyPr/>
          <a:lstStyle/>
          <a:p>
            <a:r>
              <a:rPr lang="es-ES" sz="2000">
                <a:solidFill>
                  <a:srgbClr val="404040"/>
                </a:solidFill>
                <a:latin typeface="system-ui"/>
              </a:rPr>
              <a:t>En el script anterior, hemos comprobado en primer lugar si la variable </a:t>
            </a:r>
            <a:r>
              <a:rPr lang="es-ES" sz="2000">
                <a:solidFill>
                  <a:srgbClr val="404040"/>
                </a:solidFill>
                <a:latin typeface="Consolas"/>
              </a:rPr>
              <a:t>$_SESSION['</a:t>
            </a:r>
            <a:r>
              <a:rPr lang="es-ES" sz="2000" err="1">
                <a:solidFill>
                  <a:srgbClr val="404040"/>
                </a:solidFill>
                <a:latin typeface="Consolas"/>
              </a:rPr>
              <a:t>count</a:t>
            </a:r>
            <a:r>
              <a:rPr lang="es-ES" sz="2000">
                <a:solidFill>
                  <a:srgbClr val="404040"/>
                </a:solidFill>
                <a:latin typeface="Consolas"/>
              </a:rPr>
              <a:t>']</a:t>
            </a:r>
            <a:r>
              <a:rPr lang="es-ES" sz="2000">
                <a:solidFill>
                  <a:srgbClr val="404040"/>
                </a:solidFill>
                <a:latin typeface="system-ui"/>
              </a:rPr>
              <a:t> está fijada. </a:t>
            </a:r>
            <a:endParaRPr lang="es-ES" sz="2000">
              <a:solidFill>
                <a:srgbClr val="677480"/>
              </a:solidFill>
            </a:endParaRPr>
          </a:p>
          <a:p>
            <a:endParaRPr lang="es-ES" sz="2000">
              <a:solidFill>
                <a:srgbClr val="404040"/>
              </a:solidFill>
              <a:latin typeface="system-ui"/>
            </a:endParaRPr>
          </a:p>
          <a:p>
            <a:r>
              <a:rPr lang="es-ES" sz="2000">
                <a:solidFill>
                  <a:srgbClr val="404040"/>
                </a:solidFill>
                <a:latin typeface="system-ui"/>
              </a:rPr>
              <a:t>Si no lo está , la fijamos a </a:t>
            </a:r>
            <a:r>
              <a:rPr lang="es-ES" sz="2000">
                <a:solidFill>
                  <a:srgbClr val="404040"/>
                </a:solidFill>
                <a:latin typeface="Consolas"/>
              </a:rPr>
              <a:t>1</a:t>
            </a:r>
            <a:r>
              <a:rPr lang="es-ES" sz="2000">
                <a:solidFill>
                  <a:srgbClr val="404040"/>
                </a:solidFill>
                <a:latin typeface="system-ui"/>
              </a:rPr>
              <a:t>, en otro caso la incrementamos en </a:t>
            </a:r>
            <a:r>
              <a:rPr lang="es-ES" sz="2000">
                <a:solidFill>
                  <a:srgbClr val="404040"/>
                </a:solidFill>
                <a:latin typeface="Consolas"/>
              </a:rPr>
              <a:t>1</a:t>
            </a:r>
            <a:r>
              <a:rPr lang="es-ES" sz="2000">
                <a:solidFill>
                  <a:srgbClr val="404040"/>
                </a:solidFill>
                <a:latin typeface="system-ui"/>
              </a:rPr>
              <a:t>. Así que si refrescas la página múltiples veces, deberías ver que ¡el contador se incrementa en uno cada vez!</a:t>
            </a:r>
            <a:endParaRPr lang="es-ES" sz="2000"/>
          </a:p>
        </p:txBody>
      </p:sp>
      <p:sp>
        <p:nvSpPr>
          <p:cNvPr id="4" name="Marcador de número de diapositiva 3">
            <a:extLst>
              <a:ext uri="{FF2B5EF4-FFF2-40B4-BE49-F238E27FC236}">
                <a16:creationId xmlns:a16="http://schemas.microsoft.com/office/drawing/2014/main" id="{2EA3760E-A576-FB9A-C38A-E12BDB261374}"/>
              </a:ext>
            </a:extLst>
          </p:cNvPr>
          <p:cNvSpPr>
            <a:spLocks noGrp="1"/>
          </p:cNvSpPr>
          <p:nvPr>
            <p:ph type="sldNum" idx="10"/>
          </p:nvPr>
        </p:nvSpPr>
        <p:spPr/>
        <p:txBody>
          <a:bodyPr/>
          <a:lstStyle/>
          <a:p>
            <a:fld id="{00000000-1234-1234-1234-123412341234}" type="slidenum">
              <a:rPr lang="es-ES" smtClean="0"/>
              <a:pPr/>
              <a:t>61</a:t>
            </a:fld>
            <a:endParaRPr lang="es-ES"/>
          </a:p>
        </p:txBody>
      </p:sp>
    </p:spTree>
    <p:extLst>
      <p:ext uri="{BB962C8B-B14F-4D97-AF65-F5344CB8AC3E}">
        <p14:creationId xmlns:p14="http://schemas.microsoft.com/office/powerpoint/2010/main" val="53888023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5516FC-C625-41F6-CD0F-987ED5822898}"/>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9BD6221E-093C-06B4-3D34-05B686919DAE}"/>
              </a:ext>
            </a:extLst>
          </p:cNvPr>
          <p:cNvSpPr>
            <a:spLocks noGrp="1"/>
          </p:cNvSpPr>
          <p:nvPr>
            <p:ph type="body" idx="1"/>
          </p:nvPr>
        </p:nvSpPr>
        <p:spPr>
          <a:xfrm>
            <a:off x="330484" y="1373588"/>
            <a:ext cx="3588533" cy="3552300"/>
          </a:xfrm>
        </p:spPr>
        <p:txBody>
          <a:bodyPr/>
          <a:lstStyle/>
          <a:p>
            <a:pPr marL="114300" indent="0">
              <a:buNone/>
            </a:pPr>
            <a:r>
              <a:rPr lang="en-US" sz="1800">
                <a:solidFill>
                  <a:srgbClr val="404040"/>
                </a:solidFill>
                <a:latin typeface="system-ui"/>
              </a:rPr>
              <a:t>Por </a:t>
            </a:r>
            <a:r>
              <a:rPr lang="en-US" sz="1800" err="1">
                <a:solidFill>
                  <a:srgbClr val="404040"/>
                </a:solidFill>
                <a:latin typeface="system-ui"/>
              </a:rPr>
              <a:t>otro</a:t>
            </a:r>
            <a:r>
              <a:rPr lang="en-US" sz="1800">
                <a:solidFill>
                  <a:srgbClr val="404040"/>
                </a:solidFill>
                <a:latin typeface="system-ui"/>
              </a:rPr>
              <a:t> </a:t>
            </a:r>
            <a:r>
              <a:rPr lang="en-US" sz="1800" err="1">
                <a:solidFill>
                  <a:srgbClr val="404040"/>
                </a:solidFill>
                <a:latin typeface="system-ui"/>
              </a:rPr>
              <a:t>lado</a:t>
            </a:r>
            <a:r>
              <a:rPr lang="en-US" sz="1800">
                <a:solidFill>
                  <a:srgbClr val="404040"/>
                </a:solidFill>
                <a:latin typeface="system-ui"/>
              </a:rPr>
              <a:t>, </a:t>
            </a:r>
            <a:r>
              <a:rPr lang="en-US" sz="1800" err="1">
                <a:solidFill>
                  <a:srgbClr val="404040"/>
                </a:solidFill>
                <a:latin typeface="system-ui"/>
              </a:rPr>
              <a:t>si</a:t>
            </a:r>
            <a:r>
              <a:rPr lang="en-US" sz="1800">
                <a:solidFill>
                  <a:srgbClr val="404040"/>
                </a:solidFill>
                <a:latin typeface="system-ui"/>
              </a:rPr>
              <a:t> </a:t>
            </a:r>
            <a:r>
              <a:rPr lang="en-US" sz="1800" err="1">
                <a:solidFill>
                  <a:srgbClr val="404040"/>
                </a:solidFill>
                <a:latin typeface="system-ui"/>
              </a:rPr>
              <a:t>desearas</a:t>
            </a:r>
            <a:r>
              <a:rPr lang="en-US" sz="1800">
                <a:solidFill>
                  <a:srgbClr val="404040"/>
                </a:solidFill>
                <a:latin typeface="system-ui"/>
              </a:rPr>
              <a:t> </a:t>
            </a:r>
            <a:r>
              <a:rPr lang="en-US" sz="1800" err="1">
                <a:solidFill>
                  <a:srgbClr val="404040"/>
                </a:solidFill>
                <a:latin typeface="system-ui"/>
              </a:rPr>
              <a:t>borrar</a:t>
            </a:r>
            <a:r>
              <a:rPr lang="en-US" sz="1800">
                <a:solidFill>
                  <a:srgbClr val="404040"/>
                </a:solidFill>
                <a:latin typeface="system-ui"/>
              </a:rPr>
              <a:t> </a:t>
            </a:r>
            <a:r>
              <a:rPr lang="en-US" sz="1800" err="1">
                <a:solidFill>
                  <a:srgbClr val="404040"/>
                </a:solidFill>
                <a:latin typeface="system-ui"/>
              </a:rPr>
              <a:t>una</a:t>
            </a:r>
            <a:r>
              <a:rPr lang="en-US" sz="1800">
                <a:solidFill>
                  <a:srgbClr val="404040"/>
                </a:solidFill>
                <a:latin typeface="system-ui"/>
              </a:rPr>
              <a:t> variable de </a:t>
            </a:r>
            <a:r>
              <a:rPr lang="en-US" sz="1800" err="1">
                <a:solidFill>
                  <a:srgbClr val="404040"/>
                </a:solidFill>
                <a:latin typeface="system-ui"/>
              </a:rPr>
              <a:t>sesión</a:t>
            </a:r>
            <a:r>
              <a:rPr lang="en-US" sz="1800">
                <a:solidFill>
                  <a:srgbClr val="404040"/>
                </a:solidFill>
                <a:latin typeface="system-ui"/>
              </a:rPr>
              <a:t>, </a:t>
            </a:r>
            <a:r>
              <a:rPr lang="en-US" sz="1800" err="1">
                <a:solidFill>
                  <a:srgbClr val="404040"/>
                </a:solidFill>
                <a:latin typeface="system-ui"/>
              </a:rPr>
              <a:t>puedes</a:t>
            </a:r>
            <a:r>
              <a:rPr lang="en-US" sz="1800">
                <a:solidFill>
                  <a:srgbClr val="404040"/>
                </a:solidFill>
                <a:latin typeface="system-ui"/>
              </a:rPr>
              <a:t> usar la </a:t>
            </a:r>
            <a:r>
              <a:rPr lang="en-US" sz="1800" err="1">
                <a:solidFill>
                  <a:srgbClr val="404040"/>
                </a:solidFill>
                <a:latin typeface="system-ui"/>
              </a:rPr>
              <a:t>función</a:t>
            </a:r>
            <a:r>
              <a:rPr lang="en-US" sz="1800">
                <a:solidFill>
                  <a:srgbClr val="404040"/>
                </a:solidFill>
                <a:latin typeface="system-ui"/>
              </a:rPr>
              <a:t> unset, </a:t>
            </a:r>
          </a:p>
        </p:txBody>
      </p:sp>
      <p:sp>
        <p:nvSpPr>
          <p:cNvPr id="4" name="Marcador de número de diapositiva 3">
            <a:extLst>
              <a:ext uri="{FF2B5EF4-FFF2-40B4-BE49-F238E27FC236}">
                <a16:creationId xmlns:a16="http://schemas.microsoft.com/office/drawing/2014/main" id="{7479D077-6270-5B90-A882-2E154B694FAF}"/>
              </a:ext>
            </a:extLst>
          </p:cNvPr>
          <p:cNvSpPr>
            <a:spLocks noGrp="1"/>
          </p:cNvSpPr>
          <p:nvPr>
            <p:ph type="sldNum" idx="10"/>
          </p:nvPr>
        </p:nvSpPr>
        <p:spPr/>
        <p:txBody>
          <a:bodyPr/>
          <a:lstStyle/>
          <a:p>
            <a:fld id="{00000000-1234-1234-1234-123412341234}" type="slidenum">
              <a:rPr lang="es-ES" smtClean="0"/>
              <a:pPr/>
              <a:t>62</a:t>
            </a:fld>
            <a:endParaRPr lang="es-ES"/>
          </a:p>
        </p:txBody>
      </p:sp>
      <p:graphicFrame>
        <p:nvGraphicFramePr>
          <p:cNvPr id="6" name="Tabla 5">
            <a:extLst>
              <a:ext uri="{FF2B5EF4-FFF2-40B4-BE49-F238E27FC236}">
                <a16:creationId xmlns:a16="http://schemas.microsoft.com/office/drawing/2014/main" id="{F6F7D765-45A4-3E05-884B-32F8CC316F11}"/>
              </a:ext>
            </a:extLst>
          </p:cNvPr>
          <p:cNvGraphicFramePr>
            <a:graphicFrameLocks noGrp="1"/>
          </p:cNvGraphicFramePr>
          <p:nvPr>
            <p:extLst>
              <p:ext uri="{D42A27DB-BD31-4B8C-83A1-F6EECF244321}">
                <p14:modId xmlns:p14="http://schemas.microsoft.com/office/powerpoint/2010/main" val="3135773423"/>
              </p:ext>
            </p:extLst>
          </p:nvPr>
        </p:nvGraphicFramePr>
        <p:xfrm>
          <a:off x="4232412" y="1374913"/>
          <a:ext cx="4586921" cy="3086100"/>
        </p:xfrm>
        <a:graphic>
          <a:graphicData uri="http://schemas.openxmlformats.org/drawingml/2006/table">
            <a:tbl>
              <a:tblPr firstRow="1" bandRow="1">
                <a:tableStyleId>{C98665B7-6574-423E-A4B5-A6C020D860FF}</a:tableStyleId>
              </a:tblPr>
              <a:tblGrid>
                <a:gridCol w="4586921">
                  <a:extLst>
                    <a:ext uri="{9D8B030D-6E8A-4147-A177-3AD203B41FA5}">
                      <a16:colId xmlns:a16="http://schemas.microsoft.com/office/drawing/2014/main" val="3611808497"/>
                    </a:ext>
                  </a:extLst>
                </a:gridCol>
              </a:tblGrid>
              <a:tr h="0">
                <a:tc>
                  <a:txBody>
                    <a:bodyPr/>
                    <a:lstStyle/>
                    <a:p>
                      <a:pPr algn="l"/>
                      <a:r>
                        <a:rPr lang="es-ES">
                          <a:solidFill>
                            <a:srgbClr val="F4BF75"/>
                          </a:solidFill>
                          <a:effectLst/>
                        </a:rPr>
                        <a:t>&lt;?</a:t>
                      </a:r>
                      <a:r>
                        <a:rPr lang="es-ES" err="1">
                          <a:solidFill>
                            <a:srgbClr val="F4BF75"/>
                          </a:solidFill>
                          <a:effectLst/>
                        </a:rPr>
                        <a:t>php</a:t>
                      </a:r>
                      <a:r>
                        <a:rPr lang="es-ES">
                          <a:solidFill>
                            <a:srgbClr val="CCCCCC"/>
                          </a:solidFill>
                          <a:effectLst/>
                        </a:rPr>
                        <a:t> </a:t>
                      </a: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1201563967"/>
                  </a:ext>
                </a:extLst>
              </a:tr>
              <a:tr h="0">
                <a:tc>
                  <a:txBody>
                    <a:bodyPr/>
                    <a:lstStyle/>
                    <a:p>
                      <a:pPr algn="l"/>
                      <a:r>
                        <a:rPr lang="es-ES">
                          <a:solidFill>
                            <a:srgbClr val="949494"/>
                          </a:solidFill>
                          <a:effectLst/>
                        </a:rPr>
                        <a:t>// </a:t>
                      </a:r>
                      <a:r>
                        <a:rPr lang="es-ES" err="1">
                          <a:solidFill>
                            <a:srgbClr val="949494"/>
                          </a:solidFill>
                          <a:effectLst/>
                        </a:rPr>
                        <a:t>start</a:t>
                      </a:r>
                      <a:r>
                        <a:rPr lang="es-ES">
                          <a:solidFill>
                            <a:srgbClr val="949494"/>
                          </a:solidFill>
                          <a:effectLst/>
                        </a:rPr>
                        <a:t> a </a:t>
                      </a:r>
                      <a:r>
                        <a:rPr lang="es-ES" err="1">
                          <a:solidFill>
                            <a:srgbClr val="949494"/>
                          </a:solidFill>
                          <a:effectLst/>
                        </a:rPr>
                        <a:t>session</a:t>
                      </a:r>
                      <a:r>
                        <a:rPr lang="es-ES">
                          <a:solidFill>
                            <a:srgbClr val="949494"/>
                          </a:solidFill>
                          <a:effectLst/>
                        </a:rPr>
                        <a:t> </a:t>
                      </a:r>
                      <a:r>
                        <a:rPr lang="es-ES">
                          <a:solidFill>
                            <a:srgbClr val="CCCCCC"/>
                          </a:solidFill>
                          <a:effectLst/>
                        </a:rPr>
                        <a:t> </a:t>
                      </a: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1873792163"/>
                  </a:ext>
                </a:extLst>
              </a:tr>
              <a:tr h="0">
                <a:tc>
                  <a:txBody>
                    <a:bodyPr/>
                    <a:lstStyle/>
                    <a:p>
                      <a:pPr algn="l"/>
                      <a:r>
                        <a:rPr lang="es-ES" err="1">
                          <a:solidFill>
                            <a:srgbClr val="D0D0D0"/>
                          </a:solidFill>
                          <a:effectLst/>
                        </a:rPr>
                        <a:t>session_start</a:t>
                      </a:r>
                      <a:r>
                        <a:rPr lang="es-ES">
                          <a:solidFill>
                            <a:srgbClr val="D0D0D0"/>
                          </a:solidFill>
                          <a:effectLst/>
                        </a:rPr>
                        <a:t>();</a:t>
                      </a:r>
                      <a:r>
                        <a:rPr lang="es-ES">
                          <a:solidFill>
                            <a:srgbClr val="CCCCCC"/>
                          </a:solidFill>
                          <a:effectLst/>
                        </a:rPr>
                        <a:t> </a:t>
                      </a: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2534026546"/>
                  </a:ext>
                </a:extLst>
              </a:tr>
              <a:tr h="0">
                <a:tc>
                  <a:txBody>
                    <a:bodyPr/>
                    <a:lstStyle/>
                    <a:p>
                      <a:pPr algn="l"/>
                      <a:endParaRPr lang="es-ES">
                        <a:solidFill>
                          <a:srgbClr val="CCCCCC"/>
                        </a:solidFill>
                        <a:effectLst/>
                      </a:endParaRP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3084330244"/>
                  </a:ext>
                </a:extLst>
              </a:tr>
              <a:tr h="0">
                <a:tc>
                  <a:txBody>
                    <a:bodyPr/>
                    <a:lstStyle/>
                    <a:p>
                      <a:pPr algn="l"/>
                      <a:r>
                        <a:rPr lang="es-ES">
                          <a:solidFill>
                            <a:srgbClr val="949494"/>
                          </a:solidFill>
                          <a:effectLst/>
                        </a:rPr>
                        <a:t>// </a:t>
                      </a:r>
                      <a:r>
                        <a:rPr lang="es-ES" err="1">
                          <a:solidFill>
                            <a:srgbClr val="949494"/>
                          </a:solidFill>
                          <a:effectLst/>
                        </a:rPr>
                        <a:t>initialize</a:t>
                      </a:r>
                      <a:r>
                        <a:rPr lang="es-ES">
                          <a:solidFill>
                            <a:srgbClr val="949494"/>
                          </a:solidFill>
                          <a:effectLst/>
                        </a:rPr>
                        <a:t> a </a:t>
                      </a:r>
                      <a:r>
                        <a:rPr lang="es-ES" err="1">
                          <a:solidFill>
                            <a:srgbClr val="949494"/>
                          </a:solidFill>
                          <a:effectLst/>
                        </a:rPr>
                        <a:t>session</a:t>
                      </a:r>
                      <a:r>
                        <a:rPr lang="es-ES">
                          <a:solidFill>
                            <a:srgbClr val="949494"/>
                          </a:solidFill>
                          <a:effectLst/>
                        </a:rPr>
                        <a:t> variable </a:t>
                      </a:r>
                      <a:r>
                        <a:rPr lang="es-ES">
                          <a:solidFill>
                            <a:srgbClr val="CCCCCC"/>
                          </a:solidFill>
                          <a:effectLst/>
                        </a:rPr>
                        <a:t> </a:t>
                      </a: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2356488221"/>
                  </a:ext>
                </a:extLst>
              </a:tr>
              <a:tr h="0">
                <a:tc>
                  <a:txBody>
                    <a:bodyPr/>
                    <a:lstStyle/>
                    <a:p>
                      <a:pPr algn="l"/>
                      <a:r>
                        <a:rPr lang="es-ES">
                          <a:solidFill>
                            <a:srgbClr val="D0D0D0"/>
                          </a:solidFill>
                          <a:effectLst/>
                        </a:rPr>
                        <a:t>$_SESSION[</a:t>
                      </a:r>
                      <a:r>
                        <a:rPr lang="es-ES">
                          <a:solidFill>
                            <a:srgbClr val="90A959"/>
                          </a:solidFill>
                          <a:effectLst/>
                        </a:rPr>
                        <a:t>'</a:t>
                      </a:r>
                      <a:r>
                        <a:rPr lang="es-ES" err="1">
                          <a:solidFill>
                            <a:srgbClr val="90A959"/>
                          </a:solidFill>
                          <a:effectLst/>
                        </a:rPr>
                        <a:t>logged_in_user_id</a:t>
                      </a:r>
                      <a:r>
                        <a:rPr lang="es-ES">
                          <a:solidFill>
                            <a:srgbClr val="90A959"/>
                          </a:solidFill>
                          <a:effectLst/>
                        </a:rPr>
                        <a:t>'</a:t>
                      </a:r>
                      <a:r>
                        <a:rPr lang="es-ES">
                          <a:solidFill>
                            <a:srgbClr val="D0D0D0"/>
                          </a:solidFill>
                          <a:effectLst/>
                        </a:rPr>
                        <a:t>]</a:t>
                      </a:r>
                      <a:r>
                        <a:rPr lang="es-ES">
                          <a:solidFill>
                            <a:srgbClr val="CCCCCC"/>
                          </a:solidFill>
                          <a:effectLst/>
                        </a:rPr>
                        <a:t> </a:t>
                      </a:r>
                      <a:r>
                        <a:rPr lang="es-ES">
                          <a:solidFill>
                            <a:srgbClr val="D0D0D0"/>
                          </a:solidFill>
                          <a:effectLst/>
                        </a:rPr>
                        <a:t>=</a:t>
                      </a:r>
                      <a:r>
                        <a:rPr lang="es-ES">
                          <a:solidFill>
                            <a:srgbClr val="CCCCCC"/>
                          </a:solidFill>
                          <a:effectLst/>
                        </a:rPr>
                        <a:t> </a:t>
                      </a:r>
                      <a:r>
                        <a:rPr lang="es-ES">
                          <a:solidFill>
                            <a:srgbClr val="90A959"/>
                          </a:solidFill>
                          <a:effectLst/>
                        </a:rPr>
                        <a:t>'1'</a:t>
                      </a:r>
                      <a:r>
                        <a:rPr lang="es-ES">
                          <a:solidFill>
                            <a:srgbClr val="D0D0D0"/>
                          </a:solidFill>
                          <a:effectLst/>
                        </a:rPr>
                        <a:t>;</a:t>
                      </a:r>
                      <a:r>
                        <a:rPr lang="es-ES">
                          <a:solidFill>
                            <a:srgbClr val="CCCCCC"/>
                          </a:solidFill>
                          <a:effectLst/>
                        </a:rPr>
                        <a:t> </a:t>
                      </a: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484580581"/>
                  </a:ext>
                </a:extLst>
              </a:tr>
              <a:tr h="0">
                <a:tc>
                  <a:txBody>
                    <a:bodyPr/>
                    <a:lstStyle/>
                    <a:p>
                      <a:pPr algn="l"/>
                      <a:endParaRPr lang="es-ES">
                        <a:solidFill>
                          <a:srgbClr val="CCCCCC"/>
                        </a:solidFill>
                        <a:effectLst/>
                      </a:endParaRP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4246076887"/>
                  </a:ext>
                </a:extLst>
              </a:tr>
              <a:tr h="0">
                <a:tc>
                  <a:txBody>
                    <a:bodyPr/>
                    <a:lstStyle/>
                    <a:p>
                      <a:pPr algn="l"/>
                      <a:r>
                        <a:rPr lang="es-ES">
                          <a:solidFill>
                            <a:srgbClr val="949494"/>
                          </a:solidFill>
                          <a:effectLst/>
                        </a:rPr>
                        <a:t>// </a:t>
                      </a:r>
                      <a:r>
                        <a:rPr lang="es-ES" err="1">
                          <a:solidFill>
                            <a:srgbClr val="949494"/>
                          </a:solidFill>
                          <a:effectLst/>
                        </a:rPr>
                        <a:t>unset</a:t>
                      </a:r>
                      <a:r>
                        <a:rPr lang="es-ES">
                          <a:solidFill>
                            <a:srgbClr val="949494"/>
                          </a:solidFill>
                          <a:effectLst/>
                        </a:rPr>
                        <a:t> a </a:t>
                      </a:r>
                      <a:r>
                        <a:rPr lang="es-ES" err="1">
                          <a:solidFill>
                            <a:srgbClr val="949494"/>
                          </a:solidFill>
                          <a:effectLst/>
                        </a:rPr>
                        <a:t>session</a:t>
                      </a:r>
                      <a:r>
                        <a:rPr lang="es-ES">
                          <a:solidFill>
                            <a:srgbClr val="949494"/>
                          </a:solidFill>
                          <a:effectLst/>
                        </a:rPr>
                        <a:t> variable </a:t>
                      </a:r>
                      <a:r>
                        <a:rPr lang="es-ES">
                          <a:solidFill>
                            <a:srgbClr val="CCCCCC"/>
                          </a:solidFill>
                          <a:effectLst/>
                        </a:rPr>
                        <a:t> </a:t>
                      </a: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4175788945"/>
                  </a:ext>
                </a:extLst>
              </a:tr>
              <a:tr h="0">
                <a:tc>
                  <a:txBody>
                    <a:bodyPr/>
                    <a:lstStyle/>
                    <a:p>
                      <a:pPr algn="l"/>
                      <a:r>
                        <a:rPr lang="es-ES" err="1">
                          <a:solidFill>
                            <a:srgbClr val="AA759F"/>
                          </a:solidFill>
                          <a:effectLst/>
                        </a:rPr>
                        <a:t>unset</a:t>
                      </a:r>
                      <a:r>
                        <a:rPr lang="es-ES">
                          <a:solidFill>
                            <a:srgbClr val="D0D0D0"/>
                          </a:solidFill>
                          <a:effectLst/>
                        </a:rPr>
                        <a:t>($_SESSION[</a:t>
                      </a:r>
                      <a:r>
                        <a:rPr lang="es-ES">
                          <a:solidFill>
                            <a:srgbClr val="90A959"/>
                          </a:solidFill>
                          <a:effectLst/>
                        </a:rPr>
                        <a:t>'</a:t>
                      </a:r>
                      <a:r>
                        <a:rPr lang="es-ES" err="1">
                          <a:solidFill>
                            <a:srgbClr val="90A959"/>
                          </a:solidFill>
                          <a:effectLst/>
                        </a:rPr>
                        <a:t>logged_in_user_id</a:t>
                      </a:r>
                      <a:r>
                        <a:rPr lang="es-ES">
                          <a:solidFill>
                            <a:srgbClr val="90A959"/>
                          </a:solidFill>
                          <a:effectLst/>
                        </a:rPr>
                        <a:t>'</a:t>
                      </a:r>
                      <a:r>
                        <a:rPr lang="es-ES">
                          <a:solidFill>
                            <a:srgbClr val="D0D0D0"/>
                          </a:solidFill>
                          <a:effectLst/>
                        </a:rPr>
                        <a:t>]);</a:t>
                      </a:r>
                      <a:r>
                        <a:rPr lang="es-ES">
                          <a:solidFill>
                            <a:srgbClr val="CCCCCC"/>
                          </a:solidFill>
                          <a:effectLst/>
                        </a:rPr>
                        <a:t> </a:t>
                      </a: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4234017970"/>
                  </a:ext>
                </a:extLst>
              </a:tr>
              <a:tr h="0">
                <a:tc>
                  <a:txBody>
                    <a:bodyPr/>
                    <a:lstStyle/>
                    <a:p>
                      <a:pPr algn="l"/>
                      <a:r>
                        <a:rPr lang="es-ES">
                          <a:solidFill>
                            <a:srgbClr val="F4BF75"/>
                          </a:solidFill>
                          <a:effectLst/>
                        </a:rPr>
                        <a:t>?&gt;</a:t>
                      </a:r>
                      <a:endParaRPr lang="es-ES">
                        <a:solidFill>
                          <a:srgbClr val="CCCCCC"/>
                        </a:solidFill>
                        <a:effectLst/>
                      </a:endParaRP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3461711333"/>
                  </a:ext>
                </a:extLst>
              </a:tr>
            </a:tbl>
          </a:graphicData>
        </a:graphic>
      </p:graphicFrame>
    </p:spTree>
    <p:extLst>
      <p:ext uri="{BB962C8B-B14F-4D97-AF65-F5344CB8AC3E}">
        <p14:creationId xmlns:p14="http://schemas.microsoft.com/office/powerpoint/2010/main" val="10842701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E138CE-85CD-701D-17CD-9284BE22ADEB}"/>
              </a:ext>
            </a:extLst>
          </p:cNvPr>
          <p:cNvSpPr>
            <a:spLocks noGrp="1"/>
          </p:cNvSpPr>
          <p:nvPr>
            <p:ph type="title"/>
          </p:nvPr>
        </p:nvSpPr>
        <p:spPr>
          <a:xfrm>
            <a:off x="173113" y="60214"/>
            <a:ext cx="6462600" cy="550944"/>
          </a:xfrm>
        </p:spPr>
        <p:txBody>
          <a:bodyPr/>
          <a:lstStyle/>
          <a:p>
            <a:r>
              <a:rPr lang="es-ES" sz="2400" b="1">
                <a:solidFill>
                  <a:srgbClr val="404040"/>
                </a:solidFill>
                <a:latin typeface="system-ui"/>
              </a:rPr>
              <a:t>¿Cómo Destruir una Sesión?</a:t>
            </a:r>
            <a:endParaRPr lang="es-ES"/>
          </a:p>
        </p:txBody>
      </p:sp>
      <p:sp>
        <p:nvSpPr>
          <p:cNvPr id="3" name="Marcador de texto 2">
            <a:extLst>
              <a:ext uri="{FF2B5EF4-FFF2-40B4-BE49-F238E27FC236}">
                <a16:creationId xmlns:a16="http://schemas.microsoft.com/office/drawing/2014/main" id="{152D2C43-5E84-5057-F46B-FDD057A2C3E4}"/>
              </a:ext>
            </a:extLst>
          </p:cNvPr>
          <p:cNvSpPr>
            <a:spLocks noGrp="1"/>
          </p:cNvSpPr>
          <p:nvPr>
            <p:ph type="body" idx="1"/>
          </p:nvPr>
        </p:nvSpPr>
        <p:spPr>
          <a:xfrm>
            <a:off x="297352" y="611588"/>
            <a:ext cx="7754686" cy="3552300"/>
          </a:xfrm>
        </p:spPr>
        <p:txBody>
          <a:bodyPr/>
          <a:lstStyle/>
          <a:p>
            <a:pPr marL="114300" indent="0">
              <a:buNone/>
            </a:pPr>
            <a:r>
              <a:rPr lang="es-ES" sz="1600">
                <a:solidFill>
                  <a:srgbClr val="404040"/>
                </a:solidFill>
                <a:latin typeface="system-ui"/>
              </a:rPr>
              <a:t>En esta sección, veremos cómo puedes destruir una sesión. En la sección anterior, </a:t>
            </a:r>
            <a:r>
              <a:rPr lang="es-ES" sz="1600" err="1">
                <a:solidFill>
                  <a:srgbClr val="404040"/>
                </a:solidFill>
                <a:latin typeface="system-ui"/>
              </a:rPr>
              <a:t>discutinos</a:t>
            </a:r>
            <a:r>
              <a:rPr lang="es-ES" sz="1600">
                <a:solidFill>
                  <a:srgbClr val="404040"/>
                </a:solidFill>
                <a:latin typeface="system-ui"/>
              </a:rPr>
              <a:t> la función </a:t>
            </a:r>
            <a:r>
              <a:rPr lang="es-ES" sz="1600" err="1">
                <a:solidFill>
                  <a:srgbClr val="404040"/>
                </a:solidFill>
                <a:latin typeface="Consolas"/>
              </a:rPr>
              <a:t>unset</a:t>
            </a:r>
            <a:r>
              <a:rPr lang="es-ES" sz="1600">
                <a:solidFill>
                  <a:srgbClr val="404040"/>
                </a:solidFill>
                <a:latin typeface="system-ui"/>
              </a:rPr>
              <a:t>, que se usa si quieres eliminar variables de sesión específicas. Por otro lado, si quieres eliminar toda la información relacionada con la sesión, puedes usar la función </a:t>
            </a:r>
            <a:r>
              <a:rPr lang="es-ES" sz="1600" err="1">
                <a:solidFill>
                  <a:srgbClr val="404040"/>
                </a:solidFill>
                <a:latin typeface="Consolas"/>
              </a:rPr>
              <a:t>session_destroy</a:t>
            </a:r>
            <a:r>
              <a:rPr lang="es-ES" sz="1600">
                <a:solidFill>
                  <a:srgbClr val="404040"/>
                </a:solidFill>
                <a:latin typeface="system-ui"/>
              </a:rPr>
              <a:t>.</a:t>
            </a:r>
            <a:endParaRPr lang="es-ES" sz="1600"/>
          </a:p>
          <a:p>
            <a:pPr marL="114300" indent="0">
              <a:buNone/>
            </a:pPr>
            <a:r>
              <a:rPr lang="es-ES" sz="1600">
                <a:solidFill>
                  <a:srgbClr val="404040"/>
                </a:solidFill>
                <a:latin typeface="system-ui"/>
              </a:rPr>
              <a:t>Intentemos entender cómo funciona usando el siguiente ejemplo.</a:t>
            </a:r>
            <a:endParaRPr lang="es-ES" sz="1600"/>
          </a:p>
          <a:p>
            <a:pPr marL="114300" indent="0">
              <a:buNone/>
            </a:pPr>
            <a:endParaRPr lang="es-ES" sz="1800"/>
          </a:p>
        </p:txBody>
      </p:sp>
      <p:sp>
        <p:nvSpPr>
          <p:cNvPr id="4" name="Marcador de número de diapositiva 3">
            <a:extLst>
              <a:ext uri="{FF2B5EF4-FFF2-40B4-BE49-F238E27FC236}">
                <a16:creationId xmlns:a16="http://schemas.microsoft.com/office/drawing/2014/main" id="{23FC7032-5106-EAB2-169D-B73757CD5468}"/>
              </a:ext>
            </a:extLst>
          </p:cNvPr>
          <p:cNvSpPr>
            <a:spLocks noGrp="1"/>
          </p:cNvSpPr>
          <p:nvPr>
            <p:ph type="sldNum" idx="10"/>
          </p:nvPr>
        </p:nvSpPr>
        <p:spPr/>
        <p:txBody>
          <a:bodyPr/>
          <a:lstStyle/>
          <a:p>
            <a:fld id="{00000000-1234-1234-1234-123412341234}" type="slidenum">
              <a:rPr lang="es-ES" smtClean="0"/>
              <a:pPr/>
              <a:t>63</a:t>
            </a:fld>
            <a:endParaRPr lang="es-ES"/>
          </a:p>
        </p:txBody>
      </p:sp>
      <p:graphicFrame>
        <p:nvGraphicFramePr>
          <p:cNvPr id="6" name="Tabla 5">
            <a:extLst>
              <a:ext uri="{FF2B5EF4-FFF2-40B4-BE49-F238E27FC236}">
                <a16:creationId xmlns:a16="http://schemas.microsoft.com/office/drawing/2014/main" id="{47C2C9B8-1EC4-8F02-5AC2-BB5DB14FE4FF}"/>
              </a:ext>
            </a:extLst>
          </p:cNvPr>
          <p:cNvGraphicFramePr>
            <a:graphicFrameLocks noGrp="1"/>
          </p:cNvGraphicFramePr>
          <p:nvPr>
            <p:extLst>
              <p:ext uri="{D42A27DB-BD31-4B8C-83A1-F6EECF244321}">
                <p14:modId xmlns:p14="http://schemas.microsoft.com/office/powerpoint/2010/main" val="1027492014"/>
              </p:ext>
            </p:extLst>
          </p:nvPr>
        </p:nvGraphicFramePr>
        <p:xfrm>
          <a:off x="419954" y="1867148"/>
          <a:ext cx="6969815" cy="2987040"/>
        </p:xfrm>
        <a:graphic>
          <a:graphicData uri="http://schemas.openxmlformats.org/drawingml/2006/table">
            <a:tbl>
              <a:tblPr firstRow="1" bandRow="1">
                <a:tableStyleId>{C98665B7-6574-423E-A4B5-A6C020D860FF}</a:tableStyleId>
              </a:tblPr>
              <a:tblGrid>
                <a:gridCol w="6969815">
                  <a:extLst>
                    <a:ext uri="{9D8B030D-6E8A-4147-A177-3AD203B41FA5}">
                      <a16:colId xmlns:a16="http://schemas.microsoft.com/office/drawing/2014/main" val="2639140361"/>
                    </a:ext>
                  </a:extLst>
                </a:gridCol>
              </a:tblGrid>
              <a:tr h="0">
                <a:tc>
                  <a:txBody>
                    <a:bodyPr/>
                    <a:lstStyle/>
                    <a:p>
                      <a:endParaRPr lang="es-ES"/>
                    </a:p>
                  </a:txBody>
                  <a:tcPr>
                    <a:lnL w="9525" cap="flat" cmpd="sng" algn="ctr">
                      <a:solidFill>
                        <a:srgbClr val="707070"/>
                      </a:solidFill>
                      <a:prstDash val="solid"/>
                      <a:round/>
                      <a:headEnd type="none" w="med" len="med"/>
                      <a:tailEnd type="none" w="med" len="med"/>
                    </a:lnL>
                    <a:lnB w="9525" cap="flat" cmpd="sng" algn="ctr">
                      <a:solidFill>
                        <a:srgbClr val="707070"/>
                      </a:solidFill>
                      <a:prstDash val="solid"/>
                      <a:round/>
                      <a:headEnd type="none" w="med" len="med"/>
                      <a:tailEnd type="none" w="med" len="med"/>
                    </a:lnB>
                  </a:tcPr>
                </a:tc>
                <a:extLst>
                  <a:ext uri="{0D108BD9-81ED-4DB2-BD59-A6C34878D82A}">
                    <a16:rowId xmlns:a16="http://schemas.microsoft.com/office/drawing/2014/main" val="3600833924"/>
                  </a:ext>
                </a:extLst>
              </a:tr>
              <a:tr h="0">
                <a:tc>
                  <a:txBody>
                    <a:bodyPr/>
                    <a:lstStyle/>
                    <a:p>
                      <a:r>
                        <a:rPr lang="es-ES">
                          <a:solidFill>
                            <a:srgbClr val="949494"/>
                          </a:solidFill>
                          <a:effectLst/>
                        </a:rPr>
                        <a:t>// </a:t>
                      </a:r>
                      <a:r>
                        <a:rPr lang="es-ES" err="1">
                          <a:solidFill>
                            <a:srgbClr val="949494"/>
                          </a:solidFill>
                          <a:effectLst/>
                        </a:rPr>
                        <a:t>start</a:t>
                      </a:r>
                      <a:r>
                        <a:rPr lang="es-ES">
                          <a:solidFill>
                            <a:srgbClr val="949494"/>
                          </a:solidFill>
                          <a:effectLst/>
                        </a:rPr>
                        <a:t> a </a:t>
                      </a:r>
                      <a:r>
                        <a:rPr lang="es-ES" err="1">
                          <a:solidFill>
                            <a:srgbClr val="949494"/>
                          </a:solidFill>
                          <a:effectLst/>
                        </a:rPr>
                        <a:t>session</a:t>
                      </a:r>
                      <a:r>
                        <a:rPr lang="es-ES">
                          <a:solidFill>
                            <a:srgbClr val="949494"/>
                          </a:solidFill>
                          <a:effectLst/>
                        </a:rPr>
                        <a:t> </a:t>
                      </a:r>
                      <a:r>
                        <a:rPr lang="es-ES">
                          <a:solidFill>
                            <a:srgbClr val="CCCCCC"/>
                          </a:solidFill>
                          <a:effectLst/>
                        </a:rPr>
                        <a:t> </a:t>
                      </a: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2626691760"/>
                  </a:ext>
                </a:extLst>
              </a:tr>
              <a:tr h="0">
                <a:tc>
                  <a:txBody>
                    <a:bodyPr/>
                    <a:lstStyle/>
                    <a:p>
                      <a:r>
                        <a:rPr lang="es-ES" err="1">
                          <a:solidFill>
                            <a:srgbClr val="D0D0D0"/>
                          </a:solidFill>
                          <a:effectLst/>
                        </a:rPr>
                        <a:t>session_start</a:t>
                      </a:r>
                      <a:r>
                        <a:rPr lang="es-ES">
                          <a:solidFill>
                            <a:srgbClr val="D0D0D0"/>
                          </a:solidFill>
                          <a:effectLst/>
                        </a:rPr>
                        <a:t>();</a:t>
                      </a:r>
                      <a:r>
                        <a:rPr lang="es-ES">
                          <a:solidFill>
                            <a:srgbClr val="CCCCCC"/>
                          </a:solidFill>
                          <a:effectLst/>
                        </a:rPr>
                        <a:t> </a:t>
                      </a: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3273425947"/>
                  </a:ext>
                </a:extLst>
              </a:tr>
              <a:tr h="0">
                <a:tc>
                  <a:txBody>
                    <a:bodyPr/>
                    <a:lstStyle/>
                    <a:p>
                      <a:endParaRPr lang="es-ES">
                        <a:solidFill>
                          <a:srgbClr val="CCCCCC"/>
                        </a:solidFill>
                        <a:effectLst/>
                      </a:endParaRP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1016449125"/>
                  </a:ext>
                </a:extLst>
              </a:tr>
              <a:tr h="0">
                <a:tc>
                  <a:txBody>
                    <a:bodyPr/>
                    <a:lstStyle/>
                    <a:p>
                      <a:r>
                        <a:rPr lang="es-ES">
                          <a:solidFill>
                            <a:srgbClr val="949494"/>
                          </a:solidFill>
                          <a:effectLst/>
                        </a:rPr>
                        <a:t>// </a:t>
                      </a:r>
                      <a:r>
                        <a:rPr lang="es-ES" err="1">
                          <a:solidFill>
                            <a:srgbClr val="949494"/>
                          </a:solidFill>
                          <a:effectLst/>
                        </a:rPr>
                        <a:t>assume</a:t>
                      </a:r>
                      <a:r>
                        <a:rPr lang="es-ES">
                          <a:solidFill>
                            <a:srgbClr val="949494"/>
                          </a:solidFill>
                          <a:effectLst/>
                        </a:rPr>
                        <a:t> </a:t>
                      </a:r>
                      <a:r>
                        <a:rPr lang="es-ES" err="1">
                          <a:solidFill>
                            <a:srgbClr val="949494"/>
                          </a:solidFill>
                          <a:effectLst/>
                        </a:rPr>
                        <a:t>that</a:t>
                      </a:r>
                      <a:r>
                        <a:rPr lang="es-ES">
                          <a:solidFill>
                            <a:srgbClr val="949494"/>
                          </a:solidFill>
                          <a:effectLst/>
                        </a:rPr>
                        <a:t> </a:t>
                      </a:r>
                      <a:r>
                        <a:rPr lang="es-ES" err="1">
                          <a:solidFill>
                            <a:srgbClr val="949494"/>
                          </a:solidFill>
                          <a:effectLst/>
                        </a:rPr>
                        <a:t>we’ve</a:t>
                      </a:r>
                      <a:r>
                        <a:rPr lang="es-ES">
                          <a:solidFill>
                            <a:srgbClr val="949494"/>
                          </a:solidFill>
                          <a:effectLst/>
                        </a:rPr>
                        <a:t> </a:t>
                      </a:r>
                      <a:r>
                        <a:rPr lang="es-ES" err="1">
                          <a:solidFill>
                            <a:srgbClr val="949494"/>
                          </a:solidFill>
                          <a:effectLst/>
                        </a:rPr>
                        <a:t>initialized</a:t>
                      </a:r>
                      <a:r>
                        <a:rPr lang="es-ES">
                          <a:solidFill>
                            <a:srgbClr val="949494"/>
                          </a:solidFill>
                          <a:effectLst/>
                        </a:rPr>
                        <a:t> a </a:t>
                      </a:r>
                      <a:r>
                        <a:rPr lang="es-ES" err="1">
                          <a:solidFill>
                            <a:srgbClr val="949494"/>
                          </a:solidFill>
                          <a:effectLst/>
                        </a:rPr>
                        <a:t>couple</a:t>
                      </a:r>
                      <a:r>
                        <a:rPr lang="es-ES">
                          <a:solidFill>
                            <a:srgbClr val="949494"/>
                          </a:solidFill>
                          <a:effectLst/>
                        </a:rPr>
                        <a:t> </a:t>
                      </a:r>
                      <a:r>
                        <a:rPr lang="es-ES" err="1">
                          <a:solidFill>
                            <a:srgbClr val="949494"/>
                          </a:solidFill>
                          <a:effectLst/>
                        </a:rPr>
                        <a:t>of</a:t>
                      </a:r>
                      <a:r>
                        <a:rPr lang="es-ES">
                          <a:solidFill>
                            <a:srgbClr val="949494"/>
                          </a:solidFill>
                          <a:effectLst/>
                        </a:rPr>
                        <a:t> </a:t>
                      </a:r>
                      <a:r>
                        <a:rPr lang="es-ES" err="1">
                          <a:solidFill>
                            <a:srgbClr val="949494"/>
                          </a:solidFill>
                          <a:effectLst/>
                        </a:rPr>
                        <a:t>session</a:t>
                      </a:r>
                      <a:r>
                        <a:rPr lang="es-ES">
                          <a:solidFill>
                            <a:srgbClr val="949494"/>
                          </a:solidFill>
                          <a:effectLst/>
                        </a:rPr>
                        <a:t> variables in </a:t>
                      </a:r>
                      <a:r>
                        <a:rPr lang="es-ES" err="1">
                          <a:solidFill>
                            <a:srgbClr val="949494"/>
                          </a:solidFill>
                          <a:effectLst/>
                        </a:rPr>
                        <a:t>the</a:t>
                      </a:r>
                      <a:r>
                        <a:rPr lang="es-ES">
                          <a:solidFill>
                            <a:srgbClr val="949494"/>
                          </a:solidFill>
                          <a:effectLst/>
                        </a:rPr>
                        <a:t> </a:t>
                      </a:r>
                      <a:r>
                        <a:rPr lang="es-ES" err="1">
                          <a:solidFill>
                            <a:srgbClr val="949494"/>
                          </a:solidFill>
                          <a:effectLst/>
                        </a:rPr>
                        <a:t>other</a:t>
                      </a:r>
                      <a:r>
                        <a:rPr lang="es-ES">
                          <a:solidFill>
                            <a:srgbClr val="949494"/>
                          </a:solidFill>
                          <a:effectLst/>
                        </a:rPr>
                        <a:t> script </a:t>
                      </a:r>
                      <a:r>
                        <a:rPr lang="es-ES" err="1">
                          <a:solidFill>
                            <a:srgbClr val="949494"/>
                          </a:solidFill>
                          <a:effectLst/>
                        </a:rPr>
                        <a:t>already</a:t>
                      </a:r>
                      <a:r>
                        <a:rPr lang="es-ES">
                          <a:solidFill>
                            <a:srgbClr val="949494"/>
                          </a:solidFill>
                          <a:effectLst/>
                        </a:rPr>
                        <a:t> </a:t>
                      </a:r>
                      <a:r>
                        <a:rPr lang="es-ES">
                          <a:solidFill>
                            <a:srgbClr val="CCCCCC"/>
                          </a:solidFill>
                          <a:effectLst/>
                        </a:rPr>
                        <a:t> </a:t>
                      </a: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3260961488"/>
                  </a:ext>
                </a:extLst>
              </a:tr>
              <a:tr h="0">
                <a:tc>
                  <a:txBody>
                    <a:bodyPr/>
                    <a:lstStyle/>
                    <a:p>
                      <a:endParaRPr lang="es-ES">
                        <a:solidFill>
                          <a:srgbClr val="CCCCCC"/>
                        </a:solidFill>
                        <a:effectLst/>
                      </a:endParaRP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1288809298"/>
                  </a:ext>
                </a:extLst>
              </a:tr>
              <a:tr h="0">
                <a:tc>
                  <a:txBody>
                    <a:bodyPr/>
                    <a:lstStyle/>
                    <a:p>
                      <a:r>
                        <a:rPr lang="es-ES">
                          <a:solidFill>
                            <a:srgbClr val="949494"/>
                          </a:solidFill>
                          <a:effectLst/>
                        </a:rPr>
                        <a:t>// </a:t>
                      </a:r>
                      <a:r>
                        <a:rPr lang="es-ES" err="1">
                          <a:solidFill>
                            <a:srgbClr val="949494"/>
                          </a:solidFill>
                          <a:effectLst/>
                        </a:rPr>
                        <a:t>destroy</a:t>
                      </a:r>
                      <a:r>
                        <a:rPr lang="es-ES">
                          <a:solidFill>
                            <a:srgbClr val="949494"/>
                          </a:solidFill>
                          <a:effectLst/>
                        </a:rPr>
                        <a:t> </a:t>
                      </a:r>
                      <a:r>
                        <a:rPr lang="es-ES" err="1">
                          <a:solidFill>
                            <a:srgbClr val="949494"/>
                          </a:solidFill>
                          <a:effectLst/>
                        </a:rPr>
                        <a:t>everything</a:t>
                      </a:r>
                      <a:r>
                        <a:rPr lang="es-ES">
                          <a:solidFill>
                            <a:srgbClr val="949494"/>
                          </a:solidFill>
                          <a:effectLst/>
                        </a:rPr>
                        <a:t> in </a:t>
                      </a:r>
                      <a:r>
                        <a:rPr lang="es-ES" err="1">
                          <a:solidFill>
                            <a:srgbClr val="949494"/>
                          </a:solidFill>
                          <a:effectLst/>
                        </a:rPr>
                        <a:t>this</a:t>
                      </a:r>
                      <a:r>
                        <a:rPr lang="es-ES">
                          <a:solidFill>
                            <a:srgbClr val="949494"/>
                          </a:solidFill>
                          <a:effectLst/>
                        </a:rPr>
                        <a:t> </a:t>
                      </a:r>
                      <a:r>
                        <a:rPr lang="es-ES" err="1">
                          <a:solidFill>
                            <a:srgbClr val="949494"/>
                          </a:solidFill>
                          <a:effectLst/>
                        </a:rPr>
                        <a:t>session</a:t>
                      </a:r>
                      <a:r>
                        <a:rPr lang="es-ES">
                          <a:solidFill>
                            <a:srgbClr val="949494"/>
                          </a:solidFill>
                          <a:effectLst/>
                        </a:rPr>
                        <a:t> </a:t>
                      </a:r>
                      <a:r>
                        <a:rPr lang="es-ES">
                          <a:solidFill>
                            <a:srgbClr val="CCCCCC"/>
                          </a:solidFill>
                          <a:effectLst/>
                        </a:rPr>
                        <a:t> </a:t>
                      </a: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922863758"/>
                  </a:ext>
                </a:extLst>
              </a:tr>
              <a:tr h="0">
                <a:tc>
                  <a:txBody>
                    <a:bodyPr/>
                    <a:lstStyle/>
                    <a:p>
                      <a:r>
                        <a:rPr lang="es-ES" err="1">
                          <a:solidFill>
                            <a:srgbClr val="D0D0D0"/>
                          </a:solidFill>
                          <a:effectLst/>
                        </a:rPr>
                        <a:t>session_destroy</a:t>
                      </a:r>
                      <a:r>
                        <a:rPr lang="es-ES">
                          <a:solidFill>
                            <a:srgbClr val="D0D0D0"/>
                          </a:solidFill>
                          <a:effectLst/>
                        </a:rPr>
                        <a:t>();</a:t>
                      </a:r>
                      <a:r>
                        <a:rPr lang="es-ES">
                          <a:solidFill>
                            <a:srgbClr val="CCCCCC"/>
                          </a:solidFill>
                          <a:effectLst/>
                        </a:rPr>
                        <a:t> </a:t>
                      </a: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2758902631"/>
                  </a:ext>
                </a:extLst>
              </a:tr>
              <a:tr h="0">
                <a:tc>
                  <a:txBody>
                    <a:bodyPr/>
                    <a:lstStyle/>
                    <a:p>
                      <a:r>
                        <a:rPr lang="es-ES">
                          <a:solidFill>
                            <a:srgbClr val="F4BF75"/>
                          </a:solidFill>
                          <a:effectLst/>
                        </a:rPr>
                        <a:t>?&gt;</a:t>
                      </a:r>
                      <a:endParaRPr lang="es-ES">
                        <a:solidFill>
                          <a:srgbClr val="CCCCCC"/>
                        </a:solidFill>
                        <a:effectLst/>
                      </a:endParaRPr>
                    </a:p>
                  </a:txBody>
                  <a:tcPr marL="95250" marR="95250" marT="47625" marB="47625" anchor="ctr">
                    <a:lnL w="9525" cap="flat" cmpd="sng" algn="ctr">
                      <a:solidFill>
                        <a:srgbClr val="707070"/>
                      </a:solidFill>
                      <a:prstDash val="solid"/>
                      <a:round/>
                      <a:headEnd type="none" w="med" len="med"/>
                      <a:tailEnd type="none" w="med" len="med"/>
                    </a:lnL>
                    <a:lnR w="9525" cap="flat" cmpd="sng" algn="ctr">
                      <a:solidFill>
                        <a:srgbClr val="707070"/>
                      </a:solidFill>
                      <a:prstDash val="solid"/>
                      <a:round/>
                      <a:headEnd type="none" w="med" len="med"/>
                      <a:tailEnd type="none" w="med" len="med"/>
                    </a:lnR>
                    <a:lnT w="9525" cap="flat" cmpd="sng" algn="ctr">
                      <a:solidFill>
                        <a:srgbClr val="707070"/>
                      </a:solidFill>
                      <a:prstDash val="solid"/>
                      <a:round/>
                      <a:headEnd type="none" w="med" len="med"/>
                      <a:tailEnd type="none" w="med" len="med"/>
                    </a:lnT>
                    <a:lnB w="9525" cap="flat" cmpd="sng" algn="ctr">
                      <a:solidFill>
                        <a:srgbClr val="707070"/>
                      </a:solidFill>
                      <a:prstDash val="solid"/>
                      <a:round/>
                      <a:headEnd type="none" w="med" len="med"/>
                      <a:tailEnd type="none" w="med" len="med"/>
                    </a:lnB>
                    <a:solidFill>
                      <a:srgbClr val="151515"/>
                    </a:solidFill>
                  </a:tcPr>
                </a:tc>
                <a:extLst>
                  <a:ext uri="{0D108BD9-81ED-4DB2-BD59-A6C34878D82A}">
                    <a16:rowId xmlns:a16="http://schemas.microsoft.com/office/drawing/2014/main" val="2176168540"/>
                  </a:ext>
                </a:extLst>
              </a:tr>
            </a:tbl>
          </a:graphicData>
        </a:graphic>
      </p:graphicFrame>
    </p:spTree>
    <p:extLst>
      <p:ext uri="{BB962C8B-B14F-4D97-AF65-F5344CB8AC3E}">
        <p14:creationId xmlns:p14="http://schemas.microsoft.com/office/powerpoint/2010/main" val="323066983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5E2A46-4F36-478E-B5E8-E76628C25478}"/>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9587E91B-A809-D7AF-8BAF-CD7CEB5F661A}"/>
              </a:ext>
            </a:extLst>
          </p:cNvPr>
          <p:cNvSpPr>
            <a:spLocks noGrp="1"/>
          </p:cNvSpPr>
          <p:nvPr>
            <p:ph type="body" idx="1"/>
          </p:nvPr>
        </p:nvSpPr>
        <p:spPr>
          <a:xfrm>
            <a:off x="893700" y="1373588"/>
            <a:ext cx="7734648" cy="3552300"/>
          </a:xfrm>
        </p:spPr>
        <p:txBody>
          <a:bodyPr/>
          <a:lstStyle/>
          <a:p>
            <a:pPr marL="114300" indent="0">
              <a:buNone/>
            </a:pPr>
            <a:r>
              <a:rPr lang="es-ES" sz="1800">
                <a:solidFill>
                  <a:srgbClr val="404040"/>
                </a:solidFill>
                <a:latin typeface="system-ui"/>
              </a:rPr>
              <a:t>La función </a:t>
            </a:r>
            <a:r>
              <a:rPr lang="es-ES" sz="1800" err="1">
                <a:solidFill>
                  <a:srgbClr val="404040"/>
                </a:solidFill>
                <a:latin typeface="Consolas"/>
              </a:rPr>
              <a:t>session_destroy</a:t>
            </a:r>
            <a:r>
              <a:rPr lang="es-ES" sz="1800">
                <a:solidFill>
                  <a:srgbClr val="404040"/>
                </a:solidFill>
                <a:latin typeface="system-ui"/>
              </a:rPr>
              <a:t> elimina todo lo que se almacena en la sesión actual. Por lo tanto, verás la variable </a:t>
            </a:r>
            <a:r>
              <a:rPr lang="es-ES" sz="1800">
                <a:solidFill>
                  <a:srgbClr val="404040"/>
                </a:solidFill>
                <a:latin typeface="Consolas"/>
              </a:rPr>
              <a:t>$_SESSION</a:t>
            </a:r>
            <a:r>
              <a:rPr lang="es-ES" sz="1800">
                <a:solidFill>
                  <a:srgbClr val="404040"/>
                </a:solidFill>
                <a:latin typeface="system-ui"/>
              </a:rPr>
              <a:t> vacía en las subsecuentes peticiones ya que la función </a:t>
            </a:r>
            <a:r>
              <a:rPr lang="es-ES" sz="1800" err="1">
                <a:solidFill>
                  <a:srgbClr val="404040"/>
                </a:solidFill>
                <a:latin typeface="Consolas"/>
              </a:rPr>
              <a:t>session_destroy</a:t>
            </a:r>
            <a:r>
              <a:rPr lang="es-ES" sz="1800">
                <a:solidFill>
                  <a:srgbClr val="404040"/>
                </a:solidFill>
                <a:latin typeface="system-ui"/>
              </a:rPr>
              <a:t> eliminó todos los datos de sesión almacenados en disco.</a:t>
            </a:r>
            <a:endParaRPr lang="es-ES" sz="1800"/>
          </a:p>
          <a:p>
            <a:pPr marL="114300" indent="0">
              <a:buNone/>
            </a:pPr>
            <a:endParaRPr lang="es-ES" sz="1800">
              <a:solidFill>
                <a:srgbClr val="404040"/>
              </a:solidFill>
              <a:latin typeface="system-ui"/>
            </a:endParaRPr>
          </a:p>
          <a:p>
            <a:pPr marL="114300" indent="0">
              <a:buNone/>
            </a:pPr>
            <a:r>
              <a:rPr lang="es-ES" sz="1800">
                <a:solidFill>
                  <a:srgbClr val="404040"/>
                </a:solidFill>
                <a:latin typeface="system-ui"/>
              </a:rPr>
              <a:t>Generalmente, usarás la función </a:t>
            </a:r>
            <a:r>
              <a:rPr lang="es-ES" sz="1800" err="1">
                <a:solidFill>
                  <a:srgbClr val="404040"/>
                </a:solidFill>
                <a:latin typeface="Consolas"/>
              </a:rPr>
              <a:t>session_destroy</a:t>
            </a:r>
            <a:r>
              <a:rPr lang="es-ES" sz="1800">
                <a:solidFill>
                  <a:srgbClr val="404040"/>
                </a:solidFill>
                <a:latin typeface="system-ui"/>
              </a:rPr>
              <a:t> cuando el usuario va a ser desconectado.</a:t>
            </a:r>
            <a:endParaRPr lang="es-ES" sz="1800"/>
          </a:p>
          <a:p>
            <a:pPr marL="114300" indent="0">
              <a:buNone/>
            </a:pPr>
            <a:endParaRPr lang="es-ES" sz="1800"/>
          </a:p>
        </p:txBody>
      </p:sp>
      <p:sp>
        <p:nvSpPr>
          <p:cNvPr id="4" name="Marcador de número de diapositiva 3">
            <a:extLst>
              <a:ext uri="{FF2B5EF4-FFF2-40B4-BE49-F238E27FC236}">
                <a16:creationId xmlns:a16="http://schemas.microsoft.com/office/drawing/2014/main" id="{A7546296-BEAB-34C5-EED8-96AA32478BFE}"/>
              </a:ext>
            </a:extLst>
          </p:cNvPr>
          <p:cNvSpPr>
            <a:spLocks noGrp="1"/>
          </p:cNvSpPr>
          <p:nvPr>
            <p:ph type="sldNum" idx="10"/>
          </p:nvPr>
        </p:nvSpPr>
        <p:spPr/>
        <p:txBody>
          <a:bodyPr/>
          <a:lstStyle/>
          <a:p>
            <a:fld id="{00000000-1234-1234-1234-123412341234}" type="slidenum">
              <a:rPr lang="es-ES" smtClean="0"/>
              <a:pPr/>
              <a:t>64</a:t>
            </a:fld>
            <a:endParaRPr lang="es-ES"/>
          </a:p>
        </p:txBody>
      </p:sp>
    </p:spTree>
    <p:extLst>
      <p:ext uri="{BB962C8B-B14F-4D97-AF65-F5344CB8AC3E}">
        <p14:creationId xmlns:p14="http://schemas.microsoft.com/office/powerpoint/2010/main" val="397899809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1056F7-76EB-CFF0-9A93-F2669FE27BA4}"/>
              </a:ext>
            </a:extLst>
          </p:cNvPr>
          <p:cNvSpPr>
            <a:spLocks noGrp="1"/>
          </p:cNvSpPr>
          <p:nvPr>
            <p:ph type="title"/>
          </p:nvPr>
        </p:nvSpPr>
        <p:spPr/>
        <p:txBody>
          <a:bodyPr/>
          <a:lstStyle/>
          <a:p>
            <a:r>
              <a:rPr lang="es-ES" sz="2300">
                <a:solidFill>
                  <a:srgbClr val="444444"/>
                </a:solidFill>
              </a:rPr>
              <a:t>Crear una Sesión</a:t>
            </a:r>
            <a:endParaRPr lang="es-ES"/>
          </a:p>
        </p:txBody>
      </p:sp>
      <p:sp>
        <p:nvSpPr>
          <p:cNvPr id="3" name="Marcador de texto 2">
            <a:extLst>
              <a:ext uri="{FF2B5EF4-FFF2-40B4-BE49-F238E27FC236}">
                <a16:creationId xmlns:a16="http://schemas.microsoft.com/office/drawing/2014/main" id="{990BECC2-FABC-CA13-A46F-7BB637B0CCEA}"/>
              </a:ext>
            </a:extLst>
          </p:cNvPr>
          <p:cNvSpPr>
            <a:spLocks noGrp="1"/>
          </p:cNvSpPr>
          <p:nvPr>
            <p:ph type="body" idx="1"/>
          </p:nvPr>
        </p:nvSpPr>
        <p:spPr>
          <a:xfrm>
            <a:off x="893700" y="1373588"/>
            <a:ext cx="8048051" cy="1201776"/>
          </a:xfrm>
        </p:spPr>
        <p:txBody>
          <a:bodyPr/>
          <a:lstStyle/>
          <a:p>
            <a:r>
              <a:rPr lang="es-ES" sz="1600" err="1"/>
              <a:t>session_start</a:t>
            </a:r>
            <a:r>
              <a:rPr lang="es-ES" sz="1600"/>
              <a:t>(); </a:t>
            </a:r>
          </a:p>
          <a:p>
            <a:r>
              <a:rPr lang="es-ES" sz="1600"/>
              <a:t>$_SESSION['nombre'] = '</a:t>
            </a:r>
            <a:r>
              <a:rPr lang="es-ES" sz="1600" err="1"/>
              <a:t>Goku</a:t>
            </a:r>
            <a:r>
              <a:rPr lang="es-ES" sz="1600"/>
              <a:t>'; </a:t>
            </a:r>
          </a:p>
          <a:p>
            <a:r>
              <a:rPr lang="es-ES" sz="1600"/>
              <a:t>$_SESSION['raza'] = '</a:t>
            </a:r>
            <a:r>
              <a:rPr lang="es-ES" sz="1600" err="1"/>
              <a:t>Saiyan</a:t>
            </a:r>
            <a:r>
              <a:rPr lang="es-ES" sz="1600"/>
              <a:t>';</a:t>
            </a:r>
          </a:p>
        </p:txBody>
      </p:sp>
      <p:sp>
        <p:nvSpPr>
          <p:cNvPr id="4" name="Marcador de número de diapositiva 3">
            <a:extLst>
              <a:ext uri="{FF2B5EF4-FFF2-40B4-BE49-F238E27FC236}">
                <a16:creationId xmlns:a16="http://schemas.microsoft.com/office/drawing/2014/main" id="{8A6DB17A-D92F-256D-4454-3240031F4F6C}"/>
              </a:ext>
            </a:extLst>
          </p:cNvPr>
          <p:cNvSpPr>
            <a:spLocks noGrp="1"/>
          </p:cNvSpPr>
          <p:nvPr>
            <p:ph type="sldNum" idx="10"/>
          </p:nvPr>
        </p:nvSpPr>
        <p:spPr/>
        <p:txBody>
          <a:bodyPr/>
          <a:lstStyle/>
          <a:p>
            <a:fld id="{00000000-1234-1234-1234-123412341234}" type="slidenum">
              <a:rPr lang="es-ES" smtClean="0"/>
              <a:pPr/>
              <a:t>65</a:t>
            </a:fld>
            <a:endParaRPr lang="es-ES"/>
          </a:p>
        </p:txBody>
      </p:sp>
      <p:sp>
        <p:nvSpPr>
          <p:cNvPr id="6" name="Título 1">
            <a:extLst>
              <a:ext uri="{FF2B5EF4-FFF2-40B4-BE49-F238E27FC236}">
                <a16:creationId xmlns:a16="http://schemas.microsoft.com/office/drawing/2014/main" id="{210F8F62-97AF-A8C9-6EA0-5C1CEDDDA287}"/>
              </a:ext>
            </a:extLst>
          </p:cNvPr>
          <p:cNvSpPr txBox="1">
            <a:spLocks/>
          </p:cNvSpPr>
          <p:nvPr/>
        </p:nvSpPr>
        <p:spPr>
          <a:xfrm>
            <a:off x="946709" y="2390940"/>
            <a:ext cx="6462600" cy="8574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1pPr>
            <a:lvl2pPr marR="0" lvl="1"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2pPr>
            <a:lvl3pPr marR="0" lvl="2"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3pPr>
            <a:lvl4pPr marR="0" lvl="3"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4pPr>
            <a:lvl5pPr marR="0" lvl="4"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5pPr>
            <a:lvl6pPr marR="0" lvl="5"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6pPr>
            <a:lvl7pPr marR="0" lvl="6"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7pPr>
            <a:lvl8pPr marR="0" lvl="7"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8pPr>
            <a:lvl9pPr marR="0" lvl="8" algn="l" rtl="0">
              <a:lnSpc>
                <a:spcPct val="100000"/>
              </a:lnSpc>
              <a:spcBef>
                <a:spcPts val="0"/>
              </a:spcBef>
              <a:spcAft>
                <a:spcPts val="0"/>
              </a:spcAft>
              <a:buClr>
                <a:schemeClr val="accent6"/>
              </a:buClr>
              <a:buSzPts val="3200"/>
              <a:buFont typeface="Raleway"/>
              <a:buNone/>
              <a:defRPr sz="3200" b="0" i="0" u="none" strike="noStrike" cap="none">
                <a:solidFill>
                  <a:schemeClr val="accent6"/>
                </a:solidFill>
                <a:latin typeface="Raleway"/>
                <a:ea typeface="Raleway"/>
                <a:cs typeface="Raleway"/>
                <a:sym typeface="Raleway"/>
              </a:defRPr>
            </a:lvl9pPr>
          </a:lstStyle>
          <a:p>
            <a:r>
              <a:rPr lang="es-ES" sz="2300">
                <a:solidFill>
                  <a:srgbClr val="444444"/>
                </a:solidFill>
              </a:rPr>
              <a:t>Leer variable de sesión</a:t>
            </a:r>
            <a:endParaRPr lang="es-ES"/>
          </a:p>
        </p:txBody>
      </p:sp>
      <p:sp>
        <p:nvSpPr>
          <p:cNvPr id="8" name="Marcador de texto 2">
            <a:extLst>
              <a:ext uri="{FF2B5EF4-FFF2-40B4-BE49-F238E27FC236}">
                <a16:creationId xmlns:a16="http://schemas.microsoft.com/office/drawing/2014/main" id="{14DE9A69-7BEA-D1FD-1B87-C2D0F3FCE845}"/>
              </a:ext>
            </a:extLst>
          </p:cNvPr>
          <p:cNvSpPr txBox="1">
            <a:spLocks/>
          </p:cNvSpPr>
          <p:nvPr/>
        </p:nvSpPr>
        <p:spPr>
          <a:xfrm>
            <a:off x="897013" y="3281901"/>
            <a:ext cx="8048051" cy="12017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600"/>
              </a:spcBef>
              <a:spcAft>
                <a:spcPts val="0"/>
              </a:spcAft>
              <a:buClr>
                <a:schemeClr val="accent6"/>
              </a:buClr>
              <a:buSzPts val="1800"/>
              <a:buFont typeface="Lato"/>
              <a:buChar char="▷"/>
              <a:defRPr sz="2400" b="0" i="0" u="none" strike="noStrike" cap="none">
                <a:solidFill>
                  <a:schemeClr val="dk1"/>
                </a:solidFill>
                <a:latin typeface="Lato"/>
                <a:ea typeface="Lato"/>
                <a:cs typeface="Lato"/>
                <a:sym typeface="Lato"/>
              </a:defRPr>
            </a:lvl1pPr>
            <a:lvl2pPr marL="914400" marR="0" lvl="1"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2pPr>
            <a:lvl3pPr marL="1371600" marR="0" lvl="2"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3pPr>
            <a:lvl4pPr marL="1828800" marR="0" lvl="3"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4pPr>
            <a:lvl5pPr marL="2286000" marR="0" lvl="4"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5pPr>
            <a:lvl6pPr marL="2743200" marR="0" lvl="5"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6pPr>
            <a:lvl7pPr marL="3200400" marR="0" lvl="6"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7pPr>
            <a:lvl8pPr marL="3657600" marR="0" lvl="7"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8pPr>
            <a:lvl9pPr marL="4114800" marR="0" lvl="8" indent="-381000" algn="l" rtl="0">
              <a:lnSpc>
                <a:spcPct val="100000"/>
              </a:lnSpc>
              <a:spcBef>
                <a:spcPts val="0"/>
              </a:spcBef>
              <a:spcAft>
                <a:spcPts val="0"/>
              </a:spcAft>
              <a:buClr>
                <a:schemeClr val="dk1"/>
              </a:buClr>
              <a:buSzPts val="2400"/>
              <a:buFont typeface="Lato"/>
              <a:buChar char="■"/>
              <a:defRPr sz="2400" b="0" i="0" u="none" strike="noStrike" cap="none">
                <a:solidFill>
                  <a:schemeClr val="dk1"/>
                </a:solidFill>
                <a:latin typeface="Lato"/>
                <a:ea typeface="Lato"/>
                <a:cs typeface="Lato"/>
                <a:sym typeface="Lato"/>
              </a:defRPr>
            </a:lvl9pPr>
          </a:lstStyle>
          <a:p>
            <a:r>
              <a:rPr lang="es-ES" sz="1600" err="1"/>
              <a:t>session_start</a:t>
            </a:r>
            <a:r>
              <a:rPr lang="es-ES" sz="1600"/>
              <a:t>(); </a:t>
            </a:r>
            <a:endParaRPr lang="es-ES"/>
          </a:p>
          <a:p>
            <a:r>
              <a:rPr lang="es-ES" sz="1600"/>
              <a:t>echo $_SESSION['nombre']; // </a:t>
            </a:r>
            <a:r>
              <a:rPr lang="es-ES" sz="1600" err="1"/>
              <a:t>Goku</a:t>
            </a:r>
            <a:endParaRPr lang="es-ES" sz="1600"/>
          </a:p>
        </p:txBody>
      </p:sp>
    </p:spTree>
    <p:extLst>
      <p:ext uri="{BB962C8B-B14F-4D97-AF65-F5344CB8AC3E}">
        <p14:creationId xmlns:p14="http://schemas.microsoft.com/office/powerpoint/2010/main" val="386381033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0DB97E-E4F2-5BA2-BBE1-FB982B1E5D1D}"/>
              </a:ext>
            </a:extLst>
          </p:cNvPr>
          <p:cNvSpPr>
            <a:spLocks noGrp="1"/>
          </p:cNvSpPr>
          <p:nvPr>
            <p:ph type="title"/>
          </p:nvPr>
        </p:nvSpPr>
        <p:spPr>
          <a:xfrm>
            <a:off x="48874" y="60214"/>
            <a:ext cx="6462600" cy="501248"/>
          </a:xfrm>
        </p:spPr>
        <p:txBody>
          <a:bodyPr/>
          <a:lstStyle/>
          <a:p>
            <a:r>
              <a:rPr lang="es-ES" sz="2300">
                <a:solidFill>
                  <a:srgbClr val="444444"/>
                </a:solidFill>
              </a:rPr>
              <a:t>Comprobar si existe</a:t>
            </a:r>
            <a:endParaRPr lang="es-ES"/>
          </a:p>
        </p:txBody>
      </p:sp>
      <p:sp>
        <p:nvSpPr>
          <p:cNvPr id="3" name="Marcador de texto 2">
            <a:extLst>
              <a:ext uri="{FF2B5EF4-FFF2-40B4-BE49-F238E27FC236}">
                <a16:creationId xmlns:a16="http://schemas.microsoft.com/office/drawing/2014/main" id="{8BDEB23A-688A-306F-12BE-80F85B9F7386}"/>
              </a:ext>
            </a:extLst>
          </p:cNvPr>
          <p:cNvSpPr>
            <a:spLocks noGrp="1"/>
          </p:cNvSpPr>
          <p:nvPr>
            <p:ph type="body" idx="1"/>
          </p:nvPr>
        </p:nvSpPr>
        <p:spPr>
          <a:xfrm>
            <a:off x="197961" y="727545"/>
            <a:ext cx="8740316" cy="3552300"/>
          </a:xfrm>
        </p:spPr>
        <p:txBody>
          <a:bodyPr/>
          <a:lstStyle/>
          <a:p>
            <a:pPr marL="114300" indent="0">
              <a:buNone/>
            </a:pPr>
            <a:r>
              <a:rPr lang="es-ES" sz="1800"/>
              <a:t>Una variable de sesión es útil para saber si el usuario puede entrar en una página concreta.</a:t>
            </a:r>
            <a:endParaRPr lang="es-ES"/>
          </a:p>
          <a:p>
            <a:pPr marL="114300" indent="0">
              <a:buNone/>
            </a:pPr>
            <a:r>
              <a:rPr lang="es-ES" sz="1800"/>
              <a:t>Supongamos que nuestro usuario esta registrado en nuestra base de datos con apodo </a:t>
            </a:r>
            <a:r>
              <a:rPr lang="es-ES" sz="1800" err="1"/>
              <a:t>Cangrejo_Rojo</a:t>
            </a:r>
            <a:r>
              <a:rPr lang="es-ES" sz="1800"/>
              <a:t>.</a:t>
            </a:r>
          </a:p>
          <a:p>
            <a:pPr marL="114300" indent="0">
              <a:buNone/>
            </a:pPr>
            <a:endParaRPr lang="es-ES" sz="1800"/>
          </a:p>
        </p:txBody>
      </p:sp>
      <p:sp>
        <p:nvSpPr>
          <p:cNvPr id="4" name="Marcador de número de diapositiva 3">
            <a:extLst>
              <a:ext uri="{FF2B5EF4-FFF2-40B4-BE49-F238E27FC236}">
                <a16:creationId xmlns:a16="http://schemas.microsoft.com/office/drawing/2014/main" id="{ACB2799C-5B65-DD3B-FB66-B08553C443E4}"/>
              </a:ext>
            </a:extLst>
          </p:cNvPr>
          <p:cNvSpPr>
            <a:spLocks noGrp="1"/>
          </p:cNvSpPr>
          <p:nvPr>
            <p:ph type="sldNum" idx="10"/>
          </p:nvPr>
        </p:nvSpPr>
        <p:spPr/>
        <p:txBody>
          <a:bodyPr/>
          <a:lstStyle/>
          <a:p>
            <a:fld id="{00000000-1234-1234-1234-123412341234}" type="slidenum">
              <a:rPr lang="es-ES" smtClean="0"/>
              <a:pPr/>
              <a:t>66</a:t>
            </a:fld>
            <a:endParaRPr lang="es-ES"/>
          </a:p>
        </p:txBody>
      </p:sp>
    </p:spTree>
    <p:extLst>
      <p:ext uri="{BB962C8B-B14F-4D97-AF65-F5344CB8AC3E}">
        <p14:creationId xmlns:p14="http://schemas.microsoft.com/office/powerpoint/2010/main" val="19649959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2800AA1E-B1C3-3789-A4B0-B4B91E69066D}"/>
              </a:ext>
            </a:extLst>
          </p:cNvPr>
          <p:cNvSpPr>
            <a:spLocks noGrp="1"/>
          </p:cNvSpPr>
          <p:nvPr>
            <p:ph type="body" idx="1"/>
          </p:nvPr>
        </p:nvSpPr>
        <p:spPr>
          <a:xfrm>
            <a:off x="65440" y="122914"/>
            <a:ext cx="8947381" cy="3552300"/>
          </a:xfrm>
        </p:spPr>
        <p:txBody>
          <a:bodyPr/>
          <a:lstStyle/>
          <a:p>
            <a:pPr marL="114300" indent="0">
              <a:buNone/>
            </a:pPr>
            <a:r>
              <a:rPr lang="es-ES" sz="1500" i="1">
                <a:solidFill>
                  <a:srgbClr val="617080"/>
                </a:solidFill>
                <a:latin typeface="Consolas"/>
              </a:rPr>
              <a:t>// Creamos la variable en algún momento</a:t>
            </a:r>
            <a:r>
              <a:rPr lang="es-ES" sz="1500">
                <a:solidFill>
                  <a:srgbClr val="617080"/>
                </a:solidFill>
                <a:latin typeface="Consolas"/>
              </a:rPr>
              <a:t>
</a:t>
            </a:r>
            <a:r>
              <a:rPr lang="es-ES" sz="1500" err="1">
                <a:solidFill>
                  <a:srgbClr val="617080"/>
                </a:solidFill>
                <a:latin typeface="Consolas"/>
              </a:rPr>
              <a:t>session_start</a:t>
            </a:r>
            <a:r>
              <a:rPr lang="es-ES" sz="1500">
                <a:solidFill>
                  <a:srgbClr val="617080"/>
                </a:solidFill>
                <a:latin typeface="Consolas"/>
              </a:rPr>
              <a:t>();</a:t>
            </a:r>
            <a:endParaRPr lang="es-ES" sz="1500">
              <a:solidFill>
                <a:srgbClr val="617080"/>
              </a:solidFill>
            </a:endParaRPr>
          </a:p>
          <a:p>
            <a:pPr marL="114300" indent="0">
              <a:buNone/>
            </a:pPr>
            <a:r>
              <a:rPr lang="es-ES" sz="1500">
                <a:solidFill>
                  <a:srgbClr val="617080"/>
                </a:solidFill>
                <a:latin typeface="Consolas"/>
              </a:rPr>
              <a:t>
$_SESSION['apodo'] = '</a:t>
            </a:r>
            <a:r>
              <a:rPr lang="es-ES" sz="1500" err="1">
                <a:solidFill>
                  <a:srgbClr val="617080"/>
                </a:solidFill>
                <a:latin typeface="Consolas"/>
              </a:rPr>
              <a:t>Cangrejo_Rojo';</a:t>
            </a:r>
            <a:r>
              <a:rPr lang="es-ES" sz="1500">
                <a:solidFill>
                  <a:srgbClr val="617080"/>
                </a:solidFill>
                <a:latin typeface="Consolas"/>
              </a:rPr>
              <a:t>
</a:t>
            </a:r>
            <a:r>
              <a:rPr lang="es-ES" sz="1500" i="1">
                <a:solidFill>
                  <a:srgbClr val="617080"/>
                </a:solidFill>
                <a:latin typeface="Consolas"/>
              </a:rPr>
              <a:t>// Comprobamos si existe con </a:t>
            </a:r>
            <a:r>
              <a:rPr lang="es-ES" sz="1500" i="1" err="1">
                <a:solidFill>
                  <a:srgbClr val="617080"/>
                </a:solidFill>
                <a:latin typeface="Consolas"/>
              </a:rPr>
              <a:t>isset</a:t>
            </a:r>
            <a:r>
              <a:rPr lang="es-ES" sz="1500" i="1">
                <a:solidFill>
                  <a:srgbClr val="617080"/>
                </a:solidFill>
                <a:latin typeface="Consolas"/>
              </a:rPr>
              <a:t>()</a:t>
            </a:r>
            <a:r>
              <a:rPr lang="es-ES" sz="1500">
                <a:solidFill>
                  <a:srgbClr val="617080"/>
                </a:solidFill>
                <a:latin typeface="Consolas"/>
              </a:rPr>
              <a:t>
</a:t>
            </a:r>
            <a:endParaRPr lang="es-ES" sz="1500" i="1">
              <a:solidFill>
                <a:srgbClr val="617080"/>
              </a:solidFill>
              <a:latin typeface="Consolas"/>
            </a:endParaRPr>
          </a:p>
          <a:p>
            <a:pPr marL="114300" indent="0">
              <a:buNone/>
            </a:pPr>
            <a:r>
              <a:rPr lang="es-ES" sz="1500" b="1" err="1">
                <a:solidFill>
                  <a:srgbClr val="617080"/>
                </a:solidFill>
                <a:latin typeface="Consolas"/>
              </a:rPr>
              <a:t>if</a:t>
            </a:r>
            <a:r>
              <a:rPr lang="es-ES" sz="1500">
                <a:solidFill>
                  <a:srgbClr val="617080"/>
                </a:solidFill>
                <a:latin typeface="Consolas"/>
              </a:rPr>
              <a:t> (</a:t>
            </a:r>
            <a:r>
              <a:rPr lang="es-ES" sz="1500" err="1">
                <a:solidFill>
                  <a:srgbClr val="617080"/>
                </a:solidFill>
                <a:latin typeface="Consolas"/>
              </a:rPr>
              <a:t>isset</a:t>
            </a:r>
            <a:r>
              <a:rPr lang="es-ES" sz="1500">
                <a:solidFill>
                  <a:srgbClr val="617080"/>
                </a:solidFill>
                <a:latin typeface="Consolas"/>
              </a:rPr>
              <a:t>($_SESSION['apodo'])) {
</a:t>
            </a:r>
          </a:p>
          <a:p>
            <a:pPr marL="114300" indent="0">
              <a:buNone/>
            </a:pPr>
            <a:r>
              <a:rPr lang="es-ES" sz="1500">
                <a:solidFill>
                  <a:srgbClr val="617080"/>
                </a:solidFill>
                <a:latin typeface="Consolas"/>
              </a:rPr>
              <a:t>    </a:t>
            </a:r>
            <a:r>
              <a:rPr lang="es-ES" sz="1500" i="1">
                <a:solidFill>
                  <a:srgbClr val="617080"/>
                </a:solidFill>
                <a:latin typeface="Consolas"/>
              </a:rPr>
              <a:t>// Si esta identificado, existe la variable, le saludamos</a:t>
            </a:r>
            <a:r>
              <a:rPr lang="es-ES" sz="1500">
                <a:solidFill>
                  <a:srgbClr val="617080"/>
                </a:solidFill>
                <a:latin typeface="Consolas"/>
              </a:rPr>
              <a:t>
    </a:t>
            </a:r>
            <a:r>
              <a:rPr lang="es-ES" sz="1500" b="1">
                <a:solidFill>
                  <a:srgbClr val="617080"/>
                </a:solidFill>
                <a:latin typeface="Consolas"/>
              </a:rPr>
              <a:t>echo</a:t>
            </a:r>
            <a:r>
              <a:rPr lang="es-ES" sz="1500">
                <a:solidFill>
                  <a:srgbClr val="617080"/>
                </a:solidFill>
                <a:latin typeface="Consolas"/>
              </a:rPr>
              <a:t> 'Hola ' . $_SESSION['apodo'];
</a:t>
            </a:r>
          </a:p>
          <a:p>
            <a:pPr marL="114300" indent="0">
              <a:buNone/>
            </a:pPr>
            <a:r>
              <a:rPr lang="es-ES" sz="1500">
                <a:solidFill>
                  <a:srgbClr val="617080"/>
                </a:solidFill>
                <a:latin typeface="Consolas"/>
              </a:rPr>
              <a:t>} </a:t>
            </a:r>
            <a:r>
              <a:rPr lang="es-ES" sz="1500" b="1" err="1">
                <a:solidFill>
                  <a:srgbClr val="617080"/>
                </a:solidFill>
                <a:latin typeface="Consolas"/>
              </a:rPr>
              <a:t>else</a:t>
            </a:r>
            <a:r>
              <a:rPr lang="es-ES" sz="1500">
                <a:solidFill>
                  <a:srgbClr val="617080"/>
                </a:solidFill>
                <a:latin typeface="Consolas"/>
              </a:rPr>
              <a:t> {
</a:t>
            </a:r>
          </a:p>
          <a:p>
            <a:pPr marL="114300" indent="0">
              <a:buNone/>
            </a:pPr>
            <a:r>
              <a:rPr lang="es-ES" sz="1500">
                <a:solidFill>
                  <a:srgbClr val="617080"/>
                </a:solidFill>
                <a:latin typeface="Consolas"/>
              </a:rPr>
              <a:t>    </a:t>
            </a:r>
            <a:r>
              <a:rPr lang="es-ES" sz="1500" i="1">
                <a:solidFill>
                  <a:srgbClr val="617080"/>
                </a:solidFill>
                <a:latin typeface="Consolas"/>
              </a:rPr>
              <a:t>// En caso contrario redirigimos el visitante a otra página</a:t>
            </a:r>
            <a:r>
              <a:rPr lang="es-ES" sz="1500">
                <a:solidFill>
                  <a:srgbClr val="617080"/>
                </a:solidFill>
                <a:latin typeface="Consolas"/>
              </a:rPr>
              <a:t>
</a:t>
            </a:r>
            <a:endParaRPr lang="es-ES" sz="1500" i="1">
              <a:solidFill>
                <a:srgbClr val="617080"/>
              </a:solidFill>
              <a:latin typeface="Consolas"/>
            </a:endParaRPr>
          </a:p>
          <a:p>
            <a:pPr marL="114300" indent="0">
              <a:buNone/>
            </a:pPr>
            <a:r>
              <a:rPr lang="es-ES" sz="1500">
                <a:solidFill>
                  <a:srgbClr val="617080"/>
                </a:solidFill>
                <a:latin typeface="Consolas"/>
              </a:rPr>
              <a:t>    </a:t>
            </a:r>
            <a:r>
              <a:rPr lang="es-ES" sz="1500" err="1">
                <a:solidFill>
                  <a:srgbClr val="617080"/>
                </a:solidFill>
                <a:latin typeface="Consolas"/>
              </a:rPr>
              <a:t>header</a:t>
            </a:r>
            <a:r>
              <a:rPr lang="es-ES" sz="1500">
                <a:solidFill>
                  <a:srgbClr val="617080"/>
                </a:solidFill>
                <a:latin typeface="Consolas"/>
              </a:rPr>
              <a:t>('</a:t>
            </a:r>
            <a:r>
              <a:rPr lang="es-ES" sz="1500" err="1">
                <a:solidFill>
                  <a:srgbClr val="617080"/>
                </a:solidFill>
                <a:latin typeface="Consolas"/>
              </a:rPr>
              <a:t>Location</a:t>
            </a:r>
            <a:r>
              <a:rPr lang="es-ES" sz="1500">
                <a:solidFill>
                  <a:srgbClr val="617080"/>
                </a:solidFill>
                <a:latin typeface="Consolas"/>
              </a:rPr>
              <a:t>: </a:t>
            </a:r>
            <a:r>
              <a:rPr lang="es-ES" sz="1500">
                <a:solidFill>
                  <a:srgbClr val="617080"/>
                </a:solidFill>
                <a:latin typeface="Consolas"/>
                <a:hlinkClick r:id="rId2">
                  <a:extLst>
                    <a:ext uri="{A12FA001-AC4F-418D-AE19-62706E023703}">
                      <ahyp:hlinkClr xmlns:ahyp="http://schemas.microsoft.com/office/drawing/2018/hyperlinkcolor" val="tx"/>
                    </a:ext>
                  </a:extLst>
                </a:hlinkClick>
              </a:rPr>
              <a:t>http://Cangrejo_Rojo.jp/login.p</a:t>
            </a:r>
            <a:r>
              <a:rPr lang="es-ES" sz="1500">
                <a:solidFill>
                  <a:srgbClr val="617080"/>
                </a:solidFill>
                <a:latin typeface="Consolas"/>
              </a:rPr>
              <a:t>hp');
    </a:t>
            </a:r>
            <a:r>
              <a:rPr lang="es-ES" sz="1500" b="1">
                <a:solidFill>
                  <a:srgbClr val="617080"/>
                </a:solidFill>
                <a:latin typeface="Consolas"/>
              </a:rPr>
              <a:t>die</a:t>
            </a:r>
            <a:r>
              <a:rPr lang="es-ES" sz="1500">
                <a:solidFill>
                  <a:srgbClr val="617080"/>
                </a:solidFill>
                <a:latin typeface="Consolas"/>
              </a:rPr>
              <a:t>();
}
</a:t>
            </a:r>
            <a:endParaRPr lang="es-ES" sz="1500">
              <a:solidFill>
                <a:srgbClr val="617080"/>
              </a:solidFill>
            </a:endParaRPr>
          </a:p>
          <a:p>
            <a:pPr marL="114300" indent="0">
              <a:buNone/>
            </a:pPr>
            <a:br>
              <a:rPr lang="en-US" sz="1500">
                <a:solidFill>
                  <a:srgbClr val="617080"/>
                </a:solidFill>
              </a:rPr>
            </a:br>
            <a:endParaRPr lang="en-US" sz="1500">
              <a:solidFill>
                <a:srgbClr val="617080"/>
              </a:solidFill>
            </a:endParaRPr>
          </a:p>
        </p:txBody>
      </p:sp>
      <p:sp>
        <p:nvSpPr>
          <p:cNvPr id="4" name="Marcador de número de diapositiva 3">
            <a:extLst>
              <a:ext uri="{FF2B5EF4-FFF2-40B4-BE49-F238E27FC236}">
                <a16:creationId xmlns:a16="http://schemas.microsoft.com/office/drawing/2014/main" id="{EE3C10CE-2741-A3F8-6233-3EB0E746F374}"/>
              </a:ext>
            </a:extLst>
          </p:cNvPr>
          <p:cNvSpPr>
            <a:spLocks noGrp="1"/>
          </p:cNvSpPr>
          <p:nvPr>
            <p:ph type="sldNum" idx="10"/>
          </p:nvPr>
        </p:nvSpPr>
        <p:spPr/>
        <p:txBody>
          <a:bodyPr/>
          <a:lstStyle/>
          <a:p>
            <a:fld id="{00000000-1234-1234-1234-123412341234}" type="slidenum">
              <a:rPr lang="es-ES" smtClean="0"/>
              <a:pPr/>
              <a:t>67</a:t>
            </a:fld>
            <a:endParaRPr lang="es-ES"/>
          </a:p>
        </p:txBody>
      </p:sp>
    </p:spTree>
    <p:extLst>
      <p:ext uri="{BB962C8B-B14F-4D97-AF65-F5344CB8AC3E}">
        <p14:creationId xmlns:p14="http://schemas.microsoft.com/office/powerpoint/2010/main" val="20261668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BA9EDE-5B9F-CEB1-A2FC-F3CD9415A31F}"/>
              </a:ext>
            </a:extLst>
          </p:cNvPr>
          <p:cNvSpPr>
            <a:spLocks noGrp="1"/>
          </p:cNvSpPr>
          <p:nvPr>
            <p:ph type="title"/>
          </p:nvPr>
        </p:nvSpPr>
        <p:spPr/>
        <p:txBody>
          <a:bodyPr/>
          <a:lstStyle/>
          <a:p>
            <a:r>
              <a:rPr lang="es-ES" sz="1600">
                <a:solidFill>
                  <a:srgbClr val="444444"/>
                </a:solidFill>
              </a:rPr>
              <a:t>Ejemplo de un sencillo </a:t>
            </a:r>
            <a:r>
              <a:rPr lang="es-ES" sz="1600" err="1">
                <a:solidFill>
                  <a:srgbClr val="444444"/>
                </a:solidFill>
              </a:rPr>
              <a:t>login</a:t>
            </a:r>
            <a:r>
              <a:rPr lang="es-ES" sz="1600">
                <a:solidFill>
                  <a:srgbClr val="444444"/>
                </a:solidFill>
              </a:rPr>
              <a:t> con página protegida</a:t>
            </a:r>
            <a:endParaRPr lang="es-ES"/>
          </a:p>
        </p:txBody>
      </p:sp>
      <p:sp>
        <p:nvSpPr>
          <p:cNvPr id="3" name="Marcador de texto 2">
            <a:extLst>
              <a:ext uri="{FF2B5EF4-FFF2-40B4-BE49-F238E27FC236}">
                <a16:creationId xmlns:a16="http://schemas.microsoft.com/office/drawing/2014/main" id="{9ECA1D66-E9F0-27A4-279C-24F4140D737D}"/>
              </a:ext>
            </a:extLst>
          </p:cNvPr>
          <p:cNvSpPr>
            <a:spLocks noGrp="1"/>
          </p:cNvSpPr>
          <p:nvPr>
            <p:ph type="body" idx="1"/>
          </p:nvPr>
        </p:nvSpPr>
        <p:spPr>
          <a:xfrm>
            <a:off x="893700" y="1373588"/>
            <a:ext cx="7945186" cy="3552300"/>
          </a:xfrm>
        </p:spPr>
        <p:txBody>
          <a:bodyPr/>
          <a:lstStyle/>
          <a:p>
            <a:pPr marL="114300" indent="0">
              <a:buNone/>
            </a:pPr>
            <a:r>
              <a:rPr lang="es-ES" sz="1600">
                <a:solidFill>
                  <a:srgbClr val="000000"/>
                </a:solidFill>
              </a:rPr>
              <a:t>Vamos a disponer de 2 páginas: una pública y otra privada.</a:t>
            </a:r>
            <a:endParaRPr lang="es-ES"/>
          </a:p>
          <a:p>
            <a:pPr marL="114300" indent="0">
              <a:buNone/>
            </a:pPr>
            <a:endParaRPr lang="es-ES" sz="1600">
              <a:solidFill>
                <a:srgbClr val="000000"/>
              </a:solidFill>
            </a:endParaRPr>
          </a:p>
          <a:p>
            <a:pPr marL="114300" indent="0">
              <a:buNone/>
            </a:pPr>
            <a:r>
              <a:rPr lang="es-ES" sz="1600" err="1">
                <a:solidFill>
                  <a:srgbClr val="C7254E"/>
                </a:solidFill>
                <a:latin typeface="Consolas"/>
              </a:rPr>
              <a:t>login.php</a:t>
            </a:r>
            <a:r>
              <a:rPr lang="es-ES" sz="1600">
                <a:solidFill>
                  <a:srgbClr val="000000"/>
                </a:solidFill>
              </a:rPr>
              <a:t> es pública. Cualquier persona podrá entrar. El objetivo es la que un usuario se identifique y automáticamente le redireccione a su página de perfil. Los datos correctos para el formulario son:</a:t>
            </a:r>
            <a:endParaRPr lang="es-ES" sz="1600"/>
          </a:p>
          <a:p>
            <a:pPr marL="114300" indent="0">
              <a:buNone/>
            </a:pPr>
            <a:r>
              <a:rPr lang="es-ES" sz="1600">
                <a:solidFill>
                  <a:srgbClr val="000000"/>
                </a:solidFill>
              </a:rPr>
              <a:t>Apodo: </a:t>
            </a:r>
            <a:r>
              <a:rPr lang="es-ES" sz="1600" err="1">
                <a:solidFill>
                  <a:srgbClr val="000000"/>
                </a:solidFill>
              </a:rPr>
              <a:t>Cangrejo_Rojo</a:t>
            </a:r>
            <a:endParaRPr lang="es-ES" sz="1600">
              <a:solidFill>
                <a:srgbClr val="000000"/>
              </a:solidFill>
            </a:endParaRPr>
          </a:p>
          <a:p>
            <a:pPr marL="114300" indent="0">
              <a:buNone/>
            </a:pPr>
            <a:r>
              <a:rPr lang="es-ES" sz="1600">
                <a:solidFill>
                  <a:srgbClr val="000000"/>
                </a:solidFill>
              </a:rPr>
              <a:t>Contraseña: 1234</a:t>
            </a:r>
          </a:p>
          <a:p>
            <a:pPr marL="114300" indent="0">
              <a:buNone/>
            </a:pPr>
            <a:endParaRPr lang="es-ES" sz="1600"/>
          </a:p>
          <a:p>
            <a:pPr marL="114300" indent="0">
              <a:buNone/>
            </a:pPr>
            <a:endParaRPr lang="es-ES" sz="1600">
              <a:solidFill>
                <a:srgbClr val="444444"/>
              </a:solidFill>
            </a:endParaRPr>
          </a:p>
        </p:txBody>
      </p:sp>
      <p:sp>
        <p:nvSpPr>
          <p:cNvPr id="4" name="Marcador de número de diapositiva 3">
            <a:extLst>
              <a:ext uri="{FF2B5EF4-FFF2-40B4-BE49-F238E27FC236}">
                <a16:creationId xmlns:a16="http://schemas.microsoft.com/office/drawing/2014/main" id="{6D0647C3-A6FF-407D-287C-60BCDA59326D}"/>
              </a:ext>
            </a:extLst>
          </p:cNvPr>
          <p:cNvSpPr>
            <a:spLocks noGrp="1"/>
          </p:cNvSpPr>
          <p:nvPr>
            <p:ph type="sldNum" idx="10"/>
          </p:nvPr>
        </p:nvSpPr>
        <p:spPr/>
        <p:txBody>
          <a:bodyPr/>
          <a:lstStyle/>
          <a:p>
            <a:fld id="{00000000-1234-1234-1234-123412341234}" type="slidenum">
              <a:rPr lang="es-ES" smtClean="0"/>
              <a:pPr/>
              <a:t>68</a:t>
            </a:fld>
            <a:endParaRPr lang="es-ES"/>
          </a:p>
        </p:txBody>
      </p:sp>
    </p:spTree>
    <p:extLst>
      <p:ext uri="{BB962C8B-B14F-4D97-AF65-F5344CB8AC3E}">
        <p14:creationId xmlns:p14="http://schemas.microsoft.com/office/powerpoint/2010/main" val="34973055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DE35D605-57EC-16C2-33E4-75A5C15451CF}"/>
              </a:ext>
            </a:extLst>
          </p:cNvPr>
          <p:cNvSpPr>
            <a:spLocks noGrp="1"/>
          </p:cNvSpPr>
          <p:nvPr>
            <p:ph type="body" idx="1"/>
          </p:nvPr>
        </p:nvSpPr>
        <p:spPr>
          <a:xfrm>
            <a:off x="247657" y="122914"/>
            <a:ext cx="8508404" cy="3552300"/>
          </a:xfrm>
        </p:spPr>
        <p:txBody>
          <a:bodyPr/>
          <a:lstStyle/>
          <a:p>
            <a:pPr marL="114300" indent="0">
              <a:buNone/>
            </a:pPr>
            <a:r>
              <a:rPr lang="es-ES" sz="1500" dirty="0"/>
              <a:t>   } </a:t>
            </a:r>
            <a:r>
              <a:rPr lang="es-ES" sz="1500" dirty="0" err="1"/>
              <a:t>else</a:t>
            </a:r>
            <a:r>
              <a:rPr lang="es-ES" sz="1500" dirty="0"/>
              <a:t> {</a:t>
            </a:r>
            <a:br>
              <a:rPr lang="es-ES" sz="1500" dirty="0"/>
            </a:br>
            <a:r>
              <a:rPr lang="es-ES" sz="1500" dirty="0"/>
              <a:t>                    // Si no son correctos, informamos al usuario</a:t>
            </a:r>
            <a:br>
              <a:rPr lang="es-ES" sz="1500" dirty="0"/>
            </a:br>
            <a:r>
              <a:rPr lang="es-ES" sz="1500" dirty="0"/>
              <a:t>                    echo '&lt;p </a:t>
            </a:r>
            <a:r>
              <a:rPr lang="es-ES" sz="1500" dirty="0" err="1"/>
              <a:t>style</a:t>
            </a:r>
            <a:r>
              <a:rPr lang="es-ES" sz="1500" dirty="0"/>
              <a:t>="color: red"&gt;El apodo o la contraseña es incorrecta.&lt;/p&gt;';</a:t>
            </a:r>
            <a:br>
              <a:rPr lang="es-ES" sz="1500" dirty="0"/>
            </a:br>
            <a:r>
              <a:rPr lang="es-ES" sz="1500" dirty="0"/>
              <a:t>                }</a:t>
            </a:r>
            <a:br>
              <a:rPr lang="es-ES" sz="1500" dirty="0"/>
            </a:br>
            <a:r>
              <a:rPr lang="es-ES" sz="1500" dirty="0"/>
              <a:t>            }</a:t>
            </a:r>
            <a:br>
              <a:rPr lang="es-ES" sz="1500" dirty="0"/>
            </a:br>
            <a:r>
              <a:rPr lang="es-ES" sz="1500" dirty="0"/>
              <a:t>        ?&gt;</a:t>
            </a:r>
            <a:br>
              <a:rPr lang="es-ES" sz="1500" dirty="0"/>
            </a:br>
            <a:r>
              <a:rPr lang="es-ES" sz="1500" dirty="0"/>
              <a:t>        &lt;</a:t>
            </a:r>
            <a:r>
              <a:rPr lang="es-ES" sz="1500" dirty="0" err="1"/>
              <a:t>form</a:t>
            </a:r>
            <a:r>
              <a:rPr lang="es-ES" sz="1500" dirty="0"/>
              <a:t> </a:t>
            </a:r>
            <a:r>
              <a:rPr lang="es-ES" sz="1500" dirty="0" err="1"/>
              <a:t>method</a:t>
            </a:r>
            <a:r>
              <a:rPr lang="es-ES" sz="1500" dirty="0"/>
              <a:t>="post"&gt;</a:t>
            </a:r>
            <a:br>
              <a:rPr lang="es-ES" sz="1500" dirty="0"/>
            </a:br>
            <a:r>
              <a:rPr lang="es-ES" sz="1500" dirty="0"/>
              <a:t>            &lt;p&gt;</a:t>
            </a:r>
            <a:br>
              <a:rPr lang="es-ES" sz="1500" dirty="0"/>
            </a:br>
            <a:r>
              <a:rPr lang="es-ES" sz="1500" dirty="0"/>
              <a:t>                &lt;input </a:t>
            </a:r>
            <a:r>
              <a:rPr lang="es-ES" sz="1500" dirty="0" err="1"/>
              <a:t>type</a:t>
            </a:r>
            <a:r>
              <a:rPr lang="es-ES" sz="1500" dirty="0"/>
              <a:t>="</a:t>
            </a:r>
            <a:r>
              <a:rPr lang="es-ES" sz="1500" dirty="0" err="1"/>
              <a:t>text</a:t>
            </a:r>
            <a:r>
              <a:rPr lang="es-ES" sz="1500" dirty="0"/>
              <a:t>" </a:t>
            </a:r>
            <a:r>
              <a:rPr lang="es-ES" sz="1500" dirty="0" err="1"/>
              <a:t>name</a:t>
            </a:r>
            <a:r>
              <a:rPr lang="es-ES" sz="1500" dirty="0"/>
              <a:t>="apodo" </a:t>
            </a:r>
            <a:r>
              <a:rPr lang="es-ES" sz="1500" dirty="0" err="1"/>
              <a:t>placebolder</a:t>
            </a:r>
            <a:r>
              <a:rPr lang="es-ES" sz="1500" dirty="0"/>
              <a:t>="Apodo"&gt; </a:t>
            </a:r>
            <a:br>
              <a:rPr lang="es-ES" sz="1500" dirty="0"/>
            </a:br>
            <a:r>
              <a:rPr lang="es-ES" sz="1500" dirty="0"/>
              <a:t>            &lt;/p&gt; </a:t>
            </a:r>
            <a:br>
              <a:rPr lang="es-ES" sz="1500" dirty="0"/>
            </a:br>
            <a:r>
              <a:rPr lang="es-ES" sz="1500" dirty="0"/>
              <a:t>            &lt;p&gt;</a:t>
            </a:r>
            <a:br>
              <a:rPr lang="es-ES" sz="1500" dirty="0"/>
            </a:br>
            <a:r>
              <a:rPr lang="es-ES" sz="1500" dirty="0"/>
              <a:t>                &lt;input </a:t>
            </a:r>
            <a:r>
              <a:rPr lang="es-ES" sz="1500" dirty="0" err="1"/>
              <a:t>type</a:t>
            </a:r>
            <a:r>
              <a:rPr lang="es-ES" sz="1500" dirty="0"/>
              <a:t>="</a:t>
            </a:r>
            <a:r>
              <a:rPr lang="es-ES" sz="1500" dirty="0" err="1"/>
              <a:t>password</a:t>
            </a:r>
            <a:r>
              <a:rPr lang="es-ES" sz="1500" dirty="0"/>
              <a:t>" </a:t>
            </a:r>
            <a:r>
              <a:rPr lang="es-ES" sz="1500" dirty="0" err="1"/>
              <a:t>name</a:t>
            </a:r>
            <a:r>
              <a:rPr lang="es-ES" sz="1500" dirty="0"/>
              <a:t>="</a:t>
            </a:r>
            <a:r>
              <a:rPr lang="es-ES" sz="1500" dirty="0" err="1"/>
              <a:t>contrasenya</a:t>
            </a:r>
            <a:r>
              <a:rPr lang="es-ES" sz="1500" dirty="0"/>
              <a:t>" </a:t>
            </a:r>
            <a:r>
              <a:rPr lang="es-ES" sz="1500" dirty="0" err="1"/>
              <a:t>placebolder</a:t>
            </a:r>
            <a:r>
              <a:rPr lang="es-ES" sz="1500" dirty="0"/>
              <a:t>="Contraseña"&gt; </a:t>
            </a:r>
            <a:br>
              <a:rPr lang="es-ES" sz="1500" dirty="0"/>
            </a:br>
            <a:r>
              <a:rPr lang="es-ES" sz="1500" dirty="0"/>
              <a:t>            &lt;/p&gt;</a:t>
            </a:r>
            <a:br>
              <a:rPr lang="es-ES" sz="1500" dirty="0"/>
            </a:br>
            <a:r>
              <a:rPr lang="es-ES" sz="1500" dirty="0"/>
              <a:t>            &lt;p&gt;</a:t>
            </a:r>
            <a:br>
              <a:rPr lang="es-ES" sz="1500" dirty="0"/>
            </a:br>
            <a:r>
              <a:rPr lang="es-ES" sz="1500" dirty="0"/>
              <a:t>                &lt;input </a:t>
            </a:r>
            <a:r>
              <a:rPr lang="es-ES" sz="1500" dirty="0" err="1"/>
              <a:t>type</a:t>
            </a:r>
            <a:r>
              <a:rPr lang="es-ES" sz="1500" dirty="0"/>
              <a:t>="</a:t>
            </a:r>
            <a:r>
              <a:rPr lang="es-ES" sz="1500" dirty="0" err="1"/>
              <a:t>submit</a:t>
            </a:r>
            <a:r>
              <a:rPr lang="es-ES" sz="1500" dirty="0"/>
              <a:t>" </a:t>
            </a:r>
            <a:r>
              <a:rPr lang="es-ES" sz="1500" dirty="0" err="1"/>
              <a:t>value</a:t>
            </a:r>
            <a:r>
              <a:rPr lang="es-ES" sz="1500" dirty="0"/>
              <a:t>="Entrar"&gt; </a:t>
            </a:r>
            <a:br>
              <a:rPr lang="es-ES" sz="1500" dirty="0"/>
            </a:br>
            <a:r>
              <a:rPr lang="es-ES" sz="1500" dirty="0"/>
              <a:t>            &lt;/p&gt;</a:t>
            </a:r>
            <a:br>
              <a:rPr lang="es-ES" sz="1500" dirty="0"/>
            </a:br>
            <a:r>
              <a:rPr lang="es-ES" sz="1500" dirty="0"/>
              <a:t>        &lt;/</a:t>
            </a:r>
            <a:r>
              <a:rPr lang="es-ES" sz="1500" dirty="0" err="1"/>
              <a:t>form</a:t>
            </a:r>
            <a:r>
              <a:rPr lang="es-ES" sz="1500" dirty="0"/>
              <a:t>&gt;</a:t>
            </a:r>
            <a:br>
              <a:rPr lang="es-ES" sz="1500" dirty="0"/>
            </a:br>
            <a:r>
              <a:rPr lang="es-ES" sz="1500" dirty="0"/>
              <a:t>    &lt;/</a:t>
            </a:r>
            <a:r>
              <a:rPr lang="es-ES" sz="1500" dirty="0" err="1"/>
              <a:t>body</a:t>
            </a:r>
            <a:r>
              <a:rPr lang="es-ES" sz="1500" dirty="0"/>
              <a:t>&gt;</a:t>
            </a:r>
            <a:br>
              <a:rPr lang="es-ES" sz="1500" dirty="0"/>
            </a:br>
            <a:r>
              <a:rPr lang="es-ES" sz="1500" dirty="0"/>
              <a:t>&lt;/</a:t>
            </a:r>
            <a:r>
              <a:rPr lang="es-ES" sz="1500" dirty="0" err="1"/>
              <a:t>html</a:t>
            </a:r>
            <a:r>
              <a:rPr lang="es-ES" sz="1500" dirty="0"/>
              <a:t>&gt;</a:t>
            </a:r>
            <a:br>
              <a:rPr lang="es-ES" sz="1500" dirty="0"/>
            </a:br>
            <a:endParaRPr lang="es-ES" sz="1500"/>
          </a:p>
        </p:txBody>
      </p:sp>
      <p:sp>
        <p:nvSpPr>
          <p:cNvPr id="4" name="Marcador de número de diapositiva 3">
            <a:extLst>
              <a:ext uri="{FF2B5EF4-FFF2-40B4-BE49-F238E27FC236}">
                <a16:creationId xmlns:a16="http://schemas.microsoft.com/office/drawing/2014/main" id="{6FF031E4-347F-FCF2-7CEC-375F8640C7BC}"/>
              </a:ext>
            </a:extLst>
          </p:cNvPr>
          <p:cNvSpPr>
            <a:spLocks noGrp="1"/>
          </p:cNvSpPr>
          <p:nvPr>
            <p:ph type="sldNum" idx="10"/>
          </p:nvPr>
        </p:nvSpPr>
        <p:spPr/>
        <p:txBody>
          <a:bodyPr/>
          <a:lstStyle/>
          <a:p>
            <a:fld id="{00000000-1234-1234-1234-123412341234}" type="slidenum">
              <a:rPr lang="es-ES" smtClean="0"/>
              <a:pPr/>
              <a:t>69</a:t>
            </a:fld>
            <a:endParaRPr lang="es-ES"/>
          </a:p>
        </p:txBody>
      </p:sp>
    </p:spTree>
    <p:extLst>
      <p:ext uri="{BB962C8B-B14F-4D97-AF65-F5344CB8AC3E}">
        <p14:creationId xmlns:p14="http://schemas.microsoft.com/office/powerpoint/2010/main" val="3389750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395536" y="483518"/>
            <a:ext cx="8568952" cy="3552300"/>
          </a:xfrm>
        </p:spPr>
        <p:txBody>
          <a:bodyPr/>
          <a:lstStyle/>
          <a:p>
            <a:pPr marL="114300" indent="0">
              <a:buNone/>
            </a:pPr>
            <a:endParaRPr lang="es-ES" sz="1600">
              <a:solidFill>
                <a:srgbClr val="FF0000"/>
              </a:solidFill>
              <a:latin typeface="Calibri" panose="020F0502020204030204" pitchFamily="34" charset="0"/>
              <a:cs typeface="Calibri" panose="020F0502020204030204" pitchFamily="34" charset="0"/>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7</a:t>
            </a:fld>
            <a:endParaRPr lang="es-ES"/>
          </a:p>
        </p:txBody>
      </p:sp>
      <p:sp>
        <p:nvSpPr>
          <p:cNvPr id="2" name="AutoShape 3">
            <a:extLst>
              <a:ext uri="{FF2B5EF4-FFF2-40B4-BE49-F238E27FC236}">
                <a16:creationId xmlns:a16="http://schemas.microsoft.com/office/drawing/2014/main" id="{8AF1254D-357C-0A9B-0BF4-E4698FE83B47}"/>
              </a:ext>
            </a:extLst>
          </p:cNvPr>
          <p:cNvSpPr>
            <a:spLocks noChangeArrowheads="1"/>
          </p:cNvSpPr>
          <p:nvPr/>
        </p:nvSpPr>
        <p:spPr bwMode="auto">
          <a:xfrm>
            <a:off x="4392663" y="1168549"/>
            <a:ext cx="1439862" cy="1260475"/>
          </a:xfrm>
          <a:prstGeom prst="roundRect">
            <a:avLst>
              <a:gd name="adj" fmla="val 125"/>
            </a:avLst>
          </a:prstGeom>
          <a:solidFill>
            <a:srgbClr val="99CCFF"/>
          </a:solidFill>
          <a:ln w="9525">
            <a:solidFill>
              <a:srgbClr val="000000"/>
            </a:solidFill>
            <a:round/>
            <a:headEnd/>
            <a:tailEnd/>
          </a:ln>
        </p:spPr>
        <p:txBody>
          <a:bodyPr lIns="90000" tIns="56340" rIns="90000" bIns="45000" anchor="ctr" anchorCtr="1"/>
          <a:lstStyle>
            <a:lvl1pPr eaLnBrk="0">
              <a:tabLst>
                <a:tab pos="723900" algn="l"/>
              </a:tabLst>
              <a:defRPr>
                <a:solidFill>
                  <a:schemeClr val="tx1"/>
                </a:solidFill>
                <a:latin typeface="Luxi Sans" pitchFamily="16" charset="0"/>
              </a:defRPr>
            </a:lvl1pPr>
            <a:lvl2pPr eaLnBrk="0">
              <a:tabLst>
                <a:tab pos="723900" algn="l"/>
              </a:tabLst>
              <a:defRPr>
                <a:solidFill>
                  <a:schemeClr val="tx1"/>
                </a:solidFill>
                <a:latin typeface="Luxi Sans" pitchFamily="16" charset="0"/>
              </a:defRPr>
            </a:lvl2pPr>
            <a:lvl3pPr eaLnBrk="0">
              <a:tabLst>
                <a:tab pos="723900" algn="l"/>
              </a:tabLst>
              <a:defRPr>
                <a:solidFill>
                  <a:schemeClr val="tx1"/>
                </a:solidFill>
                <a:latin typeface="Luxi Sans" pitchFamily="16" charset="0"/>
              </a:defRPr>
            </a:lvl3pPr>
            <a:lvl4pPr eaLnBrk="0">
              <a:tabLst>
                <a:tab pos="723900" algn="l"/>
              </a:tabLst>
              <a:defRPr>
                <a:solidFill>
                  <a:schemeClr val="tx1"/>
                </a:solidFill>
                <a:latin typeface="Luxi Sans" pitchFamily="16" charset="0"/>
              </a:defRPr>
            </a:lvl4pPr>
            <a:lvl5pPr eaLnBrk="0">
              <a:tabLst>
                <a:tab pos="723900" algn="l"/>
              </a:tabLst>
              <a:defRPr>
                <a:solidFill>
                  <a:schemeClr val="tx1"/>
                </a:solidFill>
                <a:latin typeface="Luxi Sans" pitchFamily="16"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Luxi Sans" pitchFamily="16"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Luxi Sans" pitchFamily="16"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Luxi Sans" pitchFamily="16"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Luxi Sans" pitchFamily="16" charset="0"/>
              </a:defRPr>
            </a:lvl9pPr>
          </a:lstStyle>
          <a:p>
            <a:pPr algn="ctr" eaLnBrk="1"/>
            <a:r>
              <a:rPr lang="en-GB" altLang="es-ES">
                <a:solidFill>
                  <a:srgbClr val="000000"/>
                </a:solidFill>
              </a:rPr>
              <a:t>HTTP</a:t>
            </a:r>
          </a:p>
          <a:p>
            <a:pPr algn="ctr" eaLnBrk="1"/>
            <a:r>
              <a:rPr lang="en-GB" altLang="es-ES">
                <a:solidFill>
                  <a:srgbClr val="000000"/>
                </a:solidFill>
              </a:rPr>
              <a:t>server</a:t>
            </a:r>
          </a:p>
        </p:txBody>
      </p:sp>
      <p:sp>
        <p:nvSpPr>
          <p:cNvPr id="5" name="Oval 4">
            <a:extLst>
              <a:ext uri="{FF2B5EF4-FFF2-40B4-BE49-F238E27FC236}">
                <a16:creationId xmlns:a16="http://schemas.microsoft.com/office/drawing/2014/main" id="{739E1B50-C7FC-2EB2-B79B-A43624E0DF03}"/>
              </a:ext>
            </a:extLst>
          </p:cNvPr>
          <p:cNvSpPr>
            <a:spLocks noChangeArrowheads="1"/>
          </p:cNvSpPr>
          <p:nvPr/>
        </p:nvSpPr>
        <p:spPr bwMode="auto">
          <a:xfrm>
            <a:off x="1333550" y="1349524"/>
            <a:ext cx="1079500" cy="1079500"/>
          </a:xfrm>
          <a:prstGeom prst="ellipse">
            <a:avLst/>
          </a:prstGeom>
          <a:solidFill>
            <a:srgbClr val="99CCFF"/>
          </a:solidFill>
          <a:ln w="9525">
            <a:solidFill>
              <a:srgbClr val="000000"/>
            </a:solidFill>
            <a:round/>
            <a:headEnd/>
            <a:tailEnd/>
          </a:ln>
        </p:spPr>
        <p:txBody>
          <a:bodyPr lIns="90000" tIns="56340" rIns="90000" bIns="45000" anchor="ctr" anchorCtr="1"/>
          <a:lstStyle>
            <a:lvl1pPr eaLnBrk="0">
              <a:tabLst>
                <a:tab pos="723900" algn="l"/>
              </a:tabLst>
              <a:defRPr>
                <a:solidFill>
                  <a:schemeClr val="tx1"/>
                </a:solidFill>
                <a:latin typeface="Luxi Sans" pitchFamily="16" charset="0"/>
              </a:defRPr>
            </a:lvl1pPr>
            <a:lvl2pPr eaLnBrk="0">
              <a:tabLst>
                <a:tab pos="723900" algn="l"/>
              </a:tabLst>
              <a:defRPr>
                <a:solidFill>
                  <a:schemeClr val="tx1"/>
                </a:solidFill>
                <a:latin typeface="Luxi Sans" pitchFamily="16" charset="0"/>
              </a:defRPr>
            </a:lvl2pPr>
            <a:lvl3pPr eaLnBrk="0">
              <a:tabLst>
                <a:tab pos="723900" algn="l"/>
              </a:tabLst>
              <a:defRPr>
                <a:solidFill>
                  <a:schemeClr val="tx1"/>
                </a:solidFill>
                <a:latin typeface="Luxi Sans" pitchFamily="16" charset="0"/>
              </a:defRPr>
            </a:lvl3pPr>
            <a:lvl4pPr eaLnBrk="0">
              <a:tabLst>
                <a:tab pos="723900" algn="l"/>
              </a:tabLst>
              <a:defRPr>
                <a:solidFill>
                  <a:schemeClr val="tx1"/>
                </a:solidFill>
                <a:latin typeface="Luxi Sans" pitchFamily="16" charset="0"/>
              </a:defRPr>
            </a:lvl4pPr>
            <a:lvl5pPr eaLnBrk="0">
              <a:tabLst>
                <a:tab pos="723900" algn="l"/>
              </a:tabLst>
              <a:defRPr>
                <a:solidFill>
                  <a:schemeClr val="tx1"/>
                </a:solidFill>
                <a:latin typeface="Luxi Sans" pitchFamily="16"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Luxi Sans" pitchFamily="16"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Luxi Sans" pitchFamily="16"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Luxi Sans" pitchFamily="16"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Luxi Sans" pitchFamily="16" charset="0"/>
              </a:defRPr>
            </a:lvl9pPr>
          </a:lstStyle>
          <a:p>
            <a:pPr algn="ctr" eaLnBrk="1"/>
            <a:r>
              <a:rPr lang="en-GB" altLang="es-ES" sz="1600">
                <a:solidFill>
                  <a:srgbClr val="000000"/>
                </a:solidFill>
              </a:rPr>
              <a:t>Client</a:t>
            </a:r>
          </a:p>
        </p:txBody>
      </p:sp>
      <p:sp>
        <p:nvSpPr>
          <p:cNvPr id="6" name="Line 5">
            <a:extLst>
              <a:ext uri="{FF2B5EF4-FFF2-40B4-BE49-F238E27FC236}">
                <a16:creationId xmlns:a16="http://schemas.microsoft.com/office/drawing/2014/main" id="{D4ED0C4B-271C-D123-D437-63DFEA738B18}"/>
              </a:ext>
            </a:extLst>
          </p:cNvPr>
          <p:cNvSpPr>
            <a:spLocks noChangeShapeType="1"/>
          </p:cNvSpPr>
          <p:nvPr/>
        </p:nvSpPr>
        <p:spPr bwMode="auto">
          <a:xfrm>
            <a:off x="3494138" y="1889274"/>
            <a:ext cx="900112" cy="15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7" name="Line 6">
            <a:extLst>
              <a:ext uri="{FF2B5EF4-FFF2-40B4-BE49-F238E27FC236}">
                <a16:creationId xmlns:a16="http://schemas.microsoft.com/office/drawing/2014/main" id="{D401D1FA-1A57-7824-3F8A-A718EACE9BCF}"/>
              </a:ext>
            </a:extLst>
          </p:cNvPr>
          <p:cNvSpPr>
            <a:spLocks noChangeShapeType="1"/>
          </p:cNvSpPr>
          <p:nvPr/>
        </p:nvSpPr>
        <p:spPr bwMode="auto">
          <a:xfrm flipH="1">
            <a:off x="2411463" y="1889274"/>
            <a:ext cx="1982787" cy="15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8" name="Rectangle 7">
            <a:extLst>
              <a:ext uri="{FF2B5EF4-FFF2-40B4-BE49-F238E27FC236}">
                <a16:creationId xmlns:a16="http://schemas.microsoft.com/office/drawing/2014/main" id="{B76399A6-1FDF-CB92-BABF-B21BA4E1CEB7}"/>
              </a:ext>
            </a:extLst>
          </p:cNvPr>
          <p:cNvSpPr>
            <a:spLocks noChangeArrowheads="1"/>
          </p:cNvSpPr>
          <p:nvPr/>
        </p:nvSpPr>
        <p:spPr bwMode="auto">
          <a:xfrm>
            <a:off x="1168450" y="3005287"/>
            <a:ext cx="1439863" cy="539750"/>
          </a:xfrm>
          <a:prstGeom prst="rect">
            <a:avLst/>
          </a:prstGeom>
          <a:solidFill>
            <a:srgbClr val="7DA647"/>
          </a:solidFill>
          <a:ln w="9525">
            <a:solidFill>
              <a:srgbClr val="000000"/>
            </a:solidFill>
            <a:round/>
            <a:headEnd/>
            <a:tailEnd/>
          </a:ln>
        </p:spPr>
        <p:txBody>
          <a:bodyPr wrap="none" lIns="90000" tIns="56340" rIns="90000" bIns="45000" anchor="ctr"/>
          <a:lstStyle>
            <a:lvl1pPr eaLnBrk="0">
              <a:tabLst>
                <a:tab pos="723900" algn="l"/>
              </a:tabLst>
              <a:defRPr>
                <a:solidFill>
                  <a:schemeClr val="tx1"/>
                </a:solidFill>
                <a:latin typeface="Luxi Sans" pitchFamily="16" charset="0"/>
              </a:defRPr>
            </a:lvl1pPr>
            <a:lvl2pPr eaLnBrk="0">
              <a:tabLst>
                <a:tab pos="723900" algn="l"/>
              </a:tabLst>
              <a:defRPr>
                <a:solidFill>
                  <a:schemeClr val="tx1"/>
                </a:solidFill>
                <a:latin typeface="Luxi Sans" pitchFamily="16" charset="0"/>
              </a:defRPr>
            </a:lvl2pPr>
            <a:lvl3pPr eaLnBrk="0">
              <a:tabLst>
                <a:tab pos="723900" algn="l"/>
              </a:tabLst>
              <a:defRPr>
                <a:solidFill>
                  <a:schemeClr val="tx1"/>
                </a:solidFill>
                <a:latin typeface="Luxi Sans" pitchFamily="16" charset="0"/>
              </a:defRPr>
            </a:lvl3pPr>
            <a:lvl4pPr eaLnBrk="0">
              <a:tabLst>
                <a:tab pos="723900" algn="l"/>
              </a:tabLst>
              <a:defRPr>
                <a:solidFill>
                  <a:schemeClr val="tx1"/>
                </a:solidFill>
                <a:latin typeface="Luxi Sans" pitchFamily="16" charset="0"/>
              </a:defRPr>
            </a:lvl4pPr>
            <a:lvl5pPr eaLnBrk="0">
              <a:tabLst>
                <a:tab pos="723900" algn="l"/>
              </a:tabLst>
              <a:defRPr>
                <a:solidFill>
                  <a:schemeClr val="tx1"/>
                </a:solidFill>
                <a:latin typeface="Luxi Sans" pitchFamily="16"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Luxi Sans" pitchFamily="16"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Luxi Sans" pitchFamily="16"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Luxi Sans" pitchFamily="16"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Luxi Sans" pitchFamily="16" charset="0"/>
              </a:defRPr>
            </a:lvl9pPr>
          </a:lstStyle>
          <a:p>
            <a:pPr algn="ctr" eaLnBrk="1"/>
            <a:r>
              <a:rPr lang="en-GB" altLang="es-ES">
                <a:solidFill>
                  <a:srgbClr val="000000"/>
                </a:solidFill>
              </a:rPr>
              <a:t>Cookie</a:t>
            </a:r>
          </a:p>
        </p:txBody>
      </p:sp>
      <p:sp>
        <p:nvSpPr>
          <p:cNvPr id="9" name="Line 8">
            <a:extLst>
              <a:ext uri="{FF2B5EF4-FFF2-40B4-BE49-F238E27FC236}">
                <a16:creationId xmlns:a16="http://schemas.microsoft.com/office/drawing/2014/main" id="{564AD9BE-8120-99FF-F01B-E466EA78D43D}"/>
              </a:ext>
            </a:extLst>
          </p:cNvPr>
          <p:cNvSpPr>
            <a:spLocks noChangeShapeType="1"/>
          </p:cNvSpPr>
          <p:nvPr/>
        </p:nvSpPr>
        <p:spPr bwMode="auto">
          <a:xfrm>
            <a:off x="1873300" y="2429024"/>
            <a:ext cx="1588" cy="53975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0" name="Rectangle 9">
            <a:extLst>
              <a:ext uri="{FF2B5EF4-FFF2-40B4-BE49-F238E27FC236}">
                <a16:creationId xmlns:a16="http://schemas.microsoft.com/office/drawing/2014/main" id="{1755F5D9-113A-337E-027B-0BF1647B6B05}"/>
              </a:ext>
            </a:extLst>
          </p:cNvPr>
          <p:cNvSpPr>
            <a:spLocks noChangeArrowheads="1"/>
          </p:cNvSpPr>
          <p:nvPr/>
        </p:nvSpPr>
        <p:spPr bwMode="auto">
          <a:xfrm>
            <a:off x="6504038" y="2778274"/>
            <a:ext cx="1260475" cy="539750"/>
          </a:xfrm>
          <a:prstGeom prst="rect">
            <a:avLst/>
          </a:prstGeom>
          <a:solidFill>
            <a:srgbClr val="FF6633"/>
          </a:solidFill>
          <a:ln w="9525">
            <a:solidFill>
              <a:srgbClr val="000000"/>
            </a:solidFill>
            <a:round/>
            <a:headEnd/>
            <a:tailEnd/>
          </a:ln>
        </p:spPr>
        <p:txBody>
          <a:bodyPr wrap="none" lIns="90000" tIns="56340" rIns="90000" bIns="45000" anchor="ctr"/>
          <a:lstStyle>
            <a:lvl1pPr eaLnBrk="0">
              <a:tabLst>
                <a:tab pos="723900" algn="l"/>
              </a:tabLst>
              <a:defRPr>
                <a:solidFill>
                  <a:schemeClr val="tx1"/>
                </a:solidFill>
                <a:latin typeface="Luxi Sans" pitchFamily="16" charset="0"/>
              </a:defRPr>
            </a:lvl1pPr>
            <a:lvl2pPr eaLnBrk="0">
              <a:tabLst>
                <a:tab pos="723900" algn="l"/>
              </a:tabLst>
              <a:defRPr>
                <a:solidFill>
                  <a:schemeClr val="tx1"/>
                </a:solidFill>
                <a:latin typeface="Luxi Sans" pitchFamily="16" charset="0"/>
              </a:defRPr>
            </a:lvl2pPr>
            <a:lvl3pPr eaLnBrk="0">
              <a:tabLst>
                <a:tab pos="723900" algn="l"/>
              </a:tabLst>
              <a:defRPr>
                <a:solidFill>
                  <a:schemeClr val="tx1"/>
                </a:solidFill>
                <a:latin typeface="Luxi Sans" pitchFamily="16" charset="0"/>
              </a:defRPr>
            </a:lvl3pPr>
            <a:lvl4pPr eaLnBrk="0">
              <a:tabLst>
                <a:tab pos="723900" algn="l"/>
              </a:tabLst>
              <a:defRPr>
                <a:solidFill>
                  <a:schemeClr val="tx1"/>
                </a:solidFill>
                <a:latin typeface="Luxi Sans" pitchFamily="16" charset="0"/>
              </a:defRPr>
            </a:lvl4pPr>
            <a:lvl5pPr eaLnBrk="0">
              <a:tabLst>
                <a:tab pos="723900" algn="l"/>
              </a:tabLst>
              <a:defRPr>
                <a:solidFill>
                  <a:schemeClr val="tx1"/>
                </a:solidFill>
                <a:latin typeface="Luxi Sans" pitchFamily="16" charset="0"/>
              </a:defRPr>
            </a:lvl5pPr>
            <a:lvl6pPr marL="2514600" indent="-228600" defTabSz="449263" eaLnBrk="0" fontAlgn="base" hangingPunct="0">
              <a:lnSpc>
                <a:spcPct val="95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Luxi Sans" pitchFamily="16" charset="0"/>
              </a:defRPr>
            </a:lvl6pPr>
            <a:lvl7pPr marL="2971800" indent="-228600" defTabSz="449263" eaLnBrk="0" fontAlgn="base" hangingPunct="0">
              <a:lnSpc>
                <a:spcPct val="95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Luxi Sans" pitchFamily="16" charset="0"/>
              </a:defRPr>
            </a:lvl7pPr>
            <a:lvl8pPr marL="3429000" indent="-228600" defTabSz="449263" eaLnBrk="0" fontAlgn="base" hangingPunct="0">
              <a:lnSpc>
                <a:spcPct val="95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Luxi Sans" pitchFamily="16" charset="0"/>
              </a:defRPr>
            </a:lvl8pPr>
            <a:lvl9pPr marL="3886200" indent="-228600" defTabSz="449263" eaLnBrk="0" fontAlgn="base" hangingPunct="0">
              <a:lnSpc>
                <a:spcPct val="95000"/>
              </a:lnSpc>
              <a:spcBef>
                <a:spcPct val="0"/>
              </a:spcBef>
              <a:spcAft>
                <a:spcPct val="0"/>
              </a:spcAft>
              <a:buClr>
                <a:srgbClr val="000000"/>
              </a:buClr>
              <a:buSzPct val="100000"/>
              <a:buFont typeface="Times New Roman" panose="02020603050405020304" pitchFamily="18" charset="0"/>
              <a:tabLst>
                <a:tab pos="723900" algn="l"/>
              </a:tabLst>
              <a:defRPr>
                <a:solidFill>
                  <a:schemeClr val="tx1"/>
                </a:solidFill>
                <a:latin typeface="Luxi Sans" pitchFamily="16" charset="0"/>
              </a:defRPr>
            </a:lvl9pPr>
          </a:lstStyle>
          <a:p>
            <a:pPr algn="ctr" eaLnBrk="1"/>
            <a:r>
              <a:rPr lang="en-GB" altLang="es-ES">
                <a:solidFill>
                  <a:srgbClr val="000000"/>
                </a:solidFill>
              </a:rPr>
              <a:t>Session</a:t>
            </a:r>
          </a:p>
        </p:txBody>
      </p:sp>
      <p:sp>
        <p:nvSpPr>
          <p:cNvPr id="11" name="Line 10">
            <a:extLst>
              <a:ext uri="{FF2B5EF4-FFF2-40B4-BE49-F238E27FC236}">
                <a16:creationId xmlns:a16="http://schemas.microsoft.com/office/drawing/2014/main" id="{309223C8-9FB2-EC8D-B97E-358055E5886E}"/>
              </a:ext>
            </a:extLst>
          </p:cNvPr>
          <p:cNvSpPr>
            <a:spLocks noChangeShapeType="1"/>
          </p:cNvSpPr>
          <p:nvPr/>
        </p:nvSpPr>
        <p:spPr bwMode="auto">
          <a:xfrm>
            <a:off x="5834113" y="1889274"/>
            <a:ext cx="1260475"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2" name="Line 11">
            <a:extLst>
              <a:ext uri="{FF2B5EF4-FFF2-40B4-BE49-F238E27FC236}">
                <a16:creationId xmlns:a16="http://schemas.microsoft.com/office/drawing/2014/main" id="{CBA9F02E-2619-BB13-9ED7-700381AF207F}"/>
              </a:ext>
            </a:extLst>
          </p:cNvPr>
          <p:cNvSpPr>
            <a:spLocks noChangeShapeType="1"/>
          </p:cNvSpPr>
          <p:nvPr/>
        </p:nvSpPr>
        <p:spPr bwMode="auto">
          <a:xfrm>
            <a:off x="7093000" y="1889274"/>
            <a:ext cx="1588" cy="90011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s-ES"/>
          </a:p>
        </p:txBody>
      </p:sp>
      <p:sp>
        <p:nvSpPr>
          <p:cNvPr id="13" name="Line 12">
            <a:extLst>
              <a:ext uri="{FF2B5EF4-FFF2-40B4-BE49-F238E27FC236}">
                <a16:creationId xmlns:a16="http://schemas.microsoft.com/office/drawing/2014/main" id="{C4B39710-9A52-FE3F-226B-B8E1789A73FF}"/>
              </a:ext>
            </a:extLst>
          </p:cNvPr>
          <p:cNvSpPr>
            <a:spLocks noChangeShapeType="1"/>
          </p:cNvSpPr>
          <p:nvPr/>
        </p:nvSpPr>
        <p:spPr bwMode="auto">
          <a:xfrm>
            <a:off x="973188" y="989162"/>
            <a:ext cx="1587" cy="27003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4" name="Line 13">
            <a:extLst>
              <a:ext uri="{FF2B5EF4-FFF2-40B4-BE49-F238E27FC236}">
                <a16:creationId xmlns:a16="http://schemas.microsoft.com/office/drawing/2014/main" id="{DB81DA7D-5D37-AC92-31E0-4F6BE43517F2}"/>
              </a:ext>
            </a:extLst>
          </p:cNvPr>
          <p:cNvSpPr>
            <a:spLocks noChangeShapeType="1"/>
          </p:cNvSpPr>
          <p:nvPr/>
        </p:nvSpPr>
        <p:spPr bwMode="auto">
          <a:xfrm flipH="1">
            <a:off x="971600" y="989162"/>
            <a:ext cx="180340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5" name="Line 14">
            <a:extLst>
              <a:ext uri="{FF2B5EF4-FFF2-40B4-BE49-F238E27FC236}">
                <a16:creationId xmlns:a16="http://schemas.microsoft.com/office/drawing/2014/main" id="{A9C5511D-346C-F790-4D59-60A0E4ABF47B}"/>
              </a:ext>
            </a:extLst>
          </p:cNvPr>
          <p:cNvSpPr>
            <a:spLocks noChangeShapeType="1"/>
          </p:cNvSpPr>
          <p:nvPr/>
        </p:nvSpPr>
        <p:spPr bwMode="auto">
          <a:xfrm flipV="1">
            <a:off x="2773413" y="987574"/>
            <a:ext cx="1587" cy="2703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6" name="Line 15">
            <a:extLst>
              <a:ext uri="{FF2B5EF4-FFF2-40B4-BE49-F238E27FC236}">
                <a16:creationId xmlns:a16="http://schemas.microsoft.com/office/drawing/2014/main" id="{1C1B1576-2FA7-DAA2-C259-0869A59C2333}"/>
              </a:ext>
            </a:extLst>
          </p:cNvPr>
          <p:cNvSpPr>
            <a:spLocks noChangeShapeType="1"/>
          </p:cNvSpPr>
          <p:nvPr/>
        </p:nvSpPr>
        <p:spPr bwMode="auto">
          <a:xfrm>
            <a:off x="973188" y="3689499"/>
            <a:ext cx="1800225"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7" name="Line 16">
            <a:extLst>
              <a:ext uri="{FF2B5EF4-FFF2-40B4-BE49-F238E27FC236}">
                <a16:creationId xmlns:a16="http://schemas.microsoft.com/office/drawing/2014/main" id="{095C63C3-7B04-3FD9-3F0D-E5AB04931FAF}"/>
              </a:ext>
            </a:extLst>
          </p:cNvPr>
          <p:cNvSpPr>
            <a:spLocks noChangeShapeType="1"/>
          </p:cNvSpPr>
          <p:nvPr/>
        </p:nvSpPr>
        <p:spPr bwMode="auto">
          <a:xfrm>
            <a:off x="4033888" y="989162"/>
            <a:ext cx="1587" cy="270033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8" name="Line 17">
            <a:extLst>
              <a:ext uri="{FF2B5EF4-FFF2-40B4-BE49-F238E27FC236}">
                <a16:creationId xmlns:a16="http://schemas.microsoft.com/office/drawing/2014/main" id="{D42DBBFF-E7D1-2186-9E38-986BD1C4D1AF}"/>
              </a:ext>
            </a:extLst>
          </p:cNvPr>
          <p:cNvSpPr>
            <a:spLocks noChangeShapeType="1"/>
          </p:cNvSpPr>
          <p:nvPr/>
        </p:nvSpPr>
        <p:spPr bwMode="auto">
          <a:xfrm flipH="1">
            <a:off x="4032300" y="989162"/>
            <a:ext cx="3962400" cy="1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19" name="Line 18">
            <a:extLst>
              <a:ext uri="{FF2B5EF4-FFF2-40B4-BE49-F238E27FC236}">
                <a16:creationId xmlns:a16="http://schemas.microsoft.com/office/drawing/2014/main" id="{5780062F-0DC8-6E9C-1282-56228F563281}"/>
              </a:ext>
            </a:extLst>
          </p:cNvPr>
          <p:cNvSpPr>
            <a:spLocks noChangeShapeType="1"/>
          </p:cNvSpPr>
          <p:nvPr/>
        </p:nvSpPr>
        <p:spPr bwMode="auto">
          <a:xfrm flipH="1">
            <a:off x="4032300" y="3689499"/>
            <a:ext cx="3962400" cy="158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
        <p:nvSpPr>
          <p:cNvPr id="20" name="Line 19">
            <a:extLst>
              <a:ext uri="{FF2B5EF4-FFF2-40B4-BE49-F238E27FC236}">
                <a16:creationId xmlns:a16="http://schemas.microsoft.com/office/drawing/2014/main" id="{EB080A98-6AD9-F0BD-A88D-F6263D521CEA}"/>
              </a:ext>
            </a:extLst>
          </p:cNvPr>
          <p:cNvSpPr>
            <a:spLocks noChangeShapeType="1"/>
          </p:cNvSpPr>
          <p:nvPr/>
        </p:nvSpPr>
        <p:spPr bwMode="auto">
          <a:xfrm flipV="1">
            <a:off x="7993113" y="987574"/>
            <a:ext cx="1587" cy="27035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s-ES"/>
          </a:p>
        </p:txBody>
      </p:sp>
    </p:spTree>
    <p:extLst>
      <p:ext uri="{BB962C8B-B14F-4D97-AF65-F5344CB8AC3E}">
        <p14:creationId xmlns:p14="http://schemas.microsoft.com/office/powerpoint/2010/main" val="218703269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CD013F92-F051-3EF5-08E9-4B56697C6233}"/>
              </a:ext>
            </a:extLst>
          </p:cNvPr>
          <p:cNvSpPr>
            <a:spLocks noGrp="1"/>
          </p:cNvSpPr>
          <p:nvPr>
            <p:ph type="body" idx="1"/>
          </p:nvPr>
        </p:nvSpPr>
        <p:spPr>
          <a:xfrm>
            <a:off x="148265" y="106349"/>
            <a:ext cx="8400730" cy="4421973"/>
          </a:xfrm>
        </p:spPr>
        <p:txBody>
          <a:bodyPr/>
          <a:lstStyle/>
          <a:p>
            <a:r>
              <a:rPr lang="es-ES" sz="1400"/>
              <a:t>&lt;html&gt;
    &lt;</a:t>
            </a:r>
            <a:r>
              <a:rPr lang="es-ES" sz="1400" err="1"/>
              <a:t>body</a:t>
            </a:r>
            <a:r>
              <a:rPr lang="es-ES" sz="1400"/>
              <a:t>&gt;
        &lt;?</a:t>
            </a:r>
            <a:r>
              <a:rPr lang="es-ES" sz="1400" err="1"/>
              <a:t>php</a:t>
            </a:r>
            <a:r>
              <a:rPr lang="es-ES" sz="1400"/>
              <a:t> 
            // Comprobamos que nos llega los datos del formulario
            </a:t>
            </a:r>
            <a:r>
              <a:rPr lang="es-ES" sz="1400" err="1"/>
              <a:t>if</a:t>
            </a:r>
            <a:r>
              <a:rPr lang="es-ES" sz="1400"/>
              <a:t> ($_SERVER['REQUEST_METHOD'] == 'POST') {
                // Variables que teóricamente estarían en una base de datos
                $</a:t>
            </a:r>
            <a:r>
              <a:rPr lang="es-ES" sz="1400" err="1"/>
              <a:t>apodoBueno</a:t>
            </a:r>
            <a:r>
              <a:rPr lang="es-ES" sz="1400"/>
              <a:t> = '</a:t>
            </a:r>
            <a:r>
              <a:rPr lang="es-ES" sz="1400" err="1"/>
              <a:t>Cangrejo_Rojo</a:t>
            </a:r>
            <a:r>
              <a:rPr lang="es-ES" sz="1400"/>
              <a:t>';
                $</a:t>
            </a:r>
            <a:r>
              <a:rPr lang="es-ES" sz="1400" err="1"/>
              <a:t>contrasenyaBuena</a:t>
            </a:r>
            <a:r>
              <a:rPr lang="es-ES" sz="1400"/>
              <a:t> = '1234';
                // Variables del formulario
                $apodo = </a:t>
            </a:r>
            <a:r>
              <a:rPr lang="es-ES" sz="1400" err="1"/>
              <a:t>isset</a:t>
            </a:r>
            <a:r>
              <a:rPr lang="es-ES" sz="1400"/>
              <a:t>($_REQUEST['apodo']) ? $_REQUEST['apodo'] : </a:t>
            </a:r>
            <a:r>
              <a:rPr lang="es-ES" sz="1400" err="1"/>
              <a:t>null</a:t>
            </a:r>
            <a:r>
              <a:rPr lang="es-ES" sz="1400"/>
              <a:t>;
                $</a:t>
            </a:r>
            <a:r>
              <a:rPr lang="es-ES" sz="1400" err="1"/>
              <a:t>contrasenya</a:t>
            </a:r>
            <a:r>
              <a:rPr lang="es-ES" sz="1400"/>
              <a:t> = </a:t>
            </a:r>
            <a:r>
              <a:rPr lang="es-ES" sz="1400" err="1"/>
              <a:t>isset</a:t>
            </a:r>
            <a:r>
              <a:rPr lang="es-ES" sz="1400"/>
              <a:t>($_REQUEST['</a:t>
            </a:r>
            <a:r>
              <a:rPr lang="es-ES" sz="1400" err="1"/>
              <a:t>contrasenya</a:t>
            </a:r>
            <a:r>
              <a:rPr lang="es-ES" sz="1400"/>
              <a:t>']) ? $_REQUEST['</a:t>
            </a:r>
            <a:r>
              <a:rPr lang="es-ES" sz="1400" err="1"/>
              <a:t>contrasenya</a:t>
            </a:r>
            <a:r>
              <a:rPr lang="es-ES" sz="1400"/>
              <a:t>'] : </a:t>
            </a:r>
            <a:r>
              <a:rPr lang="es-ES" sz="1400" err="1"/>
              <a:t>null</a:t>
            </a:r>
            <a:r>
              <a:rPr lang="es-ES" sz="1400"/>
              <a:t>;
                // Comprobamos si los datos son correctos
                </a:t>
            </a:r>
            <a:r>
              <a:rPr lang="es-ES" sz="1400" err="1"/>
              <a:t>if</a:t>
            </a:r>
            <a:r>
              <a:rPr lang="es-ES" sz="1400"/>
              <a:t> ($</a:t>
            </a:r>
            <a:r>
              <a:rPr lang="es-ES" sz="1400" err="1"/>
              <a:t>apodoBueno</a:t>
            </a:r>
            <a:r>
              <a:rPr lang="es-ES" sz="1400"/>
              <a:t> == $apodo &amp;&amp; $</a:t>
            </a:r>
            <a:r>
              <a:rPr lang="es-ES" sz="1400" err="1"/>
              <a:t>contrasenyaBuena</a:t>
            </a:r>
            <a:r>
              <a:rPr lang="es-ES" sz="1400"/>
              <a:t> == $</a:t>
            </a:r>
            <a:r>
              <a:rPr lang="es-ES" sz="1400" err="1"/>
              <a:t>contrasenya</a:t>
            </a:r>
            <a:r>
              <a:rPr lang="es-ES" sz="1400"/>
              <a:t>) {
                    // Si son correctos, creamos la sesión
                    </a:t>
            </a:r>
            <a:r>
              <a:rPr lang="es-ES" sz="1400" err="1"/>
              <a:t>session_start</a:t>
            </a:r>
            <a:r>
              <a:rPr lang="es-ES" sz="1400"/>
              <a:t>();
                    $_SESSION['apodo'] = $_REQUEST['apodo'];
                    // Redireccionamos a la página segura
                    </a:t>
            </a:r>
            <a:r>
              <a:rPr lang="es-ES" sz="1400" err="1"/>
              <a:t>header</a:t>
            </a:r>
            <a:r>
              <a:rPr lang="es-ES" sz="1400"/>
              <a:t>('</a:t>
            </a:r>
            <a:r>
              <a:rPr lang="es-ES" sz="1400" err="1"/>
              <a:t>Location</a:t>
            </a:r>
            <a:r>
              <a:rPr lang="es-ES" sz="1400"/>
              <a:t>: </a:t>
            </a:r>
            <a:r>
              <a:rPr lang="es-ES" sz="1400" err="1"/>
              <a:t>perfil.php</a:t>
            </a:r>
            <a:r>
              <a:rPr lang="es-ES" sz="1400"/>
              <a:t>');
                    die();
             </a:t>
            </a:r>
            <a:br>
              <a:rPr lang="en-US" sz="1400"/>
            </a:br>
            <a:endParaRPr lang="en-US" sz="1400"/>
          </a:p>
        </p:txBody>
      </p:sp>
      <p:sp>
        <p:nvSpPr>
          <p:cNvPr id="4" name="Marcador de número de diapositiva 3">
            <a:extLst>
              <a:ext uri="{FF2B5EF4-FFF2-40B4-BE49-F238E27FC236}">
                <a16:creationId xmlns:a16="http://schemas.microsoft.com/office/drawing/2014/main" id="{FEE86977-BA23-4F13-60C0-15CB40F4A453}"/>
              </a:ext>
            </a:extLst>
          </p:cNvPr>
          <p:cNvSpPr>
            <a:spLocks noGrp="1"/>
          </p:cNvSpPr>
          <p:nvPr>
            <p:ph type="sldNum" idx="10"/>
          </p:nvPr>
        </p:nvSpPr>
        <p:spPr/>
        <p:txBody>
          <a:bodyPr/>
          <a:lstStyle/>
          <a:p>
            <a:fld id="{00000000-1234-1234-1234-123412341234}" type="slidenum">
              <a:rPr lang="es-ES" smtClean="0"/>
              <a:pPr/>
              <a:t>70</a:t>
            </a:fld>
            <a:endParaRPr lang="es-ES"/>
          </a:p>
        </p:txBody>
      </p:sp>
    </p:spTree>
    <p:extLst>
      <p:ext uri="{BB962C8B-B14F-4D97-AF65-F5344CB8AC3E}">
        <p14:creationId xmlns:p14="http://schemas.microsoft.com/office/powerpoint/2010/main" val="27074119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FA8B5BB0-C987-FE5C-BA53-62096903406F}"/>
              </a:ext>
            </a:extLst>
          </p:cNvPr>
          <p:cNvSpPr>
            <a:spLocks noGrp="1"/>
          </p:cNvSpPr>
          <p:nvPr>
            <p:ph type="body" idx="1"/>
          </p:nvPr>
        </p:nvSpPr>
        <p:spPr>
          <a:xfrm>
            <a:off x="174716" y="129193"/>
            <a:ext cx="3181084" cy="3552300"/>
          </a:xfrm>
        </p:spPr>
        <p:txBody>
          <a:bodyPr/>
          <a:lstStyle/>
          <a:p>
            <a:pPr marL="114300" indent="0">
              <a:buNone/>
            </a:pPr>
            <a:r>
              <a:rPr lang="es-ES" sz="1500" err="1">
                <a:solidFill>
                  <a:srgbClr val="C7254E"/>
                </a:solidFill>
                <a:latin typeface="Consolas"/>
              </a:rPr>
              <a:t>perfil.php</a:t>
            </a:r>
            <a:r>
              <a:rPr lang="es-ES" sz="1500">
                <a:solidFill>
                  <a:srgbClr val="000000"/>
                </a:solidFill>
              </a:rPr>
              <a:t> es una página que nadie puede entrar si no pasa por la página anterior.</a:t>
            </a:r>
            <a:endParaRPr lang="es-ES" sz="1500"/>
          </a:p>
        </p:txBody>
      </p:sp>
      <p:sp>
        <p:nvSpPr>
          <p:cNvPr id="4" name="Marcador de número de diapositiva 3">
            <a:extLst>
              <a:ext uri="{FF2B5EF4-FFF2-40B4-BE49-F238E27FC236}">
                <a16:creationId xmlns:a16="http://schemas.microsoft.com/office/drawing/2014/main" id="{88E57DA1-D9F0-75A7-87A3-72CE3682BAE0}"/>
              </a:ext>
            </a:extLst>
          </p:cNvPr>
          <p:cNvSpPr>
            <a:spLocks noGrp="1"/>
          </p:cNvSpPr>
          <p:nvPr>
            <p:ph type="sldNum" idx="10"/>
          </p:nvPr>
        </p:nvSpPr>
        <p:spPr/>
        <p:txBody>
          <a:bodyPr/>
          <a:lstStyle/>
          <a:p>
            <a:fld id="{00000000-1234-1234-1234-123412341234}" type="slidenum">
              <a:rPr lang="es-ES" smtClean="0"/>
              <a:pPr/>
              <a:t>71</a:t>
            </a:fld>
            <a:endParaRPr lang="es-ES"/>
          </a:p>
        </p:txBody>
      </p:sp>
      <p:sp>
        <p:nvSpPr>
          <p:cNvPr id="5" name="CuadroTexto 4">
            <a:extLst>
              <a:ext uri="{FF2B5EF4-FFF2-40B4-BE49-F238E27FC236}">
                <a16:creationId xmlns:a16="http://schemas.microsoft.com/office/drawing/2014/main" id="{D482E495-B77B-8C35-66D2-6A9C04F8808B}"/>
              </a:ext>
            </a:extLst>
          </p:cNvPr>
          <p:cNvSpPr txBox="1"/>
          <p:nvPr/>
        </p:nvSpPr>
        <p:spPr>
          <a:xfrm>
            <a:off x="3659284" y="380706"/>
            <a:ext cx="5314948"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rgbClr val="617080"/>
                </a:solidFill>
                <a:latin typeface="Menlo"/>
              </a:rPr>
              <a:t>?</a:t>
            </a:r>
            <a:r>
              <a:rPr lang="en-US" sz="1600" b="1" err="1">
                <a:solidFill>
                  <a:srgbClr val="617080"/>
                </a:solidFill>
                <a:latin typeface="Menlo"/>
              </a:rPr>
              <a:t>php</a:t>
            </a:r>
            <a:r>
              <a:rPr lang="en-US" sz="1600">
                <a:solidFill>
                  <a:srgbClr val="617080"/>
                </a:solidFill>
                <a:latin typeface="Menlo"/>
              </a:rPr>
              <a:t> </a:t>
            </a:r>
            <a:endParaRPr lang="en-US" sz="1600">
              <a:solidFill>
                <a:srgbClr val="617080"/>
              </a:solidFill>
            </a:endParaRPr>
          </a:p>
          <a:p>
            <a:r>
              <a:rPr lang="en-US" sz="1600" i="1">
                <a:solidFill>
                  <a:srgbClr val="617080"/>
                </a:solidFill>
                <a:latin typeface="Menlo"/>
              </a:rPr>
              <a:t>// </a:t>
            </a:r>
            <a:r>
              <a:rPr lang="en-US" sz="1600" i="1" err="1">
                <a:solidFill>
                  <a:srgbClr val="617080"/>
                </a:solidFill>
                <a:latin typeface="Menlo"/>
              </a:rPr>
              <a:t>Comprobamos</a:t>
            </a:r>
            <a:r>
              <a:rPr lang="en-US" sz="1600" i="1">
                <a:solidFill>
                  <a:srgbClr val="617080"/>
                </a:solidFill>
                <a:latin typeface="Menlo"/>
              </a:rPr>
              <a:t> </a:t>
            </a:r>
            <a:r>
              <a:rPr lang="en-US" sz="1600" i="1" err="1">
                <a:solidFill>
                  <a:srgbClr val="617080"/>
                </a:solidFill>
                <a:latin typeface="Menlo"/>
              </a:rPr>
              <a:t>si</a:t>
            </a:r>
            <a:r>
              <a:rPr lang="en-US" sz="1600" i="1">
                <a:solidFill>
                  <a:srgbClr val="617080"/>
                </a:solidFill>
                <a:latin typeface="Menlo"/>
              </a:rPr>
              <a:t> </a:t>
            </a:r>
            <a:r>
              <a:rPr lang="en-US" sz="1600" i="1" err="1">
                <a:solidFill>
                  <a:srgbClr val="617080"/>
                </a:solidFill>
                <a:latin typeface="Menlo"/>
              </a:rPr>
              <a:t>existe</a:t>
            </a:r>
            <a:r>
              <a:rPr lang="en-US" sz="1600" i="1">
                <a:solidFill>
                  <a:srgbClr val="617080"/>
                </a:solidFill>
                <a:latin typeface="Menlo"/>
              </a:rPr>
              <a:t> la </a:t>
            </a:r>
            <a:r>
              <a:rPr lang="en-US" sz="1600" i="1" err="1">
                <a:solidFill>
                  <a:srgbClr val="617080"/>
                </a:solidFill>
                <a:latin typeface="Menlo"/>
              </a:rPr>
              <a:t>sesión</a:t>
            </a:r>
            <a:r>
              <a:rPr lang="en-US" sz="1600" i="1">
                <a:solidFill>
                  <a:srgbClr val="617080"/>
                </a:solidFill>
                <a:latin typeface="Menlo"/>
              </a:rPr>
              <a:t> de </a:t>
            </a:r>
            <a:r>
              <a:rPr lang="en-US" sz="1600" i="1" err="1">
                <a:solidFill>
                  <a:srgbClr val="617080"/>
                </a:solidFill>
                <a:latin typeface="Menlo"/>
              </a:rPr>
              <a:t>apodo</a:t>
            </a:r>
            <a:r>
              <a:rPr lang="en-US" sz="1600">
                <a:solidFill>
                  <a:srgbClr val="617080"/>
                </a:solidFill>
                <a:latin typeface="Menlo"/>
              </a:rPr>
              <a:t> </a:t>
            </a:r>
            <a:endParaRPr lang="en-US" sz="1600">
              <a:solidFill>
                <a:srgbClr val="617080"/>
              </a:solidFill>
            </a:endParaRPr>
          </a:p>
          <a:p>
            <a:endParaRPr lang="en-US" sz="1600">
              <a:solidFill>
                <a:srgbClr val="617080"/>
              </a:solidFill>
              <a:latin typeface="Menlo"/>
            </a:endParaRPr>
          </a:p>
          <a:p>
            <a:r>
              <a:rPr lang="en-US" sz="1600" err="1">
                <a:solidFill>
                  <a:srgbClr val="617080"/>
                </a:solidFill>
                <a:latin typeface="Menlo"/>
              </a:rPr>
              <a:t>session_start</a:t>
            </a:r>
            <a:r>
              <a:rPr lang="en-US" sz="1600">
                <a:solidFill>
                  <a:srgbClr val="617080"/>
                </a:solidFill>
                <a:latin typeface="Menlo"/>
              </a:rPr>
              <a:t>(); </a:t>
            </a:r>
            <a:endParaRPr lang="en-US" sz="1600">
              <a:solidFill>
                <a:srgbClr val="617080"/>
              </a:solidFill>
            </a:endParaRPr>
          </a:p>
          <a:p>
            <a:r>
              <a:rPr lang="en-US" sz="1600" b="1">
                <a:solidFill>
                  <a:srgbClr val="617080"/>
                </a:solidFill>
                <a:latin typeface="Menlo"/>
              </a:rPr>
              <a:t>if</a:t>
            </a:r>
            <a:r>
              <a:rPr lang="en-US" sz="1600">
                <a:solidFill>
                  <a:srgbClr val="617080"/>
                </a:solidFill>
                <a:latin typeface="Menlo"/>
              </a:rPr>
              <a:t> (!</a:t>
            </a:r>
            <a:r>
              <a:rPr lang="en-US" sz="1600" err="1">
                <a:solidFill>
                  <a:srgbClr val="617080"/>
                </a:solidFill>
                <a:latin typeface="Menlo"/>
              </a:rPr>
              <a:t>isset</a:t>
            </a:r>
            <a:r>
              <a:rPr lang="en-US" sz="1600">
                <a:solidFill>
                  <a:srgbClr val="617080"/>
                </a:solidFill>
                <a:latin typeface="Menlo"/>
              </a:rPr>
              <a:t>($_SESSION['</a:t>
            </a:r>
            <a:r>
              <a:rPr lang="en-US" sz="1600" err="1">
                <a:solidFill>
                  <a:srgbClr val="617080"/>
                </a:solidFill>
                <a:latin typeface="Menlo"/>
              </a:rPr>
              <a:t>apodo</a:t>
            </a:r>
            <a:r>
              <a:rPr lang="en-US" sz="1600">
                <a:solidFill>
                  <a:srgbClr val="617080"/>
                </a:solidFill>
                <a:latin typeface="Menlo"/>
              </a:rPr>
              <a:t>'])) { </a:t>
            </a:r>
            <a:endParaRPr lang="en-US" sz="1600">
              <a:solidFill>
                <a:srgbClr val="617080"/>
              </a:solidFill>
            </a:endParaRPr>
          </a:p>
          <a:p>
            <a:r>
              <a:rPr lang="en-US" sz="1600" i="1">
                <a:solidFill>
                  <a:srgbClr val="617080"/>
                </a:solidFill>
                <a:latin typeface="Menlo"/>
              </a:rPr>
              <a:t>   // En </a:t>
            </a:r>
            <a:r>
              <a:rPr lang="en-US" sz="1600" i="1" err="1">
                <a:solidFill>
                  <a:srgbClr val="617080"/>
                </a:solidFill>
                <a:latin typeface="Menlo"/>
              </a:rPr>
              <a:t>caso</a:t>
            </a:r>
            <a:r>
              <a:rPr lang="en-US" sz="1600" i="1">
                <a:solidFill>
                  <a:srgbClr val="617080"/>
                </a:solidFill>
                <a:latin typeface="Menlo"/>
              </a:rPr>
              <a:t> </a:t>
            </a:r>
            <a:r>
              <a:rPr lang="en-US" sz="1600" i="1" err="1">
                <a:solidFill>
                  <a:srgbClr val="617080"/>
                </a:solidFill>
                <a:latin typeface="Menlo"/>
              </a:rPr>
              <a:t>contrario</a:t>
            </a:r>
            <a:r>
              <a:rPr lang="en-US" sz="1600" i="1">
                <a:solidFill>
                  <a:srgbClr val="617080"/>
                </a:solidFill>
                <a:latin typeface="Menlo"/>
              </a:rPr>
              <a:t> </a:t>
            </a:r>
            <a:r>
              <a:rPr lang="en-US" sz="1600" i="1" err="1">
                <a:solidFill>
                  <a:srgbClr val="617080"/>
                </a:solidFill>
                <a:latin typeface="Menlo"/>
              </a:rPr>
              <a:t>devolvemos</a:t>
            </a:r>
            <a:r>
              <a:rPr lang="en-US" sz="1600" i="1">
                <a:solidFill>
                  <a:srgbClr val="617080"/>
                </a:solidFill>
                <a:latin typeface="Menlo"/>
              </a:rPr>
              <a:t> a la </a:t>
            </a:r>
            <a:r>
              <a:rPr lang="en-US" sz="1600" i="1" err="1">
                <a:solidFill>
                  <a:srgbClr val="617080"/>
                </a:solidFill>
                <a:latin typeface="Menlo"/>
              </a:rPr>
              <a:t>página</a:t>
            </a:r>
            <a:r>
              <a:rPr lang="en-US" sz="1600" i="1">
                <a:solidFill>
                  <a:srgbClr val="617080"/>
                </a:solidFill>
                <a:latin typeface="Menlo"/>
              </a:rPr>
              <a:t> </a:t>
            </a:r>
            <a:r>
              <a:rPr lang="en-US" sz="1600" i="1" err="1">
                <a:solidFill>
                  <a:srgbClr val="617080"/>
                </a:solidFill>
                <a:latin typeface="Menlo"/>
              </a:rPr>
              <a:t>login.php</a:t>
            </a:r>
            <a:r>
              <a:rPr lang="en-US" sz="1600">
                <a:solidFill>
                  <a:srgbClr val="617080"/>
                </a:solidFill>
                <a:latin typeface="Menlo"/>
              </a:rPr>
              <a:t> </a:t>
            </a:r>
            <a:endParaRPr lang="en-US" sz="1600">
              <a:solidFill>
                <a:srgbClr val="617080"/>
              </a:solidFill>
            </a:endParaRPr>
          </a:p>
          <a:p>
            <a:r>
              <a:rPr lang="en-US" sz="1600">
                <a:solidFill>
                  <a:srgbClr val="617080"/>
                </a:solidFill>
                <a:latin typeface="Menlo"/>
              </a:rPr>
              <a:t>   header('Location: </a:t>
            </a:r>
            <a:r>
              <a:rPr lang="en-US" sz="1600" err="1">
                <a:solidFill>
                  <a:srgbClr val="617080"/>
                </a:solidFill>
                <a:latin typeface="Menlo"/>
              </a:rPr>
              <a:t>login.php</a:t>
            </a:r>
            <a:r>
              <a:rPr lang="en-US" sz="1600">
                <a:solidFill>
                  <a:srgbClr val="617080"/>
                </a:solidFill>
                <a:latin typeface="Menlo"/>
              </a:rPr>
              <a:t>'); </a:t>
            </a:r>
            <a:endParaRPr lang="en-US" sz="1600">
              <a:solidFill>
                <a:srgbClr val="617080"/>
              </a:solidFill>
            </a:endParaRPr>
          </a:p>
          <a:p>
            <a:r>
              <a:rPr lang="en-US" sz="1600" b="1">
                <a:solidFill>
                  <a:srgbClr val="617080"/>
                </a:solidFill>
                <a:latin typeface="Menlo"/>
              </a:rPr>
              <a:t>   die</a:t>
            </a:r>
            <a:r>
              <a:rPr lang="en-US" sz="1600">
                <a:solidFill>
                  <a:srgbClr val="617080"/>
                </a:solidFill>
                <a:latin typeface="Menlo"/>
              </a:rPr>
              <a:t>(); } </a:t>
            </a:r>
            <a:endParaRPr lang="en-US" sz="1600">
              <a:solidFill>
                <a:srgbClr val="617080"/>
              </a:solidFill>
            </a:endParaRPr>
          </a:p>
          <a:p>
            <a:r>
              <a:rPr lang="en-US" sz="1600" b="1">
                <a:solidFill>
                  <a:srgbClr val="617080"/>
                </a:solidFill>
                <a:latin typeface="Menlo"/>
              </a:rPr>
              <a:t>?&gt;</a:t>
            </a:r>
            <a:r>
              <a:rPr lang="en-US" sz="1600">
                <a:solidFill>
                  <a:srgbClr val="617080"/>
                </a:solidFill>
                <a:latin typeface="Menlo"/>
              </a:rPr>
              <a:t> </a:t>
            </a:r>
            <a:endParaRPr lang="en-US" sz="1600">
              <a:solidFill>
                <a:srgbClr val="617080"/>
              </a:solidFill>
            </a:endParaRPr>
          </a:p>
          <a:p>
            <a:r>
              <a:rPr lang="en-US" sz="1600">
                <a:solidFill>
                  <a:srgbClr val="617080"/>
                </a:solidFill>
                <a:latin typeface="Menlo"/>
              </a:rPr>
              <a:t>&lt;html&gt; </a:t>
            </a:r>
            <a:endParaRPr lang="en-US" sz="1600">
              <a:solidFill>
                <a:srgbClr val="617080"/>
              </a:solidFill>
            </a:endParaRPr>
          </a:p>
          <a:p>
            <a:r>
              <a:rPr lang="en-US" sz="1600">
                <a:solidFill>
                  <a:srgbClr val="617080"/>
                </a:solidFill>
                <a:latin typeface="Menlo"/>
              </a:rPr>
              <a:t>   &lt;body&gt; </a:t>
            </a:r>
            <a:endParaRPr lang="en-US" sz="1600">
              <a:solidFill>
                <a:srgbClr val="617080"/>
              </a:solidFill>
            </a:endParaRPr>
          </a:p>
          <a:p>
            <a:r>
              <a:rPr lang="en-US" sz="1600" i="1">
                <a:solidFill>
                  <a:srgbClr val="617080"/>
                </a:solidFill>
                <a:latin typeface="Menlo"/>
              </a:rPr>
              <a:t>      &lt;!-- </a:t>
            </a:r>
            <a:r>
              <a:rPr lang="en-US" sz="1600" i="1" err="1">
                <a:solidFill>
                  <a:srgbClr val="617080"/>
                </a:solidFill>
                <a:latin typeface="Menlo"/>
              </a:rPr>
              <a:t>Saludamos</a:t>
            </a:r>
            <a:r>
              <a:rPr lang="en-US" sz="1600" i="1">
                <a:solidFill>
                  <a:srgbClr val="617080"/>
                </a:solidFill>
                <a:latin typeface="Menlo"/>
              </a:rPr>
              <a:t> --&gt;</a:t>
            </a:r>
            <a:r>
              <a:rPr lang="en-US" sz="1600">
                <a:solidFill>
                  <a:srgbClr val="617080"/>
                </a:solidFill>
                <a:latin typeface="Menlo"/>
              </a:rPr>
              <a:t> </a:t>
            </a:r>
            <a:endParaRPr lang="en-US" sz="1600">
              <a:solidFill>
                <a:srgbClr val="617080"/>
              </a:solidFill>
            </a:endParaRPr>
          </a:p>
          <a:p>
            <a:r>
              <a:rPr lang="en-US" sz="1600">
                <a:solidFill>
                  <a:srgbClr val="617080"/>
                </a:solidFill>
                <a:latin typeface="Menlo"/>
              </a:rPr>
              <a:t>      &lt;h1&gt;Bienvenido </a:t>
            </a:r>
            <a:r>
              <a:rPr lang="en-US" sz="1600" b="1">
                <a:solidFill>
                  <a:srgbClr val="617080"/>
                </a:solidFill>
                <a:latin typeface="Menlo"/>
              </a:rPr>
              <a:t>&lt;?=</a:t>
            </a:r>
            <a:r>
              <a:rPr lang="en-US" sz="1600">
                <a:solidFill>
                  <a:srgbClr val="617080"/>
                </a:solidFill>
                <a:latin typeface="Menlo"/>
              </a:rPr>
              <a:t> $_SESSION['</a:t>
            </a:r>
            <a:r>
              <a:rPr lang="en-US" sz="1600" err="1">
                <a:solidFill>
                  <a:srgbClr val="617080"/>
                </a:solidFill>
                <a:latin typeface="Menlo"/>
              </a:rPr>
              <a:t>apodo</a:t>
            </a:r>
            <a:r>
              <a:rPr lang="en-US" sz="1600">
                <a:solidFill>
                  <a:srgbClr val="617080"/>
                </a:solidFill>
                <a:latin typeface="Menlo"/>
              </a:rPr>
              <a:t>'] </a:t>
            </a:r>
            <a:r>
              <a:rPr lang="en-US" sz="1600" b="1">
                <a:solidFill>
                  <a:srgbClr val="617080"/>
                </a:solidFill>
                <a:latin typeface="Menlo"/>
              </a:rPr>
              <a:t>?&gt;</a:t>
            </a:r>
            <a:r>
              <a:rPr lang="en-US" sz="1600">
                <a:solidFill>
                  <a:srgbClr val="617080"/>
                </a:solidFill>
                <a:latin typeface="Menlo"/>
              </a:rPr>
              <a:t>&lt;/h1&gt; </a:t>
            </a:r>
            <a:endParaRPr lang="en-US" sz="1600">
              <a:solidFill>
                <a:srgbClr val="617080"/>
              </a:solidFill>
            </a:endParaRPr>
          </a:p>
          <a:p>
            <a:r>
              <a:rPr lang="en-US" sz="1600" i="1">
                <a:solidFill>
                  <a:srgbClr val="617080"/>
                </a:solidFill>
                <a:latin typeface="Menlo"/>
              </a:rPr>
              <a:t>      &lt;!-- </a:t>
            </a:r>
            <a:r>
              <a:rPr lang="en-US" sz="1600" i="1" err="1">
                <a:solidFill>
                  <a:srgbClr val="617080"/>
                </a:solidFill>
                <a:latin typeface="Menlo"/>
              </a:rPr>
              <a:t>Botón</a:t>
            </a:r>
            <a:r>
              <a:rPr lang="en-US" sz="1600" i="1">
                <a:solidFill>
                  <a:srgbClr val="617080"/>
                </a:solidFill>
                <a:latin typeface="Menlo"/>
              </a:rPr>
              <a:t> para </a:t>
            </a:r>
            <a:r>
              <a:rPr lang="en-US" sz="1600" i="1" err="1">
                <a:solidFill>
                  <a:srgbClr val="617080"/>
                </a:solidFill>
                <a:latin typeface="Menlo"/>
              </a:rPr>
              <a:t>cerrar</a:t>
            </a:r>
            <a:r>
              <a:rPr lang="en-US" sz="1600" i="1">
                <a:solidFill>
                  <a:srgbClr val="617080"/>
                </a:solidFill>
                <a:latin typeface="Menlo"/>
              </a:rPr>
              <a:t> la </a:t>
            </a:r>
            <a:r>
              <a:rPr lang="en-US" sz="1600" i="1" err="1">
                <a:solidFill>
                  <a:srgbClr val="617080"/>
                </a:solidFill>
                <a:latin typeface="Menlo"/>
              </a:rPr>
              <a:t>sesión</a:t>
            </a:r>
            <a:r>
              <a:rPr lang="en-US" sz="1600" i="1">
                <a:solidFill>
                  <a:srgbClr val="617080"/>
                </a:solidFill>
                <a:latin typeface="Menlo"/>
              </a:rPr>
              <a:t> --&gt;</a:t>
            </a:r>
            <a:r>
              <a:rPr lang="en-US" sz="1600">
                <a:solidFill>
                  <a:srgbClr val="617080"/>
                </a:solidFill>
                <a:latin typeface="Menlo"/>
              </a:rPr>
              <a:t> </a:t>
            </a:r>
            <a:endParaRPr lang="en-US" sz="1600">
              <a:solidFill>
                <a:srgbClr val="617080"/>
              </a:solidFill>
            </a:endParaRPr>
          </a:p>
          <a:p>
            <a:r>
              <a:rPr lang="en-US" sz="1600">
                <a:solidFill>
                  <a:srgbClr val="617080"/>
                </a:solidFill>
                <a:latin typeface="Menlo"/>
              </a:rPr>
              <a:t>      &lt;a </a:t>
            </a:r>
            <a:r>
              <a:rPr lang="en-US" sz="1600" err="1">
                <a:solidFill>
                  <a:srgbClr val="617080"/>
                </a:solidFill>
                <a:latin typeface="Menlo"/>
              </a:rPr>
              <a:t>href</a:t>
            </a:r>
            <a:r>
              <a:rPr lang="en-US" sz="1600">
                <a:solidFill>
                  <a:srgbClr val="617080"/>
                </a:solidFill>
                <a:latin typeface="Menlo"/>
              </a:rPr>
              <a:t>="</a:t>
            </a:r>
            <a:r>
              <a:rPr lang="en-US" sz="1600" err="1">
                <a:solidFill>
                  <a:srgbClr val="617080"/>
                </a:solidFill>
                <a:latin typeface="Menlo"/>
              </a:rPr>
              <a:t>logout.php</a:t>
            </a:r>
            <a:r>
              <a:rPr lang="en-US" sz="1600">
                <a:solidFill>
                  <a:srgbClr val="617080"/>
                </a:solidFill>
                <a:latin typeface="Menlo"/>
              </a:rPr>
              <a:t>"&gt;</a:t>
            </a:r>
            <a:r>
              <a:rPr lang="en-US" sz="1600" err="1">
                <a:solidFill>
                  <a:srgbClr val="617080"/>
                </a:solidFill>
                <a:latin typeface="Menlo"/>
              </a:rPr>
              <a:t>Cerrar</a:t>
            </a:r>
            <a:r>
              <a:rPr lang="en-US" sz="1600">
                <a:solidFill>
                  <a:srgbClr val="617080"/>
                </a:solidFill>
                <a:latin typeface="Menlo"/>
              </a:rPr>
              <a:t> </a:t>
            </a:r>
            <a:r>
              <a:rPr lang="en-US" sz="1600" err="1">
                <a:solidFill>
                  <a:srgbClr val="617080"/>
                </a:solidFill>
                <a:latin typeface="Menlo"/>
              </a:rPr>
              <a:t>sesión</a:t>
            </a:r>
            <a:r>
              <a:rPr lang="en-US" sz="1600">
                <a:solidFill>
                  <a:srgbClr val="617080"/>
                </a:solidFill>
                <a:latin typeface="Menlo"/>
              </a:rPr>
              <a:t>&lt;/a&gt; </a:t>
            </a:r>
            <a:endParaRPr lang="en-US" sz="1600">
              <a:solidFill>
                <a:srgbClr val="617080"/>
              </a:solidFill>
            </a:endParaRPr>
          </a:p>
          <a:p>
            <a:r>
              <a:rPr lang="en-US" sz="1600">
                <a:solidFill>
                  <a:srgbClr val="617080"/>
                </a:solidFill>
                <a:latin typeface="Menlo"/>
              </a:rPr>
              <a:t>   &lt;/body&gt; </a:t>
            </a:r>
            <a:endParaRPr lang="en-US" sz="1600">
              <a:solidFill>
                <a:srgbClr val="617080"/>
              </a:solidFill>
            </a:endParaRPr>
          </a:p>
          <a:p>
            <a:r>
              <a:rPr lang="en-US" sz="1600">
                <a:solidFill>
                  <a:srgbClr val="617080"/>
                </a:solidFill>
                <a:latin typeface="Menlo"/>
              </a:rPr>
              <a:t>&lt;/html&gt;</a:t>
            </a:r>
            <a:endParaRPr lang="en-US" sz="1600">
              <a:solidFill>
                <a:srgbClr val="617080"/>
              </a:solidFill>
            </a:endParaRPr>
          </a:p>
        </p:txBody>
      </p:sp>
    </p:spTree>
    <p:extLst>
      <p:ext uri="{BB962C8B-B14F-4D97-AF65-F5344CB8AC3E}">
        <p14:creationId xmlns:p14="http://schemas.microsoft.com/office/powerpoint/2010/main" val="324021446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74A4D0-99D5-966E-6CF9-26069E691CA7}"/>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04AE8ABA-EB08-8389-73CC-5D28D6C51D4E}"/>
              </a:ext>
            </a:extLst>
          </p:cNvPr>
          <p:cNvSpPr>
            <a:spLocks noGrp="1"/>
          </p:cNvSpPr>
          <p:nvPr>
            <p:ph type="body" idx="1"/>
          </p:nvPr>
        </p:nvSpPr>
        <p:spPr/>
        <p:txBody>
          <a:bodyPr/>
          <a:lstStyle/>
          <a:p>
            <a:r>
              <a:rPr lang="es-ES" sz="1500" err="1">
                <a:solidFill>
                  <a:srgbClr val="C7254E"/>
                </a:solidFill>
                <a:latin typeface="Consolas"/>
              </a:rPr>
              <a:t>logout.php</a:t>
            </a:r>
            <a:r>
              <a:rPr lang="es-ES" sz="1500">
                <a:solidFill>
                  <a:srgbClr val="000000"/>
                </a:solidFill>
              </a:rPr>
              <a:t>: Para complementar se puede crear una página para cerrar la sesión.</a:t>
            </a:r>
            <a:endParaRPr lang="es-ES" sz="1500"/>
          </a:p>
        </p:txBody>
      </p:sp>
      <p:sp>
        <p:nvSpPr>
          <p:cNvPr id="4" name="Marcador de número de diapositiva 3">
            <a:extLst>
              <a:ext uri="{FF2B5EF4-FFF2-40B4-BE49-F238E27FC236}">
                <a16:creationId xmlns:a16="http://schemas.microsoft.com/office/drawing/2014/main" id="{10E891B9-AB90-52A0-84D3-D60F41512C28}"/>
              </a:ext>
            </a:extLst>
          </p:cNvPr>
          <p:cNvSpPr>
            <a:spLocks noGrp="1"/>
          </p:cNvSpPr>
          <p:nvPr>
            <p:ph type="sldNum" idx="10"/>
          </p:nvPr>
        </p:nvSpPr>
        <p:spPr/>
        <p:txBody>
          <a:bodyPr/>
          <a:lstStyle/>
          <a:p>
            <a:fld id="{00000000-1234-1234-1234-123412341234}" type="slidenum">
              <a:rPr lang="es-ES" smtClean="0"/>
              <a:pPr/>
              <a:t>72</a:t>
            </a:fld>
            <a:endParaRPr lang="es-ES"/>
          </a:p>
        </p:txBody>
      </p:sp>
      <p:sp>
        <p:nvSpPr>
          <p:cNvPr id="5" name="CuadroTexto 4">
            <a:extLst>
              <a:ext uri="{FF2B5EF4-FFF2-40B4-BE49-F238E27FC236}">
                <a16:creationId xmlns:a16="http://schemas.microsoft.com/office/drawing/2014/main" id="{51DE1D99-8973-083F-0992-7FFBF0BCBFFA}"/>
              </a:ext>
            </a:extLst>
          </p:cNvPr>
          <p:cNvSpPr txBox="1"/>
          <p:nvPr/>
        </p:nvSpPr>
        <p:spPr>
          <a:xfrm>
            <a:off x="3633634" y="1873045"/>
            <a:ext cx="3720280" cy="280076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solidFill>
                  <a:srgbClr val="617080"/>
                </a:solidFill>
                <a:latin typeface="code"/>
              </a:rPr>
              <a:t>&lt;?</a:t>
            </a:r>
            <a:r>
              <a:rPr lang="en-US" sz="1600" b="1" err="1">
                <a:solidFill>
                  <a:srgbClr val="617080"/>
                </a:solidFill>
                <a:latin typeface="code"/>
              </a:rPr>
              <a:t>php</a:t>
            </a:r>
            <a:r>
              <a:rPr lang="en-US" sz="1600">
                <a:solidFill>
                  <a:srgbClr val="617080"/>
                </a:solidFill>
                <a:latin typeface="code"/>
              </a:rPr>
              <a:t> </a:t>
            </a:r>
            <a:endParaRPr lang="es-ES" sz="1600"/>
          </a:p>
          <a:p>
            <a:r>
              <a:rPr lang="en-US" sz="1600" i="1">
                <a:solidFill>
                  <a:srgbClr val="617080"/>
                </a:solidFill>
                <a:latin typeface="code"/>
              </a:rPr>
              <a:t>// </a:t>
            </a:r>
            <a:r>
              <a:rPr lang="en-US" sz="1600" i="1" err="1">
                <a:solidFill>
                  <a:srgbClr val="617080"/>
                </a:solidFill>
                <a:latin typeface="code"/>
              </a:rPr>
              <a:t>Iniciamos</a:t>
            </a:r>
            <a:r>
              <a:rPr lang="en-US" sz="1600" i="1">
                <a:solidFill>
                  <a:srgbClr val="617080"/>
                </a:solidFill>
                <a:latin typeface="code"/>
              </a:rPr>
              <a:t> las </a:t>
            </a:r>
            <a:r>
              <a:rPr lang="en-US" sz="1600" i="1" err="1">
                <a:solidFill>
                  <a:srgbClr val="617080"/>
                </a:solidFill>
                <a:latin typeface="code"/>
              </a:rPr>
              <a:t>sesiones</a:t>
            </a:r>
            <a:r>
              <a:rPr lang="en-US" sz="1600">
                <a:solidFill>
                  <a:srgbClr val="617080"/>
                </a:solidFill>
                <a:latin typeface="code"/>
              </a:rPr>
              <a:t> </a:t>
            </a:r>
            <a:endParaRPr lang="en-US" sz="1600"/>
          </a:p>
          <a:p>
            <a:r>
              <a:rPr lang="en-US" sz="1600">
                <a:solidFill>
                  <a:srgbClr val="617080"/>
                </a:solidFill>
                <a:latin typeface="code"/>
              </a:rPr>
              <a:t>session_start(); </a:t>
            </a:r>
            <a:endParaRPr lang="en-US" sz="1600"/>
          </a:p>
          <a:p>
            <a:endParaRPr lang="en-US" sz="1600" i="1">
              <a:solidFill>
                <a:srgbClr val="617080"/>
              </a:solidFill>
              <a:latin typeface="code"/>
            </a:endParaRPr>
          </a:p>
          <a:p>
            <a:r>
              <a:rPr lang="en-US" sz="1600" i="1">
                <a:solidFill>
                  <a:srgbClr val="617080"/>
                </a:solidFill>
                <a:latin typeface="code"/>
              </a:rPr>
              <a:t>// </a:t>
            </a:r>
            <a:r>
              <a:rPr lang="en-US" sz="1600" i="1" err="1">
                <a:solidFill>
                  <a:srgbClr val="617080"/>
                </a:solidFill>
                <a:latin typeface="code"/>
              </a:rPr>
              <a:t>Destruimos</a:t>
            </a:r>
            <a:r>
              <a:rPr lang="en-US" sz="1600" i="1">
                <a:solidFill>
                  <a:srgbClr val="617080"/>
                </a:solidFill>
                <a:latin typeface="code"/>
              </a:rPr>
              <a:t> las </a:t>
            </a:r>
            <a:r>
              <a:rPr lang="en-US" sz="1600" i="1" err="1">
                <a:solidFill>
                  <a:srgbClr val="617080"/>
                </a:solidFill>
                <a:latin typeface="code"/>
              </a:rPr>
              <a:t>sesiones</a:t>
            </a:r>
          </a:p>
          <a:p>
            <a:r>
              <a:rPr lang="en-US" sz="1600">
                <a:solidFill>
                  <a:srgbClr val="617080"/>
                </a:solidFill>
                <a:latin typeface="code"/>
              </a:rPr>
              <a:t> </a:t>
            </a:r>
            <a:r>
              <a:rPr lang="en-US" sz="1600" err="1">
                <a:solidFill>
                  <a:srgbClr val="617080"/>
                </a:solidFill>
                <a:latin typeface="code"/>
              </a:rPr>
              <a:t>session_destroy</a:t>
            </a:r>
            <a:r>
              <a:rPr lang="en-US" sz="1600">
                <a:solidFill>
                  <a:srgbClr val="617080"/>
                </a:solidFill>
                <a:latin typeface="code"/>
              </a:rPr>
              <a:t>(); </a:t>
            </a:r>
            <a:endParaRPr lang="en-US" sz="1600"/>
          </a:p>
          <a:p>
            <a:endParaRPr lang="en-US" sz="1600" i="1">
              <a:solidFill>
                <a:srgbClr val="617080"/>
              </a:solidFill>
              <a:latin typeface="code"/>
            </a:endParaRPr>
          </a:p>
          <a:p>
            <a:r>
              <a:rPr lang="en-US" sz="1600" i="1">
                <a:solidFill>
                  <a:srgbClr val="617080"/>
                </a:solidFill>
                <a:latin typeface="code"/>
              </a:rPr>
              <a:t>// </a:t>
            </a:r>
            <a:r>
              <a:rPr lang="en-US" sz="1600" i="1" err="1">
                <a:solidFill>
                  <a:srgbClr val="617080"/>
                </a:solidFill>
                <a:latin typeface="code"/>
              </a:rPr>
              <a:t>Llevamos</a:t>
            </a:r>
            <a:r>
              <a:rPr lang="en-US" sz="1600" i="1">
                <a:solidFill>
                  <a:srgbClr val="617080"/>
                </a:solidFill>
                <a:latin typeface="code"/>
              </a:rPr>
              <a:t> a </a:t>
            </a:r>
            <a:r>
              <a:rPr lang="en-US" sz="1600" i="1" err="1">
                <a:solidFill>
                  <a:srgbClr val="617080"/>
                </a:solidFill>
                <a:latin typeface="code"/>
              </a:rPr>
              <a:t>login.php</a:t>
            </a:r>
            <a:r>
              <a:rPr lang="en-US" sz="1600">
                <a:solidFill>
                  <a:srgbClr val="617080"/>
                </a:solidFill>
                <a:latin typeface="code"/>
              </a:rPr>
              <a:t> header('Location: </a:t>
            </a:r>
            <a:r>
              <a:rPr lang="en-US" sz="1600" err="1">
                <a:solidFill>
                  <a:srgbClr val="617080"/>
                </a:solidFill>
                <a:latin typeface="code"/>
              </a:rPr>
              <a:t>login.php</a:t>
            </a:r>
            <a:r>
              <a:rPr lang="en-US" sz="1600">
                <a:solidFill>
                  <a:srgbClr val="617080"/>
                </a:solidFill>
                <a:latin typeface="code"/>
              </a:rPr>
              <a:t>'); </a:t>
            </a:r>
            <a:endParaRPr lang="en-US" sz="1600"/>
          </a:p>
          <a:p>
            <a:r>
              <a:rPr lang="en-US" sz="1600" b="1">
                <a:solidFill>
                  <a:srgbClr val="617080"/>
                </a:solidFill>
                <a:latin typeface="code"/>
              </a:rPr>
              <a:t>die</a:t>
            </a:r>
            <a:r>
              <a:rPr lang="en-US" sz="1600">
                <a:solidFill>
                  <a:srgbClr val="617080"/>
                </a:solidFill>
                <a:latin typeface="code"/>
              </a:rPr>
              <a:t>(); </a:t>
            </a:r>
            <a:endParaRPr lang="en-US" sz="1600"/>
          </a:p>
          <a:p>
            <a:endParaRPr lang="en-US" sz="1600">
              <a:solidFill>
                <a:srgbClr val="617080"/>
              </a:solidFill>
            </a:endParaRPr>
          </a:p>
        </p:txBody>
      </p:sp>
    </p:spTree>
    <p:extLst>
      <p:ext uri="{BB962C8B-B14F-4D97-AF65-F5344CB8AC3E}">
        <p14:creationId xmlns:p14="http://schemas.microsoft.com/office/powerpoint/2010/main" val="18283923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p:txBody>
          <a:bodyPr/>
          <a:lstStyle/>
          <a:p>
            <a:r>
              <a:rPr lang="es-ES"/>
              <a:t>EJEMPLO COMPLETO PARA CREAR SESIONES</a:t>
            </a:r>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323528" y="1373588"/>
            <a:ext cx="8496944" cy="3552300"/>
          </a:xfrm>
        </p:spPr>
        <p:txBody>
          <a:bodyPr/>
          <a:lstStyle/>
          <a:p>
            <a:pPr marL="114300" indent="0">
              <a:buNone/>
            </a:pPr>
            <a:r>
              <a:rPr lang="es-ES" sz="1600">
                <a:solidFill>
                  <a:schemeClr val="tx1"/>
                </a:solidFill>
              </a:rPr>
              <a:t>Vamos a crear un formulario de inicio de sesión, será un formulario muy simple, pero dejará claro lo importante que son las sesiones en PHP, este ejemplo consta de 3 páginas PHP:</a:t>
            </a:r>
          </a:p>
          <a:p>
            <a:pPr marL="114300" indent="0">
              <a:buNone/>
            </a:pPr>
            <a:endParaRPr lang="es-ES" sz="1600">
              <a:solidFill>
                <a:schemeClr val="tx1"/>
              </a:solidFill>
            </a:endParaRPr>
          </a:p>
          <a:p>
            <a:pPr marL="114300" indent="0">
              <a:buNone/>
            </a:pPr>
            <a:r>
              <a:rPr lang="es-ES" sz="1600">
                <a:solidFill>
                  <a:schemeClr val="tx1"/>
                </a:solidFill>
              </a:rPr>
              <a:t>    </a:t>
            </a:r>
            <a:r>
              <a:rPr lang="es-ES" sz="1600" err="1">
                <a:solidFill>
                  <a:schemeClr val="tx1"/>
                </a:solidFill>
              </a:rPr>
              <a:t>Login.php</a:t>
            </a:r>
            <a:r>
              <a:rPr lang="es-ES" sz="1600">
                <a:solidFill>
                  <a:schemeClr val="tx1"/>
                </a:solidFill>
              </a:rPr>
              <a:t> – En esta página mostrara el formulario para iniciar sesión por parte del usuario.</a:t>
            </a:r>
          </a:p>
          <a:p>
            <a:pPr marL="114300" indent="0">
              <a:buNone/>
            </a:pPr>
            <a:r>
              <a:rPr lang="es-ES" sz="1600">
                <a:solidFill>
                  <a:schemeClr val="tx1"/>
                </a:solidFill>
              </a:rPr>
              <a:t>    </a:t>
            </a:r>
            <a:r>
              <a:rPr lang="es-ES" sz="1600" err="1">
                <a:solidFill>
                  <a:schemeClr val="tx1"/>
                </a:solidFill>
              </a:rPr>
              <a:t>PanelControl.php</a:t>
            </a:r>
            <a:r>
              <a:rPr lang="es-ES" sz="1600">
                <a:solidFill>
                  <a:schemeClr val="tx1"/>
                </a:solidFill>
              </a:rPr>
              <a:t> – Este fichero será visible si el usuario se ha </a:t>
            </a:r>
            <a:r>
              <a:rPr lang="es-ES" sz="1600" err="1">
                <a:solidFill>
                  <a:schemeClr val="tx1"/>
                </a:solidFill>
              </a:rPr>
              <a:t>logueado</a:t>
            </a:r>
            <a:r>
              <a:rPr lang="es-ES" sz="1600">
                <a:solidFill>
                  <a:schemeClr val="tx1"/>
                </a:solidFill>
              </a:rPr>
              <a:t> correctamente y podrá acceder a recursos importantes.</a:t>
            </a:r>
          </a:p>
          <a:p>
            <a:pPr marL="114300" indent="0">
              <a:buNone/>
            </a:pPr>
            <a:r>
              <a:rPr lang="es-ES" sz="1600">
                <a:solidFill>
                  <a:schemeClr val="tx1"/>
                </a:solidFill>
              </a:rPr>
              <a:t>    </a:t>
            </a:r>
            <a:r>
              <a:rPr lang="es-ES" sz="1600" err="1">
                <a:solidFill>
                  <a:schemeClr val="tx1"/>
                </a:solidFill>
              </a:rPr>
              <a:t>CerrarSesion.php</a:t>
            </a:r>
            <a:r>
              <a:rPr lang="es-ES" sz="1600">
                <a:solidFill>
                  <a:schemeClr val="tx1"/>
                </a:solidFill>
              </a:rPr>
              <a:t> – Esta página será el encargado de destruir la sesión (cerrar sesión).</a:t>
            </a:r>
          </a:p>
          <a:p>
            <a:pPr marL="114300" indent="0">
              <a:buNone/>
            </a:pPr>
            <a:endParaRPr lang="es-ES" sz="1600">
              <a:solidFill>
                <a:schemeClr val="tx1"/>
              </a:solidFill>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73</a:t>
            </a:fld>
            <a:endParaRPr lang="es-ES"/>
          </a:p>
        </p:txBody>
      </p:sp>
    </p:spTree>
    <p:extLst>
      <p:ext uri="{BB962C8B-B14F-4D97-AF65-F5344CB8AC3E}">
        <p14:creationId xmlns:p14="http://schemas.microsoft.com/office/powerpoint/2010/main" val="335359851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0" y="0"/>
            <a:ext cx="9036496" cy="3552300"/>
          </a:xfrm>
        </p:spPr>
        <p:txBody>
          <a:bodyPr numCol="2"/>
          <a:lstStyle/>
          <a:p>
            <a:pPr marL="114300" indent="0">
              <a:buNone/>
            </a:pPr>
            <a:r>
              <a:rPr lang="es-ES" sz="1600" b="1" err="1"/>
              <a:t>Login.php</a:t>
            </a:r>
            <a:endParaRPr lang="es-ES" sz="1600" b="1"/>
          </a:p>
          <a:p>
            <a:pPr marL="114300" indent="0">
              <a:buNone/>
            </a:pPr>
            <a:r>
              <a:rPr lang="es-ES" sz="1600"/>
              <a:t>Mostrará el formulario HTML para crear la sesión.</a:t>
            </a:r>
          </a:p>
          <a:p>
            <a:pPr marL="114300" indent="0">
              <a:buNone/>
            </a:pPr>
            <a:endParaRPr lang="es-ES" sz="1600">
              <a:solidFill>
                <a:schemeClr val="tx1"/>
              </a:solidFill>
            </a:endParaRPr>
          </a:p>
          <a:p>
            <a:pPr marL="114300" indent="0">
              <a:buNone/>
            </a:pPr>
            <a:r>
              <a:rPr lang="es-ES" sz="1400">
                <a:solidFill>
                  <a:schemeClr val="tx1"/>
                </a:solidFill>
              </a:rPr>
              <a:t>&lt;?</a:t>
            </a:r>
            <a:r>
              <a:rPr lang="es-ES" sz="1400" err="1">
                <a:solidFill>
                  <a:schemeClr val="tx1"/>
                </a:solidFill>
              </a:rPr>
              <a:t>php</a:t>
            </a:r>
            <a:r>
              <a:rPr lang="es-ES" sz="1400">
                <a:solidFill>
                  <a:schemeClr val="tx1"/>
                </a:solidFill>
              </a:rPr>
              <a:t> </a:t>
            </a:r>
            <a:r>
              <a:rPr lang="es-ES" sz="1400" err="1">
                <a:solidFill>
                  <a:schemeClr val="tx1"/>
                </a:solidFill>
              </a:rPr>
              <a:t>session_start</a:t>
            </a:r>
            <a:r>
              <a:rPr lang="es-ES" sz="1400">
                <a:solidFill>
                  <a:schemeClr val="tx1"/>
                </a:solidFill>
              </a:rPr>
              <a:t>(); ?&gt;</a:t>
            </a:r>
          </a:p>
          <a:p>
            <a:pPr marL="114300" indent="0">
              <a:buNone/>
            </a:pPr>
            <a:r>
              <a:rPr lang="es-ES" sz="1400">
                <a:solidFill>
                  <a:schemeClr val="tx1"/>
                </a:solidFill>
              </a:rPr>
              <a:t>&lt;!DOCTYPE </a:t>
            </a:r>
            <a:r>
              <a:rPr lang="es-ES" sz="1400" err="1">
                <a:solidFill>
                  <a:schemeClr val="tx1"/>
                </a:solidFill>
              </a:rPr>
              <a:t>html</a:t>
            </a:r>
            <a:r>
              <a:rPr lang="es-ES" sz="1400">
                <a:solidFill>
                  <a:schemeClr val="tx1"/>
                </a:solidFill>
              </a:rPr>
              <a:t>&gt;</a:t>
            </a:r>
          </a:p>
          <a:p>
            <a:pPr marL="114300" indent="0">
              <a:buNone/>
            </a:pPr>
            <a:r>
              <a:rPr lang="es-ES" sz="1400">
                <a:solidFill>
                  <a:schemeClr val="tx1"/>
                </a:solidFill>
              </a:rPr>
              <a:t>&lt;</a:t>
            </a:r>
            <a:r>
              <a:rPr lang="es-ES" sz="1400" err="1">
                <a:solidFill>
                  <a:schemeClr val="tx1"/>
                </a:solidFill>
              </a:rPr>
              <a:t>html</a:t>
            </a:r>
            <a:r>
              <a:rPr lang="es-ES" sz="1400">
                <a:solidFill>
                  <a:schemeClr val="tx1"/>
                </a:solidFill>
              </a:rPr>
              <a:t>&gt;</a:t>
            </a:r>
          </a:p>
          <a:p>
            <a:pPr marL="114300" indent="0">
              <a:buNone/>
            </a:pPr>
            <a:r>
              <a:rPr lang="es-ES" sz="1400">
                <a:solidFill>
                  <a:schemeClr val="tx1"/>
                </a:solidFill>
              </a:rPr>
              <a:t>&lt;head&gt;</a:t>
            </a:r>
          </a:p>
          <a:p>
            <a:pPr marL="114300" indent="0">
              <a:buNone/>
            </a:pPr>
            <a:r>
              <a:rPr lang="es-ES" sz="1400">
                <a:solidFill>
                  <a:schemeClr val="tx1"/>
                </a:solidFill>
              </a:rPr>
              <a:t>&lt;meta </a:t>
            </a:r>
            <a:r>
              <a:rPr lang="es-ES" sz="1400" err="1">
                <a:solidFill>
                  <a:schemeClr val="tx1"/>
                </a:solidFill>
              </a:rPr>
              <a:t>charset</a:t>
            </a:r>
            <a:r>
              <a:rPr lang="es-ES" sz="1400">
                <a:solidFill>
                  <a:schemeClr val="tx1"/>
                </a:solidFill>
              </a:rPr>
              <a:t>="UTF-8"/&gt;</a:t>
            </a:r>
          </a:p>
          <a:p>
            <a:pPr marL="114300" indent="0">
              <a:buNone/>
            </a:pPr>
            <a:r>
              <a:rPr lang="es-ES" sz="1400">
                <a:solidFill>
                  <a:schemeClr val="tx1"/>
                </a:solidFill>
              </a:rPr>
              <a:t>&lt;</a:t>
            </a:r>
            <a:r>
              <a:rPr lang="es-ES" sz="1400" err="1">
                <a:solidFill>
                  <a:schemeClr val="tx1"/>
                </a:solidFill>
              </a:rPr>
              <a:t>title</a:t>
            </a:r>
            <a:r>
              <a:rPr lang="es-ES" sz="1400">
                <a:solidFill>
                  <a:schemeClr val="tx1"/>
                </a:solidFill>
              </a:rPr>
              <a:t>&gt;</a:t>
            </a:r>
            <a:r>
              <a:rPr lang="es-ES" sz="1400" err="1">
                <a:solidFill>
                  <a:schemeClr val="tx1"/>
                </a:solidFill>
              </a:rPr>
              <a:t>Login.php</a:t>
            </a:r>
            <a:r>
              <a:rPr lang="es-ES" sz="1400">
                <a:solidFill>
                  <a:schemeClr val="tx1"/>
                </a:solidFill>
              </a:rPr>
              <a:t>&lt;/</a:t>
            </a:r>
            <a:r>
              <a:rPr lang="es-ES" sz="1400" err="1">
                <a:solidFill>
                  <a:schemeClr val="tx1"/>
                </a:solidFill>
              </a:rPr>
              <a:t>title</a:t>
            </a:r>
            <a:r>
              <a:rPr lang="es-ES" sz="1400">
                <a:solidFill>
                  <a:schemeClr val="tx1"/>
                </a:solidFill>
              </a:rPr>
              <a:t>&gt;</a:t>
            </a:r>
          </a:p>
          <a:p>
            <a:pPr marL="114300" indent="0">
              <a:buNone/>
            </a:pPr>
            <a:r>
              <a:rPr lang="es-ES" sz="1400">
                <a:solidFill>
                  <a:schemeClr val="tx1"/>
                </a:solidFill>
              </a:rPr>
              <a:t>&lt;/head&gt;</a:t>
            </a:r>
          </a:p>
          <a:p>
            <a:pPr marL="114300" indent="0">
              <a:buNone/>
            </a:pPr>
            <a:r>
              <a:rPr lang="es-ES" sz="1400">
                <a:solidFill>
                  <a:schemeClr val="tx1"/>
                </a:solidFill>
              </a:rPr>
              <a:t>&lt;</a:t>
            </a:r>
            <a:r>
              <a:rPr lang="es-ES" sz="1400" err="1">
                <a:solidFill>
                  <a:schemeClr val="tx1"/>
                </a:solidFill>
              </a:rPr>
              <a:t>body</a:t>
            </a:r>
            <a:r>
              <a:rPr lang="es-ES" sz="1400">
                <a:solidFill>
                  <a:schemeClr val="tx1"/>
                </a:solidFill>
              </a:rPr>
              <a:t>&gt;</a:t>
            </a:r>
          </a:p>
          <a:p>
            <a:pPr marL="114300" indent="0">
              <a:buNone/>
            </a:pPr>
            <a:r>
              <a:rPr lang="es-ES" sz="1400">
                <a:solidFill>
                  <a:schemeClr val="tx1"/>
                </a:solidFill>
              </a:rPr>
              <a:t>&lt;?</a:t>
            </a:r>
            <a:r>
              <a:rPr lang="es-ES" sz="1400" err="1">
                <a:solidFill>
                  <a:schemeClr val="tx1"/>
                </a:solidFill>
              </a:rPr>
              <a:t>php</a:t>
            </a:r>
            <a:endParaRPr lang="es-ES" sz="1400">
              <a:solidFill>
                <a:schemeClr val="tx1"/>
              </a:solidFill>
            </a:endParaRPr>
          </a:p>
          <a:p>
            <a:pPr marL="114300" indent="0">
              <a:buNone/>
            </a:pPr>
            <a:r>
              <a:rPr lang="es-ES" sz="1400" err="1">
                <a:solidFill>
                  <a:schemeClr val="tx1"/>
                </a:solidFill>
              </a:rPr>
              <a:t>if</a:t>
            </a:r>
            <a:r>
              <a:rPr lang="es-ES" sz="1400">
                <a:solidFill>
                  <a:schemeClr val="tx1"/>
                </a:solidFill>
              </a:rPr>
              <a:t>(</a:t>
            </a:r>
            <a:r>
              <a:rPr lang="es-ES" sz="1400" err="1">
                <a:solidFill>
                  <a:schemeClr val="tx1"/>
                </a:solidFill>
              </a:rPr>
              <a:t>isset</a:t>
            </a:r>
            <a:r>
              <a:rPr lang="es-ES" sz="1400">
                <a:solidFill>
                  <a:schemeClr val="tx1"/>
                </a:solidFill>
              </a:rPr>
              <a:t>($_SESSION['nombre'])){</a:t>
            </a:r>
          </a:p>
          <a:p>
            <a:pPr marL="114300" indent="0">
              <a:buNone/>
            </a:pPr>
            <a:r>
              <a:rPr lang="es-ES" sz="1400">
                <a:solidFill>
                  <a:schemeClr val="tx1"/>
                </a:solidFill>
              </a:rPr>
              <a:t>echo "&lt;p&gt;Has iniciado </a:t>
            </a:r>
            <a:r>
              <a:rPr lang="es-ES" sz="1400" err="1">
                <a:solidFill>
                  <a:schemeClr val="tx1"/>
                </a:solidFill>
              </a:rPr>
              <a:t>sesion</a:t>
            </a:r>
            <a:r>
              <a:rPr lang="es-ES" sz="1400">
                <a:solidFill>
                  <a:schemeClr val="tx1"/>
                </a:solidFill>
              </a:rPr>
              <a:t> como: " . $_SESSION['nombre'] . "";</a:t>
            </a:r>
          </a:p>
          <a:p>
            <a:pPr marL="114300" indent="0">
              <a:buNone/>
            </a:pPr>
            <a:r>
              <a:rPr lang="es-ES" sz="1400">
                <a:solidFill>
                  <a:schemeClr val="tx1"/>
                </a:solidFill>
              </a:rPr>
              <a:t>echo "&lt;p&gt;&lt;a </a:t>
            </a:r>
            <a:r>
              <a:rPr lang="es-ES" sz="1400" err="1">
                <a:solidFill>
                  <a:schemeClr val="tx1"/>
                </a:solidFill>
              </a:rPr>
              <a:t>href</a:t>
            </a:r>
            <a:r>
              <a:rPr lang="es-ES" sz="1400">
                <a:solidFill>
                  <a:schemeClr val="tx1"/>
                </a:solidFill>
              </a:rPr>
              <a:t>='</a:t>
            </a:r>
            <a:r>
              <a:rPr lang="es-ES" sz="1400" err="1">
                <a:solidFill>
                  <a:schemeClr val="tx1"/>
                </a:solidFill>
              </a:rPr>
              <a:t>CerrarSesion.php</a:t>
            </a:r>
            <a:r>
              <a:rPr lang="es-ES" sz="1400">
                <a:solidFill>
                  <a:schemeClr val="tx1"/>
                </a:solidFill>
              </a:rPr>
              <a:t>'&gt;Cerrar </a:t>
            </a:r>
            <a:r>
              <a:rPr lang="es-ES" sz="1400" err="1">
                <a:solidFill>
                  <a:schemeClr val="tx1"/>
                </a:solidFill>
              </a:rPr>
              <a:t>Sesion</a:t>
            </a:r>
            <a:r>
              <a:rPr lang="es-ES" sz="1400">
                <a:solidFill>
                  <a:schemeClr val="tx1"/>
                </a:solidFill>
              </a:rPr>
              <a:t>&lt;/a&gt;&lt;/p&gt;";</a:t>
            </a:r>
          </a:p>
          <a:p>
            <a:pPr marL="114300" indent="0">
              <a:buNone/>
            </a:pPr>
            <a:r>
              <a:rPr lang="es-ES" sz="1400">
                <a:solidFill>
                  <a:schemeClr val="tx1"/>
                </a:solidFill>
              </a:rPr>
              <a:t>echo "&lt;</a:t>
            </a:r>
            <a:r>
              <a:rPr lang="es-ES" sz="1400" err="1">
                <a:solidFill>
                  <a:schemeClr val="tx1"/>
                </a:solidFill>
              </a:rPr>
              <a:t>br</a:t>
            </a:r>
            <a:r>
              <a:rPr lang="es-ES" sz="1400">
                <a:solidFill>
                  <a:schemeClr val="tx1"/>
                </a:solidFill>
              </a:rPr>
              <a:t>&gt;&lt;p&gt;&lt;a </a:t>
            </a:r>
            <a:r>
              <a:rPr lang="es-ES" sz="1400" err="1">
                <a:solidFill>
                  <a:schemeClr val="tx1"/>
                </a:solidFill>
              </a:rPr>
              <a:t>href</a:t>
            </a:r>
            <a:r>
              <a:rPr lang="es-ES" sz="1400">
                <a:solidFill>
                  <a:schemeClr val="tx1"/>
                </a:solidFill>
              </a:rPr>
              <a:t>='</a:t>
            </a:r>
            <a:r>
              <a:rPr lang="es-ES" sz="1400" err="1">
                <a:solidFill>
                  <a:schemeClr val="tx1"/>
                </a:solidFill>
              </a:rPr>
              <a:t>PanelControl.php</a:t>
            </a:r>
            <a:r>
              <a:rPr lang="es-ES" sz="1400">
                <a:solidFill>
                  <a:schemeClr val="tx1"/>
                </a:solidFill>
              </a:rPr>
              <a:t>'&gt;Ir al panel de control&lt;/a&gt;";</a:t>
            </a:r>
          </a:p>
          <a:p>
            <a:pPr marL="114300" indent="0">
              <a:buNone/>
            </a:pPr>
            <a:r>
              <a:rPr lang="es-ES" sz="1400">
                <a:solidFill>
                  <a:schemeClr val="tx1"/>
                </a:solidFill>
              </a:rPr>
              <a:t>}</a:t>
            </a:r>
            <a:r>
              <a:rPr lang="es-ES" sz="1400" err="1">
                <a:solidFill>
                  <a:schemeClr val="tx1"/>
                </a:solidFill>
              </a:rPr>
              <a:t>else</a:t>
            </a:r>
            <a:r>
              <a:rPr lang="es-ES" sz="1400">
                <a:solidFill>
                  <a:schemeClr val="tx1"/>
                </a:solidFill>
              </a:rPr>
              <a:t> {</a:t>
            </a:r>
          </a:p>
          <a:p>
            <a:pPr marL="114300" indent="0">
              <a:buNone/>
            </a:pPr>
            <a:r>
              <a:rPr lang="es-ES" sz="1400">
                <a:solidFill>
                  <a:schemeClr val="tx1"/>
                </a:solidFill>
              </a:rPr>
              <a:t>?&gt;</a:t>
            </a:r>
          </a:p>
          <a:p>
            <a:pPr marL="114300" indent="0">
              <a:buNone/>
            </a:pPr>
            <a:r>
              <a:rPr lang="es-ES" sz="1400">
                <a:solidFill>
                  <a:schemeClr val="tx1"/>
                </a:solidFill>
              </a:rPr>
              <a:t>&lt;h2&gt;Creando la </a:t>
            </a:r>
            <a:r>
              <a:rPr lang="es-ES" sz="1400" err="1">
                <a:solidFill>
                  <a:schemeClr val="tx1"/>
                </a:solidFill>
              </a:rPr>
              <a:t>sesion</a:t>
            </a:r>
            <a:r>
              <a:rPr lang="es-ES" sz="1400">
                <a:solidFill>
                  <a:schemeClr val="tx1"/>
                </a:solidFill>
              </a:rPr>
              <a:t>&lt;/h2&gt;</a:t>
            </a:r>
          </a:p>
          <a:p>
            <a:pPr marL="114300" indent="0">
              <a:buNone/>
            </a:pPr>
            <a:r>
              <a:rPr lang="es-ES" sz="1400">
                <a:solidFill>
                  <a:schemeClr val="tx1"/>
                </a:solidFill>
              </a:rPr>
              <a:t>&lt;</a:t>
            </a:r>
            <a:r>
              <a:rPr lang="es-ES" sz="1400" err="1">
                <a:solidFill>
                  <a:schemeClr val="tx1"/>
                </a:solidFill>
              </a:rPr>
              <a:t>form</a:t>
            </a:r>
            <a:r>
              <a:rPr lang="es-ES" sz="1400">
                <a:solidFill>
                  <a:schemeClr val="tx1"/>
                </a:solidFill>
              </a:rPr>
              <a:t> </a:t>
            </a:r>
            <a:r>
              <a:rPr lang="es-ES" sz="1400" err="1">
                <a:solidFill>
                  <a:schemeClr val="tx1"/>
                </a:solidFill>
              </a:rPr>
              <a:t>action</a:t>
            </a:r>
            <a:r>
              <a:rPr lang="es-ES" sz="1400">
                <a:solidFill>
                  <a:schemeClr val="tx1"/>
                </a:solidFill>
              </a:rPr>
              <a:t>="</a:t>
            </a:r>
            <a:r>
              <a:rPr lang="es-ES" sz="1400" err="1">
                <a:solidFill>
                  <a:schemeClr val="tx1"/>
                </a:solidFill>
              </a:rPr>
              <a:t>PanelControl.php</a:t>
            </a:r>
            <a:r>
              <a:rPr lang="es-ES" sz="1400">
                <a:solidFill>
                  <a:schemeClr val="tx1"/>
                </a:solidFill>
              </a:rPr>
              <a:t>" </a:t>
            </a:r>
            <a:r>
              <a:rPr lang="es-ES" sz="1400" err="1">
                <a:solidFill>
                  <a:schemeClr val="tx1"/>
                </a:solidFill>
              </a:rPr>
              <a:t>method</a:t>
            </a:r>
            <a:r>
              <a:rPr lang="es-ES" sz="1400">
                <a:solidFill>
                  <a:schemeClr val="tx1"/>
                </a:solidFill>
              </a:rPr>
              <a:t>="POST"&gt;</a:t>
            </a:r>
          </a:p>
          <a:p>
            <a:pPr marL="114300" indent="0">
              <a:buNone/>
            </a:pPr>
            <a:r>
              <a:rPr lang="es-ES" sz="1400">
                <a:solidFill>
                  <a:schemeClr val="tx1"/>
                </a:solidFill>
              </a:rPr>
              <a:t>&lt;p&gt;Nombres:&lt;/p&gt;</a:t>
            </a:r>
          </a:p>
          <a:p>
            <a:pPr marL="114300" indent="0">
              <a:buNone/>
            </a:pPr>
            <a:r>
              <a:rPr lang="es-ES" sz="1400">
                <a:solidFill>
                  <a:schemeClr val="tx1"/>
                </a:solidFill>
              </a:rPr>
              <a:t>&lt;p&gt;&lt;input </a:t>
            </a:r>
            <a:r>
              <a:rPr lang="es-ES" sz="1400" err="1">
                <a:solidFill>
                  <a:schemeClr val="tx1"/>
                </a:solidFill>
              </a:rPr>
              <a:t>type</a:t>
            </a:r>
            <a:r>
              <a:rPr lang="es-ES" sz="1400">
                <a:solidFill>
                  <a:schemeClr val="tx1"/>
                </a:solidFill>
              </a:rPr>
              <a:t>="</a:t>
            </a:r>
            <a:r>
              <a:rPr lang="es-ES" sz="1400" err="1">
                <a:solidFill>
                  <a:schemeClr val="tx1"/>
                </a:solidFill>
              </a:rPr>
              <a:t>text</a:t>
            </a:r>
            <a:r>
              <a:rPr lang="es-ES" sz="1400">
                <a:solidFill>
                  <a:schemeClr val="tx1"/>
                </a:solidFill>
              </a:rPr>
              <a:t>" </a:t>
            </a:r>
            <a:r>
              <a:rPr lang="es-ES" sz="1400" err="1">
                <a:solidFill>
                  <a:schemeClr val="tx1"/>
                </a:solidFill>
              </a:rPr>
              <a:t>placeholder</a:t>
            </a:r>
            <a:r>
              <a:rPr lang="es-ES" sz="1400">
                <a:solidFill>
                  <a:schemeClr val="tx1"/>
                </a:solidFill>
              </a:rPr>
              <a:t>="Ingrese su Nombre" </a:t>
            </a:r>
            <a:r>
              <a:rPr lang="es-ES" sz="1400" err="1">
                <a:solidFill>
                  <a:schemeClr val="tx1"/>
                </a:solidFill>
              </a:rPr>
              <a:t>name</a:t>
            </a:r>
            <a:r>
              <a:rPr lang="es-ES" sz="1400">
                <a:solidFill>
                  <a:schemeClr val="tx1"/>
                </a:solidFill>
              </a:rPr>
              <a:t>="nombre" </a:t>
            </a:r>
            <a:r>
              <a:rPr lang="es-ES" sz="1400" err="1">
                <a:solidFill>
                  <a:schemeClr val="tx1"/>
                </a:solidFill>
              </a:rPr>
              <a:t>required</a:t>
            </a:r>
            <a:r>
              <a:rPr lang="es-ES" sz="1400">
                <a:solidFill>
                  <a:schemeClr val="tx1"/>
                </a:solidFill>
              </a:rPr>
              <a:t>/&gt;&lt;/p&gt;</a:t>
            </a:r>
          </a:p>
          <a:p>
            <a:pPr marL="114300" indent="0">
              <a:buNone/>
            </a:pPr>
            <a:r>
              <a:rPr lang="es-ES" sz="1400">
                <a:solidFill>
                  <a:schemeClr val="tx1"/>
                </a:solidFill>
              </a:rPr>
              <a:t>&lt;p&gt;&lt;input </a:t>
            </a:r>
            <a:r>
              <a:rPr lang="es-ES" sz="1400" err="1">
                <a:solidFill>
                  <a:schemeClr val="tx1"/>
                </a:solidFill>
              </a:rPr>
              <a:t>type</a:t>
            </a:r>
            <a:r>
              <a:rPr lang="es-ES" sz="1400">
                <a:solidFill>
                  <a:schemeClr val="tx1"/>
                </a:solidFill>
              </a:rPr>
              <a:t>="</a:t>
            </a:r>
            <a:r>
              <a:rPr lang="es-ES" sz="1400" err="1">
                <a:solidFill>
                  <a:schemeClr val="tx1"/>
                </a:solidFill>
              </a:rPr>
              <a:t>submit</a:t>
            </a:r>
            <a:r>
              <a:rPr lang="es-ES" sz="1400">
                <a:solidFill>
                  <a:schemeClr val="tx1"/>
                </a:solidFill>
              </a:rPr>
              <a:t>" </a:t>
            </a:r>
            <a:r>
              <a:rPr lang="es-ES" sz="1400" err="1">
                <a:solidFill>
                  <a:schemeClr val="tx1"/>
                </a:solidFill>
              </a:rPr>
              <a:t>value</a:t>
            </a:r>
            <a:r>
              <a:rPr lang="es-ES" sz="1400">
                <a:solidFill>
                  <a:schemeClr val="tx1"/>
                </a:solidFill>
              </a:rPr>
              <a:t>="Crear </a:t>
            </a:r>
            <a:r>
              <a:rPr lang="es-ES" sz="1400" err="1">
                <a:solidFill>
                  <a:schemeClr val="tx1"/>
                </a:solidFill>
              </a:rPr>
              <a:t>Sesion</a:t>
            </a:r>
            <a:r>
              <a:rPr lang="es-ES" sz="1400">
                <a:solidFill>
                  <a:schemeClr val="tx1"/>
                </a:solidFill>
              </a:rPr>
              <a:t>" /&gt;&lt;/p&gt;</a:t>
            </a:r>
          </a:p>
          <a:p>
            <a:pPr marL="114300" indent="0">
              <a:buNone/>
            </a:pPr>
            <a:r>
              <a:rPr lang="es-ES" sz="1400">
                <a:solidFill>
                  <a:schemeClr val="tx1"/>
                </a:solidFill>
              </a:rPr>
              <a:t>&lt;/</a:t>
            </a:r>
            <a:r>
              <a:rPr lang="es-ES" sz="1400" err="1">
                <a:solidFill>
                  <a:schemeClr val="tx1"/>
                </a:solidFill>
              </a:rPr>
              <a:t>form</a:t>
            </a:r>
            <a:r>
              <a:rPr lang="es-ES" sz="1400">
                <a:solidFill>
                  <a:schemeClr val="tx1"/>
                </a:solidFill>
              </a:rPr>
              <a:t>&gt;</a:t>
            </a:r>
          </a:p>
          <a:p>
            <a:pPr marL="114300" indent="0">
              <a:buNone/>
            </a:pPr>
            <a:r>
              <a:rPr lang="es-ES" sz="1400">
                <a:solidFill>
                  <a:schemeClr val="tx1"/>
                </a:solidFill>
              </a:rPr>
              <a:t>&lt;?</a:t>
            </a:r>
            <a:r>
              <a:rPr lang="es-ES" sz="1400" err="1">
                <a:solidFill>
                  <a:schemeClr val="tx1"/>
                </a:solidFill>
              </a:rPr>
              <a:t>php</a:t>
            </a:r>
            <a:endParaRPr lang="es-ES" sz="1400">
              <a:solidFill>
                <a:schemeClr val="tx1"/>
              </a:solidFill>
            </a:endParaRPr>
          </a:p>
          <a:p>
            <a:pPr marL="114300" indent="0">
              <a:buNone/>
            </a:pPr>
            <a:r>
              <a:rPr lang="es-ES" sz="1400">
                <a:solidFill>
                  <a:schemeClr val="tx1"/>
                </a:solidFill>
              </a:rPr>
              <a:t>}</a:t>
            </a:r>
          </a:p>
          <a:p>
            <a:pPr marL="114300" indent="0">
              <a:buNone/>
            </a:pPr>
            <a:r>
              <a:rPr lang="es-ES" sz="1400">
                <a:solidFill>
                  <a:schemeClr val="tx1"/>
                </a:solidFill>
              </a:rPr>
              <a:t>?&gt;</a:t>
            </a:r>
          </a:p>
          <a:p>
            <a:pPr marL="114300" indent="0">
              <a:buNone/>
            </a:pPr>
            <a:r>
              <a:rPr lang="es-ES" sz="1400">
                <a:solidFill>
                  <a:schemeClr val="tx1"/>
                </a:solidFill>
              </a:rPr>
              <a:t>&lt;/</a:t>
            </a:r>
            <a:r>
              <a:rPr lang="es-ES" sz="1400" err="1">
                <a:solidFill>
                  <a:schemeClr val="tx1"/>
                </a:solidFill>
              </a:rPr>
              <a:t>body</a:t>
            </a:r>
            <a:r>
              <a:rPr lang="es-ES" sz="1400">
                <a:solidFill>
                  <a:schemeClr val="tx1"/>
                </a:solidFill>
              </a:rPr>
              <a:t>&gt;</a:t>
            </a:r>
          </a:p>
          <a:p>
            <a:pPr marL="114300" indent="0">
              <a:buNone/>
            </a:pPr>
            <a:r>
              <a:rPr lang="es-ES" sz="1400">
                <a:solidFill>
                  <a:schemeClr val="tx1"/>
                </a:solidFill>
              </a:rPr>
              <a:t>&lt;/</a:t>
            </a:r>
            <a:r>
              <a:rPr lang="es-ES" sz="1400" err="1">
                <a:solidFill>
                  <a:schemeClr val="tx1"/>
                </a:solidFill>
              </a:rPr>
              <a:t>html</a:t>
            </a:r>
            <a:r>
              <a:rPr lang="es-ES" sz="1400">
                <a:solidFill>
                  <a:schemeClr val="tx1"/>
                </a:solidFill>
              </a:rPr>
              <a:t>&gt;</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74</a:t>
            </a:fld>
            <a:endParaRPr lang="es-ES"/>
          </a:p>
        </p:txBody>
      </p:sp>
    </p:spTree>
    <p:extLst>
      <p:ext uri="{BB962C8B-B14F-4D97-AF65-F5344CB8AC3E}">
        <p14:creationId xmlns:p14="http://schemas.microsoft.com/office/powerpoint/2010/main" val="428832360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143508" y="0"/>
            <a:ext cx="8856984" cy="3552300"/>
          </a:xfrm>
        </p:spPr>
        <p:txBody>
          <a:bodyPr numCol="2"/>
          <a:lstStyle/>
          <a:p>
            <a:pPr marL="114300" indent="0">
              <a:buNone/>
            </a:pPr>
            <a:r>
              <a:rPr lang="es-ES" sz="1500" err="1">
                <a:solidFill>
                  <a:schemeClr val="tx1"/>
                </a:solidFill>
              </a:rPr>
              <a:t>PanelControl.php</a:t>
            </a:r>
            <a:endParaRPr lang="es-ES" sz="1500">
              <a:solidFill>
                <a:schemeClr val="tx1"/>
              </a:solidFill>
            </a:endParaRPr>
          </a:p>
          <a:p>
            <a:pPr marL="114300" indent="0">
              <a:buNone/>
            </a:pPr>
            <a:r>
              <a:rPr lang="es-ES" sz="1500">
                <a:solidFill>
                  <a:schemeClr val="tx1"/>
                </a:solidFill>
              </a:rPr>
              <a:t>Si la sesión existe, este fichero mostrara contenido sensible para el usuario autorizado</a:t>
            </a:r>
            <a:r>
              <a:rPr lang="es-ES" sz="1600">
                <a:solidFill>
                  <a:schemeClr val="tx1"/>
                </a:solidFill>
              </a:rPr>
              <a:t>.</a:t>
            </a:r>
          </a:p>
          <a:p>
            <a:pPr marL="114300" indent="0">
              <a:buNone/>
            </a:pPr>
            <a:r>
              <a:rPr lang="es-ES" sz="1400">
                <a:solidFill>
                  <a:schemeClr val="tx1"/>
                </a:solidFill>
              </a:rPr>
              <a:t>&lt;?</a:t>
            </a:r>
            <a:r>
              <a:rPr lang="es-ES" sz="1400" err="1">
                <a:solidFill>
                  <a:schemeClr val="tx1"/>
                </a:solidFill>
              </a:rPr>
              <a:t>php</a:t>
            </a:r>
            <a:r>
              <a:rPr lang="es-ES" sz="1400">
                <a:solidFill>
                  <a:schemeClr val="tx1"/>
                </a:solidFill>
              </a:rPr>
              <a:t> </a:t>
            </a:r>
            <a:r>
              <a:rPr lang="es-ES" sz="1400" err="1">
                <a:solidFill>
                  <a:schemeClr val="tx1"/>
                </a:solidFill>
              </a:rPr>
              <a:t>session_start</a:t>
            </a:r>
            <a:r>
              <a:rPr lang="es-ES" sz="1400">
                <a:solidFill>
                  <a:schemeClr val="tx1"/>
                </a:solidFill>
              </a:rPr>
              <a:t>();?&gt;</a:t>
            </a:r>
          </a:p>
          <a:p>
            <a:pPr marL="114300" indent="0">
              <a:buNone/>
            </a:pPr>
            <a:r>
              <a:rPr lang="es-ES" sz="1400">
                <a:solidFill>
                  <a:schemeClr val="tx1"/>
                </a:solidFill>
              </a:rPr>
              <a:t>&lt;!DOCTYPE </a:t>
            </a:r>
            <a:r>
              <a:rPr lang="es-ES" sz="1400" err="1">
                <a:solidFill>
                  <a:schemeClr val="tx1"/>
                </a:solidFill>
              </a:rPr>
              <a:t>html</a:t>
            </a:r>
            <a:r>
              <a:rPr lang="es-ES" sz="1400">
                <a:solidFill>
                  <a:schemeClr val="tx1"/>
                </a:solidFill>
              </a:rPr>
              <a:t>&gt;</a:t>
            </a:r>
          </a:p>
          <a:p>
            <a:pPr marL="114300" indent="0">
              <a:buNone/>
            </a:pPr>
            <a:r>
              <a:rPr lang="es-ES" sz="1400">
                <a:solidFill>
                  <a:schemeClr val="tx1"/>
                </a:solidFill>
              </a:rPr>
              <a:t>&lt;</a:t>
            </a:r>
            <a:r>
              <a:rPr lang="es-ES" sz="1400" err="1">
                <a:solidFill>
                  <a:schemeClr val="tx1"/>
                </a:solidFill>
              </a:rPr>
              <a:t>html</a:t>
            </a:r>
            <a:r>
              <a:rPr lang="es-ES" sz="1400">
                <a:solidFill>
                  <a:schemeClr val="tx1"/>
                </a:solidFill>
              </a:rPr>
              <a:t>&gt;</a:t>
            </a:r>
          </a:p>
          <a:p>
            <a:pPr marL="114300" indent="0">
              <a:buNone/>
            </a:pPr>
            <a:r>
              <a:rPr lang="es-ES" sz="1400">
                <a:solidFill>
                  <a:schemeClr val="tx1"/>
                </a:solidFill>
              </a:rPr>
              <a:t>&lt;head&gt;</a:t>
            </a:r>
          </a:p>
          <a:p>
            <a:pPr marL="114300" indent="0">
              <a:buNone/>
            </a:pPr>
            <a:r>
              <a:rPr lang="es-ES" sz="1400">
                <a:solidFill>
                  <a:schemeClr val="tx1"/>
                </a:solidFill>
              </a:rPr>
              <a:t>&lt;meta </a:t>
            </a:r>
            <a:r>
              <a:rPr lang="es-ES" sz="1400" err="1">
                <a:solidFill>
                  <a:schemeClr val="tx1"/>
                </a:solidFill>
              </a:rPr>
              <a:t>charset</a:t>
            </a:r>
            <a:r>
              <a:rPr lang="es-ES" sz="1400">
                <a:solidFill>
                  <a:schemeClr val="tx1"/>
                </a:solidFill>
              </a:rPr>
              <a:t>="UTF-8"/&gt;</a:t>
            </a:r>
          </a:p>
          <a:p>
            <a:pPr marL="114300" indent="0">
              <a:buNone/>
            </a:pPr>
            <a:r>
              <a:rPr lang="es-ES" sz="1400">
                <a:solidFill>
                  <a:schemeClr val="tx1"/>
                </a:solidFill>
              </a:rPr>
              <a:t>&lt;</a:t>
            </a:r>
            <a:r>
              <a:rPr lang="es-ES" sz="1400" err="1">
                <a:solidFill>
                  <a:schemeClr val="tx1"/>
                </a:solidFill>
              </a:rPr>
              <a:t>title</a:t>
            </a:r>
            <a:r>
              <a:rPr lang="es-ES" sz="1400">
                <a:solidFill>
                  <a:schemeClr val="tx1"/>
                </a:solidFill>
              </a:rPr>
              <a:t>&gt;Panel Control&lt;/</a:t>
            </a:r>
            <a:r>
              <a:rPr lang="es-ES" sz="1400" err="1">
                <a:solidFill>
                  <a:schemeClr val="tx1"/>
                </a:solidFill>
              </a:rPr>
              <a:t>title</a:t>
            </a:r>
            <a:r>
              <a:rPr lang="es-ES" sz="1400">
                <a:solidFill>
                  <a:schemeClr val="tx1"/>
                </a:solidFill>
              </a:rPr>
              <a:t>&gt;</a:t>
            </a:r>
          </a:p>
          <a:p>
            <a:pPr marL="114300" indent="0">
              <a:buNone/>
            </a:pPr>
            <a:r>
              <a:rPr lang="es-ES" sz="1400">
                <a:solidFill>
                  <a:schemeClr val="tx1"/>
                </a:solidFill>
              </a:rPr>
              <a:t>&lt;/head&gt;</a:t>
            </a:r>
          </a:p>
          <a:p>
            <a:pPr marL="114300" indent="0">
              <a:buNone/>
            </a:pPr>
            <a:r>
              <a:rPr lang="es-ES" sz="1400">
                <a:solidFill>
                  <a:schemeClr val="tx1"/>
                </a:solidFill>
              </a:rPr>
              <a:t>&lt;</a:t>
            </a:r>
            <a:r>
              <a:rPr lang="es-ES" sz="1400" err="1">
                <a:solidFill>
                  <a:schemeClr val="tx1"/>
                </a:solidFill>
              </a:rPr>
              <a:t>body</a:t>
            </a:r>
            <a:r>
              <a:rPr lang="es-ES" sz="1400">
                <a:solidFill>
                  <a:schemeClr val="tx1"/>
                </a:solidFill>
              </a:rPr>
              <a:t>&gt;</a:t>
            </a:r>
          </a:p>
          <a:p>
            <a:pPr marL="114300" indent="0">
              <a:buNone/>
            </a:pPr>
            <a:r>
              <a:rPr lang="es-ES" sz="1400">
                <a:solidFill>
                  <a:schemeClr val="tx1"/>
                </a:solidFill>
              </a:rPr>
              <a:t>&lt;h2&gt;La </a:t>
            </a:r>
            <a:r>
              <a:rPr lang="es-ES" sz="1400" err="1">
                <a:solidFill>
                  <a:schemeClr val="tx1"/>
                </a:solidFill>
              </a:rPr>
              <a:t>sesion</a:t>
            </a:r>
            <a:r>
              <a:rPr lang="es-ES" sz="1400">
                <a:solidFill>
                  <a:schemeClr val="tx1"/>
                </a:solidFill>
              </a:rPr>
              <a:t> creada correctamente&lt;/h2&gt;</a:t>
            </a:r>
          </a:p>
          <a:p>
            <a:pPr marL="114300" indent="0">
              <a:buNone/>
            </a:pPr>
            <a:r>
              <a:rPr lang="es-ES" sz="1400">
                <a:solidFill>
                  <a:schemeClr val="tx1"/>
                </a:solidFill>
              </a:rPr>
              <a:t>&lt;p&gt;</a:t>
            </a:r>
          </a:p>
          <a:p>
            <a:pPr marL="114300" indent="0">
              <a:buNone/>
            </a:pPr>
            <a:r>
              <a:rPr lang="es-ES" sz="1400">
                <a:solidFill>
                  <a:schemeClr val="tx1"/>
                </a:solidFill>
              </a:rPr>
              <a:t>&lt;?</a:t>
            </a:r>
            <a:r>
              <a:rPr lang="es-ES" sz="1400" err="1">
                <a:solidFill>
                  <a:schemeClr val="tx1"/>
                </a:solidFill>
              </a:rPr>
              <a:t>php</a:t>
            </a:r>
            <a:endParaRPr lang="es-ES" sz="1400">
              <a:solidFill>
                <a:schemeClr val="tx1"/>
              </a:solidFill>
            </a:endParaRPr>
          </a:p>
          <a:p>
            <a:pPr marL="114300" indent="0">
              <a:buNone/>
            </a:pPr>
            <a:r>
              <a:rPr lang="es-ES" sz="1400" err="1">
                <a:solidFill>
                  <a:schemeClr val="tx1"/>
                </a:solidFill>
              </a:rPr>
              <a:t>if</a:t>
            </a:r>
            <a:r>
              <a:rPr lang="es-ES" sz="1400">
                <a:solidFill>
                  <a:schemeClr val="tx1"/>
                </a:solidFill>
              </a:rPr>
              <a:t>(</a:t>
            </a:r>
            <a:r>
              <a:rPr lang="es-ES" sz="1400" err="1">
                <a:solidFill>
                  <a:schemeClr val="tx1"/>
                </a:solidFill>
              </a:rPr>
              <a:t>isset</a:t>
            </a:r>
            <a:r>
              <a:rPr lang="es-ES" sz="1400">
                <a:solidFill>
                  <a:schemeClr val="tx1"/>
                </a:solidFill>
              </a:rPr>
              <a:t>($_POST['nombre'])){</a:t>
            </a:r>
          </a:p>
          <a:p>
            <a:pPr marL="114300" indent="0">
              <a:buNone/>
            </a:pPr>
            <a:r>
              <a:rPr lang="es-ES" sz="1400">
                <a:solidFill>
                  <a:schemeClr val="tx1"/>
                </a:solidFill>
              </a:rPr>
              <a:t>$_SESSION['nombre'] = $_POST['nombre'];</a:t>
            </a:r>
          </a:p>
          <a:p>
            <a:pPr marL="114300" indent="0">
              <a:buNone/>
            </a:pPr>
            <a:r>
              <a:rPr lang="es-ES" sz="1400">
                <a:solidFill>
                  <a:schemeClr val="tx1"/>
                </a:solidFill>
              </a:rPr>
              <a:t>echo "Bienvenido! Has iniciado </a:t>
            </a:r>
            <a:r>
              <a:rPr lang="es-ES" sz="1400" err="1">
                <a:solidFill>
                  <a:schemeClr val="tx1"/>
                </a:solidFill>
              </a:rPr>
              <a:t>sesion</a:t>
            </a:r>
            <a:r>
              <a:rPr lang="es-ES" sz="1400">
                <a:solidFill>
                  <a:schemeClr val="tx1"/>
                </a:solidFill>
              </a:rPr>
              <a:t> como:&lt;b&gt; ".$_POST['nombre']."&lt;/b&gt;";</a:t>
            </a:r>
          </a:p>
          <a:p>
            <a:pPr marL="114300" indent="0">
              <a:buNone/>
            </a:pPr>
            <a:r>
              <a:rPr lang="es-ES" sz="1400">
                <a:solidFill>
                  <a:schemeClr val="tx1"/>
                </a:solidFill>
              </a:rPr>
              <a:t>}</a:t>
            </a:r>
            <a:r>
              <a:rPr lang="es-ES" sz="1400" err="1">
                <a:solidFill>
                  <a:schemeClr val="tx1"/>
                </a:solidFill>
              </a:rPr>
              <a:t>else</a:t>
            </a:r>
            <a:r>
              <a:rPr lang="es-ES" sz="1400">
                <a:solidFill>
                  <a:schemeClr val="tx1"/>
                </a:solidFill>
              </a:rPr>
              <a:t>{</a:t>
            </a:r>
          </a:p>
          <a:p>
            <a:pPr marL="114300" indent="0">
              <a:buNone/>
            </a:pPr>
            <a:r>
              <a:rPr lang="es-ES" sz="1400" err="1">
                <a:solidFill>
                  <a:schemeClr val="tx1"/>
                </a:solidFill>
              </a:rPr>
              <a:t>if</a:t>
            </a:r>
            <a:r>
              <a:rPr lang="es-ES" sz="1400">
                <a:solidFill>
                  <a:schemeClr val="tx1"/>
                </a:solidFill>
              </a:rPr>
              <a:t>(</a:t>
            </a:r>
            <a:r>
              <a:rPr lang="es-ES" sz="1400" err="1">
                <a:solidFill>
                  <a:schemeClr val="tx1"/>
                </a:solidFill>
              </a:rPr>
              <a:t>isset</a:t>
            </a:r>
            <a:r>
              <a:rPr lang="es-ES" sz="1400">
                <a:solidFill>
                  <a:schemeClr val="tx1"/>
                </a:solidFill>
              </a:rPr>
              <a:t>($_SESSION['nombre'])){</a:t>
            </a:r>
          </a:p>
          <a:p>
            <a:pPr marL="114300" indent="0">
              <a:buNone/>
            </a:pPr>
            <a:r>
              <a:rPr lang="es-ES" sz="1400">
                <a:solidFill>
                  <a:schemeClr val="tx1"/>
                </a:solidFill>
              </a:rPr>
              <a:t>echo "Has iniciado </a:t>
            </a:r>
            <a:r>
              <a:rPr lang="es-ES" sz="1400" err="1">
                <a:solidFill>
                  <a:schemeClr val="tx1"/>
                </a:solidFill>
              </a:rPr>
              <a:t>Sesion</a:t>
            </a:r>
            <a:r>
              <a:rPr lang="es-ES" sz="1400">
                <a:solidFill>
                  <a:schemeClr val="tx1"/>
                </a:solidFill>
              </a:rPr>
              <a:t> como: ".$_SESSION['nombre'];</a:t>
            </a:r>
          </a:p>
          <a:p>
            <a:pPr marL="114300" indent="0">
              <a:buNone/>
            </a:pPr>
            <a:r>
              <a:rPr lang="es-ES" sz="1400">
                <a:solidFill>
                  <a:schemeClr val="tx1"/>
                </a:solidFill>
              </a:rPr>
              <a:t>}</a:t>
            </a:r>
            <a:r>
              <a:rPr lang="es-ES" sz="1400" err="1">
                <a:solidFill>
                  <a:schemeClr val="tx1"/>
                </a:solidFill>
              </a:rPr>
              <a:t>else</a:t>
            </a:r>
            <a:r>
              <a:rPr lang="es-ES" sz="1400">
                <a:solidFill>
                  <a:schemeClr val="tx1"/>
                </a:solidFill>
              </a:rPr>
              <a:t>{</a:t>
            </a:r>
          </a:p>
          <a:p>
            <a:pPr marL="114300" indent="0">
              <a:buNone/>
            </a:pPr>
            <a:r>
              <a:rPr lang="es-ES" sz="1400">
                <a:solidFill>
                  <a:schemeClr val="tx1"/>
                </a:solidFill>
              </a:rPr>
              <a:t>	// Si la </a:t>
            </a:r>
            <a:r>
              <a:rPr lang="es-ES" sz="1400" err="1">
                <a:solidFill>
                  <a:schemeClr val="tx1"/>
                </a:solidFill>
              </a:rPr>
              <a:t>sesion</a:t>
            </a:r>
            <a:r>
              <a:rPr lang="es-ES" sz="1400">
                <a:solidFill>
                  <a:schemeClr val="tx1"/>
                </a:solidFill>
              </a:rPr>
              <a:t> expiro o no se creo  mostraremos el siguiente mensaje</a:t>
            </a:r>
          </a:p>
          <a:p>
            <a:pPr marL="114300" indent="0">
              <a:buNone/>
            </a:pPr>
            <a:r>
              <a:rPr lang="es-ES" sz="1400">
                <a:solidFill>
                  <a:schemeClr val="tx1"/>
                </a:solidFill>
              </a:rPr>
              <a:t>echo "Acceso Restringido";</a:t>
            </a:r>
          </a:p>
          <a:p>
            <a:pPr marL="114300" indent="0">
              <a:buNone/>
            </a:pPr>
            <a:r>
              <a:rPr lang="es-ES" sz="1400">
                <a:solidFill>
                  <a:schemeClr val="tx1"/>
                </a:solidFill>
              </a:rPr>
              <a:t>}</a:t>
            </a:r>
          </a:p>
          <a:p>
            <a:pPr marL="114300" indent="0">
              <a:buNone/>
            </a:pPr>
            <a:r>
              <a:rPr lang="es-ES" sz="1400">
                <a:solidFill>
                  <a:schemeClr val="tx1"/>
                </a:solidFill>
              </a:rPr>
              <a:t>}</a:t>
            </a:r>
          </a:p>
          <a:p>
            <a:pPr marL="114300" indent="0">
              <a:buNone/>
            </a:pPr>
            <a:r>
              <a:rPr lang="es-ES" sz="1400">
                <a:solidFill>
                  <a:schemeClr val="tx1"/>
                </a:solidFill>
              </a:rPr>
              <a:t>?&gt;&lt;/p&gt;</a:t>
            </a:r>
          </a:p>
          <a:p>
            <a:pPr marL="114300" indent="0">
              <a:buNone/>
            </a:pPr>
            <a:r>
              <a:rPr lang="es-ES" sz="1400">
                <a:solidFill>
                  <a:schemeClr val="tx1"/>
                </a:solidFill>
              </a:rPr>
              <a:t>&lt;</a:t>
            </a:r>
            <a:r>
              <a:rPr lang="es-ES" sz="1400" err="1">
                <a:solidFill>
                  <a:schemeClr val="tx1"/>
                </a:solidFill>
              </a:rPr>
              <a:t>br</a:t>
            </a:r>
            <a:r>
              <a:rPr lang="es-ES" sz="1400">
                <a:solidFill>
                  <a:schemeClr val="tx1"/>
                </a:solidFill>
              </a:rPr>
              <a:t>&gt;</a:t>
            </a:r>
          </a:p>
          <a:p>
            <a:pPr marL="114300" indent="0">
              <a:buNone/>
            </a:pPr>
            <a:r>
              <a:rPr lang="es-ES" sz="1400">
                <a:solidFill>
                  <a:schemeClr val="tx1"/>
                </a:solidFill>
              </a:rPr>
              <a:t>&lt;p&gt;&lt;a </a:t>
            </a:r>
            <a:r>
              <a:rPr lang="es-ES" sz="1400" err="1">
                <a:solidFill>
                  <a:schemeClr val="tx1"/>
                </a:solidFill>
              </a:rPr>
              <a:t>href</a:t>
            </a:r>
            <a:r>
              <a:rPr lang="es-ES" sz="1400">
                <a:solidFill>
                  <a:schemeClr val="tx1"/>
                </a:solidFill>
              </a:rPr>
              <a:t>="</a:t>
            </a:r>
            <a:r>
              <a:rPr lang="es-ES" sz="1400" err="1">
                <a:solidFill>
                  <a:schemeClr val="tx1"/>
                </a:solidFill>
              </a:rPr>
              <a:t>Login.php</a:t>
            </a:r>
            <a:r>
              <a:rPr lang="es-ES" sz="1400">
                <a:solidFill>
                  <a:schemeClr val="tx1"/>
                </a:solidFill>
              </a:rPr>
              <a:t>"&gt;Ir a la página inicial&lt;/a&gt;&lt;/p&gt;</a:t>
            </a:r>
          </a:p>
          <a:p>
            <a:pPr marL="114300" indent="0">
              <a:buNone/>
            </a:pPr>
            <a:r>
              <a:rPr lang="es-ES" sz="1400">
                <a:solidFill>
                  <a:schemeClr val="tx1"/>
                </a:solidFill>
              </a:rPr>
              <a:t>&lt;</a:t>
            </a:r>
            <a:r>
              <a:rPr lang="es-ES" sz="1400" err="1">
                <a:solidFill>
                  <a:schemeClr val="tx1"/>
                </a:solidFill>
              </a:rPr>
              <a:t>br</a:t>
            </a:r>
            <a:r>
              <a:rPr lang="es-ES" sz="1400">
                <a:solidFill>
                  <a:schemeClr val="tx1"/>
                </a:solidFill>
              </a:rPr>
              <a:t>&gt;</a:t>
            </a:r>
          </a:p>
          <a:p>
            <a:pPr marL="114300" indent="0">
              <a:buNone/>
            </a:pPr>
            <a:r>
              <a:rPr lang="es-ES" sz="1400">
                <a:solidFill>
                  <a:schemeClr val="tx1"/>
                </a:solidFill>
              </a:rPr>
              <a:t>&lt;p&gt;&lt;a </a:t>
            </a:r>
            <a:r>
              <a:rPr lang="es-ES" sz="1400" err="1">
                <a:solidFill>
                  <a:schemeClr val="tx1"/>
                </a:solidFill>
              </a:rPr>
              <a:t>href</a:t>
            </a:r>
            <a:r>
              <a:rPr lang="es-ES" sz="1400">
                <a:solidFill>
                  <a:schemeClr val="tx1"/>
                </a:solidFill>
              </a:rPr>
              <a:t>='</a:t>
            </a:r>
            <a:r>
              <a:rPr lang="es-ES" sz="1400" err="1">
                <a:solidFill>
                  <a:schemeClr val="tx1"/>
                </a:solidFill>
              </a:rPr>
              <a:t>CerrarSesion.php</a:t>
            </a:r>
            <a:r>
              <a:rPr lang="es-ES" sz="1400">
                <a:solidFill>
                  <a:schemeClr val="tx1"/>
                </a:solidFill>
              </a:rPr>
              <a:t>'&gt;Cerrar </a:t>
            </a:r>
            <a:r>
              <a:rPr lang="es-ES" sz="1400" err="1">
                <a:solidFill>
                  <a:schemeClr val="tx1"/>
                </a:solidFill>
              </a:rPr>
              <a:t>Sesion</a:t>
            </a:r>
            <a:r>
              <a:rPr lang="es-ES" sz="1400">
                <a:solidFill>
                  <a:schemeClr val="tx1"/>
                </a:solidFill>
              </a:rPr>
              <a:t>&lt;/a&gt;&lt;/p&gt;</a:t>
            </a:r>
          </a:p>
          <a:p>
            <a:pPr marL="114300" indent="0">
              <a:buNone/>
            </a:pPr>
            <a:r>
              <a:rPr lang="es-ES" sz="1400">
                <a:solidFill>
                  <a:schemeClr val="tx1"/>
                </a:solidFill>
              </a:rPr>
              <a:t>&lt;/</a:t>
            </a:r>
            <a:r>
              <a:rPr lang="es-ES" sz="1400" err="1">
                <a:solidFill>
                  <a:schemeClr val="tx1"/>
                </a:solidFill>
              </a:rPr>
              <a:t>body</a:t>
            </a:r>
            <a:r>
              <a:rPr lang="es-ES" sz="1400">
                <a:solidFill>
                  <a:schemeClr val="tx1"/>
                </a:solidFill>
              </a:rPr>
              <a:t>&gt;</a:t>
            </a:r>
          </a:p>
          <a:p>
            <a:pPr marL="114300" indent="0">
              <a:buNone/>
            </a:pPr>
            <a:r>
              <a:rPr lang="es-ES" sz="1400">
                <a:solidFill>
                  <a:schemeClr val="tx1"/>
                </a:solidFill>
              </a:rPr>
              <a:t>&lt;/</a:t>
            </a:r>
            <a:r>
              <a:rPr lang="es-ES" sz="1400" err="1">
                <a:solidFill>
                  <a:schemeClr val="tx1"/>
                </a:solidFill>
              </a:rPr>
              <a:t>html</a:t>
            </a:r>
            <a:r>
              <a:rPr lang="es-ES" sz="1400">
                <a:solidFill>
                  <a:schemeClr val="tx1"/>
                </a:solidFill>
              </a:rPr>
              <a:t>&gt;</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75</a:t>
            </a:fld>
            <a:endParaRPr lang="es-ES"/>
          </a:p>
        </p:txBody>
      </p:sp>
    </p:spTree>
    <p:extLst>
      <p:ext uri="{BB962C8B-B14F-4D97-AF65-F5344CB8AC3E}">
        <p14:creationId xmlns:p14="http://schemas.microsoft.com/office/powerpoint/2010/main" val="38858591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179512" y="555526"/>
            <a:ext cx="8496944" cy="3552300"/>
          </a:xfrm>
        </p:spPr>
        <p:txBody>
          <a:bodyPr numCol="2"/>
          <a:lstStyle/>
          <a:p>
            <a:pPr marL="114300" indent="0">
              <a:buNone/>
            </a:pPr>
            <a:r>
              <a:rPr lang="es-ES" sz="1600" err="1">
                <a:solidFill>
                  <a:schemeClr val="tx1"/>
                </a:solidFill>
              </a:rPr>
              <a:t>CerrarSesion.php</a:t>
            </a:r>
            <a:endParaRPr lang="es-ES" sz="1600">
              <a:solidFill>
                <a:schemeClr val="tx1"/>
              </a:solidFill>
            </a:endParaRPr>
          </a:p>
          <a:p>
            <a:pPr marL="114300" indent="0">
              <a:buNone/>
            </a:pPr>
            <a:endParaRPr lang="es-ES" sz="1600">
              <a:solidFill>
                <a:schemeClr val="tx1"/>
              </a:solidFill>
            </a:endParaRPr>
          </a:p>
          <a:p>
            <a:pPr marL="114300" indent="0">
              <a:buNone/>
            </a:pPr>
            <a:r>
              <a:rPr lang="es-ES" sz="1600">
                <a:solidFill>
                  <a:schemeClr val="tx1"/>
                </a:solidFill>
              </a:rPr>
              <a:t>Fichero muy importante y se encargara de destruir la sesión para no dejar huellas.</a:t>
            </a:r>
          </a:p>
          <a:p>
            <a:pPr marL="114300" indent="0">
              <a:buNone/>
            </a:pPr>
            <a:endParaRPr lang="es-ES" sz="1600">
              <a:solidFill>
                <a:schemeClr val="tx1"/>
              </a:solidFill>
            </a:endParaRPr>
          </a:p>
          <a:p>
            <a:pPr marL="114300" indent="0">
              <a:buNone/>
            </a:pPr>
            <a:r>
              <a:rPr lang="es-ES" sz="1600">
                <a:solidFill>
                  <a:schemeClr val="tx1"/>
                </a:solidFill>
              </a:rPr>
              <a:t>&lt;?</a:t>
            </a:r>
            <a:r>
              <a:rPr lang="es-ES" sz="1600" err="1">
                <a:solidFill>
                  <a:schemeClr val="tx1"/>
                </a:solidFill>
              </a:rPr>
              <a:t>php</a:t>
            </a:r>
            <a:endParaRPr lang="es-ES" sz="1600">
              <a:solidFill>
                <a:schemeClr val="tx1"/>
              </a:solidFill>
            </a:endParaRPr>
          </a:p>
          <a:p>
            <a:pPr marL="114300" indent="0">
              <a:buNone/>
            </a:pPr>
            <a:r>
              <a:rPr lang="es-ES" sz="1600">
                <a:solidFill>
                  <a:schemeClr val="tx1"/>
                </a:solidFill>
              </a:rPr>
              <a:t>// Mostramos la </a:t>
            </a:r>
            <a:r>
              <a:rPr lang="es-ES" sz="1600" err="1">
                <a:solidFill>
                  <a:schemeClr val="tx1"/>
                </a:solidFill>
              </a:rPr>
              <a:t>sesion</a:t>
            </a:r>
            <a:endParaRPr lang="es-ES" sz="1600">
              <a:solidFill>
                <a:schemeClr val="tx1"/>
              </a:solidFill>
            </a:endParaRPr>
          </a:p>
          <a:p>
            <a:pPr marL="114300" indent="0">
              <a:buNone/>
            </a:pPr>
            <a:r>
              <a:rPr lang="es-ES" sz="1600" err="1">
                <a:solidFill>
                  <a:schemeClr val="tx1"/>
                </a:solidFill>
              </a:rPr>
              <a:t>session_start</a:t>
            </a:r>
            <a:r>
              <a:rPr lang="es-ES" sz="1600">
                <a:solidFill>
                  <a:schemeClr val="tx1"/>
                </a:solidFill>
              </a:rPr>
              <a:t>();</a:t>
            </a:r>
          </a:p>
          <a:p>
            <a:pPr marL="114300" indent="0">
              <a:buNone/>
            </a:pPr>
            <a:r>
              <a:rPr lang="es-ES" sz="1600">
                <a:solidFill>
                  <a:schemeClr val="tx1"/>
                </a:solidFill>
              </a:rPr>
              <a:t>//</a:t>
            </a:r>
            <a:r>
              <a:rPr lang="es-ES" sz="1600" err="1">
                <a:solidFill>
                  <a:schemeClr val="tx1"/>
                </a:solidFill>
              </a:rPr>
              <a:t>Distruimos</a:t>
            </a:r>
            <a:r>
              <a:rPr lang="es-ES" sz="1600">
                <a:solidFill>
                  <a:schemeClr val="tx1"/>
                </a:solidFill>
              </a:rPr>
              <a:t> la </a:t>
            </a:r>
            <a:r>
              <a:rPr lang="es-ES" sz="1600" err="1">
                <a:solidFill>
                  <a:schemeClr val="tx1"/>
                </a:solidFill>
              </a:rPr>
              <a:t>sesion</a:t>
            </a:r>
            <a:endParaRPr lang="es-ES" sz="1600">
              <a:solidFill>
                <a:schemeClr val="tx1"/>
              </a:solidFill>
            </a:endParaRPr>
          </a:p>
          <a:p>
            <a:pPr marL="114300" indent="0">
              <a:buNone/>
            </a:pPr>
            <a:r>
              <a:rPr lang="es-ES" sz="1600" err="1">
                <a:solidFill>
                  <a:schemeClr val="tx1"/>
                </a:solidFill>
              </a:rPr>
              <a:t>session_destroy</a:t>
            </a:r>
            <a:r>
              <a:rPr lang="es-ES" sz="1600">
                <a:solidFill>
                  <a:schemeClr val="tx1"/>
                </a:solidFill>
              </a:rPr>
              <a:t>();</a:t>
            </a:r>
          </a:p>
          <a:p>
            <a:pPr marL="114300" indent="0">
              <a:buNone/>
            </a:pPr>
            <a:r>
              <a:rPr lang="es-ES" sz="1600">
                <a:solidFill>
                  <a:schemeClr val="tx1"/>
                </a:solidFill>
              </a:rPr>
              <a:t>?&gt;</a:t>
            </a:r>
          </a:p>
          <a:p>
            <a:pPr marL="114300" indent="0">
              <a:buNone/>
            </a:pPr>
            <a:r>
              <a:rPr lang="es-ES" sz="1600">
                <a:solidFill>
                  <a:schemeClr val="tx1"/>
                </a:solidFill>
              </a:rPr>
              <a:t>&lt;!DOCTYPE </a:t>
            </a:r>
            <a:r>
              <a:rPr lang="es-ES" sz="1600" err="1">
                <a:solidFill>
                  <a:schemeClr val="tx1"/>
                </a:solidFill>
              </a:rPr>
              <a:t>html</a:t>
            </a:r>
            <a:r>
              <a:rPr lang="es-ES" sz="1600">
                <a:solidFill>
                  <a:schemeClr val="tx1"/>
                </a:solidFill>
              </a:rPr>
              <a:t>&gt;</a:t>
            </a:r>
          </a:p>
          <a:p>
            <a:pPr marL="114300" indent="0">
              <a:buNone/>
            </a:pPr>
            <a:r>
              <a:rPr lang="es-ES" sz="1600">
                <a:solidFill>
                  <a:schemeClr val="tx1"/>
                </a:solidFill>
              </a:rPr>
              <a:t>&lt;</a:t>
            </a:r>
            <a:r>
              <a:rPr lang="es-ES" sz="1600" err="1">
                <a:solidFill>
                  <a:schemeClr val="tx1"/>
                </a:solidFill>
              </a:rPr>
              <a:t>html</a:t>
            </a:r>
            <a:r>
              <a:rPr lang="es-ES" sz="1600">
                <a:solidFill>
                  <a:schemeClr val="tx1"/>
                </a:solidFill>
              </a:rPr>
              <a:t>&gt;</a:t>
            </a:r>
          </a:p>
          <a:p>
            <a:pPr marL="114300" indent="0">
              <a:buNone/>
            </a:pPr>
            <a:r>
              <a:rPr lang="es-ES" sz="1600">
                <a:solidFill>
                  <a:schemeClr val="tx1"/>
                </a:solidFill>
              </a:rPr>
              <a:t>&lt;head&gt;</a:t>
            </a:r>
          </a:p>
          <a:p>
            <a:pPr marL="114300" indent="0">
              <a:buNone/>
            </a:pPr>
            <a:r>
              <a:rPr lang="es-ES" sz="1600">
                <a:solidFill>
                  <a:schemeClr val="tx1"/>
                </a:solidFill>
              </a:rPr>
              <a:t>&lt;meta </a:t>
            </a:r>
            <a:r>
              <a:rPr lang="es-ES" sz="1600" err="1">
                <a:solidFill>
                  <a:schemeClr val="tx1"/>
                </a:solidFill>
              </a:rPr>
              <a:t>charset</a:t>
            </a:r>
            <a:r>
              <a:rPr lang="es-ES" sz="1600">
                <a:solidFill>
                  <a:schemeClr val="tx1"/>
                </a:solidFill>
              </a:rPr>
              <a:t>="UTF-8"/&gt;</a:t>
            </a:r>
          </a:p>
          <a:p>
            <a:pPr marL="114300" indent="0">
              <a:buNone/>
            </a:pPr>
            <a:r>
              <a:rPr lang="es-ES" sz="1600">
                <a:solidFill>
                  <a:schemeClr val="tx1"/>
                </a:solidFill>
              </a:rPr>
              <a:t>&lt;</a:t>
            </a:r>
            <a:r>
              <a:rPr lang="es-ES" sz="1600" err="1">
                <a:solidFill>
                  <a:schemeClr val="tx1"/>
                </a:solidFill>
              </a:rPr>
              <a:t>title</a:t>
            </a:r>
            <a:r>
              <a:rPr lang="es-ES" sz="1600">
                <a:solidFill>
                  <a:schemeClr val="tx1"/>
                </a:solidFill>
              </a:rPr>
              <a:t>&gt;Cerrar </a:t>
            </a:r>
            <a:r>
              <a:rPr lang="es-ES" sz="1600" err="1">
                <a:solidFill>
                  <a:schemeClr val="tx1"/>
                </a:solidFill>
              </a:rPr>
              <a:t>Sesion</a:t>
            </a:r>
            <a:r>
              <a:rPr lang="es-ES" sz="1600">
                <a:solidFill>
                  <a:schemeClr val="tx1"/>
                </a:solidFill>
              </a:rPr>
              <a:t>&lt;/</a:t>
            </a:r>
            <a:r>
              <a:rPr lang="es-ES" sz="1600" err="1">
                <a:solidFill>
                  <a:schemeClr val="tx1"/>
                </a:solidFill>
              </a:rPr>
              <a:t>title</a:t>
            </a:r>
            <a:r>
              <a:rPr lang="es-ES" sz="1600">
                <a:solidFill>
                  <a:schemeClr val="tx1"/>
                </a:solidFill>
              </a:rPr>
              <a:t>&gt;</a:t>
            </a:r>
          </a:p>
          <a:p>
            <a:pPr marL="114300" indent="0">
              <a:buNone/>
            </a:pPr>
            <a:r>
              <a:rPr lang="es-ES" sz="1600">
                <a:solidFill>
                  <a:schemeClr val="tx1"/>
                </a:solidFill>
              </a:rPr>
              <a:t>&lt;/head&gt;</a:t>
            </a:r>
          </a:p>
          <a:p>
            <a:pPr marL="114300" indent="0">
              <a:buNone/>
            </a:pPr>
            <a:r>
              <a:rPr lang="es-ES" sz="1600">
                <a:solidFill>
                  <a:schemeClr val="tx1"/>
                </a:solidFill>
              </a:rPr>
              <a:t>&lt;</a:t>
            </a:r>
            <a:r>
              <a:rPr lang="es-ES" sz="1600" err="1">
                <a:solidFill>
                  <a:schemeClr val="tx1"/>
                </a:solidFill>
              </a:rPr>
              <a:t>body</a:t>
            </a:r>
            <a:r>
              <a:rPr lang="es-ES" sz="1600">
                <a:solidFill>
                  <a:schemeClr val="tx1"/>
                </a:solidFill>
              </a:rPr>
              <a:t>&gt;</a:t>
            </a:r>
          </a:p>
          <a:p>
            <a:pPr marL="114300" indent="0">
              <a:buNone/>
            </a:pPr>
            <a:r>
              <a:rPr lang="es-ES" sz="1600">
                <a:solidFill>
                  <a:schemeClr val="tx1"/>
                </a:solidFill>
              </a:rPr>
              <a:t>&lt;h2&gt;Has Cerrado </a:t>
            </a:r>
            <a:r>
              <a:rPr lang="es-ES" sz="1600" err="1">
                <a:solidFill>
                  <a:schemeClr val="tx1"/>
                </a:solidFill>
              </a:rPr>
              <a:t>Sesion</a:t>
            </a:r>
            <a:r>
              <a:rPr lang="es-ES" sz="1600">
                <a:solidFill>
                  <a:schemeClr val="tx1"/>
                </a:solidFill>
              </a:rPr>
              <a:t> correctamente&lt;/h2&gt;</a:t>
            </a:r>
          </a:p>
          <a:p>
            <a:pPr marL="114300" indent="0">
              <a:buNone/>
            </a:pPr>
            <a:r>
              <a:rPr lang="es-ES" sz="1600">
                <a:solidFill>
                  <a:schemeClr val="tx1"/>
                </a:solidFill>
              </a:rPr>
              <a:t>&lt;</a:t>
            </a:r>
            <a:r>
              <a:rPr lang="es-ES" sz="1600" err="1">
                <a:solidFill>
                  <a:schemeClr val="tx1"/>
                </a:solidFill>
              </a:rPr>
              <a:t>br</a:t>
            </a:r>
            <a:r>
              <a:rPr lang="es-ES" sz="1600">
                <a:solidFill>
                  <a:schemeClr val="tx1"/>
                </a:solidFill>
              </a:rPr>
              <a:t>/&gt;</a:t>
            </a:r>
          </a:p>
          <a:p>
            <a:pPr marL="114300" indent="0">
              <a:buNone/>
            </a:pPr>
            <a:r>
              <a:rPr lang="es-ES" sz="1600">
                <a:solidFill>
                  <a:schemeClr val="tx1"/>
                </a:solidFill>
              </a:rPr>
              <a:t>&lt;p&gt;&lt;a </a:t>
            </a:r>
            <a:r>
              <a:rPr lang="es-ES" sz="1600" err="1">
                <a:solidFill>
                  <a:schemeClr val="tx1"/>
                </a:solidFill>
              </a:rPr>
              <a:t>href</a:t>
            </a:r>
            <a:r>
              <a:rPr lang="es-ES" sz="1600">
                <a:solidFill>
                  <a:schemeClr val="tx1"/>
                </a:solidFill>
              </a:rPr>
              <a:t>="</a:t>
            </a:r>
            <a:r>
              <a:rPr lang="es-ES" sz="1600" err="1">
                <a:solidFill>
                  <a:schemeClr val="tx1"/>
                </a:solidFill>
              </a:rPr>
              <a:t>Login.php</a:t>
            </a:r>
            <a:r>
              <a:rPr lang="es-ES" sz="1600">
                <a:solidFill>
                  <a:schemeClr val="tx1"/>
                </a:solidFill>
              </a:rPr>
              <a:t>"&gt;Ir al </a:t>
            </a:r>
            <a:r>
              <a:rPr lang="es-ES" sz="1600" err="1">
                <a:solidFill>
                  <a:schemeClr val="tx1"/>
                </a:solidFill>
              </a:rPr>
              <a:t>Login</a:t>
            </a:r>
            <a:r>
              <a:rPr lang="es-ES" sz="1600">
                <a:solidFill>
                  <a:schemeClr val="tx1"/>
                </a:solidFill>
              </a:rPr>
              <a:t>&lt;/a&gt;&lt;/p&gt;</a:t>
            </a:r>
          </a:p>
          <a:p>
            <a:pPr marL="114300" indent="0">
              <a:buNone/>
            </a:pPr>
            <a:r>
              <a:rPr lang="es-ES" sz="1600">
                <a:solidFill>
                  <a:schemeClr val="tx1"/>
                </a:solidFill>
              </a:rPr>
              <a:t>&lt;/</a:t>
            </a:r>
            <a:r>
              <a:rPr lang="es-ES" sz="1600" err="1">
                <a:solidFill>
                  <a:schemeClr val="tx1"/>
                </a:solidFill>
              </a:rPr>
              <a:t>body</a:t>
            </a:r>
            <a:r>
              <a:rPr lang="es-ES" sz="1600">
                <a:solidFill>
                  <a:schemeClr val="tx1"/>
                </a:solidFill>
              </a:rPr>
              <a:t>&gt;</a:t>
            </a:r>
          </a:p>
          <a:p>
            <a:pPr marL="114300" indent="0">
              <a:buNone/>
            </a:pPr>
            <a:r>
              <a:rPr lang="es-ES" sz="1600">
                <a:solidFill>
                  <a:schemeClr val="tx1"/>
                </a:solidFill>
              </a:rPr>
              <a:t>&lt;/</a:t>
            </a:r>
            <a:r>
              <a:rPr lang="es-ES" sz="1600" err="1">
                <a:solidFill>
                  <a:schemeClr val="tx1"/>
                </a:solidFill>
              </a:rPr>
              <a:t>html</a:t>
            </a:r>
            <a:r>
              <a:rPr lang="es-ES" sz="1600">
                <a:solidFill>
                  <a:schemeClr val="tx1"/>
                </a:solidFill>
              </a:rPr>
              <a:t>&gt;</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76</a:t>
            </a:fld>
            <a:endParaRPr lang="es-ES"/>
          </a:p>
        </p:txBody>
      </p:sp>
    </p:spTree>
    <p:extLst>
      <p:ext uri="{BB962C8B-B14F-4D97-AF65-F5344CB8AC3E}">
        <p14:creationId xmlns:p14="http://schemas.microsoft.com/office/powerpoint/2010/main" val="279344074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107504" y="0"/>
            <a:ext cx="8928992" cy="3552300"/>
          </a:xfrm>
        </p:spPr>
        <p:txBody>
          <a:bodyPr/>
          <a:lstStyle/>
          <a:p>
            <a:pPr marL="114300" indent="0">
              <a:buNone/>
            </a:pPr>
            <a:r>
              <a:rPr lang="es-ES" sz="1600" b="1">
                <a:solidFill>
                  <a:schemeClr val="tx1"/>
                </a:solidFill>
              </a:rPr>
              <a:t>Para Iniciar, identificar y eliminar sesiones usaremos las siguientes funciones de PHP:</a:t>
            </a:r>
          </a:p>
          <a:p>
            <a:pPr marL="114300" indent="0">
              <a:buNone/>
            </a:pPr>
            <a:r>
              <a:rPr lang="es-ES" sz="1600" b="1" err="1">
                <a:solidFill>
                  <a:schemeClr val="tx1"/>
                </a:solidFill>
              </a:rPr>
              <a:t>session_start</a:t>
            </a:r>
            <a:r>
              <a:rPr lang="es-ES" sz="1600" b="1">
                <a:solidFill>
                  <a:schemeClr val="tx1"/>
                </a:solidFill>
              </a:rPr>
              <a:t>(): </a:t>
            </a:r>
            <a:r>
              <a:rPr lang="es-ES" sz="1600">
                <a:solidFill>
                  <a:schemeClr val="tx1"/>
                </a:solidFill>
              </a:rPr>
              <a:t>se coloca al principio de cada archivo .</a:t>
            </a:r>
            <a:r>
              <a:rPr lang="es-ES" sz="1600" err="1">
                <a:solidFill>
                  <a:schemeClr val="tx1"/>
                </a:solidFill>
              </a:rPr>
              <a:t>php</a:t>
            </a:r>
            <a:r>
              <a:rPr lang="es-ES" sz="1600">
                <a:solidFill>
                  <a:schemeClr val="tx1"/>
                </a:solidFill>
              </a:rPr>
              <a:t> (incluso antes de las funciones </a:t>
            </a:r>
            <a:r>
              <a:rPr lang="es-ES" sz="1600" err="1">
                <a:solidFill>
                  <a:schemeClr val="tx1"/>
                </a:solidFill>
              </a:rPr>
              <a:t>include</a:t>
            </a:r>
            <a:r>
              <a:rPr lang="es-ES" sz="1600">
                <a:solidFill>
                  <a:schemeClr val="tx1"/>
                </a:solidFill>
              </a:rPr>
              <a:t>() o </a:t>
            </a:r>
            <a:r>
              <a:rPr lang="es-ES" sz="1600" err="1">
                <a:solidFill>
                  <a:schemeClr val="tx1"/>
                </a:solidFill>
              </a:rPr>
              <a:t>require</a:t>
            </a:r>
            <a:r>
              <a:rPr lang="es-ES" sz="1600">
                <a:solidFill>
                  <a:schemeClr val="tx1"/>
                </a:solidFill>
              </a:rPr>
              <a:t>()) para iniciar o reanudar la sesión. Devuelve true si la sesión se ha iniciado correctamente o false en caso contrario (en versiones anteriores a PHP 5.3.0 se devolvía true).</a:t>
            </a:r>
          </a:p>
          <a:p>
            <a:pPr marL="114300" indent="0">
              <a:buNone/>
            </a:pPr>
            <a:r>
              <a:rPr lang="es-ES" sz="1600">
                <a:solidFill>
                  <a:schemeClr val="tx1"/>
                </a:solidFill>
              </a:rPr>
              <a:t>Podemos configurar PHP para que </a:t>
            </a:r>
            <a:r>
              <a:rPr lang="es-ES" sz="1600" err="1">
                <a:solidFill>
                  <a:schemeClr val="tx1"/>
                </a:solidFill>
              </a:rPr>
              <a:t>lasesión</a:t>
            </a:r>
            <a:r>
              <a:rPr lang="es-ES" sz="1600">
                <a:solidFill>
                  <a:schemeClr val="tx1"/>
                </a:solidFill>
              </a:rPr>
              <a:t> se inicie o continúe automáticamente al principio de cada página de las siguientes formas:</a:t>
            </a:r>
          </a:p>
          <a:p>
            <a:pPr marL="114300" indent="0">
              <a:buNone/>
            </a:pPr>
            <a:endParaRPr lang="es-ES" sz="1600">
              <a:solidFill>
                <a:schemeClr val="tx1"/>
              </a:solidFill>
            </a:endParaRPr>
          </a:p>
          <a:p>
            <a:pPr marL="857250" lvl="1" indent="-285750">
              <a:buFont typeface="Wingdings" panose="05000000000000000000" pitchFamily="2" charset="2"/>
              <a:buChar char="§"/>
            </a:pPr>
            <a:r>
              <a:rPr lang="es-ES" sz="1600">
                <a:solidFill>
                  <a:schemeClr val="tx1"/>
                </a:solidFill>
              </a:rPr>
              <a:t>En el archivo de configuración de PHP (php.ini) localiza la línea </a:t>
            </a:r>
            <a:r>
              <a:rPr lang="es-ES" sz="1600" err="1">
                <a:solidFill>
                  <a:schemeClr val="tx1"/>
                </a:solidFill>
              </a:rPr>
              <a:t>session.auto_start</a:t>
            </a:r>
            <a:r>
              <a:rPr lang="es-ES" sz="1600">
                <a:solidFill>
                  <a:schemeClr val="tx1"/>
                </a:solidFill>
              </a:rPr>
              <a:t> = 0 y sustitúyela para que quede del siguiente modo: </a:t>
            </a:r>
            <a:r>
              <a:rPr lang="es-ES" sz="1600" err="1">
                <a:solidFill>
                  <a:schemeClr val="tx1"/>
                </a:solidFill>
              </a:rPr>
              <a:t>session.auto_start</a:t>
            </a:r>
            <a:r>
              <a:rPr lang="es-ES" sz="1600">
                <a:solidFill>
                  <a:schemeClr val="tx1"/>
                </a:solidFill>
              </a:rPr>
              <a:t> = 1 (y después reinicia el servidor web).</a:t>
            </a:r>
          </a:p>
          <a:p>
            <a:pPr marL="857250" lvl="1" indent="-285750">
              <a:buFont typeface="Wingdings" panose="05000000000000000000" pitchFamily="2" charset="2"/>
              <a:buChar char="§"/>
            </a:pPr>
            <a:endParaRPr lang="es-ES" sz="1600">
              <a:solidFill>
                <a:schemeClr val="tx1"/>
              </a:solidFill>
            </a:endParaRPr>
          </a:p>
          <a:p>
            <a:pPr marL="857250" lvl="1" indent="-285750">
              <a:buFont typeface="Wingdings" panose="05000000000000000000" pitchFamily="2" charset="2"/>
              <a:buChar char="§"/>
            </a:pPr>
            <a:r>
              <a:rPr lang="es-ES" sz="1600">
                <a:solidFill>
                  <a:schemeClr val="tx1"/>
                </a:solidFill>
              </a:rPr>
              <a:t>Otra forma es definiendo dicho valor en tiempo de ejecución mediante la función </a:t>
            </a:r>
            <a:r>
              <a:rPr lang="es-ES" sz="1600" err="1">
                <a:solidFill>
                  <a:schemeClr val="tx1"/>
                </a:solidFill>
              </a:rPr>
              <a:t>ini_set</a:t>
            </a:r>
            <a:r>
              <a:rPr lang="es-ES" sz="1600">
                <a:solidFill>
                  <a:schemeClr val="tx1"/>
                </a:solidFill>
              </a:rPr>
              <a:t>(): para ello escribiremos al principio del código PHP la siguiente línea: </a:t>
            </a:r>
            <a:r>
              <a:rPr lang="es-ES" sz="1600" err="1">
                <a:solidFill>
                  <a:schemeClr val="tx1"/>
                </a:solidFill>
              </a:rPr>
              <a:t>ini_set</a:t>
            </a:r>
            <a:r>
              <a:rPr lang="es-ES" sz="1600">
                <a:solidFill>
                  <a:schemeClr val="tx1"/>
                </a:solidFill>
              </a:rPr>
              <a:t>('</a:t>
            </a:r>
            <a:r>
              <a:rPr lang="es-ES" sz="1600" err="1">
                <a:solidFill>
                  <a:schemeClr val="tx1"/>
                </a:solidFill>
              </a:rPr>
              <a:t>session.auto_start</a:t>
            </a:r>
            <a:r>
              <a:rPr lang="es-ES" sz="1600">
                <a:solidFill>
                  <a:schemeClr val="tx1"/>
                </a:solidFill>
              </a:rPr>
              <a:t>', 1); pero ten en cuenta que las configuraciones de PHP modificadas con dicha función se restaurarán al finalizar el script PHP mismo.</a:t>
            </a:r>
          </a:p>
          <a:p>
            <a:pPr marL="114300" indent="0">
              <a:buNone/>
            </a:pPr>
            <a:endParaRPr lang="es-ES" sz="1600">
              <a:solidFill>
                <a:schemeClr val="tx1"/>
              </a:solidFill>
            </a:endParaRPr>
          </a:p>
          <a:p>
            <a:pPr marL="114300" indent="0">
              <a:buNone/>
            </a:pPr>
            <a:r>
              <a:rPr lang="es-ES" sz="1600">
                <a:solidFill>
                  <a:schemeClr val="tx1"/>
                </a:solidFill>
              </a:rPr>
              <a:t>    Si usamos dicho método no deberemos poner </a:t>
            </a:r>
            <a:r>
              <a:rPr lang="es-ES" sz="1600" err="1">
                <a:solidFill>
                  <a:schemeClr val="tx1"/>
                </a:solidFill>
              </a:rPr>
              <a:t>session_start</a:t>
            </a:r>
            <a:r>
              <a:rPr lang="es-ES" sz="1600">
                <a:solidFill>
                  <a:schemeClr val="tx1"/>
                </a:solidFill>
              </a:rPr>
              <a:t>().</a:t>
            </a:r>
          </a:p>
          <a:p>
            <a:pPr marL="114300" indent="0">
              <a:buNone/>
            </a:pPr>
            <a:endParaRPr lang="es-ES" sz="1600">
              <a:solidFill>
                <a:schemeClr val="tx1"/>
              </a:solidFill>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77</a:t>
            </a:fld>
            <a:endParaRPr lang="es-ES"/>
          </a:p>
        </p:txBody>
      </p:sp>
    </p:spTree>
    <p:extLst>
      <p:ext uri="{BB962C8B-B14F-4D97-AF65-F5344CB8AC3E}">
        <p14:creationId xmlns:p14="http://schemas.microsoft.com/office/powerpoint/2010/main" val="128870787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249560" y="1191802"/>
            <a:ext cx="8496944" cy="3552300"/>
          </a:xfrm>
        </p:spPr>
        <p:txBody>
          <a:bodyPr/>
          <a:lstStyle/>
          <a:p>
            <a:pPr marL="114300" indent="0">
              <a:buNone/>
            </a:pPr>
            <a:r>
              <a:rPr lang="es-ES" sz="1600" b="1" err="1">
                <a:solidFill>
                  <a:schemeClr val="tx1"/>
                </a:solidFill>
              </a:rPr>
              <a:t>session_id</a:t>
            </a:r>
            <a:r>
              <a:rPr lang="es-ES" sz="1600" b="1">
                <a:solidFill>
                  <a:schemeClr val="tx1"/>
                </a:solidFill>
              </a:rPr>
              <a:t>(): </a:t>
            </a:r>
            <a:r>
              <a:rPr lang="es-ES" sz="1600">
                <a:solidFill>
                  <a:schemeClr val="tx1"/>
                </a:solidFill>
              </a:rPr>
              <a:t>asigna un identificador a una sesión (se recomienda que sea corto y que contenga sólo caracteres alfanuméricos). Si no asignamos un identificador, se asignará uno automáticamente.</a:t>
            </a:r>
          </a:p>
          <a:p>
            <a:pPr marL="114300" indent="0">
              <a:buNone/>
            </a:pPr>
            <a:r>
              <a:rPr lang="es-ES" sz="1600">
                <a:solidFill>
                  <a:schemeClr val="tx1"/>
                </a:solidFill>
              </a:rPr>
              <a:t>En caso de ser usada, debe estar antes de </a:t>
            </a:r>
            <a:r>
              <a:rPr lang="es-ES" sz="1600" err="1">
                <a:solidFill>
                  <a:schemeClr val="tx1"/>
                </a:solidFill>
              </a:rPr>
              <a:t>session_start</a:t>
            </a:r>
            <a:r>
              <a:rPr lang="es-ES" sz="1600">
                <a:solidFill>
                  <a:schemeClr val="tx1"/>
                </a:solidFill>
              </a:rPr>
              <a:t>().</a:t>
            </a:r>
          </a:p>
          <a:p>
            <a:pPr marL="114300" indent="0">
              <a:buNone/>
            </a:pPr>
            <a:endParaRPr lang="es-ES" sz="1600">
              <a:solidFill>
                <a:schemeClr val="tx1"/>
              </a:solidFill>
            </a:endParaRPr>
          </a:p>
          <a:p>
            <a:pPr marL="114300" indent="0">
              <a:buNone/>
            </a:pPr>
            <a:r>
              <a:rPr lang="es-ES" sz="1600" b="1" err="1">
                <a:solidFill>
                  <a:schemeClr val="tx1"/>
                </a:solidFill>
              </a:rPr>
              <a:t>session_name</a:t>
            </a:r>
            <a:r>
              <a:rPr lang="es-ES" sz="1600" b="1">
                <a:solidFill>
                  <a:schemeClr val="tx1"/>
                </a:solidFill>
              </a:rPr>
              <a:t>(): </a:t>
            </a:r>
            <a:r>
              <a:rPr lang="es-ES" sz="1600">
                <a:solidFill>
                  <a:schemeClr val="tx1"/>
                </a:solidFill>
              </a:rPr>
              <a:t>asigna un nombre a una sesión (se recomienda que sea corto y que contenga sólo caracteres alfanuméricos). Si no indicamos un nombre, se usará por defecto el definido en el archivo de configuración de PHP (por defecto es PHPSESSID).</a:t>
            </a:r>
          </a:p>
          <a:p>
            <a:pPr marL="114300" indent="0">
              <a:buNone/>
            </a:pPr>
            <a:endParaRPr lang="es-ES" sz="1600">
              <a:solidFill>
                <a:schemeClr val="tx1"/>
              </a:solidFill>
            </a:endParaRPr>
          </a:p>
          <a:p>
            <a:pPr marL="114300" indent="0">
              <a:buNone/>
            </a:pPr>
            <a:r>
              <a:rPr lang="es-ES" sz="1600">
                <a:solidFill>
                  <a:schemeClr val="tx1"/>
                </a:solidFill>
              </a:rPr>
              <a:t>IMPORTANTE: en caso de usarse deberá estar definida en cada archivo .</a:t>
            </a:r>
            <a:r>
              <a:rPr lang="es-ES" sz="1600" err="1">
                <a:solidFill>
                  <a:schemeClr val="tx1"/>
                </a:solidFill>
              </a:rPr>
              <a:t>php</a:t>
            </a:r>
            <a:r>
              <a:rPr lang="es-ES" sz="1600">
                <a:solidFill>
                  <a:schemeClr val="tx1"/>
                </a:solidFill>
              </a:rPr>
              <a:t>, y situada antes de </a:t>
            </a:r>
            <a:r>
              <a:rPr lang="es-ES" sz="1600" err="1">
                <a:solidFill>
                  <a:schemeClr val="tx1"/>
                </a:solidFill>
              </a:rPr>
              <a:t>session_start</a:t>
            </a:r>
            <a:r>
              <a:rPr lang="es-ES" sz="1600">
                <a:solidFill>
                  <a:schemeClr val="tx1"/>
                </a:solidFill>
              </a:rPr>
              <a:t>().</a:t>
            </a:r>
          </a:p>
          <a:p>
            <a:pPr marL="114300" indent="0">
              <a:buNone/>
            </a:pPr>
            <a:endParaRPr lang="es-ES" sz="1600">
              <a:solidFill>
                <a:schemeClr val="tx1"/>
              </a:solidFill>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78</a:t>
            </a:fld>
            <a:endParaRPr lang="es-ES"/>
          </a:p>
        </p:txBody>
      </p:sp>
    </p:spTree>
    <p:extLst>
      <p:ext uri="{BB962C8B-B14F-4D97-AF65-F5344CB8AC3E}">
        <p14:creationId xmlns:p14="http://schemas.microsoft.com/office/powerpoint/2010/main" val="3754751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249560" y="1191802"/>
            <a:ext cx="8496944" cy="3552300"/>
          </a:xfrm>
        </p:spPr>
        <p:txBody>
          <a:bodyPr/>
          <a:lstStyle/>
          <a:p>
            <a:pPr marL="114300" indent="0">
              <a:buNone/>
            </a:pPr>
            <a:r>
              <a:rPr lang="es-ES" sz="1600" b="1" err="1">
                <a:solidFill>
                  <a:schemeClr val="tx1"/>
                </a:solidFill>
              </a:rPr>
              <a:t>session_destroy</a:t>
            </a:r>
            <a:r>
              <a:rPr lang="es-ES" sz="1600" b="1">
                <a:solidFill>
                  <a:schemeClr val="tx1"/>
                </a:solidFill>
              </a:rPr>
              <a:t>(): </a:t>
            </a:r>
            <a:r>
              <a:rPr lang="es-ES" sz="1600">
                <a:solidFill>
                  <a:schemeClr val="tx1"/>
                </a:solidFill>
              </a:rPr>
              <a:t>elimina la información de la sesión actual, pero sin eliminar las variables ni las Cookies de sesión (el código para borrar dicha información deberá ir justo antes de llamar a esta función).</a:t>
            </a:r>
          </a:p>
          <a:p>
            <a:pPr marL="114300" indent="0">
              <a:buNone/>
            </a:pPr>
            <a:endParaRPr lang="es-ES" sz="1600">
              <a:solidFill>
                <a:schemeClr val="tx1"/>
              </a:solidFill>
            </a:endParaRPr>
          </a:p>
          <a:p>
            <a:pPr marL="114300" indent="0">
              <a:buNone/>
            </a:pPr>
            <a:r>
              <a:rPr lang="es-ES" sz="1600">
                <a:solidFill>
                  <a:schemeClr val="tx1"/>
                </a:solidFill>
              </a:rPr>
              <a:t>Devuelve true si se ha eliminado la sesión o false en caso de error.</a:t>
            </a:r>
          </a:p>
          <a:p>
            <a:pPr marL="114300" indent="0">
              <a:buNone/>
            </a:pPr>
            <a:endParaRPr lang="es-ES" sz="1600">
              <a:solidFill>
                <a:schemeClr val="tx1"/>
              </a:solidFill>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79</a:t>
            </a:fld>
            <a:endParaRPr lang="es-ES"/>
          </a:p>
        </p:txBody>
      </p:sp>
    </p:spTree>
    <p:extLst>
      <p:ext uri="{BB962C8B-B14F-4D97-AF65-F5344CB8AC3E}">
        <p14:creationId xmlns:p14="http://schemas.microsoft.com/office/powerpoint/2010/main" val="8474027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91" name="Google Shape;291;p29"/>
          <p:cNvSpPr txBox="1">
            <a:spLocks noGrp="1"/>
          </p:cNvSpPr>
          <p:nvPr>
            <p:ph type="sldNum" idx="10"/>
          </p:nvPr>
        </p:nvSpPr>
        <p:spPr>
          <a:xfrm>
            <a:off x="8480575" y="4696933"/>
            <a:ext cx="548700" cy="3135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8</a:t>
            </a:fld>
            <a:endParaRPr/>
          </a:p>
        </p:txBody>
      </p:sp>
      <p:sp>
        <p:nvSpPr>
          <p:cNvPr id="7" name="Título 6">
            <a:extLst>
              <a:ext uri="{FF2B5EF4-FFF2-40B4-BE49-F238E27FC236}">
                <a16:creationId xmlns:a16="http://schemas.microsoft.com/office/drawing/2014/main" id="{DD8DD87D-164D-444D-989A-6F40D18C7A1F}"/>
              </a:ext>
            </a:extLst>
          </p:cNvPr>
          <p:cNvSpPr>
            <a:spLocks noGrp="1"/>
          </p:cNvSpPr>
          <p:nvPr>
            <p:ph type="title"/>
          </p:nvPr>
        </p:nvSpPr>
        <p:spPr>
          <a:xfrm>
            <a:off x="755576" y="51470"/>
            <a:ext cx="6462600" cy="857400"/>
          </a:xfrm>
        </p:spPr>
        <p:txBody>
          <a:bodyPr/>
          <a:lstStyle/>
          <a:p>
            <a:r>
              <a:rPr lang="es-ES"/>
              <a:t>COOKIE</a:t>
            </a:r>
          </a:p>
        </p:txBody>
      </p:sp>
      <p:sp>
        <p:nvSpPr>
          <p:cNvPr id="10" name="CuadroTexto 9">
            <a:extLst>
              <a:ext uri="{FF2B5EF4-FFF2-40B4-BE49-F238E27FC236}">
                <a16:creationId xmlns:a16="http://schemas.microsoft.com/office/drawing/2014/main" id="{EEA36DFA-E386-4701-9570-DD7E672C144A}"/>
              </a:ext>
            </a:extLst>
          </p:cNvPr>
          <p:cNvSpPr txBox="1"/>
          <p:nvPr/>
        </p:nvSpPr>
        <p:spPr>
          <a:xfrm>
            <a:off x="179512" y="771550"/>
            <a:ext cx="8424936" cy="3785652"/>
          </a:xfrm>
          <a:prstGeom prst="rect">
            <a:avLst/>
          </a:prstGeom>
          <a:noFill/>
        </p:spPr>
        <p:txBody>
          <a:bodyPr wrap="square">
            <a:spAutoFit/>
          </a:bodyPr>
          <a:lstStyle/>
          <a:p>
            <a:r>
              <a:rPr lang="es-ES" sz="2000">
                <a:solidFill>
                  <a:schemeClr val="dk1"/>
                </a:solidFill>
                <a:latin typeface="Calibri" panose="020F0502020204030204" pitchFamily="34" charset="0"/>
                <a:ea typeface="Lato"/>
                <a:cs typeface="Calibri" panose="020F0502020204030204" pitchFamily="34" charset="0"/>
                <a:sym typeface="Lato"/>
              </a:rPr>
              <a:t>Una cookie es una pequeña cantidad de datos almacenada por el navegador del usuario cuando solicita una página a un servidor. </a:t>
            </a:r>
          </a:p>
          <a:p>
            <a:endParaRPr lang="es-ES" sz="2000">
              <a:solidFill>
                <a:schemeClr val="dk1"/>
              </a:solidFill>
              <a:latin typeface="Calibri" panose="020F0502020204030204" pitchFamily="34" charset="0"/>
              <a:ea typeface="Lato"/>
              <a:cs typeface="Calibri" panose="020F0502020204030204" pitchFamily="34" charset="0"/>
              <a:sym typeface="Lato"/>
            </a:endParaRPr>
          </a:p>
          <a:p>
            <a:r>
              <a:rPr lang="es-ES" sz="2000">
                <a:solidFill>
                  <a:schemeClr val="dk1"/>
                </a:solidFill>
                <a:latin typeface="Calibri" panose="020F0502020204030204" pitchFamily="34" charset="0"/>
                <a:ea typeface="Lato"/>
                <a:cs typeface="Calibri" panose="020F0502020204030204" pitchFamily="34" charset="0"/>
                <a:sym typeface="Lato"/>
              </a:rPr>
              <a:t>El que envía que se genere la cookie es el servidor.</a:t>
            </a:r>
          </a:p>
          <a:p>
            <a:endParaRPr lang="es-ES" sz="2000">
              <a:solidFill>
                <a:schemeClr val="dk1"/>
              </a:solidFill>
              <a:latin typeface="Calibri" panose="020F0502020204030204" pitchFamily="34" charset="0"/>
              <a:ea typeface="Lato"/>
              <a:cs typeface="Calibri" panose="020F0502020204030204" pitchFamily="34" charset="0"/>
              <a:sym typeface="Lato"/>
            </a:endParaRPr>
          </a:p>
          <a:p>
            <a:r>
              <a:rPr lang="es-ES" sz="2000">
                <a:solidFill>
                  <a:schemeClr val="dk1"/>
                </a:solidFill>
                <a:latin typeface="Calibri" panose="020F0502020204030204" pitchFamily="34" charset="0"/>
                <a:ea typeface="Lato"/>
                <a:cs typeface="Calibri" panose="020F0502020204030204" pitchFamily="34" charset="0"/>
                <a:sym typeface="Lato"/>
              </a:rPr>
              <a:t>Una cookie consta de un nombre, un valor, una fecha de expiración y un servidor. </a:t>
            </a:r>
          </a:p>
          <a:p>
            <a:endParaRPr lang="es-ES" sz="2000">
              <a:solidFill>
                <a:schemeClr val="dk1"/>
              </a:solidFill>
              <a:latin typeface="Calibri" panose="020F0502020204030204" pitchFamily="34" charset="0"/>
              <a:ea typeface="Lato"/>
              <a:cs typeface="Calibri" panose="020F0502020204030204" pitchFamily="34" charset="0"/>
              <a:sym typeface="Lato"/>
            </a:endParaRPr>
          </a:p>
          <a:p>
            <a:r>
              <a:rPr lang="es-ES" sz="2000">
                <a:solidFill>
                  <a:schemeClr val="dk1"/>
                </a:solidFill>
                <a:latin typeface="Calibri" panose="020F0502020204030204" pitchFamily="34" charset="0"/>
                <a:ea typeface="Lato"/>
                <a:cs typeface="Calibri" panose="020F0502020204030204" pitchFamily="34" charset="0"/>
                <a:sym typeface="Lato"/>
              </a:rPr>
              <a:t>Una cookie está limitada a 4KB.</a:t>
            </a:r>
          </a:p>
          <a:p>
            <a:r>
              <a:rPr lang="es-ES" sz="2000">
                <a:solidFill>
                  <a:schemeClr val="dk1"/>
                </a:solidFill>
                <a:latin typeface="Calibri" panose="020F0502020204030204" pitchFamily="34" charset="0"/>
                <a:ea typeface="Lato"/>
                <a:cs typeface="Calibri" panose="020F0502020204030204" pitchFamily="34" charset="0"/>
                <a:sym typeface="Lato"/>
              </a:rPr>
              <a:t>Luego que una cookie es creada sólo el sitio que la creó puede leerla. </a:t>
            </a:r>
          </a:p>
          <a:p>
            <a:r>
              <a:rPr lang="es-ES" sz="2000">
                <a:solidFill>
                  <a:schemeClr val="dk1"/>
                </a:solidFill>
                <a:latin typeface="Calibri" panose="020F0502020204030204" pitchFamily="34" charset="0"/>
                <a:ea typeface="Lato"/>
                <a:cs typeface="Calibri" panose="020F0502020204030204" pitchFamily="34" charset="0"/>
                <a:sym typeface="Lato"/>
              </a:rPr>
              <a:t>Luego de creada una cookie, cada vez que el navegador del usuario visita el sitio, se envía dicha cookie.</a:t>
            </a:r>
          </a:p>
        </p:txBody>
      </p:sp>
    </p:spTree>
    <p:extLst>
      <p:ext uri="{BB962C8B-B14F-4D97-AF65-F5344CB8AC3E}">
        <p14:creationId xmlns:p14="http://schemas.microsoft.com/office/powerpoint/2010/main" val="144038290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249560" y="1191802"/>
            <a:ext cx="8496944" cy="3552300"/>
          </a:xfrm>
        </p:spPr>
        <p:txBody>
          <a:bodyPr/>
          <a:lstStyle/>
          <a:p>
            <a:pPr marL="114300" indent="0">
              <a:buNone/>
            </a:pPr>
            <a:r>
              <a:rPr lang="es-ES" sz="1600">
                <a:solidFill>
                  <a:schemeClr val="tx1"/>
                </a:solidFill>
              </a:rPr>
              <a:t>Los pasos a seguir para crear y finalizar una sesión en PHP son:</a:t>
            </a:r>
          </a:p>
          <a:p>
            <a:pPr marL="114300" indent="0">
              <a:buNone/>
            </a:pPr>
            <a:endParaRPr lang="es-ES" sz="1600">
              <a:solidFill>
                <a:schemeClr val="tx1"/>
              </a:solidFill>
            </a:endParaRPr>
          </a:p>
          <a:p>
            <a:pPr marL="114300" indent="0">
              <a:buNone/>
            </a:pPr>
            <a:r>
              <a:rPr lang="es-ES" sz="1600">
                <a:solidFill>
                  <a:schemeClr val="tx1"/>
                </a:solidFill>
              </a:rPr>
              <a:t> &lt;?</a:t>
            </a:r>
            <a:r>
              <a:rPr lang="es-ES" sz="1600" err="1">
                <a:solidFill>
                  <a:schemeClr val="tx1"/>
                </a:solidFill>
              </a:rPr>
              <a:t>php</a:t>
            </a:r>
            <a:endParaRPr lang="es-ES" sz="1600">
              <a:solidFill>
                <a:schemeClr val="tx1"/>
              </a:solidFill>
            </a:endParaRPr>
          </a:p>
          <a:p>
            <a:pPr marL="114300" indent="0">
              <a:buNone/>
            </a:pPr>
            <a:r>
              <a:rPr lang="es-ES" sz="1600">
                <a:solidFill>
                  <a:schemeClr val="tx1"/>
                </a:solidFill>
              </a:rPr>
              <a:t>        </a:t>
            </a:r>
            <a:r>
              <a:rPr lang="es-ES" sz="1600" err="1">
                <a:solidFill>
                  <a:schemeClr val="tx1"/>
                </a:solidFill>
              </a:rPr>
              <a:t>session_id</a:t>
            </a:r>
            <a:r>
              <a:rPr lang="es-ES" sz="1600">
                <a:solidFill>
                  <a:schemeClr val="tx1"/>
                </a:solidFill>
              </a:rPr>
              <a:t>();       // Uso no imprescindible. Si se usa debe estar antes de '</a:t>
            </a:r>
            <a:r>
              <a:rPr lang="es-ES" sz="1600" err="1">
                <a:solidFill>
                  <a:schemeClr val="tx1"/>
                </a:solidFill>
              </a:rPr>
              <a:t>session_start</a:t>
            </a:r>
            <a:r>
              <a:rPr lang="es-ES" sz="1600">
                <a:solidFill>
                  <a:schemeClr val="tx1"/>
                </a:solidFill>
              </a:rPr>
              <a:t>()'</a:t>
            </a:r>
          </a:p>
          <a:p>
            <a:pPr marL="114300" indent="0">
              <a:buNone/>
            </a:pPr>
            <a:r>
              <a:rPr lang="es-ES" sz="1600">
                <a:solidFill>
                  <a:schemeClr val="tx1"/>
                </a:solidFill>
              </a:rPr>
              <a:t>        </a:t>
            </a:r>
            <a:r>
              <a:rPr lang="es-ES" sz="1600" err="1">
                <a:solidFill>
                  <a:schemeClr val="tx1"/>
                </a:solidFill>
              </a:rPr>
              <a:t>session_start</a:t>
            </a:r>
            <a:r>
              <a:rPr lang="es-ES" sz="1600">
                <a:solidFill>
                  <a:schemeClr val="tx1"/>
                </a:solidFill>
              </a:rPr>
              <a:t>();    // Iniciar la sesión</a:t>
            </a:r>
          </a:p>
          <a:p>
            <a:pPr marL="114300" indent="0">
              <a:buNone/>
            </a:pPr>
            <a:r>
              <a:rPr lang="es-ES" sz="1600">
                <a:solidFill>
                  <a:schemeClr val="tx1"/>
                </a:solidFill>
              </a:rPr>
              <a:t>        ...</a:t>
            </a:r>
          </a:p>
          <a:p>
            <a:pPr marL="114300" indent="0">
              <a:buNone/>
            </a:pPr>
            <a:r>
              <a:rPr lang="es-ES" sz="1600">
                <a:solidFill>
                  <a:schemeClr val="tx1"/>
                </a:solidFill>
              </a:rPr>
              <a:t>        </a:t>
            </a:r>
            <a:r>
              <a:rPr lang="es-ES" sz="1600" err="1">
                <a:solidFill>
                  <a:schemeClr val="tx1"/>
                </a:solidFill>
              </a:rPr>
              <a:t>session_unset</a:t>
            </a:r>
            <a:r>
              <a:rPr lang="es-ES" sz="1600">
                <a:solidFill>
                  <a:schemeClr val="tx1"/>
                </a:solidFill>
              </a:rPr>
              <a:t>();    // Borrar las variables de sesión</a:t>
            </a:r>
          </a:p>
          <a:p>
            <a:pPr marL="114300" indent="0">
              <a:buNone/>
            </a:pPr>
            <a:r>
              <a:rPr lang="es-ES" sz="1600">
                <a:solidFill>
                  <a:schemeClr val="tx1"/>
                </a:solidFill>
              </a:rPr>
              <a:t>        </a:t>
            </a:r>
            <a:r>
              <a:rPr lang="es-ES" sz="1600" err="1">
                <a:solidFill>
                  <a:schemeClr val="tx1"/>
                </a:solidFill>
              </a:rPr>
              <a:t>setcookie</a:t>
            </a:r>
            <a:r>
              <a:rPr lang="es-ES" sz="1600">
                <a:solidFill>
                  <a:schemeClr val="tx1"/>
                </a:solidFill>
              </a:rPr>
              <a:t>(</a:t>
            </a:r>
            <a:r>
              <a:rPr lang="es-ES" sz="1600" err="1">
                <a:solidFill>
                  <a:schemeClr val="tx1"/>
                </a:solidFill>
              </a:rPr>
              <a:t>session_name</a:t>
            </a:r>
            <a:r>
              <a:rPr lang="es-ES" sz="1600">
                <a:solidFill>
                  <a:schemeClr val="tx1"/>
                </a:solidFill>
              </a:rPr>
              <a:t>(), 0, 1 , </a:t>
            </a:r>
            <a:r>
              <a:rPr lang="es-ES" sz="1600" err="1">
                <a:solidFill>
                  <a:schemeClr val="tx1"/>
                </a:solidFill>
              </a:rPr>
              <a:t>ini_get</a:t>
            </a:r>
            <a:r>
              <a:rPr lang="es-ES" sz="1600">
                <a:solidFill>
                  <a:schemeClr val="tx1"/>
                </a:solidFill>
              </a:rPr>
              <a:t>("</a:t>
            </a:r>
            <a:r>
              <a:rPr lang="es-ES" sz="1600" err="1">
                <a:solidFill>
                  <a:schemeClr val="tx1"/>
                </a:solidFill>
              </a:rPr>
              <a:t>session.cookie_path</a:t>
            </a:r>
            <a:r>
              <a:rPr lang="es-ES" sz="1600">
                <a:solidFill>
                  <a:schemeClr val="tx1"/>
                </a:solidFill>
              </a:rPr>
              <a:t>"));    // Eliminar la cookie</a:t>
            </a:r>
          </a:p>
          <a:p>
            <a:pPr marL="114300" indent="0">
              <a:buNone/>
            </a:pPr>
            <a:r>
              <a:rPr lang="es-ES" sz="1600">
                <a:solidFill>
                  <a:schemeClr val="tx1"/>
                </a:solidFill>
              </a:rPr>
              <a:t>        </a:t>
            </a:r>
            <a:r>
              <a:rPr lang="es-ES" sz="1600" err="1">
                <a:solidFill>
                  <a:schemeClr val="tx1"/>
                </a:solidFill>
              </a:rPr>
              <a:t>session_destroy</a:t>
            </a:r>
            <a:r>
              <a:rPr lang="es-ES" sz="1600">
                <a:solidFill>
                  <a:schemeClr val="tx1"/>
                </a:solidFill>
              </a:rPr>
              <a:t>();  // Destruir la sesión</a:t>
            </a:r>
          </a:p>
          <a:p>
            <a:pPr marL="114300" indent="0">
              <a:buNone/>
            </a:pPr>
            <a:r>
              <a:rPr lang="es-ES" sz="1600">
                <a:solidFill>
                  <a:schemeClr val="tx1"/>
                </a:solidFill>
              </a:rPr>
              <a:t>    ?&gt;</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80</a:t>
            </a:fld>
            <a:endParaRPr lang="es-ES"/>
          </a:p>
        </p:txBody>
      </p:sp>
    </p:spTree>
    <p:extLst>
      <p:ext uri="{BB962C8B-B14F-4D97-AF65-F5344CB8AC3E}">
        <p14:creationId xmlns:p14="http://schemas.microsoft.com/office/powerpoint/2010/main" val="44110710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249560" y="1191802"/>
            <a:ext cx="8496944" cy="3552300"/>
          </a:xfrm>
        </p:spPr>
        <p:txBody>
          <a:bodyPr/>
          <a:lstStyle/>
          <a:p>
            <a:pPr marL="114300" indent="0">
              <a:buNone/>
            </a:pPr>
            <a:r>
              <a:rPr lang="es-ES" sz="1600" b="1">
                <a:solidFill>
                  <a:schemeClr val="tx1"/>
                </a:solidFill>
              </a:rPr>
              <a:t>Crear y eliminar variables y </a:t>
            </a:r>
            <a:r>
              <a:rPr lang="es-ES" sz="1600" b="1" err="1">
                <a:solidFill>
                  <a:schemeClr val="tx1"/>
                </a:solidFill>
              </a:rPr>
              <a:t>arrays</a:t>
            </a:r>
            <a:r>
              <a:rPr lang="es-ES" sz="1600" b="1">
                <a:solidFill>
                  <a:schemeClr val="tx1"/>
                </a:solidFill>
              </a:rPr>
              <a:t> de sesión</a:t>
            </a:r>
          </a:p>
          <a:p>
            <a:pPr marL="114300" indent="0">
              <a:buNone/>
            </a:pPr>
            <a:endParaRPr lang="es-ES" sz="1600">
              <a:solidFill>
                <a:schemeClr val="tx1"/>
              </a:solidFill>
            </a:endParaRPr>
          </a:p>
          <a:p>
            <a:pPr marL="114300" indent="0">
              <a:buNone/>
            </a:pPr>
            <a:r>
              <a:rPr lang="es-ES" sz="1600">
                <a:solidFill>
                  <a:schemeClr val="tx1"/>
                </a:solidFill>
              </a:rPr>
              <a:t>Para crear una variable o array de sesión en PHP usaremos el array asociativo $_SESSION del siguiente modo:</a:t>
            </a:r>
          </a:p>
          <a:p>
            <a:pPr marL="114300" indent="0">
              <a:buNone/>
            </a:pPr>
            <a:endParaRPr lang="es-ES" sz="1600">
              <a:solidFill>
                <a:schemeClr val="tx1"/>
              </a:solidFill>
            </a:endParaRPr>
          </a:p>
          <a:p>
            <a:pPr marL="114300" indent="0">
              <a:buNone/>
            </a:pPr>
            <a:r>
              <a:rPr lang="es-ES" sz="1600">
                <a:solidFill>
                  <a:schemeClr val="tx1"/>
                </a:solidFill>
              </a:rPr>
              <a:t>Si deseamos eliminar una variable de sesión disponemos de la función de PHP </a:t>
            </a:r>
            <a:r>
              <a:rPr lang="es-ES" sz="1600" err="1">
                <a:solidFill>
                  <a:schemeClr val="tx1"/>
                </a:solidFill>
              </a:rPr>
              <a:t>unset</a:t>
            </a:r>
            <a:r>
              <a:rPr lang="es-ES" sz="1600">
                <a:solidFill>
                  <a:schemeClr val="tx1"/>
                </a:solidFill>
              </a:rPr>
              <a:t>(). Si lo que deseamos es eliminar todas las variables de sesión usaremos </a:t>
            </a:r>
            <a:r>
              <a:rPr lang="es-ES" sz="1600" err="1">
                <a:solidFill>
                  <a:schemeClr val="tx1"/>
                </a:solidFill>
              </a:rPr>
              <a:t>session_unset</a:t>
            </a:r>
            <a:r>
              <a:rPr lang="es-ES" sz="1600">
                <a:solidFill>
                  <a:schemeClr val="tx1"/>
                </a:solidFill>
              </a:rPr>
              <a:t>().</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81</a:t>
            </a:fld>
            <a:endParaRPr lang="es-ES"/>
          </a:p>
        </p:txBody>
      </p:sp>
    </p:spTree>
    <p:extLst>
      <p:ext uri="{BB962C8B-B14F-4D97-AF65-F5344CB8AC3E}">
        <p14:creationId xmlns:p14="http://schemas.microsoft.com/office/powerpoint/2010/main" val="58902776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107504" y="195486"/>
            <a:ext cx="8496944" cy="3552300"/>
          </a:xfrm>
        </p:spPr>
        <p:txBody>
          <a:bodyPr numCol="2"/>
          <a:lstStyle/>
          <a:p>
            <a:pPr marL="114300" indent="0">
              <a:buNone/>
            </a:pPr>
            <a:r>
              <a:rPr lang="es-ES" sz="1600">
                <a:solidFill>
                  <a:schemeClr val="tx1"/>
                </a:solidFill>
              </a:rPr>
              <a:t> &lt;?</a:t>
            </a:r>
            <a:r>
              <a:rPr lang="es-ES" sz="1600" err="1">
                <a:solidFill>
                  <a:schemeClr val="tx1"/>
                </a:solidFill>
              </a:rPr>
              <a:t>php</a:t>
            </a:r>
            <a:endParaRPr lang="es-ES" sz="1600">
              <a:solidFill>
                <a:schemeClr val="tx1"/>
              </a:solidFill>
            </a:endParaRPr>
          </a:p>
          <a:p>
            <a:pPr marL="114300" indent="0">
              <a:buNone/>
            </a:pPr>
            <a:r>
              <a:rPr lang="es-ES" sz="1600">
                <a:solidFill>
                  <a:schemeClr val="tx1"/>
                </a:solidFill>
              </a:rPr>
              <a:t>        // Iniciar la sesión</a:t>
            </a:r>
          </a:p>
          <a:p>
            <a:pPr marL="114300" indent="0">
              <a:buNone/>
            </a:pPr>
            <a:r>
              <a:rPr lang="es-ES" sz="1600">
                <a:solidFill>
                  <a:schemeClr val="tx1"/>
                </a:solidFill>
              </a:rPr>
              <a:t>         </a:t>
            </a:r>
            <a:r>
              <a:rPr lang="es-ES" sz="1600" err="1">
                <a:solidFill>
                  <a:schemeClr val="tx1"/>
                </a:solidFill>
              </a:rPr>
              <a:t>session_start</a:t>
            </a:r>
            <a:r>
              <a:rPr lang="es-ES" sz="1600">
                <a:solidFill>
                  <a:schemeClr val="tx1"/>
                </a:solidFill>
              </a:rPr>
              <a:t>();</a:t>
            </a:r>
          </a:p>
          <a:p>
            <a:pPr marL="114300" indent="0">
              <a:buNone/>
            </a:pPr>
            <a:r>
              <a:rPr lang="es-ES" sz="1600">
                <a:solidFill>
                  <a:schemeClr val="tx1"/>
                </a:solidFill>
              </a:rPr>
              <a:t>        // Variables de sesión:</a:t>
            </a:r>
          </a:p>
          <a:p>
            <a:pPr marL="114300" indent="0">
              <a:buNone/>
            </a:pPr>
            <a:r>
              <a:rPr lang="es-ES" sz="1600">
                <a:solidFill>
                  <a:schemeClr val="tx1"/>
                </a:solidFill>
              </a:rPr>
              <a:t>         $_SESSION['</a:t>
            </a:r>
            <a:r>
              <a:rPr lang="es-ES" sz="1600" err="1">
                <a:solidFill>
                  <a:schemeClr val="tx1"/>
                </a:solidFill>
              </a:rPr>
              <a:t>sesion_iniciada</a:t>
            </a:r>
            <a:r>
              <a:rPr lang="es-ES" sz="1600">
                <a:solidFill>
                  <a:schemeClr val="tx1"/>
                </a:solidFill>
              </a:rPr>
              <a:t>'] = true;</a:t>
            </a:r>
          </a:p>
          <a:p>
            <a:pPr marL="114300" indent="0">
              <a:buNone/>
            </a:pPr>
            <a:r>
              <a:rPr lang="es-ES" sz="1600">
                <a:solidFill>
                  <a:schemeClr val="tx1"/>
                </a:solidFill>
              </a:rPr>
              <a:t>         $_SESSION['nombre'] = "PEDRO";</a:t>
            </a:r>
          </a:p>
          <a:p>
            <a:pPr marL="114300" indent="0">
              <a:buNone/>
            </a:pPr>
            <a:r>
              <a:rPr lang="es-ES" sz="1600">
                <a:solidFill>
                  <a:schemeClr val="tx1"/>
                </a:solidFill>
              </a:rPr>
              <a:t>        // Variable de sesión en array:</a:t>
            </a:r>
          </a:p>
          <a:p>
            <a:pPr marL="114300" indent="0">
              <a:buNone/>
            </a:pPr>
            <a:r>
              <a:rPr lang="es-ES" sz="1600">
                <a:solidFill>
                  <a:schemeClr val="tx1"/>
                </a:solidFill>
              </a:rPr>
              <a:t>         $_SESSION['</a:t>
            </a:r>
            <a:r>
              <a:rPr lang="es-ES" sz="1600" err="1">
                <a:solidFill>
                  <a:schemeClr val="tx1"/>
                </a:solidFill>
              </a:rPr>
              <a:t>aDatos</a:t>
            </a:r>
            <a:r>
              <a:rPr lang="es-ES" sz="1600">
                <a:solidFill>
                  <a:schemeClr val="tx1"/>
                </a:solidFill>
              </a:rPr>
              <a:t>'] = array();</a:t>
            </a:r>
          </a:p>
          <a:p>
            <a:pPr marL="114300" indent="0">
              <a:buNone/>
            </a:pPr>
            <a:r>
              <a:rPr lang="es-ES" sz="1600">
                <a:solidFill>
                  <a:schemeClr val="tx1"/>
                </a:solidFill>
              </a:rPr>
              <a:t>         $_SESSION['</a:t>
            </a:r>
            <a:r>
              <a:rPr lang="es-ES" sz="1600" err="1">
                <a:solidFill>
                  <a:schemeClr val="tx1"/>
                </a:solidFill>
              </a:rPr>
              <a:t>aDatos</a:t>
            </a:r>
            <a:r>
              <a:rPr lang="es-ES" sz="1600">
                <a:solidFill>
                  <a:schemeClr val="tx1"/>
                </a:solidFill>
              </a:rPr>
              <a:t>']['nombre'] = "MARTA";</a:t>
            </a:r>
          </a:p>
          <a:p>
            <a:pPr marL="114300" indent="0">
              <a:buNone/>
            </a:pPr>
            <a:r>
              <a:rPr lang="es-ES" sz="1600">
                <a:solidFill>
                  <a:schemeClr val="tx1"/>
                </a:solidFill>
              </a:rPr>
              <a:t>        echo "Nombre: ".$_SESSION['nombre']."&lt;</a:t>
            </a:r>
            <a:r>
              <a:rPr lang="es-ES" sz="1600" err="1">
                <a:solidFill>
                  <a:schemeClr val="tx1"/>
                </a:solidFill>
              </a:rPr>
              <a:t>br</a:t>
            </a:r>
            <a:r>
              <a:rPr lang="es-ES" sz="1600">
                <a:solidFill>
                  <a:schemeClr val="tx1"/>
                </a:solidFill>
              </a:rPr>
              <a:t> /&gt;";</a:t>
            </a:r>
          </a:p>
          <a:p>
            <a:pPr marL="114300" indent="0">
              <a:buNone/>
            </a:pPr>
            <a:r>
              <a:rPr lang="es-ES" sz="1600">
                <a:solidFill>
                  <a:schemeClr val="tx1"/>
                </a:solidFill>
              </a:rPr>
              <a:t>        echo "Nombre (en array): ".$_SESSION['</a:t>
            </a:r>
            <a:r>
              <a:rPr lang="es-ES" sz="1600" err="1">
                <a:solidFill>
                  <a:schemeClr val="tx1"/>
                </a:solidFill>
              </a:rPr>
              <a:t>aDatos</a:t>
            </a:r>
            <a:r>
              <a:rPr lang="es-ES" sz="1600">
                <a:solidFill>
                  <a:schemeClr val="tx1"/>
                </a:solidFill>
              </a:rPr>
              <a:t>']['nombre']."&lt;p /&gt;";</a:t>
            </a:r>
          </a:p>
          <a:p>
            <a:pPr marL="114300" indent="0">
              <a:buNone/>
            </a:pPr>
            <a:r>
              <a:rPr lang="es-ES" sz="1600">
                <a:solidFill>
                  <a:schemeClr val="tx1"/>
                </a:solidFill>
              </a:rPr>
              <a:t>        // Borrar el contenido de las variables y </a:t>
            </a:r>
            <a:r>
              <a:rPr lang="es-ES" sz="1600" err="1">
                <a:solidFill>
                  <a:schemeClr val="tx1"/>
                </a:solidFill>
              </a:rPr>
              <a:t>arrays</a:t>
            </a:r>
            <a:r>
              <a:rPr lang="es-ES" sz="1600">
                <a:solidFill>
                  <a:schemeClr val="tx1"/>
                </a:solidFill>
              </a:rPr>
              <a:t> de sesión:</a:t>
            </a:r>
          </a:p>
          <a:p>
            <a:pPr marL="114300" indent="0">
              <a:buNone/>
            </a:pPr>
            <a:r>
              <a:rPr lang="es-ES" sz="1600">
                <a:solidFill>
                  <a:schemeClr val="tx1"/>
                </a:solidFill>
              </a:rPr>
              <a:t>         </a:t>
            </a:r>
            <a:r>
              <a:rPr lang="es-ES" sz="1600" err="1">
                <a:solidFill>
                  <a:schemeClr val="tx1"/>
                </a:solidFill>
              </a:rPr>
              <a:t>session_unset</a:t>
            </a:r>
            <a:r>
              <a:rPr lang="es-ES" sz="1600">
                <a:solidFill>
                  <a:schemeClr val="tx1"/>
                </a:solidFill>
              </a:rPr>
              <a:t>();</a:t>
            </a:r>
          </a:p>
          <a:p>
            <a:pPr marL="114300" indent="0">
              <a:buNone/>
            </a:pPr>
            <a:r>
              <a:rPr lang="es-ES" sz="1600">
                <a:solidFill>
                  <a:schemeClr val="tx1"/>
                </a:solidFill>
              </a:rPr>
              <a:t>         //$_SESSION = array();      // También podemos hacerlo así:</a:t>
            </a:r>
          </a:p>
          <a:p>
            <a:pPr marL="114300" indent="0">
              <a:buNone/>
            </a:pPr>
            <a:r>
              <a:rPr lang="es-ES" sz="1600">
                <a:solidFill>
                  <a:schemeClr val="tx1"/>
                </a:solidFill>
              </a:rPr>
              <a:t>        echo "&lt;p&gt;Variables y </a:t>
            </a:r>
            <a:r>
              <a:rPr lang="es-ES" sz="1600" err="1">
                <a:solidFill>
                  <a:schemeClr val="tx1"/>
                </a:solidFill>
              </a:rPr>
              <a:t>arrays</a:t>
            </a:r>
            <a:r>
              <a:rPr lang="es-ES" sz="1600">
                <a:solidFill>
                  <a:schemeClr val="tx1"/>
                </a:solidFill>
              </a:rPr>
              <a:t> de la sesión borrados&lt;/p&gt;";</a:t>
            </a:r>
          </a:p>
          <a:p>
            <a:pPr marL="114300" indent="0">
              <a:buNone/>
            </a:pPr>
            <a:r>
              <a:rPr lang="es-ES" sz="1600">
                <a:solidFill>
                  <a:schemeClr val="tx1"/>
                </a:solidFill>
              </a:rPr>
              <a:t>        </a:t>
            </a:r>
            <a:r>
              <a:rPr lang="es-ES" sz="1600" err="1">
                <a:solidFill>
                  <a:schemeClr val="tx1"/>
                </a:solidFill>
              </a:rPr>
              <a:t>if</a:t>
            </a:r>
            <a:r>
              <a:rPr lang="es-ES" sz="1600">
                <a:solidFill>
                  <a:schemeClr val="tx1"/>
                </a:solidFill>
              </a:rPr>
              <a:t>( </a:t>
            </a:r>
            <a:r>
              <a:rPr lang="es-ES" sz="1600" err="1">
                <a:solidFill>
                  <a:schemeClr val="tx1"/>
                </a:solidFill>
              </a:rPr>
              <a:t>isset</a:t>
            </a:r>
            <a:r>
              <a:rPr lang="es-ES" sz="1600">
                <a:solidFill>
                  <a:schemeClr val="tx1"/>
                </a:solidFill>
              </a:rPr>
              <a:t>($_SESSION['nombre']) == false )</a:t>
            </a:r>
          </a:p>
          <a:p>
            <a:pPr marL="114300" indent="0">
              <a:buNone/>
            </a:pPr>
            <a:r>
              <a:rPr lang="es-ES" sz="1600">
                <a:solidFill>
                  <a:schemeClr val="tx1"/>
                </a:solidFill>
              </a:rPr>
              <a:t>        echo "Nombre no definido.&lt;</a:t>
            </a:r>
            <a:r>
              <a:rPr lang="es-ES" sz="1600" err="1">
                <a:solidFill>
                  <a:schemeClr val="tx1"/>
                </a:solidFill>
              </a:rPr>
              <a:t>br</a:t>
            </a:r>
            <a:r>
              <a:rPr lang="es-ES" sz="1600">
                <a:solidFill>
                  <a:schemeClr val="tx1"/>
                </a:solidFill>
              </a:rPr>
              <a:t> /&gt;";</a:t>
            </a:r>
          </a:p>
          <a:p>
            <a:pPr marL="114300" indent="0">
              <a:buNone/>
            </a:pPr>
            <a:r>
              <a:rPr lang="es-ES" sz="1600">
                <a:solidFill>
                  <a:schemeClr val="tx1"/>
                </a:solidFill>
              </a:rPr>
              <a:t>        </a:t>
            </a:r>
            <a:r>
              <a:rPr lang="es-ES" sz="1600" err="1">
                <a:solidFill>
                  <a:schemeClr val="tx1"/>
                </a:solidFill>
              </a:rPr>
              <a:t>if</a:t>
            </a:r>
            <a:r>
              <a:rPr lang="es-ES" sz="1600">
                <a:solidFill>
                  <a:schemeClr val="tx1"/>
                </a:solidFill>
              </a:rPr>
              <a:t>( </a:t>
            </a:r>
            <a:r>
              <a:rPr lang="es-ES" sz="1600" err="1">
                <a:solidFill>
                  <a:schemeClr val="tx1"/>
                </a:solidFill>
              </a:rPr>
              <a:t>isset</a:t>
            </a:r>
            <a:r>
              <a:rPr lang="es-ES" sz="1600">
                <a:solidFill>
                  <a:schemeClr val="tx1"/>
                </a:solidFill>
              </a:rPr>
              <a:t>($_SESSION['</a:t>
            </a:r>
            <a:r>
              <a:rPr lang="es-ES" sz="1600" err="1">
                <a:solidFill>
                  <a:schemeClr val="tx1"/>
                </a:solidFill>
              </a:rPr>
              <a:t>aDatos</a:t>
            </a:r>
            <a:r>
              <a:rPr lang="es-ES" sz="1600">
                <a:solidFill>
                  <a:schemeClr val="tx1"/>
                </a:solidFill>
              </a:rPr>
              <a:t>']['nombre']) == false )</a:t>
            </a:r>
          </a:p>
          <a:p>
            <a:pPr marL="114300" indent="0">
              <a:buNone/>
            </a:pPr>
            <a:r>
              <a:rPr lang="es-ES" sz="1600">
                <a:solidFill>
                  <a:schemeClr val="tx1"/>
                </a:solidFill>
              </a:rPr>
              <a:t>            echo "Nombre (en array) no definido";</a:t>
            </a:r>
          </a:p>
          <a:p>
            <a:pPr marL="114300" indent="0">
              <a:buNone/>
            </a:pPr>
            <a:r>
              <a:rPr lang="es-ES" sz="1600">
                <a:solidFill>
                  <a:schemeClr val="tx1"/>
                </a:solidFill>
              </a:rPr>
              <a:t>    ?&gt;</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82</a:t>
            </a:fld>
            <a:endParaRPr lang="es-ES"/>
          </a:p>
        </p:txBody>
      </p:sp>
    </p:spTree>
    <p:extLst>
      <p:ext uri="{BB962C8B-B14F-4D97-AF65-F5344CB8AC3E}">
        <p14:creationId xmlns:p14="http://schemas.microsoft.com/office/powerpoint/2010/main" val="25401322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37EFF3A-D3A3-4812-B1C6-3F52A323AF0D}"/>
              </a:ext>
            </a:extLst>
          </p:cNvPr>
          <p:cNvSpPr>
            <a:spLocks noGrp="1"/>
          </p:cNvSpPr>
          <p:nvPr>
            <p:ph type="title"/>
          </p:nvPr>
        </p:nvSpPr>
        <p:spPr/>
        <p:txBody>
          <a:bodyPr/>
          <a:lstStyle/>
          <a:p>
            <a:r>
              <a:rPr lang="es-ES"/>
              <a:t>Ejemplo completo</a:t>
            </a:r>
          </a:p>
        </p:txBody>
      </p:sp>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249560" y="1251698"/>
            <a:ext cx="8496944" cy="3552300"/>
          </a:xfrm>
        </p:spPr>
        <p:txBody>
          <a:bodyPr/>
          <a:lstStyle/>
          <a:p>
            <a:pPr marL="114300" indent="0">
              <a:buNone/>
            </a:pPr>
            <a:r>
              <a:rPr lang="es-ES" sz="1600">
                <a:solidFill>
                  <a:schemeClr val="tx1"/>
                </a:solidFill>
              </a:rPr>
              <a:t>02_sesion1.php:</a:t>
            </a:r>
          </a:p>
          <a:p>
            <a:pPr marL="114300" indent="0">
              <a:buNone/>
            </a:pPr>
            <a:r>
              <a:rPr lang="es-ES" sz="1600">
                <a:solidFill>
                  <a:schemeClr val="tx1"/>
                </a:solidFill>
              </a:rPr>
              <a:t>02_sesion2.php:</a:t>
            </a:r>
          </a:p>
          <a:p>
            <a:pPr marL="114300" indent="0">
              <a:buNone/>
            </a:pPr>
            <a:r>
              <a:rPr lang="es-ES" sz="1600">
                <a:solidFill>
                  <a:schemeClr val="tx1"/>
                </a:solidFill>
              </a:rPr>
              <a:t>02_sesion3.php:</a:t>
            </a:r>
          </a:p>
          <a:p>
            <a:pPr marL="114300" indent="0">
              <a:buNone/>
            </a:pPr>
            <a:endParaRPr lang="es-ES" sz="1600">
              <a:solidFill>
                <a:schemeClr val="tx1"/>
              </a:solidFill>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83</a:t>
            </a:fld>
            <a:endParaRPr lang="es-ES"/>
          </a:p>
        </p:txBody>
      </p:sp>
    </p:spTree>
    <p:extLst>
      <p:ext uri="{BB962C8B-B14F-4D97-AF65-F5344CB8AC3E}">
        <p14:creationId xmlns:p14="http://schemas.microsoft.com/office/powerpoint/2010/main" val="61499375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23347" y="0"/>
            <a:ext cx="8496944" cy="3552300"/>
          </a:xfrm>
        </p:spPr>
        <p:txBody>
          <a:bodyPr/>
          <a:lstStyle/>
          <a:p>
            <a:pPr marL="114300" indent="0">
              <a:buNone/>
            </a:pPr>
            <a:r>
              <a:rPr lang="es-ES" sz="1600">
                <a:solidFill>
                  <a:schemeClr val="tx1"/>
                </a:solidFill>
              </a:rPr>
              <a:t> &lt;?</a:t>
            </a:r>
            <a:r>
              <a:rPr lang="es-ES" sz="1600" err="1">
                <a:solidFill>
                  <a:schemeClr val="tx1"/>
                </a:solidFill>
              </a:rPr>
              <a:t>php</a:t>
            </a:r>
            <a:endParaRPr lang="es-ES" sz="1600">
              <a:solidFill>
                <a:schemeClr val="tx1"/>
              </a:solidFill>
            </a:endParaRPr>
          </a:p>
          <a:p>
            <a:pPr marL="114300" indent="0">
              <a:buNone/>
            </a:pPr>
            <a:r>
              <a:rPr lang="es-ES" sz="1600">
                <a:solidFill>
                  <a:schemeClr val="tx1"/>
                </a:solidFill>
              </a:rPr>
              <a:t>        </a:t>
            </a:r>
            <a:r>
              <a:rPr lang="es-ES" sz="1600" b="1">
                <a:solidFill>
                  <a:schemeClr val="tx1"/>
                </a:solidFill>
              </a:rPr>
              <a:t>// Si se usa debe contener (sólo caracteres alfanuméricos) e ir antes de </a:t>
            </a:r>
            <a:r>
              <a:rPr lang="es-ES" sz="1600" b="1" err="1">
                <a:solidFill>
                  <a:schemeClr val="tx1"/>
                </a:solidFill>
              </a:rPr>
              <a:t>session_start</a:t>
            </a:r>
            <a:r>
              <a:rPr lang="es-ES" sz="1600" b="1">
                <a:solidFill>
                  <a:schemeClr val="tx1"/>
                </a:solidFill>
              </a:rPr>
              <a:t>():</a:t>
            </a:r>
          </a:p>
          <a:p>
            <a:pPr marL="114300" indent="0">
              <a:buNone/>
            </a:pPr>
            <a:r>
              <a:rPr lang="es-ES" sz="1600" b="1">
                <a:solidFill>
                  <a:schemeClr val="tx1"/>
                </a:solidFill>
              </a:rPr>
              <a:t>         </a:t>
            </a:r>
            <a:r>
              <a:rPr lang="es-ES" sz="1600" b="1" err="1">
                <a:solidFill>
                  <a:schemeClr val="tx1"/>
                </a:solidFill>
              </a:rPr>
              <a:t>session_id</a:t>
            </a:r>
            <a:r>
              <a:rPr lang="es-ES" sz="1600" b="1">
                <a:solidFill>
                  <a:schemeClr val="tx1"/>
                </a:solidFill>
              </a:rPr>
              <a:t>("</a:t>
            </a:r>
            <a:r>
              <a:rPr lang="es-ES" sz="1600" b="1" err="1">
                <a:solidFill>
                  <a:schemeClr val="tx1"/>
                </a:solidFill>
              </a:rPr>
              <a:t>identificadorDeSesion</a:t>
            </a:r>
            <a:r>
              <a:rPr lang="es-ES" sz="1600" b="1">
                <a:solidFill>
                  <a:schemeClr val="tx1"/>
                </a:solidFill>
              </a:rPr>
              <a:t>");</a:t>
            </a:r>
          </a:p>
          <a:p>
            <a:pPr marL="114300" indent="0">
              <a:buNone/>
            </a:pPr>
            <a:r>
              <a:rPr lang="es-ES" sz="1600" b="1">
                <a:solidFill>
                  <a:schemeClr val="tx1"/>
                </a:solidFill>
              </a:rPr>
              <a:t>        // Iniciar la sesión</a:t>
            </a:r>
          </a:p>
          <a:p>
            <a:pPr marL="114300" indent="0">
              <a:buNone/>
            </a:pPr>
            <a:r>
              <a:rPr lang="es-ES" sz="1600">
                <a:solidFill>
                  <a:schemeClr val="tx1"/>
                </a:solidFill>
              </a:rPr>
              <a:t>         </a:t>
            </a:r>
            <a:r>
              <a:rPr lang="es-ES" sz="1600" err="1">
                <a:solidFill>
                  <a:schemeClr val="tx1"/>
                </a:solidFill>
              </a:rPr>
              <a:t>session_start</a:t>
            </a:r>
            <a:r>
              <a:rPr lang="es-ES" sz="1600">
                <a:solidFill>
                  <a:schemeClr val="tx1"/>
                </a:solidFill>
              </a:rPr>
              <a:t>();</a:t>
            </a:r>
          </a:p>
          <a:p>
            <a:pPr marL="114300" indent="0">
              <a:buNone/>
            </a:pPr>
            <a:r>
              <a:rPr lang="es-ES" sz="1600" b="1">
                <a:solidFill>
                  <a:schemeClr val="tx1"/>
                </a:solidFill>
              </a:rPr>
              <a:t>        // Variables de sesión:</a:t>
            </a:r>
          </a:p>
          <a:p>
            <a:pPr marL="114300" indent="0">
              <a:buNone/>
            </a:pPr>
            <a:r>
              <a:rPr lang="es-ES" sz="1600">
                <a:solidFill>
                  <a:schemeClr val="tx1"/>
                </a:solidFill>
              </a:rPr>
              <a:t>         $_SESSION['</a:t>
            </a:r>
            <a:r>
              <a:rPr lang="es-ES" sz="1600" err="1">
                <a:solidFill>
                  <a:schemeClr val="tx1"/>
                </a:solidFill>
              </a:rPr>
              <a:t>sesion_iniciada</a:t>
            </a:r>
            <a:r>
              <a:rPr lang="es-ES" sz="1600">
                <a:solidFill>
                  <a:schemeClr val="tx1"/>
                </a:solidFill>
              </a:rPr>
              <a:t>'] = true;</a:t>
            </a:r>
          </a:p>
          <a:p>
            <a:pPr marL="114300" indent="0">
              <a:buNone/>
            </a:pPr>
            <a:r>
              <a:rPr lang="es-ES" sz="1600">
                <a:solidFill>
                  <a:schemeClr val="tx1"/>
                </a:solidFill>
              </a:rPr>
              <a:t>         $_SESSION['nombre'] = "PEDRO";</a:t>
            </a:r>
          </a:p>
          <a:p>
            <a:pPr marL="114300" indent="0">
              <a:buNone/>
            </a:pPr>
            <a:r>
              <a:rPr lang="es-ES" sz="1600">
                <a:solidFill>
                  <a:schemeClr val="tx1"/>
                </a:solidFill>
              </a:rPr>
              <a:t>         $_SESSION['edad'] = 33;</a:t>
            </a:r>
          </a:p>
          <a:p>
            <a:pPr marL="114300" indent="0">
              <a:buNone/>
            </a:pPr>
            <a:r>
              <a:rPr lang="es-ES" sz="1600" b="1">
                <a:solidFill>
                  <a:schemeClr val="tx1"/>
                </a:solidFill>
              </a:rPr>
              <a:t>        // Array de sesión:</a:t>
            </a:r>
          </a:p>
          <a:p>
            <a:pPr marL="114300" indent="0">
              <a:buNone/>
            </a:pPr>
            <a:r>
              <a:rPr lang="es-ES" sz="1600">
                <a:solidFill>
                  <a:schemeClr val="tx1"/>
                </a:solidFill>
              </a:rPr>
              <a:t>         $_SESSION['</a:t>
            </a:r>
            <a:r>
              <a:rPr lang="es-ES" sz="1600" err="1">
                <a:solidFill>
                  <a:schemeClr val="tx1"/>
                </a:solidFill>
              </a:rPr>
              <a:t>aDatos</a:t>
            </a:r>
            <a:r>
              <a:rPr lang="es-ES" sz="1600">
                <a:solidFill>
                  <a:schemeClr val="tx1"/>
                </a:solidFill>
              </a:rPr>
              <a:t>'] = array();</a:t>
            </a:r>
          </a:p>
          <a:p>
            <a:pPr marL="114300" indent="0">
              <a:buNone/>
            </a:pPr>
            <a:r>
              <a:rPr lang="es-ES" sz="1600">
                <a:solidFill>
                  <a:schemeClr val="tx1"/>
                </a:solidFill>
              </a:rPr>
              <a:t>         $_SESSION['</a:t>
            </a:r>
            <a:r>
              <a:rPr lang="es-ES" sz="1600" err="1">
                <a:solidFill>
                  <a:schemeClr val="tx1"/>
                </a:solidFill>
              </a:rPr>
              <a:t>aDatos</a:t>
            </a:r>
            <a:r>
              <a:rPr lang="es-ES" sz="1600">
                <a:solidFill>
                  <a:schemeClr val="tx1"/>
                </a:solidFill>
              </a:rPr>
              <a:t>']['nombre'] = "MARTA";</a:t>
            </a:r>
          </a:p>
          <a:p>
            <a:pPr marL="114300" indent="0">
              <a:buNone/>
            </a:pPr>
            <a:r>
              <a:rPr lang="es-ES" sz="1600">
                <a:solidFill>
                  <a:schemeClr val="tx1"/>
                </a:solidFill>
              </a:rPr>
              <a:t>         $_SESSION['</a:t>
            </a:r>
            <a:r>
              <a:rPr lang="es-ES" sz="1600" err="1">
                <a:solidFill>
                  <a:schemeClr val="tx1"/>
                </a:solidFill>
              </a:rPr>
              <a:t>aDatos</a:t>
            </a:r>
            <a:r>
              <a:rPr lang="es-ES" sz="1600">
                <a:solidFill>
                  <a:schemeClr val="tx1"/>
                </a:solidFill>
              </a:rPr>
              <a:t>']['edad'] = 37;</a:t>
            </a:r>
          </a:p>
          <a:p>
            <a:pPr marL="114300" indent="0">
              <a:buNone/>
            </a:pPr>
            <a:r>
              <a:rPr lang="es-ES" sz="1600">
                <a:solidFill>
                  <a:schemeClr val="tx1"/>
                </a:solidFill>
              </a:rPr>
              <a:t>        echo "PÁGINA PRINCIPAL&lt;</a:t>
            </a:r>
            <a:r>
              <a:rPr lang="es-ES" sz="1600" err="1">
                <a:solidFill>
                  <a:schemeClr val="tx1"/>
                </a:solidFill>
              </a:rPr>
              <a:t>br</a:t>
            </a:r>
            <a:r>
              <a:rPr lang="es-ES" sz="1600">
                <a:solidFill>
                  <a:schemeClr val="tx1"/>
                </a:solidFill>
              </a:rPr>
              <a:t> /&gt;";</a:t>
            </a:r>
          </a:p>
          <a:p>
            <a:pPr marL="114300" indent="0">
              <a:buNone/>
            </a:pPr>
            <a:r>
              <a:rPr lang="es-ES" sz="1600">
                <a:solidFill>
                  <a:schemeClr val="tx1"/>
                </a:solidFill>
              </a:rPr>
              <a:t>        echo "================&lt;p /&gt;";</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84</a:t>
            </a:fld>
            <a:endParaRPr lang="es-ES"/>
          </a:p>
        </p:txBody>
      </p:sp>
      <p:sp>
        <p:nvSpPr>
          <p:cNvPr id="6" name="CuadroTexto 5">
            <a:extLst>
              <a:ext uri="{FF2B5EF4-FFF2-40B4-BE49-F238E27FC236}">
                <a16:creationId xmlns:a16="http://schemas.microsoft.com/office/drawing/2014/main" id="{F06C033C-C472-59F5-A230-676FCCF7326E}"/>
              </a:ext>
            </a:extLst>
          </p:cNvPr>
          <p:cNvSpPr txBox="1"/>
          <p:nvPr/>
        </p:nvSpPr>
        <p:spPr>
          <a:xfrm>
            <a:off x="5436096" y="1347614"/>
            <a:ext cx="2376264" cy="307777"/>
          </a:xfrm>
          <a:prstGeom prst="rect">
            <a:avLst/>
          </a:prstGeom>
          <a:noFill/>
        </p:spPr>
        <p:txBody>
          <a:bodyPr wrap="square">
            <a:spAutoFit/>
          </a:bodyPr>
          <a:lstStyle/>
          <a:p>
            <a:r>
              <a:rPr lang="es-ES"/>
              <a:t>02_sesion1.php:</a:t>
            </a:r>
          </a:p>
        </p:txBody>
      </p:sp>
    </p:spTree>
    <p:extLst>
      <p:ext uri="{BB962C8B-B14F-4D97-AF65-F5344CB8AC3E}">
        <p14:creationId xmlns:p14="http://schemas.microsoft.com/office/powerpoint/2010/main" val="408462623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267094" y="555526"/>
            <a:ext cx="8496944" cy="3552300"/>
          </a:xfrm>
        </p:spPr>
        <p:txBody>
          <a:bodyPr/>
          <a:lstStyle/>
          <a:p>
            <a:pPr marL="114300" indent="0">
              <a:buNone/>
            </a:pPr>
            <a:r>
              <a:rPr lang="es-ES" sz="1600" b="1">
                <a:solidFill>
                  <a:schemeClr val="tx1"/>
                </a:solidFill>
              </a:rPr>
              <a:t> // Mostrar información de la sesión:</a:t>
            </a:r>
          </a:p>
          <a:p>
            <a:pPr marL="114300" indent="0">
              <a:buNone/>
            </a:pPr>
            <a:r>
              <a:rPr lang="es-ES" sz="1600">
                <a:solidFill>
                  <a:schemeClr val="tx1"/>
                </a:solidFill>
              </a:rPr>
              <a:t>        echo "Identificador de la sesión: [".</a:t>
            </a:r>
            <a:r>
              <a:rPr lang="es-ES" sz="1600" err="1">
                <a:solidFill>
                  <a:schemeClr val="tx1"/>
                </a:solidFill>
              </a:rPr>
              <a:t>session_id</a:t>
            </a:r>
            <a:r>
              <a:rPr lang="es-ES" sz="1600">
                <a:solidFill>
                  <a:schemeClr val="tx1"/>
                </a:solidFill>
              </a:rPr>
              <a:t>()."]&lt;</a:t>
            </a:r>
            <a:r>
              <a:rPr lang="es-ES" sz="1600" err="1">
                <a:solidFill>
                  <a:schemeClr val="tx1"/>
                </a:solidFill>
              </a:rPr>
              <a:t>br</a:t>
            </a:r>
            <a:r>
              <a:rPr lang="es-ES" sz="1600">
                <a:solidFill>
                  <a:schemeClr val="tx1"/>
                </a:solidFill>
              </a:rPr>
              <a:t>/&gt;";</a:t>
            </a:r>
          </a:p>
          <a:p>
            <a:pPr marL="114300" indent="0">
              <a:buNone/>
            </a:pPr>
            <a:r>
              <a:rPr lang="es-ES" sz="1600">
                <a:solidFill>
                  <a:schemeClr val="tx1"/>
                </a:solidFill>
              </a:rPr>
              <a:t>        echo "Nombre de la sesión: [".</a:t>
            </a:r>
            <a:r>
              <a:rPr lang="es-ES" sz="1600" err="1">
                <a:solidFill>
                  <a:schemeClr val="tx1"/>
                </a:solidFill>
              </a:rPr>
              <a:t>session_name</a:t>
            </a:r>
            <a:r>
              <a:rPr lang="es-ES" sz="1600">
                <a:solidFill>
                  <a:schemeClr val="tx1"/>
                </a:solidFill>
              </a:rPr>
              <a:t>()."]&lt;p/&gt;";</a:t>
            </a:r>
          </a:p>
          <a:p>
            <a:pPr marL="114300" indent="0">
              <a:buNone/>
            </a:pPr>
            <a:r>
              <a:rPr lang="es-ES" sz="1600" b="1">
                <a:solidFill>
                  <a:schemeClr val="tx1"/>
                </a:solidFill>
              </a:rPr>
              <a:t>        // Mostrar valores de las variables de sesión creadas:</a:t>
            </a:r>
          </a:p>
          <a:p>
            <a:pPr marL="114300" indent="0">
              <a:buNone/>
            </a:pPr>
            <a:r>
              <a:rPr lang="es-ES" sz="1600">
                <a:solidFill>
                  <a:schemeClr val="tx1"/>
                </a:solidFill>
              </a:rPr>
              <a:t>        echo "Nombre: ".$_SESSION['nombre']."&lt;</a:t>
            </a:r>
            <a:r>
              <a:rPr lang="es-ES" sz="1600" err="1">
                <a:solidFill>
                  <a:schemeClr val="tx1"/>
                </a:solidFill>
              </a:rPr>
              <a:t>br</a:t>
            </a:r>
            <a:r>
              <a:rPr lang="es-ES" sz="1600">
                <a:solidFill>
                  <a:schemeClr val="tx1"/>
                </a:solidFill>
              </a:rPr>
              <a:t> /&gt;";</a:t>
            </a:r>
          </a:p>
          <a:p>
            <a:pPr marL="114300" indent="0">
              <a:buNone/>
            </a:pPr>
            <a:r>
              <a:rPr lang="es-ES" sz="1600">
                <a:solidFill>
                  <a:schemeClr val="tx1"/>
                </a:solidFill>
              </a:rPr>
              <a:t>        echo "Edad: ".$_SESSION['edad']."&lt;p /&gt;";</a:t>
            </a:r>
          </a:p>
          <a:p>
            <a:pPr marL="114300" indent="0">
              <a:buNone/>
            </a:pPr>
            <a:r>
              <a:rPr lang="es-ES" sz="1600" b="1">
                <a:solidFill>
                  <a:schemeClr val="tx1"/>
                </a:solidFill>
              </a:rPr>
              <a:t>        // Mostrar valores en el array de sesión creado:</a:t>
            </a:r>
          </a:p>
          <a:p>
            <a:pPr marL="114300" indent="0">
              <a:buNone/>
            </a:pPr>
            <a:r>
              <a:rPr lang="es-ES" sz="1600">
                <a:solidFill>
                  <a:schemeClr val="tx1"/>
                </a:solidFill>
              </a:rPr>
              <a:t>        echo "Nombre (en array): ".$_SESSION['</a:t>
            </a:r>
            <a:r>
              <a:rPr lang="es-ES" sz="1600" err="1">
                <a:solidFill>
                  <a:schemeClr val="tx1"/>
                </a:solidFill>
              </a:rPr>
              <a:t>aDatos</a:t>
            </a:r>
            <a:r>
              <a:rPr lang="es-ES" sz="1600">
                <a:solidFill>
                  <a:schemeClr val="tx1"/>
                </a:solidFill>
              </a:rPr>
              <a:t>']['nombre']."&lt;</a:t>
            </a:r>
            <a:r>
              <a:rPr lang="es-ES" sz="1600" err="1">
                <a:solidFill>
                  <a:schemeClr val="tx1"/>
                </a:solidFill>
              </a:rPr>
              <a:t>br</a:t>
            </a:r>
            <a:r>
              <a:rPr lang="es-ES" sz="1600">
                <a:solidFill>
                  <a:schemeClr val="tx1"/>
                </a:solidFill>
              </a:rPr>
              <a:t> /&gt;";</a:t>
            </a:r>
          </a:p>
          <a:p>
            <a:pPr marL="114300" indent="0">
              <a:buNone/>
            </a:pPr>
            <a:r>
              <a:rPr lang="es-ES" sz="1600">
                <a:solidFill>
                  <a:schemeClr val="tx1"/>
                </a:solidFill>
              </a:rPr>
              <a:t>        echo "Edad (en array): ".$_SESSION['</a:t>
            </a:r>
            <a:r>
              <a:rPr lang="es-ES" sz="1600" err="1">
                <a:solidFill>
                  <a:schemeClr val="tx1"/>
                </a:solidFill>
              </a:rPr>
              <a:t>aDatos</a:t>
            </a:r>
            <a:r>
              <a:rPr lang="es-ES" sz="1600">
                <a:solidFill>
                  <a:schemeClr val="tx1"/>
                </a:solidFill>
              </a:rPr>
              <a:t>']['edad']."&lt;p /&gt;";</a:t>
            </a:r>
          </a:p>
          <a:p>
            <a:pPr marL="114300" indent="0">
              <a:buNone/>
            </a:pPr>
            <a:r>
              <a:rPr lang="es-ES" sz="1600">
                <a:solidFill>
                  <a:schemeClr val="tx1"/>
                </a:solidFill>
              </a:rPr>
              <a:t>        echo "&lt;a </a:t>
            </a:r>
            <a:r>
              <a:rPr lang="es-ES" sz="1600" err="1">
                <a:solidFill>
                  <a:schemeClr val="tx1"/>
                </a:solidFill>
              </a:rPr>
              <a:t>href</a:t>
            </a:r>
            <a:r>
              <a:rPr lang="es-ES" sz="1600">
                <a:solidFill>
                  <a:schemeClr val="tx1"/>
                </a:solidFill>
              </a:rPr>
              <a:t>='02_sesion2.php'&gt;Comprobar los valores en otra página&lt;/a&gt;&lt;</a:t>
            </a:r>
            <a:r>
              <a:rPr lang="es-ES" sz="1600" err="1">
                <a:solidFill>
                  <a:schemeClr val="tx1"/>
                </a:solidFill>
              </a:rPr>
              <a:t>br</a:t>
            </a:r>
            <a:r>
              <a:rPr lang="es-ES" sz="1600">
                <a:solidFill>
                  <a:schemeClr val="tx1"/>
                </a:solidFill>
              </a:rPr>
              <a:t>/&gt;";</a:t>
            </a:r>
          </a:p>
          <a:p>
            <a:pPr marL="114300" indent="0">
              <a:buNone/>
            </a:pPr>
            <a:r>
              <a:rPr lang="es-ES" sz="1600">
                <a:solidFill>
                  <a:schemeClr val="tx1"/>
                </a:solidFill>
              </a:rPr>
              <a:t>        echo "&lt;a </a:t>
            </a:r>
            <a:r>
              <a:rPr lang="es-ES" sz="1600" err="1">
                <a:solidFill>
                  <a:schemeClr val="tx1"/>
                </a:solidFill>
              </a:rPr>
              <a:t>href</a:t>
            </a:r>
            <a:r>
              <a:rPr lang="es-ES" sz="1600">
                <a:solidFill>
                  <a:schemeClr val="tx1"/>
                </a:solidFill>
              </a:rPr>
              <a:t>='02_sesion3.php'&gt;Finalizar la sesión&lt;/a&gt;";</a:t>
            </a:r>
          </a:p>
          <a:p>
            <a:pPr marL="114300" indent="0">
              <a:buNone/>
            </a:pPr>
            <a:r>
              <a:rPr lang="es-ES" sz="1600">
                <a:solidFill>
                  <a:schemeClr val="tx1"/>
                </a:solidFill>
              </a:rPr>
              <a:t>    ?&gt;</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85</a:t>
            </a:fld>
            <a:endParaRPr lang="es-ES"/>
          </a:p>
        </p:txBody>
      </p:sp>
      <p:sp>
        <p:nvSpPr>
          <p:cNvPr id="6" name="CuadroTexto 5">
            <a:extLst>
              <a:ext uri="{FF2B5EF4-FFF2-40B4-BE49-F238E27FC236}">
                <a16:creationId xmlns:a16="http://schemas.microsoft.com/office/drawing/2014/main" id="{50EA2F2F-3A64-95E5-0BF6-6060D6CDD1F5}"/>
              </a:ext>
            </a:extLst>
          </p:cNvPr>
          <p:cNvSpPr txBox="1"/>
          <p:nvPr/>
        </p:nvSpPr>
        <p:spPr>
          <a:xfrm>
            <a:off x="5436096" y="339503"/>
            <a:ext cx="2520280" cy="307777"/>
          </a:xfrm>
          <a:prstGeom prst="rect">
            <a:avLst/>
          </a:prstGeom>
          <a:noFill/>
        </p:spPr>
        <p:txBody>
          <a:bodyPr wrap="square">
            <a:spAutoFit/>
          </a:bodyPr>
          <a:lstStyle/>
          <a:p>
            <a:pPr marL="114300" indent="0">
              <a:buNone/>
            </a:pPr>
            <a:r>
              <a:rPr lang="es-ES" sz="1400">
                <a:solidFill>
                  <a:schemeClr val="tx1"/>
                </a:solidFill>
              </a:rPr>
              <a:t>02_sesion1.php:</a:t>
            </a:r>
          </a:p>
        </p:txBody>
      </p:sp>
    </p:spTree>
    <p:extLst>
      <p:ext uri="{BB962C8B-B14F-4D97-AF65-F5344CB8AC3E}">
        <p14:creationId xmlns:p14="http://schemas.microsoft.com/office/powerpoint/2010/main" val="153453322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107504" y="411510"/>
            <a:ext cx="9001000" cy="3552300"/>
          </a:xfrm>
        </p:spPr>
        <p:txBody>
          <a:bodyPr numCol="2"/>
          <a:lstStyle/>
          <a:p>
            <a:pPr marL="114300" indent="0">
              <a:buNone/>
            </a:pPr>
            <a:r>
              <a:rPr lang="es-ES" sz="1400">
                <a:solidFill>
                  <a:schemeClr val="tx1"/>
                </a:solidFill>
              </a:rPr>
              <a:t> &lt;?</a:t>
            </a:r>
            <a:r>
              <a:rPr lang="es-ES" sz="1400" err="1">
                <a:solidFill>
                  <a:schemeClr val="tx1"/>
                </a:solidFill>
              </a:rPr>
              <a:t>php</a:t>
            </a:r>
            <a:endParaRPr lang="es-ES" sz="1400">
              <a:solidFill>
                <a:schemeClr val="tx1"/>
              </a:solidFill>
            </a:endParaRPr>
          </a:p>
          <a:p>
            <a:pPr marL="114300" indent="0">
              <a:buNone/>
            </a:pPr>
            <a:r>
              <a:rPr lang="es-ES" sz="1400">
                <a:solidFill>
                  <a:schemeClr val="tx1"/>
                </a:solidFill>
              </a:rPr>
              <a:t>         </a:t>
            </a:r>
            <a:r>
              <a:rPr lang="es-ES" sz="1400" err="1">
                <a:solidFill>
                  <a:schemeClr val="tx1"/>
                </a:solidFill>
              </a:rPr>
              <a:t>session_start</a:t>
            </a:r>
            <a:r>
              <a:rPr lang="es-ES" sz="1400">
                <a:solidFill>
                  <a:schemeClr val="tx1"/>
                </a:solidFill>
              </a:rPr>
              <a:t>();  // Continuar la sesión</a:t>
            </a:r>
          </a:p>
          <a:p>
            <a:pPr marL="114300" indent="0">
              <a:buNone/>
            </a:pPr>
            <a:r>
              <a:rPr lang="es-ES" sz="1400">
                <a:solidFill>
                  <a:schemeClr val="tx1"/>
                </a:solidFill>
              </a:rPr>
              <a:t>         </a:t>
            </a:r>
            <a:r>
              <a:rPr lang="es-ES" sz="1400" err="1">
                <a:solidFill>
                  <a:schemeClr val="tx1"/>
                </a:solidFill>
              </a:rPr>
              <a:t>if</a:t>
            </a:r>
            <a:r>
              <a:rPr lang="es-ES" sz="1400">
                <a:solidFill>
                  <a:schemeClr val="tx1"/>
                </a:solidFill>
              </a:rPr>
              <a:t>( </a:t>
            </a:r>
            <a:r>
              <a:rPr lang="es-ES" sz="1400" err="1">
                <a:solidFill>
                  <a:schemeClr val="tx1"/>
                </a:solidFill>
              </a:rPr>
              <a:t>isset</a:t>
            </a:r>
            <a:r>
              <a:rPr lang="es-ES" sz="1400">
                <a:solidFill>
                  <a:schemeClr val="tx1"/>
                </a:solidFill>
              </a:rPr>
              <a:t>($_SESSION['</a:t>
            </a:r>
            <a:r>
              <a:rPr lang="es-ES" sz="1400" err="1">
                <a:solidFill>
                  <a:schemeClr val="tx1"/>
                </a:solidFill>
              </a:rPr>
              <a:t>sesion_iniciada</a:t>
            </a:r>
            <a:r>
              <a:rPr lang="es-ES" sz="1400">
                <a:solidFill>
                  <a:schemeClr val="tx1"/>
                </a:solidFill>
              </a:rPr>
              <a:t>']) == true )</a:t>
            </a:r>
          </a:p>
          <a:p>
            <a:pPr marL="114300" indent="0">
              <a:buNone/>
            </a:pPr>
            <a:r>
              <a:rPr lang="es-ES" sz="1400">
                <a:solidFill>
                  <a:schemeClr val="tx1"/>
                </a:solidFill>
              </a:rPr>
              <a:t>        {</a:t>
            </a:r>
          </a:p>
          <a:p>
            <a:pPr marL="114300" indent="0">
              <a:buNone/>
            </a:pPr>
            <a:r>
              <a:rPr lang="es-ES" sz="1400">
                <a:solidFill>
                  <a:schemeClr val="tx1"/>
                </a:solidFill>
              </a:rPr>
              <a:t>            echo "COMPROBAR LOS VALORES&lt;</a:t>
            </a:r>
            <a:r>
              <a:rPr lang="es-ES" sz="1400" err="1">
                <a:solidFill>
                  <a:schemeClr val="tx1"/>
                </a:solidFill>
              </a:rPr>
              <a:t>br</a:t>
            </a:r>
            <a:r>
              <a:rPr lang="es-ES" sz="1400">
                <a:solidFill>
                  <a:schemeClr val="tx1"/>
                </a:solidFill>
              </a:rPr>
              <a:t> /&gt;";</a:t>
            </a:r>
          </a:p>
          <a:p>
            <a:pPr marL="114300" indent="0">
              <a:buNone/>
            </a:pPr>
            <a:r>
              <a:rPr lang="es-ES" sz="1400">
                <a:solidFill>
                  <a:schemeClr val="tx1"/>
                </a:solidFill>
              </a:rPr>
              <a:t>            echo "=======================&lt;p /&gt;";</a:t>
            </a:r>
          </a:p>
          <a:p>
            <a:pPr marL="114300" indent="0">
              <a:buNone/>
            </a:pPr>
            <a:r>
              <a:rPr lang="es-ES" sz="1400">
                <a:solidFill>
                  <a:schemeClr val="tx1"/>
                </a:solidFill>
              </a:rPr>
              <a:t>            </a:t>
            </a:r>
            <a:r>
              <a:rPr lang="es-ES" sz="1400" err="1">
                <a:solidFill>
                  <a:schemeClr val="tx1"/>
                </a:solidFill>
              </a:rPr>
              <a:t>print_r</a:t>
            </a:r>
            <a:r>
              <a:rPr lang="es-ES" sz="1400">
                <a:solidFill>
                  <a:schemeClr val="tx1"/>
                </a:solidFill>
              </a:rPr>
              <a:t>( $_SESSION );</a:t>
            </a:r>
          </a:p>
          <a:p>
            <a:pPr marL="114300" indent="0">
              <a:buNone/>
            </a:pPr>
            <a:r>
              <a:rPr lang="es-ES" sz="1400">
                <a:solidFill>
                  <a:schemeClr val="tx1"/>
                </a:solidFill>
              </a:rPr>
              <a:t>            echo "&lt;p /&gt;";</a:t>
            </a:r>
          </a:p>
          <a:p>
            <a:pPr marL="114300" indent="0">
              <a:buNone/>
            </a:pPr>
            <a:r>
              <a:rPr lang="es-ES" sz="1400">
                <a:solidFill>
                  <a:schemeClr val="tx1"/>
                </a:solidFill>
              </a:rPr>
              <a:t>            echo "Identificador de la sesión: [".</a:t>
            </a:r>
            <a:r>
              <a:rPr lang="es-ES" sz="1400" err="1">
                <a:solidFill>
                  <a:schemeClr val="tx1"/>
                </a:solidFill>
              </a:rPr>
              <a:t>session_id</a:t>
            </a:r>
            <a:r>
              <a:rPr lang="es-ES" sz="1400">
                <a:solidFill>
                  <a:schemeClr val="tx1"/>
                </a:solidFill>
              </a:rPr>
              <a:t>()."]&lt;</a:t>
            </a:r>
            <a:r>
              <a:rPr lang="es-ES" sz="1400" err="1">
                <a:solidFill>
                  <a:schemeClr val="tx1"/>
                </a:solidFill>
              </a:rPr>
              <a:t>br</a:t>
            </a:r>
            <a:r>
              <a:rPr lang="es-ES" sz="1400">
                <a:solidFill>
                  <a:schemeClr val="tx1"/>
                </a:solidFill>
              </a:rPr>
              <a:t>/&gt;";</a:t>
            </a:r>
          </a:p>
          <a:p>
            <a:pPr marL="114300" indent="0">
              <a:buNone/>
            </a:pPr>
            <a:r>
              <a:rPr lang="es-ES" sz="1400">
                <a:solidFill>
                  <a:schemeClr val="tx1"/>
                </a:solidFill>
              </a:rPr>
              <a:t>            echo "Nombre de la sesión: [".</a:t>
            </a:r>
            <a:r>
              <a:rPr lang="es-ES" sz="1400" err="1">
                <a:solidFill>
                  <a:schemeClr val="tx1"/>
                </a:solidFill>
              </a:rPr>
              <a:t>session_name</a:t>
            </a:r>
            <a:r>
              <a:rPr lang="es-ES" sz="1400">
                <a:solidFill>
                  <a:schemeClr val="tx1"/>
                </a:solidFill>
              </a:rPr>
              <a:t>()."]&lt;p/&gt;";</a:t>
            </a:r>
          </a:p>
          <a:p>
            <a:pPr marL="114300" indent="0">
              <a:buNone/>
            </a:pPr>
            <a:r>
              <a:rPr lang="es-ES" sz="1400">
                <a:solidFill>
                  <a:schemeClr val="tx1"/>
                </a:solidFill>
              </a:rPr>
              <a:t>            echo "&lt;p/&gt;";</a:t>
            </a:r>
          </a:p>
          <a:p>
            <a:pPr marL="114300" indent="0">
              <a:buNone/>
            </a:pPr>
            <a:r>
              <a:rPr lang="es-ES" sz="1400">
                <a:solidFill>
                  <a:schemeClr val="tx1"/>
                </a:solidFill>
              </a:rPr>
              <a:t>            echo "Nombre: ".$_SESSION['nombre']."&lt;</a:t>
            </a:r>
            <a:r>
              <a:rPr lang="es-ES" sz="1400" err="1">
                <a:solidFill>
                  <a:schemeClr val="tx1"/>
                </a:solidFill>
              </a:rPr>
              <a:t>br</a:t>
            </a:r>
            <a:r>
              <a:rPr lang="es-ES" sz="1400">
                <a:solidFill>
                  <a:schemeClr val="tx1"/>
                </a:solidFill>
              </a:rPr>
              <a:t>/&gt;";</a:t>
            </a:r>
          </a:p>
          <a:p>
            <a:pPr marL="114300" indent="0">
              <a:buNone/>
            </a:pPr>
            <a:r>
              <a:rPr lang="es-ES" sz="1400">
                <a:solidFill>
                  <a:schemeClr val="tx1"/>
                </a:solidFill>
              </a:rPr>
              <a:t>            echo "Edad: ".$_SESSION['edad']."&lt;p/&gt;";</a:t>
            </a:r>
          </a:p>
          <a:p>
            <a:pPr marL="114300" indent="0">
              <a:buNone/>
            </a:pPr>
            <a:r>
              <a:rPr lang="es-ES" sz="1400">
                <a:solidFill>
                  <a:schemeClr val="tx1"/>
                </a:solidFill>
              </a:rPr>
              <a:t>            echo "Nombre (en array): ".$_SESSION['</a:t>
            </a:r>
            <a:r>
              <a:rPr lang="es-ES" sz="1400" err="1">
                <a:solidFill>
                  <a:schemeClr val="tx1"/>
                </a:solidFill>
              </a:rPr>
              <a:t>aDatos</a:t>
            </a:r>
            <a:r>
              <a:rPr lang="es-ES" sz="1400">
                <a:solidFill>
                  <a:schemeClr val="tx1"/>
                </a:solidFill>
              </a:rPr>
              <a:t>']['nombre']."&lt;</a:t>
            </a:r>
            <a:r>
              <a:rPr lang="es-ES" sz="1400" err="1">
                <a:solidFill>
                  <a:schemeClr val="tx1"/>
                </a:solidFill>
              </a:rPr>
              <a:t>br</a:t>
            </a:r>
            <a:r>
              <a:rPr lang="es-ES" sz="1400">
                <a:solidFill>
                  <a:schemeClr val="tx1"/>
                </a:solidFill>
              </a:rPr>
              <a:t>/&gt;";</a:t>
            </a:r>
          </a:p>
          <a:p>
            <a:pPr marL="114300" indent="0">
              <a:buNone/>
            </a:pPr>
            <a:r>
              <a:rPr lang="es-ES" sz="1400">
                <a:solidFill>
                  <a:schemeClr val="tx1"/>
                </a:solidFill>
              </a:rPr>
              <a:t>            echo "Edad (en array): ".$_SESSION['</a:t>
            </a:r>
            <a:r>
              <a:rPr lang="es-ES" sz="1400" err="1">
                <a:solidFill>
                  <a:schemeClr val="tx1"/>
                </a:solidFill>
              </a:rPr>
              <a:t>aDatos</a:t>
            </a:r>
            <a:r>
              <a:rPr lang="es-ES" sz="1400">
                <a:solidFill>
                  <a:schemeClr val="tx1"/>
                </a:solidFill>
              </a:rPr>
              <a:t>']['edad']."&lt;p/&gt;";</a:t>
            </a:r>
          </a:p>
          <a:p>
            <a:pPr marL="114300" indent="0">
              <a:buNone/>
            </a:pPr>
            <a:r>
              <a:rPr lang="es-ES" sz="1400">
                <a:solidFill>
                  <a:schemeClr val="tx1"/>
                </a:solidFill>
              </a:rPr>
              <a:t>        }</a:t>
            </a:r>
          </a:p>
          <a:p>
            <a:pPr marL="114300" indent="0">
              <a:buNone/>
            </a:pPr>
            <a:r>
              <a:rPr lang="es-ES" sz="1400">
                <a:solidFill>
                  <a:schemeClr val="tx1"/>
                </a:solidFill>
              </a:rPr>
              <a:t>        </a:t>
            </a:r>
            <a:r>
              <a:rPr lang="es-ES" sz="1400" err="1">
                <a:solidFill>
                  <a:schemeClr val="tx1"/>
                </a:solidFill>
              </a:rPr>
              <a:t>else</a:t>
            </a:r>
            <a:endParaRPr lang="es-ES" sz="1400">
              <a:solidFill>
                <a:schemeClr val="tx1"/>
              </a:solidFill>
            </a:endParaRPr>
          </a:p>
          <a:p>
            <a:pPr marL="114300" indent="0">
              <a:buNone/>
            </a:pPr>
            <a:r>
              <a:rPr lang="es-ES" sz="1400">
                <a:solidFill>
                  <a:schemeClr val="tx1"/>
                </a:solidFill>
              </a:rPr>
              <a:t>        {</a:t>
            </a:r>
          </a:p>
          <a:p>
            <a:pPr marL="114300" indent="0">
              <a:buNone/>
            </a:pPr>
            <a:r>
              <a:rPr lang="es-ES" sz="1400">
                <a:solidFill>
                  <a:schemeClr val="tx1"/>
                </a:solidFill>
              </a:rPr>
              <a:t>             echo "&lt;p&gt;No has pasado por la página principal&lt;/p&gt;";</a:t>
            </a:r>
          </a:p>
          <a:p>
            <a:pPr marL="114300" indent="0">
              <a:buNone/>
            </a:pPr>
            <a:r>
              <a:rPr lang="es-ES" sz="1400">
                <a:solidFill>
                  <a:schemeClr val="tx1"/>
                </a:solidFill>
              </a:rPr>
              <a:t>        }</a:t>
            </a:r>
          </a:p>
          <a:p>
            <a:pPr marL="114300" indent="0">
              <a:buNone/>
            </a:pPr>
            <a:r>
              <a:rPr lang="es-ES" sz="1400">
                <a:solidFill>
                  <a:schemeClr val="tx1"/>
                </a:solidFill>
              </a:rPr>
              <a:t>        echo "&lt;a </a:t>
            </a:r>
            <a:r>
              <a:rPr lang="es-ES" sz="1400" err="1">
                <a:solidFill>
                  <a:schemeClr val="tx1"/>
                </a:solidFill>
              </a:rPr>
              <a:t>href</a:t>
            </a:r>
            <a:r>
              <a:rPr lang="es-ES" sz="1400">
                <a:solidFill>
                  <a:schemeClr val="tx1"/>
                </a:solidFill>
              </a:rPr>
              <a:t>='02_sesion1.php'&gt;Volver a la página principal&lt;/a&gt;";</a:t>
            </a:r>
          </a:p>
          <a:p>
            <a:pPr marL="114300" indent="0">
              <a:buNone/>
            </a:pPr>
            <a:r>
              <a:rPr lang="es-ES" sz="1400">
                <a:solidFill>
                  <a:schemeClr val="tx1"/>
                </a:solidFill>
              </a:rPr>
              <a:t>    ?&gt;</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86</a:t>
            </a:fld>
            <a:endParaRPr lang="es-ES"/>
          </a:p>
        </p:txBody>
      </p:sp>
      <p:sp>
        <p:nvSpPr>
          <p:cNvPr id="6" name="CuadroTexto 5">
            <a:extLst>
              <a:ext uri="{FF2B5EF4-FFF2-40B4-BE49-F238E27FC236}">
                <a16:creationId xmlns:a16="http://schemas.microsoft.com/office/drawing/2014/main" id="{46F26A3E-408A-C609-0DFC-E1246C65A460}"/>
              </a:ext>
            </a:extLst>
          </p:cNvPr>
          <p:cNvSpPr txBox="1"/>
          <p:nvPr/>
        </p:nvSpPr>
        <p:spPr>
          <a:xfrm>
            <a:off x="2195736" y="195486"/>
            <a:ext cx="4583622" cy="307777"/>
          </a:xfrm>
          <a:prstGeom prst="rect">
            <a:avLst/>
          </a:prstGeom>
          <a:noFill/>
        </p:spPr>
        <p:txBody>
          <a:bodyPr wrap="square">
            <a:spAutoFit/>
          </a:bodyPr>
          <a:lstStyle/>
          <a:p>
            <a:pPr marL="114300" indent="0">
              <a:buNone/>
            </a:pPr>
            <a:r>
              <a:rPr lang="es-ES" sz="1400" b="1">
                <a:solidFill>
                  <a:schemeClr val="tx1"/>
                </a:solidFill>
              </a:rPr>
              <a:t>02_sesion2.php:</a:t>
            </a:r>
          </a:p>
        </p:txBody>
      </p:sp>
    </p:spTree>
    <p:extLst>
      <p:ext uri="{BB962C8B-B14F-4D97-AF65-F5344CB8AC3E}">
        <p14:creationId xmlns:p14="http://schemas.microsoft.com/office/powerpoint/2010/main" val="195223554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9162" y="17978"/>
            <a:ext cx="8496944" cy="3552300"/>
          </a:xfrm>
        </p:spPr>
        <p:txBody>
          <a:bodyPr/>
          <a:lstStyle/>
          <a:p>
            <a:pPr marL="114300" indent="0">
              <a:buNone/>
            </a:pPr>
            <a:r>
              <a:rPr lang="es-ES" sz="1400">
                <a:solidFill>
                  <a:schemeClr val="tx1"/>
                </a:solidFill>
              </a:rPr>
              <a:t> &lt;?</a:t>
            </a:r>
            <a:r>
              <a:rPr lang="es-ES" sz="1400" err="1">
                <a:solidFill>
                  <a:schemeClr val="tx1"/>
                </a:solidFill>
              </a:rPr>
              <a:t>php</a:t>
            </a:r>
            <a:endParaRPr lang="es-ES" sz="1400">
              <a:solidFill>
                <a:schemeClr val="tx1"/>
              </a:solidFill>
            </a:endParaRPr>
          </a:p>
          <a:p>
            <a:pPr marL="114300" indent="0">
              <a:buNone/>
            </a:pPr>
            <a:r>
              <a:rPr lang="es-ES" sz="1400">
                <a:solidFill>
                  <a:schemeClr val="tx1"/>
                </a:solidFill>
              </a:rPr>
              <a:t>         </a:t>
            </a:r>
            <a:r>
              <a:rPr lang="es-ES" sz="1400" err="1">
                <a:solidFill>
                  <a:schemeClr val="tx1"/>
                </a:solidFill>
              </a:rPr>
              <a:t>session_start</a:t>
            </a:r>
            <a:r>
              <a:rPr lang="es-ES" sz="1400">
                <a:solidFill>
                  <a:schemeClr val="tx1"/>
                </a:solidFill>
              </a:rPr>
              <a:t>();  // Continuar la sesión</a:t>
            </a:r>
          </a:p>
          <a:p>
            <a:pPr marL="114300" indent="0">
              <a:buNone/>
            </a:pPr>
            <a:r>
              <a:rPr lang="es-ES" sz="1400">
                <a:solidFill>
                  <a:schemeClr val="tx1"/>
                </a:solidFill>
              </a:rPr>
              <a:t>         </a:t>
            </a:r>
            <a:r>
              <a:rPr lang="es-ES" sz="1400" err="1">
                <a:solidFill>
                  <a:schemeClr val="tx1"/>
                </a:solidFill>
              </a:rPr>
              <a:t>if</a:t>
            </a:r>
            <a:r>
              <a:rPr lang="es-ES" sz="1400">
                <a:solidFill>
                  <a:schemeClr val="tx1"/>
                </a:solidFill>
              </a:rPr>
              <a:t>( </a:t>
            </a:r>
            <a:r>
              <a:rPr lang="es-ES" sz="1400" err="1">
                <a:solidFill>
                  <a:schemeClr val="tx1"/>
                </a:solidFill>
              </a:rPr>
              <a:t>isset</a:t>
            </a:r>
            <a:r>
              <a:rPr lang="es-ES" sz="1400">
                <a:solidFill>
                  <a:schemeClr val="tx1"/>
                </a:solidFill>
              </a:rPr>
              <a:t>($_SESSION['</a:t>
            </a:r>
            <a:r>
              <a:rPr lang="es-ES" sz="1400" err="1">
                <a:solidFill>
                  <a:schemeClr val="tx1"/>
                </a:solidFill>
              </a:rPr>
              <a:t>sesion_iniciada</a:t>
            </a:r>
            <a:r>
              <a:rPr lang="es-ES" sz="1400">
                <a:solidFill>
                  <a:schemeClr val="tx1"/>
                </a:solidFill>
              </a:rPr>
              <a:t>']) == true )</a:t>
            </a:r>
          </a:p>
          <a:p>
            <a:pPr marL="114300" indent="0">
              <a:buNone/>
            </a:pPr>
            <a:r>
              <a:rPr lang="es-ES" sz="1400">
                <a:solidFill>
                  <a:schemeClr val="tx1"/>
                </a:solidFill>
              </a:rPr>
              <a:t>        {</a:t>
            </a:r>
          </a:p>
          <a:p>
            <a:pPr marL="114300" indent="0">
              <a:buNone/>
            </a:pPr>
            <a:r>
              <a:rPr lang="es-ES" sz="1400">
                <a:solidFill>
                  <a:schemeClr val="tx1"/>
                </a:solidFill>
              </a:rPr>
              <a:t>            echo "FINALIZAR LA SESIÓN&lt;</a:t>
            </a:r>
            <a:r>
              <a:rPr lang="es-ES" sz="1400" err="1">
                <a:solidFill>
                  <a:schemeClr val="tx1"/>
                </a:solidFill>
              </a:rPr>
              <a:t>br</a:t>
            </a:r>
            <a:r>
              <a:rPr lang="es-ES" sz="1400">
                <a:solidFill>
                  <a:schemeClr val="tx1"/>
                </a:solidFill>
              </a:rPr>
              <a:t> /&gt;";</a:t>
            </a:r>
          </a:p>
          <a:p>
            <a:pPr marL="114300" indent="0">
              <a:buNone/>
            </a:pPr>
            <a:r>
              <a:rPr lang="es-ES" sz="1400">
                <a:solidFill>
                  <a:schemeClr val="tx1"/>
                </a:solidFill>
              </a:rPr>
              <a:t>            echo "==================&lt;p /&gt;";</a:t>
            </a:r>
          </a:p>
          <a:p>
            <a:pPr marL="114300" indent="0">
              <a:buNone/>
            </a:pPr>
            <a:r>
              <a:rPr lang="es-ES" sz="1400">
                <a:solidFill>
                  <a:schemeClr val="tx1"/>
                </a:solidFill>
              </a:rPr>
              <a:t>            echo "&lt;p /&gt;";</a:t>
            </a:r>
          </a:p>
          <a:p>
            <a:pPr marL="114300" indent="0">
              <a:buNone/>
            </a:pPr>
            <a:r>
              <a:rPr lang="es-ES" sz="1400">
                <a:solidFill>
                  <a:schemeClr val="tx1"/>
                </a:solidFill>
              </a:rPr>
              <a:t>            echo "Identificador de la sesión: [".</a:t>
            </a:r>
            <a:r>
              <a:rPr lang="es-ES" sz="1400" err="1">
                <a:solidFill>
                  <a:schemeClr val="tx1"/>
                </a:solidFill>
              </a:rPr>
              <a:t>session_id</a:t>
            </a:r>
            <a:r>
              <a:rPr lang="es-ES" sz="1400">
                <a:solidFill>
                  <a:schemeClr val="tx1"/>
                </a:solidFill>
              </a:rPr>
              <a:t>()."]&lt;</a:t>
            </a:r>
            <a:r>
              <a:rPr lang="es-ES" sz="1400" err="1">
                <a:solidFill>
                  <a:schemeClr val="tx1"/>
                </a:solidFill>
              </a:rPr>
              <a:t>br</a:t>
            </a:r>
            <a:r>
              <a:rPr lang="es-ES" sz="1400">
                <a:solidFill>
                  <a:schemeClr val="tx1"/>
                </a:solidFill>
              </a:rPr>
              <a:t>/&gt;";</a:t>
            </a:r>
          </a:p>
          <a:p>
            <a:pPr marL="114300" indent="0">
              <a:buNone/>
            </a:pPr>
            <a:r>
              <a:rPr lang="es-ES" sz="1400">
                <a:solidFill>
                  <a:schemeClr val="tx1"/>
                </a:solidFill>
              </a:rPr>
              <a:t>            echo "Nombre de la sesión: [".</a:t>
            </a:r>
            <a:r>
              <a:rPr lang="es-ES" sz="1400" err="1">
                <a:solidFill>
                  <a:schemeClr val="tx1"/>
                </a:solidFill>
              </a:rPr>
              <a:t>session_name</a:t>
            </a:r>
            <a:r>
              <a:rPr lang="es-ES" sz="1400">
                <a:solidFill>
                  <a:schemeClr val="tx1"/>
                </a:solidFill>
              </a:rPr>
              <a:t>()."]&lt;p/&gt;";</a:t>
            </a:r>
          </a:p>
          <a:p>
            <a:pPr marL="114300" indent="0">
              <a:buNone/>
            </a:pPr>
            <a:r>
              <a:rPr lang="es-ES" sz="1400">
                <a:solidFill>
                  <a:schemeClr val="tx1"/>
                </a:solidFill>
              </a:rPr>
              <a:t>             </a:t>
            </a:r>
            <a:r>
              <a:rPr lang="es-ES" sz="1400" err="1">
                <a:solidFill>
                  <a:schemeClr val="tx1"/>
                </a:solidFill>
              </a:rPr>
              <a:t>session_unset</a:t>
            </a:r>
            <a:r>
              <a:rPr lang="es-ES" sz="1400">
                <a:solidFill>
                  <a:schemeClr val="tx1"/>
                </a:solidFill>
              </a:rPr>
              <a:t>();                                        // Borrar las variables de sesión</a:t>
            </a:r>
          </a:p>
          <a:p>
            <a:pPr marL="114300" indent="0">
              <a:buNone/>
            </a:pPr>
            <a:r>
              <a:rPr lang="es-ES" sz="1400">
                <a:solidFill>
                  <a:schemeClr val="tx1"/>
                </a:solidFill>
              </a:rPr>
              <a:t>             </a:t>
            </a:r>
            <a:r>
              <a:rPr lang="es-ES" sz="1400" err="1">
                <a:solidFill>
                  <a:schemeClr val="tx1"/>
                </a:solidFill>
              </a:rPr>
              <a:t>setcookie</a:t>
            </a:r>
            <a:r>
              <a:rPr lang="es-ES" sz="1400">
                <a:solidFill>
                  <a:schemeClr val="tx1"/>
                </a:solidFill>
              </a:rPr>
              <a:t>(</a:t>
            </a:r>
            <a:r>
              <a:rPr lang="es-ES" sz="1400" err="1">
                <a:solidFill>
                  <a:schemeClr val="tx1"/>
                </a:solidFill>
              </a:rPr>
              <a:t>session_name</a:t>
            </a:r>
            <a:r>
              <a:rPr lang="es-ES" sz="1400">
                <a:solidFill>
                  <a:schemeClr val="tx1"/>
                </a:solidFill>
              </a:rPr>
              <a:t>(), 0, 1 , </a:t>
            </a:r>
            <a:r>
              <a:rPr lang="es-ES" sz="1400" err="1">
                <a:solidFill>
                  <a:schemeClr val="tx1"/>
                </a:solidFill>
              </a:rPr>
              <a:t>ini_get</a:t>
            </a:r>
            <a:r>
              <a:rPr lang="es-ES" sz="1400">
                <a:solidFill>
                  <a:schemeClr val="tx1"/>
                </a:solidFill>
              </a:rPr>
              <a:t>("</a:t>
            </a:r>
            <a:r>
              <a:rPr lang="es-ES" sz="1400" err="1">
                <a:solidFill>
                  <a:schemeClr val="tx1"/>
                </a:solidFill>
              </a:rPr>
              <a:t>session.cookie_path</a:t>
            </a:r>
            <a:r>
              <a:rPr lang="es-ES" sz="1400">
                <a:solidFill>
                  <a:schemeClr val="tx1"/>
                </a:solidFill>
              </a:rPr>
              <a:t>"));    // Eliminar la cookie</a:t>
            </a:r>
          </a:p>
          <a:p>
            <a:pPr marL="114300" indent="0">
              <a:buNone/>
            </a:pPr>
            <a:r>
              <a:rPr lang="es-ES" sz="1400">
                <a:solidFill>
                  <a:schemeClr val="tx1"/>
                </a:solidFill>
              </a:rPr>
              <a:t>             </a:t>
            </a:r>
            <a:r>
              <a:rPr lang="es-ES" sz="1400" err="1">
                <a:solidFill>
                  <a:schemeClr val="tx1"/>
                </a:solidFill>
              </a:rPr>
              <a:t>session_destroy</a:t>
            </a:r>
            <a:r>
              <a:rPr lang="es-ES" sz="1400">
                <a:solidFill>
                  <a:schemeClr val="tx1"/>
                </a:solidFill>
              </a:rPr>
              <a:t>();                                      // Destruye el resto de información sobre la sesión</a:t>
            </a:r>
          </a:p>
          <a:p>
            <a:pPr marL="114300" indent="0">
              <a:buNone/>
            </a:pPr>
            <a:r>
              <a:rPr lang="es-ES" sz="1400">
                <a:solidFill>
                  <a:schemeClr val="tx1"/>
                </a:solidFill>
              </a:rPr>
              <a:t>            </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87</a:t>
            </a:fld>
            <a:endParaRPr lang="es-ES"/>
          </a:p>
        </p:txBody>
      </p:sp>
      <p:sp>
        <p:nvSpPr>
          <p:cNvPr id="5" name="CuadroTexto 4">
            <a:extLst>
              <a:ext uri="{FF2B5EF4-FFF2-40B4-BE49-F238E27FC236}">
                <a16:creationId xmlns:a16="http://schemas.microsoft.com/office/drawing/2014/main" id="{485B687C-DCBC-ED9F-4717-E61CAA66965E}"/>
              </a:ext>
            </a:extLst>
          </p:cNvPr>
          <p:cNvSpPr txBox="1"/>
          <p:nvPr/>
        </p:nvSpPr>
        <p:spPr>
          <a:xfrm>
            <a:off x="5076056" y="195486"/>
            <a:ext cx="4583622" cy="307777"/>
          </a:xfrm>
          <a:prstGeom prst="rect">
            <a:avLst/>
          </a:prstGeom>
          <a:noFill/>
        </p:spPr>
        <p:txBody>
          <a:bodyPr wrap="square">
            <a:spAutoFit/>
          </a:bodyPr>
          <a:lstStyle/>
          <a:p>
            <a:pPr marL="114300" indent="0">
              <a:buNone/>
            </a:pPr>
            <a:r>
              <a:rPr lang="es-ES" sz="1400" b="1">
                <a:solidFill>
                  <a:schemeClr val="tx1"/>
                </a:solidFill>
              </a:rPr>
              <a:t>02_sesion2.php:</a:t>
            </a:r>
          </a:p>
        </p:txBody>
      </p:sp>
    </p:spTree>
    <p:extLst>
      <p:ext uri="{BB962C8B-B14F-4D97-AF65-F5344CB8AC3E}">
        <p14:creationId xmlns:p14="http://schemas.microsoft.com/office/powerpoint/2010/main" val="388682938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7256" y="31802"/>
            <a:ext cx="9043752" cy="3552300"/>
          </a:xfrm>
        </p:spPr>
        <p:txBody>
          <a:bodyPr numCol="2"/>
          <a:lstStyle/>
          <a:p>
            <a:pPr marL="114300" indent="0">
              <a:buNone/>
            </a:pPr>
            <a:r>
              <a:rPr lang="es-ES" sz="1300">
                <a:solidFill>
                  <a:schemeClr val="tx1"/>
                </a:solidFill>
              </a:rPr>
              <a:t>// Comprobar la variable de sesión 'nombre':</a:t>
            </a:r>
          </a:p>
          <a:p>
            <a:pPr marL="114300" indent="0">
              <a:buNone/>
            </a:pPr>
            <a:r>
              <a:rPr lang="es-ES" sz="1300">
                <a:solidFill>
                  <a:schemeClr val="tx1"/>
                </a:solidFill>
              </a:rPr>
              <a:t>             </a:t>
            </a:r>
            <a:r>
              <a:rPr lang="es-ES" sz="1300" err="1">
                <a:solidFill>
                  <a:schemeClr val="tx1"/>
                </a:solidFill>
              </a:rPr>
              <a:t>if</a:t>
            </a:r>
            <a:r>
              <a:rPr lang="es-ES" sz="1300">
                <a:solidFill>
                  <a:schemeClr val="tx1"/>
                </a:solidFill>
              </a:rPr>
              <a:t>( </a:t>
            </a:r>
            <a:r>
              <a:rPr lang="es-ES" sz="1300" err="1">
                <a:solidFill>
                  <a:schemeClr val="tx1"/>
                </a:solidFill>
              </a:rPr>
              <a:t>isset</a:t>
            </a:r>
            <a:r>
              <a:rPr lang="es-ES" sz="1300">
                <a:solidFill>
                  <a:schemeClr val="tx1"/>
                </a:solidFill>
              </a:rPr>
              <a:t>($_SESSION['nombre']) )</a:t>
            </a:r>
          </a:p>
          <a:p>
            <a:pPr marL="114300" indent="0">
              <a:buNone/>
            </a:pPr>
            <a:r>
              <a:rPr lang="es-ES" sz="1300">
                <a:solidFill>
                  <a:schemeClr val="tx1"/>
                </a:solidFill>
              </a:rPr>
              <a:t>                echo "Ahora el nombre es: ".$_SESSION['nombre']."&lt;</a:t>
            </a:r>
            <a:r>
              <a:rPr lang="es-ES" sz="1300" err="1">
                <a:solidFill>
                  <a:schemeClr val="tx1"/>
                </a:solidFill>
              </a:rPr>
              <a:t>br</a:t>
            </a:r>
            <a:r>
              <a:rPr lang="es-ES" sz="1300">
                <a:solidFill>
                  <a:schemeClr val="tx1"/>
                </a:solidFill>
              </a:rPr>
              <a:t> /&gt;";</a:t>
            </a:r>
          </a:p>
          <a:p>
            <a:pPr marL="114300" indent="0">
              <a:buNone/>
            </a:pPr>
            <a:r>
              <a:rPr lang="es-ES" sz="1300">
                <a:solidFill>
                  <a:schemeClr val="tx1"/>
                </a:solidFill>
              </a:rPr>
              <a:t>            </a:t>
            </a:r>
            <a:r>
              <a:rPr lang="es-ES" sz="1300" err="1">
                <a:solidFill>
                  <a:schemeClr val="tx1"/>
                </a:solidFill>
              </a:rPr>
              <a:t>else</a:t>
            </a:r>
            <a:endParaRPr lang="es-ES" sz="1300">
              <a:solidFill>
                <a:schemeClr val="tx1"/>
              </a:solidFill>
            </a:endParaRPr>
          </a:p>
          <a:p>
            <a:pPr marL="114300" indent="0">
              <a:buNone/>
            </a:pPr>
            <a:r>
              <a:rPr lang="es-ES" sz="1300">
                <a:solidFill>
                  <a:schemeClr val="tx1"/>
                </a:solidFill>
              </a:rPr>
              <a:t>                echo "La variable de sesión 'nombre' no está definida.&lt;</a:t>
            </a:r>
            <a:r>
              <a:rPr lang="es-ES" sz="1300" err="1">
                <a:solidFill>
                  <a:schemeClr val="tx1"/>
                </a:solidFill>
              </a:rPr>
              <a:t>br</a:t>
            </a:r>
            <a:r>
              <a:rPr lang="es-ES" sz="1300">
                <a:solidFill>
                  <a:schemeClr val="tx1"/>
                </a:solidFill>
              </a:rPr>
              <a:t> /&gt;";</a:t>
            </a:r>
          </a:p>
          <a:p>
            <a:pPr marL="114300" indent="0">
              <a:buNone/>
            </a:pPr>
            <a:r>
              <a:rPr lang="es-ES" sz="1300">
                <a:solidFill>
                  <a:schemeClr val="tx1"/>
                </a:solidFill>
              </a:rPr>
              <a:t>            // Comprobar la variable de sesión 'edad':</a:t>
            </a:r>
          </a:p>
          <a:p>
            <a:pPr marL="114300" indent="0">
              <a:buNone/>
            </a:pPr>
            <a:r>
              <a:rPr lang="es-ES" sz="1300">
                <a:solidFill>
                  <a:schemeClr val="tx1"/>
                </a:solidFill>
              </a:rPr>
              <a:t>             </a:t>
            </a:r>
            <a:r>
              <a:rPr lang="es-ES" sz="1300" err="1">
                <a:solidFill>
                  <a:schemeClr val="tx1"/>
                </a:solidFill>
              </a:rPr>
              <a:t>if</a:t>
            </a:r>
            <a:r>
              <a:rPr lang="es-ES" sz="1300">
                <a:solidFill>
                  <a:schemeClr val="tx1"/>
                </a:solidFill>
              </a:rPr>
              <a:t>( </a:t>
            </a:r>
            <a:r>
              <a:rPr lang="es-ES" sz="1300" err="1">
                <a:solidFill>
                  <a:schemeClr val="tx1"/>
                </a:solidFill>
              </a:rPr>
              <a:t>isset</a:t>
            </a:r>
            <a:r>
              <a:rPr lang="es-ES" sz="1300">
                <a:solidFill>
                  <a:schemeClr val="tx1"/>
                </a:solidFill>
              </a:rPr>
              <a:t>($_SESSION['edad']) )</a:t>
            </a:r>
          </a:p>
          <a:p>
            <a:pPr marL="114300" indent="0">
              <a:buNone/>
            </a:pPr>
            <a:r>
              <a:rPr lang="es-ES" sz="1300">
                <a:solidFill>
                  <a:schemeClr val="tx1"/>
                </a:solidFill>
              </a:rPr>
              <a:t>                echo "Ahora la edad es: ".$_SESSION['edad']."&lt;</a:t>
            </a:r>
            <a:r>
              <a:rPr lang="es-ES" sz="1300" err="1">
                <a:solidFill>
                  <a:schemeClr val="tx1"/>
                </a:solidFill>
              </a:rPr>
              <a:t>br</a:t>
            </a:r>
            <a:r>
              <a:rPr lang="es-ES" sz="1300">
                <a:solidFill>
                  <a:schemeClr val="tx1"/>
                </a:solidFill>
              </a:rPr>
              <a:t> /&gt;";</a:t>
            </a:r>
          </a:p>
          <a:p>
            <a:pPr marL="114300" indent="0">
              <a:buNone/>
            </a:pPr>
            <a:r>
              <a:rPr lang="es-ES" sz="1300">
                <a:solidFill>
                  <a:schemeClr val="tx1"/>
                </a:solidFill>
              </a:rPr>
              <a:t>            </a:t>
            </a:r>
            <a:r>
              <a:rPr lang="es-ES" sz="1300" err="1">
                <a:solidFill>
                  <a:schemeClr val="tx1"/>
                </a:solidFill>
              </a:rPr>
              <a:t>else</a:t>
            </a:r>
            <a:endParaRPr lang="es-ES" sz="1300">
              <a:solidFill>
                <a:schemeClr val="tx1"/>
              </a:solidFill>
            </a:endParaRPr>
          </a:p>
          <a:p>
            <a:pPr marL="114300" indent="0">
              <a:buNone/>
            </a:pPr>
            <a:r>
              <a:rPr lang="es-ES" sz="1300">
                <a:solidFill>
                  <a:schemeClr val="tx1"/>
                </a:solidFill>
              </a:rPr>
              <a:t>                echo "La variable de sesión 'edad' no está definida.&lt;</a:t>
            </a:r>
            <a:r>
              <a:rPr lang="es-ES" sz="1300" err="1">
                <a:solidFill>
                  <a:schemeClr val="tx1"/>
                </a:solidFill>
              </a:rPr>
              <a:t>br</a:t>
            </a:r>
            <a:r>
              <a:rPr lang="es-ES" sz="1300">
                <a:solidFill>
                  <a:schemeClr val="tx1"/>
                </a:solidFill>
              </a:rPr>
              <a:t> /&gt;";</a:t>
            </a:r>
          </a:p>
          <a:p>
            <a:pPr marL="114300" indent="0">
              <a:buNone/>
            </a:pPr>
            <a:r>
              <a:rPr lang="es-ES" sz="1300">
                <a:solidFill>
                  <a:schemeClr val="tx1"/>
                </a:solidFill>
              </a:rPr>
              <a:t>            // Comprobar el array de sesión '</a:t>
            </a:r>
            <a:r>
              <a:rPr lang="es-ES" sz="1300" err="1">
                <a:solidFill>
                  <a:schemeClr val="tx1"/>
                </a:solidFill>
              </a:rPr>
              <a:t>aDatos</a:t>
            </a:r>
            <a:r>
              <a:rPr lang="es-ES" sz="1300">
                <a:solidFill>
                  <a:schemeClr val="tx1"/>
                </a:solidFill>
              </a:rPr>
              <a:t>':</a:t>
            </a:r>
          </a:p>
          <a:p>
            <a:pPr marL="114300" indent="0">
              <a:buNone/>
            </a:pPr>
            <a:r>
              <a:rPr lang="es-ES" sz="1300">
                <a:solidFill>
                  <a:schemeClr val="tx1"/>
                </a:solidFill>
              </a:rPr>
              <a:t>             </a:t>
            </a:r>
            <a:r>
              <a:rPr lang="es-ES" sz="1300" err="1">
                <a:solidFill>
                  <a:schemeClr val="tx1"/>
                </a:solidFill>
              </a:rPr>
              <a:t>if</a:t>
            </a:r>
            <a:r>
              <a:rPr lang="es-ES" sz="1300">
                <a:solidFill>
                  <a:schemeClr val="tx1"/>
                </a:solidFill>
              </a:rPr>
              <a:t>( </a:t>
            </a:r>
            <a:r>
              <a:rPr lang="es-ES" sz="1300" err="1">
                <a:solidFill>
                  <a:schemeClr val="tx1"/>
                </a:solidFill>
              </a:rPr>
              <a:t>isset</a:t>
            </a:r>
            <a:r>
              <a:rPr lang="es-ES" sz="1300">
                <a:solidFill>
                  <a:schemeClr val="tx1"/>
                </a:solidFill>
              </a:rPr>
              <a:t>($_SESSION['</a:t>
            </a:r>
            <a:r>
              <a:rPr lang="es-ES" sz="1300" err="1">
                <a:solidFill>
                  <a:schemeClr val="tx1"/>
                </a:solidFill>
              </a:rPr>
              <a:t>aDatos</a:t>
            </a:r>
            <a:r>
              <a:rPr lang="es-ES" sz="1300">
                <a:solidFill>
                  <a:schemeClr val="tx1"/>
                </a:solidFill>
              </a:rPr>
              <a:t>']) )</a:t>
            </a:r>
          </a:p>
          <a:p>
            <a:pPr marL="114300" indent="0">
              <a:buNone/>
            </a:pPr>
            <a:r>
              <a:rPr lang="es-ES" sz="1300">
                <a:solidFill>
                  <a:schemeClr val="tx1"/>
                </a:solidFill>
              </a:rPr>
              <a:t>            {</a:t>
            </a:r>
          </a:p>
          <a:p>
            <a:pPr marL="114300" indent="0">
              <a:buNone/>
            </a:pPr>
            <a:r>
              <a:rPr lang="es-ES" sz="1300">
                <a:solidFill>
                  <a:schemeClr val="tx1"/>
                </a:solidFill>
              </a:rPr>
              <a:t>                echo "Ahora el nombre (en array) es: ".$_SESSION['</a:t>
            </a:r>
            <a:r>
              <a:rPr lang="es-ES" sz="1300" err="1">
                <a:solidFill>
                  <a:schemeClr val="tx1"/>
                </a:solidFill>
              </a:rPr>
              <a:t>aDatos</a:t>
            </a:r>
            <a:r>
              <a:rPr lang="es-ES" sz="1300">
                <a:solidFill>
                  <a:schemeClr val="tx1"/>
                </a:solidFill>
              </a:rPr>
              <a:t>']['nombre']."&lt;</a:t>
            </a:r>
            <a:r>
              <a:rPr lang="es-ES" sz="1300" err="1">
                <a:solidFill>
                  <a:schemeClr val="tx1"/>
                </a:solidFill>
              </a:rPr>
              <a:t>br</a:t>
            </a:r>
            <a:r>
              <a:rPr lang="es-ES" sz="1300">
                <a:solidFill>
                  <a:schemeClr val="tx1"/>
                </a:solidFill>
              </a:rPr>
              <a:t>/&gt;";</a:t>
            </a:r>
          </a:p>
          <a:p>
            <a:pPr marL="114300" indent="0">
              <a:buNone/>
            </a:pPr>
            <a:r>
              <a:rPr lang="es-ES" sz="1300">
                <a:solidFill>
                  <a:schemeClr val="tx1"/>
                </a:solidFill>
              </a:rPr>
              <a:t>                echo "Ahora la edad (en array) es: ".$_SESSION['</a:t>
            </a:r>
            <a:r>
              <a:rPr lang="es-ES" sz="1300" err="1">
                <a:solidFill>
                  <a:schemeClr val="tx1"/>
                </a:solidFill>
              </a:rPr>
              <a:t>aDatos</a:t>
            </a:r>
            <a:r>
              <a:rPr lang="es-ES" sz="1300">
                <a:solidFill>
                  <a:schemeClr val="tx1"/>
                </a:solidFill>
              </a:rPr>
              <a:t>']['edad']."&lt;</a:t>
            </a:r>
            <a:r>
              <a:rPr lang="es-ES" sz="1300" err="1">
                <a:solidFill>
                  <a:schemeClr val="tx1"/>
                </a:solidFill>
              </a:rPr>
              <a:t>br</a:t>
            </a:r>
            <a:r>
              <a:rPr lang="es-ES" sz="1300">
                <a:solidFill>
                  <a:schemeClr val="tx1"/>
                </a:solidFill>
              </a:rPr>
              <a:t>/&gt;";</a:t>
            </a:r>
          </a:p>
          <a:p>
            <a:pPr marL="114300" indent="0">
              <a:buNone/>
            </a:pPr>
            <a:r>
              <a:rPr lang="es-ES" sz="1300">
                <a:solidFill>
                  <a:schemeClr val="tx1"/>
                </a:solidFill>
              </a:rPr>
              <a:t>            }</a:t>
            </a:r>
          </a:p>
          <a:p>
            <a:pPr marL="114300" indent="0">
              <a:buNone/>
            </a:pPr>
            <a:r>
              <a:rPr lang="es-ES" sz="1300">
                <a:solidFill>
                  <a:schemeClr val="tx1"/>
                </a:solidFill>
              </a:rPr>
              <a:t>            </a:t>
            </a:r>
            <a:r>
              <a:rPr lang="es-ES" sz="1300" err="1">
                <a:solidFill>
                  <a:schemeClr val="tx1"/>
                </a:solidFill>
              </a:rPr>
              <a:t>else</a:t>
            </a:r>
            <a:endParaRPr lang="es-ES" sz="1300">
              <a:solidFill>
                <a:schemeClr val="tx1"/>
              </a:solidFill>
            </a:endParaRPr>
          </a:p>
          <a:p>
            <a:pPr marL="114300" indent="0">
              <a:buNone/>
            </a:pPr>
            <a:r>
              <a:rPr lang="es-ES" sz="1300">
                <a:solidFill>
                  <a:schemeClr val="tx1"/>
                </a:solidFill>
              </a:rPr>
              <a:t>                echo "La array de sesión '</a:t>
            </a:r>
            <a:r>
              <a:rPr lang="es-ES" sz="1300" err="1">
                <a:solidFill>
                  <a:schemeClr val="tx1"/>
                </a:solidFill>
              </a:rPr>
              <a:t>aDatos</a:t>
            </a:r>
            <a:r>
              <a:rPr lang="es-ES" sz="1300">
                <a:solidFill>
                  <a:schemeClr val="tx1"/>
                </a:solidFill>
              </a:rPr>
              <a:t>' no está definido.";</a:t>
            </a:r>
          </a:p>
          <a:p>
            <a:pPr marL="114300" indent="0">
              <a:buNone/>
            </a:pPr>
            <a:r>
              <a:rPr lang="es-ES" sz="1300">
                <a:solidFill>
                  <a:schemeClr val="tx1"/>
                </a:solidFill>
              </a:rPr>
              <a:t>            echo "&lt;p&gt;SESIÓN FINALIZADA CORRECTAMENTE&lt;/p&gt;";</a:t>
            </a:r>
          </a:p>
          <a:p>
            <a:pPr marL="114300" indent="0">
              <a:buNone/>
            </a:pPr>
            <a:r>
              <a:rPr lang="es-ES" sz="1300">
                <a:solidFill>
                  <a:schemeClr val="tx1"/>
                </a:solidFill>
              </a:rPr>
              <a:t>        }</a:t>
            </a:r>
          </a:p>
          <a:p>
            <a:pPr marL="114300" indent="0">
              <a:buNone/>
            </a:pPr>
            <a:r>
              <a:rPr lang="es-ES" sz="1300">
                <a:solidFill>
                  <a:schemeClr val="tx1"/>
                </a:solidFill>
              </a:rPr>
              <a:t>        </a:t>
            </a:r>
            <a:r>
              <a:rPr lang="es-ES" sz="1300" err="1">
                <a:solidFill>
                  <a:schemeClr val="tx1"/>
                </a:solidFill>
              </a:rPr>
              <a:t>else</a:t>
            </a:r>
            <a:endParaRPr lang="es-ES" sz="1300">
              <a:solidFill>
                <a:schemeClr val="tx1"/>
              </a:solidFill>
            </a:endParaRPr>
          </a:p>
          <a:p>
            <a:pPr marL="114300" indent="0">
              <a:buNone/>
            </a:pPr>
            <a:r>
              <a:rPr lang="es-ES" sz="1300">
                <a:solidFill>
                  <a:schemeClr val="tx1"/>
                </a:solidFill>
              </a:rPr>
              <a:t>        {</a:t>
            </a:r>
          </a:p>
          <a:p>
            <a:pPr marL="114300" indent="0">
              <a:buNone/>
            </a:pPr>
            <a:r>
              <a:rPr lang="es-ES" sz="1300">
                <a:solidFill>
                  <a:schemeClr val="tx1"/>
                </a:solidFill>
              </a:rPr>
              <a:t>             echo "&lt;p&gt;No has pasado por la página principal&lt;/p&gt;";</a:t>
            </a:r>
          </a:p>
          <a:p>
            <a:pPr marL="114300" indent="0">
              <a:buNone/>
            </a:pPr>
            <a:r>
              <a:rPr lang="es-ES" sz="1300">
                <a:solidFill>
                  <a:schemeClr val="tx1"/>
                </a:solidFill>
              </a:rPr>
              <a:t>        }</a:t>
            </a:r>
          </a:p>
          <a:p>
            <a:pPr marL="114300" indent="0">
              <a:buNone/>
            </a:pPr>
            <a:r>
              <a:rPr lang="es-ES" sz="1300">
                <a:solidFill>
                  <a:schemeClr val="tx1"/>
                </a:solidFill>
              </a:rPr>
              <a:t>        echo "&lt;a </a:t>
            </a:r>
            <a:r>
              <a:rPr lang="es-ES" sz="1300" err="1">
                <a:solidFill>
                  <a:schemeClr val="tx1"/>
                </a:solidFill>
              </a:rPr>
              <a:t>href</a:t>
            </a:r>
            <a:r>
              <a:rPr lang="es-ES" sz="1300">
                <a:solidFill>
                  <a:schemeClr val="tx1"/>
                </a:solidFill>
              </a:rPr>
              <a:t>='02_sesion2.php'&gt;Comprobar los valores en otra página (no se mostrará nada por haber finalizado la sesión)&lt;/a&gt;&lt;</a:t>
            </a:r>
            <a:r>
              <a:rPr lang="es-ES" sz="1300" err="1">
                <a:solidFill>
                  <a:schemeClr val="tx1"/>
                </a:solidFill>
              </a:rPr>
              <a:t>br</a:t>
            </a:r>
            <a:r>
              <a:rPr lang="es-ES" sz="1300">
                <a:solidFill>
                  <a:schemeClr val="tx1"/>
                </a:solidFill>
              </a:rPr>
              <a:t>/&gt;";</a:t>
            </a:r>
          </a:p>
          <a:p>
            <a:pPr marL="114300" indent="0">
              <a:buNone/>
            </a:pPr>
            <a:r>
              <a:rPr lang="es-ES" sz="1300">
                <a:solidFill>
                  <a:schemeClr val="tx1"/>
                </a:solidFill>
              </a:rPr>
              <a:t>        echo "&lt;a </a:t>
            </a:r>
            <a:r>
              <a:rPr lang="es-ES" sz="1300" err="1">
                <a:solidFill>
                  <a:schemeClr val="tx1"/>
                </a:solidFill>
              </a:rPr>
              <a:t>href</a:t>
            </a:r>
            <a:r>
              <a:rPr lang="es-ES" sz="1300">
                <a:solidFill>
                  <a:schemeClr val="tx1"/>
                </a:solidFill>
              </a:rPr>
              <a:t>='02_sesion1.php'&gt;Volver a la página principal&lt;/a&gt;";</a:t>
            </a:r>
          </a:p>
          <a:p>
            <a:pPr marL="114300" indent="0">
              <a:buNone/>
            </a:pPr>
            <a:r>
              <a:rPr lang="es-ES" sz="1300">
                <a:solidFill>
                  <a:schemeClr val="tx1"/>
                </a:solidFill>
              </a:rPr>
              <a:t>    ?&gt;</a:t>
            </a: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88</a:t>
            </a:fld>
            <a:endParaRPr lang="es-ES"/>
          </a:p>
        </p:txBody>
      </p:sp>
    </p:spTree>
    <p:extLst>
      <p:ext uri="{BB962C8B-B14F-4D97-AF65-F5344CB8AC3E}">
        <p14:creationId xmlns:p14="http://schemas.microsoft.com/office/powerpoint/2010/main" val="139242775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AFD13F-DE71-F609-BE9B-250EC5FCCBBA}"/>
              </a:ext>
            </a:extLst>
          </p:cNvPr>
          <p:cNvSpPr>
            <a:spLocks noGrp="1"/>
          </p:cNvSpPr>
          <p:nvPr>
            <p:ph type="title"/>
          </p:nvPr>
        </p:nvSpPr>
        <p:spPr>
          <a:xfrm>
            <a:off x="359009" y="180157"/>
            <a:ext cx="6462600" cy="857400"/>
          </a:xfrm>
        </p:spPr>
        <p:txBody>
          <a:bodyPr/>
          <a:lstStyle/>
          <a:p>
            <a:r>
              <a:rPr lang="es-ES" dirty="0">
                <a:solidFill>
                  <a:srgbClr val="000000"/>
                </a:solidFill>
              </a:rPr>
              <a:t>El formulario para </a:t>
            </a:r>
            <a:r>
              <a:rPr lang="es-ES" dirty="0" err="1">
                <a:solidFill>
                  <a:srgbClr val="000000"/>
                </a:solidFill>
              </a:rPr>
              <a:t>login</a:t>
            </a:r>
            <a:endParaRPr lang="es-ES" dirty="0"/>
          </a:p>
        </p:txBody>
      </p:sp>
      <p:sp>
        <p:nvSpPr>
          <p:cNvPr id="4" name="Marcador de número de diapositiva 3">
            <a:extLst>
              <a:ext uri="{FF2B5EF4-FFF2-40B4-BE49-F238E27FC236}">
                <a16:creationId xmlns:a16="http://schemas.microsoft.com/office/drawing/2014/main" id="{CEEDD382-65FA-1D26-081E-C86D3F05D5C3}"/>
              </a:ext>
            </a:extLst>
          </p:cNvPr>
          <p:cNvSpPr>
            <a:spLocks noGrp="1"/>
          </p:cNvSpPr>
          <p:nvPr>
            <p:ph type="sldNum" idx="10"/>
          </p:nvPr>
        </p:nvSpPr>
        <p:spPr/>
        <p:txBody>
          <a:bodyPr/>
          <a:lstStyle/>
          <a:p>
            <a:fld id="{00000000-1234-1234-1234-123412341234}" type="slidenum">
              <a:rPr lang="es-ES" smtClean="0"/>
              <a:pPr/>
              <a:t>89</a:t>
            </a:fld>
            <a:endParaRPr lang="es-ES"/>
          </a:p>
        </p:txBody>
      </p:sp>
      <p:sp>
        <p:nvSpPr>
          <p:cNvPr id="6" name="CuadroTexto 5">
            <a:extLst>
              <a:ext uri="{FF2B5EF4-FFF2-40B4-BE49-F238E27FC236}">
                <a16:creationId xmlns:a16="http://schemas.microsoft.com/office/drawing/2014/main" id="{C1386D64-1515-62A2-E86D-910A7AF9D9F8}"/>
              </a:ext>
            </a:extLst>
          </p:cNvPr>
          <p:cNvSpPr txBox="1"/>
          <p:nvPr/>
        </p:nvSpPr>
        <p:spPr>
          <a:xfrm>
            <a:off x="444250" y="1037557"/>
            <a:ext cx="8699750" cy="3970318"/>
          </a:xfrm>
          <a:prstGeom prst="rect">
            <a:avLst/>
          </a:prstGeom>
          <a:noFill/>
        </p:spPr>
        <p:txBody>
          <a:bodyPr wrap="square">
            <a:spAutoFit/>
          </a:bodyPr>
          <a:lstStyle/>
          <a:p>
            <a:r>
              <a:rPr lang="es-ES" dirty="0"/>
              <a:t>&lt;!DOCTYPE </a:t>
            </a:r>
            <a:r>
              <a:rPr lang="es-ES" dirty="0" err="1"/>
              <a:t>html</a:t>
            </a:r>
            <a:r>
              <a:rPr lang="es-ES" dirty="0"/>
              <a:t>&gt;</a:t>
            </a:r>
          </a:p>
          <a:p>
            <a:r>
              <a:rPr lang="es-ES" dirty="0"/>
              <a:t>&lt;</a:t>
            </a:r>
            <a:r>
              <a:rPr lang="es-ES" dirty="0" err="1"/>
              <a:t>html</a:t>
            </a:r>
            <a:r>
              <a:rPr lang="es-ES" dirty="0"/>
              <a:t> </a:t>
            </a:r>
            <a:r>
              <a:rPr lang="es-ES" dirty="0" err="1"/>
              <a:t>lang</a:t>
            </a:r>
            <a:r>
              <a:rPr lang="es-ES" dirty="0"/>
              <a:t>="es"&gt;</a:t>
            </a:r>
          </a:p>
          <a:p>
            <a:r>
              <a:rPr lang="es-ES" dirty="0"/>
              <a:t>&lt;head&gt;</a:t>
            </a:r>
          </a:p>
          <a:p>
            <a:r>
              <a:rPr lang="es-ES" dirty="0"/>
              <a:t>&lt;</a:t>
            </a:r>
            <a:r>
              <a:rPr lang="es-ES" dirty="0" err="1"/>
              <a:t>title</a:t>
            </a:r>
            <a:r>
              <a:rPr lang="es-ES" dirty="0"/>
              <a:t>&gt;Ejemplo simple de </a:t>
            </a:r>
            <a:r>
              <a:rPr lang="es-ES" dirty="0" err="1"/>
              <a:t>login</a:t>
            </a:r>
            <a:r>
              <a:rPr lang="es-ES" dirty="0"/>
              <a:t> con PHP | </a:t>
            </a:r>
          </a:p>
          <a:p>
            <a:r>
              <a:rPr lang="es-ES" dirty="0"/>
              <a:t>&lt;/head&gt;</a:t>
            </a:r>
          </a:p>
          <a:p>
            <a:r>
              <a:rPr lang="es-ES" dirty="0"/>
              <a:t>&lt;</a:t>
            </a:r>
            <a:r>
              <a:rPr lang="es-ES" dirty="0" err="1"/>
              <a:t>body</a:t>
            </a:r>
            <a:r>
              <a:rPr lang="es-ES" dirty="0"/>
              <a:t>&gt;</a:t>
            </a:r>
          </a:p>
          <a:p>
            <a:r>
              <a:rPr lang="es-ES" dirty="0"/>
              <a:t>    </a:t>
            </a:r>
            <a:r>
              <a:rPr lang="es-ES" dirty="0">
                <a:solidFill>
                  <a:schemeClr val="tx1"/>
                </a:solidFill>
              </a:rPr>
              <a:t>&lt;!-- Se va a procesar en </a:t>
            </a:r>
            <a:r>
              <a:rPr lang="es-ES" dirty="0" err="1">
                <a:solidFill>
                  <a:schemeClr val="tx1"/>
                </a:solidFill>
              </a:rPr>
              <a:t>login.php</a:t>
            </a:r>
            <a:r>
              <a:rPr lang="es-ES" dirty="0">
                <a:solidFill>
                  <a:schemeClr val="tx1"/>
                </a:solidFill>
              </a:rPr>
              <a:t> y se enviará por POST, no por GET--&gt;</a:t>
            </a:r>
          </a:p>
          <a:p>
            <a:r>
              <a:rPr lang="es-ES" dirty="0"/>
              <a:t>    &lt;</a:t>
            </a:r>
            <a:r>
              <a:rPr lang="es-ES" dirty="0" err="1"/>
              <a:t>form</a:t>
            </a:r>
            <a:r>
              <a:rPr lang="es-ES" dirty="0"/>
              <a:t> </a:t>
            </a:r>
            <a:r>
              <a:rPr lang="es-ES" dirty="0" err="1"/>
              <a:t>action</a:t>
            </a:r>
            <a:r>
              <a:rPr lang="es-ES" dirty="0"/>
              <a:t>="</a:t>
            </a:r>
            <a:r>
              <a:rPr lang="es-ES" dirty="0" err="1"/>
              <a:t>login.php</a:t>
            </a:r>
            <a:r>
              <a:rPr lang="es-ES" dirty="0"/>
              <a:t>" </a:t>
            </a:r>
            <a:r>
              <a:rPr lang="es-ES" dirty="0" err="1"/>
              <a:t>method</a:t>
            </a:r>
            <a:r>
              <a:rPr lang="es-ES" dirty="0"/>
              <a:t>="post"&gt;</a:t>
            </a:r>
          </a:p>
          <a:p>
            <a:r>
              <a:rPr lang="es-ES" dirty="0"/>
              <a:t>        </a:t>
            </a:r>
            <a:r>
              <a:rPr lang="es-ES" dirty="0">
                <a:solidFill>
                  <a:schemeClr val="tx1"/>
                </a:solidFill>
              </a:rPr>
              <a:t>&lt;!-- Nota: el atributo </a:t>
            </a:r>
            <a:r>
              <a:rPr lang="es-ES" dirty="0" err="1">
                <a:solidFill>
                  <a:schemeClr val="tx1"/>
                </a:solidFill>
              </a:rPr>
              <a:t>name</a:t>
            </a:r>
            <a:r>
              <a:rPr lang="es-ES" dirty="0">
                <a:solidFill>
                  <a:schemeClr val="tx1"/>
                </a:solidFill>
              </a:rPr>
              <a:t> es importante, pues lo vamos a recibir de esa </a:t>
            </a:r>
            <a:r>
              <a:rPr lang="es-ES" dirty="0" err="1">
                <a:solidFill>
                  <a:schemeClr val="tx1"/>
                </a:solidFill>
              </a:rPr>
              <a:t>maneraen</a:t>
            </a:r>
            <a:r>
              <a:rPr lang="es-ES" dirty="0">
                <a:solidFill>
                  <a:schemeClr val="tx1"/>
                </a:solidFill>
              </a:rPr>
              <a:t> PHP --&gt;</a:t>
            </a:r>
          </a:p>
          <a:p>
            <a:r>
              <a:rPr lang="es-ES" dirty="0"/>
              <a:t>        &lt;input </a:t>
            </a:r>
            <a:r>
              <a:rPr lang="es-ES" dirty="0" err="1"/>
              <a:t>name</a:t>
            </a:r>
            <a:r>
              <a:rPr lang="es-ES" dirty="0"/>
              <a:t>="usuario" </a:t>
            </a:r>
            <a:r>
              <a:rPr lang="es-ES" dirty="0" err="1"/>
              <a:t>type</a:t>
            </a:r>
            <a:r>
              <a:rPr lang="es-ES" dirty="0"/>
              <a:t>="</a:t>
            </a:r>
            <a:r>
              <a:rPr lang="es-ES" dirty="0" err="1"/>
              <a:t>text</a:t>
            </a:r>
            <a:r>
              <a:rPr lang="es-ES" dirty="0"/>
              <a:t>" </a:t>
            </a:r>
            <a:r>
              <a:rPr lang="es-ES" dirty="0" err="1"/>
              <a:t>placeholder</a:t>
            </a:r>
            <a:r>
              <a:rPr lang="es-ES" dirty="0"/>
              <a:t>="Escribe tu nombre de usuario"&gt;</a:t>
            </a:r>
          </a:p>
          <a:p>
            <a:r>
              <a:rPr lang="es-ES" dirty="0"/>
              <a:t>        &lt;</a:t>
            </a:r>
            <a:r>
              <a:rPr lang="es-ES" dirty="0" err="1"/>
              <a:t>br</a:t>
            </a:r>
            <a:r>
              <a:rPr lang="es-ES" dirty="0"/>
              <a:t>&gt;&lt;</a:t>
            </a:r>
            <a:r>
              <a:rPr lang="es-ES" dirty="0" err="1"/>
              <a:t>br</a:t>
            </a:r>
            <a:r>
              <a:rPr lang="es-ES" dirty="0"/>
              <a:t>&gt;</a:t>
            </a:r>
          </a:p>
          <a:p>
            <a:r>
              <a:rPr lang="es-ES" dirty="0"/>
              <a:t>        &lt;input </a:t>
            </a:r>
            <a:r>
              <a:rPr lang="es-ES" dirty="0" err="1"/>
              <a:t>name</a:t>
            </a:r>
            <a:r>
              <a:rPr lang="es-ES" dirty="0"/>
              <a:t>="</a:t>
            </a:r>
            <a:r>
              <a:rPr lang="es-ES" dirty="0" err="1"/>
              <a:t>palabra_secreta</a:t>
            </a:r>
            <a:r>
              <a:rPr lang="es-ES" dirty="0"/>
              <a:t>" </a:t>
            </a:r>
            <a:r>
              <a:rPr lang="es-ES" dirty="0" err="1"/>
              <a:t>type</a:t>
            </a:r>
            <a:r>
              <a:rPr lang="es-ES" dirty="0"/>
              <a:t>="</a:t>
            </a:r>
            <a:r>
              <a:rPr lang="es-ES" dirty="0" err="1"/>
              <a:t>password</a:t>
            </a:r>
            <a:r>
              <a:rPr lang="es-ES" dirty="0"/>
              <a:t>" </a:t>
            </a:r>
            <a:r>
              <a:rPr lang="es-ES" dirty="0" err="1"/>
              <a:t>placeholder</a:t>
            </a:r>
            <a:r>
              <a:rPr lang="es-ES" dirty="0"/>
              <a:t>="Contraseña"&gt;</a:t>
            </a:r>
          </a:p>
          <a:p>
            <a:r>
              <a:rPr lang="es-ES" dirty="0"/>
              <a:t>        &lt;</a:t>
            </a:r>
            <a:r>
              <a:rPr lang="es-ES" dirty="0" err="1"/>
              <a:t>br</a:t>
            </a:r>
            <a:r>
              <a:rPr lang="es-ES" dirty="0"/>
              <a:t>&gt;&lt;</a:t>
            </a:r>
            <a:r>
              <a:rPr lang="es-ES" dirty="0" err="1"/>
              <a:t>br</a:t>
            </a:r>
            <a:r>
              <a:rPr lang="es-ES" dirty="0"/>
              <a:t>&gt;</a:t>
            </a:r>
          </a:p>
          <a:p>
            <a:r>
              <a:rPr lang="es-ES" dirty="0">
                <a:solidFill>
                  <a:schemeClr val="tx1"/>
                </a:solidFill>
              </a:rPr>
              <a:t>        &lt;!--Lo siguiente envía el formulario--&gt;</a:t>
            </a:r>
          </a:p>
          <a:p>
            <a:r>
              <a:rPr lang="es-ES" dirty="0"/>
              <a:t>        &lt;input </a:t>
            </a:r>
            <a:r>
              <a:rPr lang="es-ES" dirty="0" err="1"/>
              <a:t>type</a:t>
            </a:r>
            <a:r>
              <a:rPr lang="es-ES" dirty="0"/>
              <a:t>="</a:t>
            </a:r>
            <a:r>
              <a:rPr lang="es-ES" dirty="0" err="1"/>
              <a:t>submit</a:t>
            </a:r>
            <a:r>
              <a:rPr lang="es-ES" dirty="0"/>
              <a:t>" </a:t>
            </a:r>
            <a:r>
              <a:rPr lang="es-ES" dirty="0" err="1"/>
              <a:t>value</a:t>
            </a:r>
            <a:r>
              <a:rPr lang="es-ES" dirty="0"/>
              <a:t>="Iniciar sesión"&gt;</a:t>
            </a:r>
          </a:p>
          <a:p>
            <a:r>
              <a:rPr lang="es-ES" dirty="0"/>
              <a:t>    &lt;/</a:t>
            </a:r>
            <a:r>
              <a:rPr lang="es-ES" dirty="0" err="1"/>
              <a:t>form</a:t>
            </a:r>
            <a:r>
              <a:rPr lang="es-ES" dirty="0"/>
              <a:t>&gt;</a:t>
            </a:r>
          </a:p>
          <a:p>
            <a:r>
              <a:rPr lang="es-ES" dirty="0"/>
              <a:t>&lt;/</a:t>
            </a:r>
            <a:r>
              <a:rPr lang="es-ES" dirty="0" err="1"/>
              <a:t>body</a:t>
            </a:r>
            <a:r>
              <a:rPr lang="es-ES" dirty="0"/>
              <a:t>&gt;</a:t>
            </a:r>
          </a:p>
          <a:p>
            <a:r>
              <a:rPr lang="es-ES" dirty="0"/>
              <a:t>&lt;/</a:t>
            </a:r>
            <a:r>
              <a:rPr lang="es-ES" dirty="0" err="1"/>
              <a:t>html</a:t>
            </a:r>
            <a:r>
              <a:rPr lang="es-ES" dirty="0"/>
              <a:t>&gt;</a:t>
            </a:r>
          </a:p>
        </p:txBody>
      </p:sp>
    </p:spTree>
    <p:extLst>
      <p:ext uri="{BB962C8B-B14F-4D97-AF65-F5344CB8AC3E}">
        <p14:creationId xmlns:p14="http://schemas.microsoft.com/office/powerpoint/2010/main" val="3415785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8C7954A-9CE4-436E-A508-643BB763FF9B}"/>
              </a:ext>
            </a:extLst>
          </p:cNvPr>
          <p:cNvSpPr>
            <a:spLocks noGrp="1"/>
          </p:cNvSpPr>
          <p:nvPr>
            <p:ph type="body" idx="1"/>
          </p:nvPr>
        </p:nvSpPr>
        <p:spPr>
          <a:xfrm>
            <a:off x="107504" y="795600"/>
            <a:ext cx="8496944" cy="3552300"/>
          </a:xfrm>
        </p:spPr>
        <p:txBody>
          <a:bodyPr/>
          <a:lstStyle/>
          <a:p>
            <a:pPr marL="114300" indent="0">
              <a:buNone/>
            </a:pPr>
            <a:r>
              <a:rPr lang="es-ES" sz="2000">
                <a:latin typeface="Calibri" panose="020F0502020204030204" pitchFamily="34" charset="0"/>
                <a:cs typeface="Calibri" panose="020F0502020204030204" pitchFamily="34" charset="0"/>
              </a:rPr>
              <a:t>Otra cosa importante que hay que tener en cuenta es que el usuario del browser puede configurar el mismo para no permitir la creación de cookies, lo que significa que el uso de cookies debe hacerse con moderación y cuando la situación lo requiera. </a:t>
            </a:r>
          </a:p>
          <a:p>
            <a:pPr marL="114300" indent="0">
              <a:buNone/>
            </a:pPr>
            <a:endParaRPr lang="es-ES" sz="2000">
              <a:latin typeface="Calibri" panose="020F0502020204030204" pitchFamily="34" charset="0"/>
              <a:cs typeface="Calibri" panose="020F0502020204030204" pitchFamily="34" charset="0"/>
            </a:endParaRPr>
          </a:p>
          <a:p>
            <a:pPr marL="114300" indent="0">
              <a:buNone/>
            </a:pPr>
            <a:r>
              <a:rPr lang="es-ES" sz="2000">
                <a:latin typeface="Calibri" panose="020F0502020204030204" pitchFamily="34" charset="0"/>
                <a:cs typeface="Calibri" panose="020F0502020204030204" pitchFamily="34" charset="0"/>
              </a:rPr>
              <a:t>De todos modos, el 95% de los navegadores están configurados para permitir la creación de cookies.</a:t>
            </a:r>
            <a:endParaRPr lang="es-ES" sz="2000">
              <a:solidFill>
                <a:srgbClr val="FF0000"/>
              </a:solidFill>
              <a:latin typeface="Calibri" panose="020F0502020204030204" pitchFamily="34" charset="0"/>
              <a:cs typeface="Calibri" panose="020F0502020204030204" pitchFamily="34" charset="0"/>
            </a:endParaRPr>
          </a:p>
        </p:txBody>
      </p:sp>
      <p:sp>
        <p:nvSpPr>
          <p:cNvPr id="4" name="Marcador de número de diapositiva 3">
            <a:extLst>
              <a:ext uri="{FF2B5EF4-FFF2-40B4-BE49-F238E27FC236}">
                <a16:creationId xmlns:a16="http://schemas.microsoft.com/office/drawing/2014/main" id="{EFA64924-ED2E-4E97-8602-C90E34E26138}"/>
              </a:ext>
            </a:extLst>
          </p:cNvPr>
          <p:cNvSpPr>
            <a:spLocks noGrp="1"/>
          </p:cNvSpPr>
          <p:nvPr>
            <p:ph type="sldNum" idx="10"/>
          </p:nvPr>
        </p:nvSpPr>
        <p:spPr/>
        <p:txBody>
          <a:bodyPr/>
          <a:lstStyle/>
          <a:p>
            <a:fld id="{00000000-1234-1234-1234-123412341234}" type="slidenum">
              <a:rPr lang="es-ES" smtClean="0"/>
              <a:pPr/>
              <a:t>9</a:t>
            </a:fld>
            <a:endParaRPr lang="es-ES"/>
          </a:p>
        </p:txBody>
      </p:sp>
    </p:spTree>
    <p:extLst>
      <p:ext uri="{BB962C8B-B14F-4D97-AF65-F5344CB8AC3E}">
        <p14:creationId xmlns:p14="http://schemas.microsoft.com/office/powerpoint/2010/main" val="179022377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BD2901-272C-BE11-7E75-FA38E4D22BA0}"/>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C5996644-23AC-4199-4AD2-431E92D7E8D9}"/>
              </a:ext>
            </a:extLst>
          </p:cNvPr>
          <p:cNvSpPr>
            <a:spLocks noGrp="1"/>
          </p:cNvSpPr>
          <p:nvPr>
            <p:ph type="body" idx="1"/>
          </p:nvPr>
        </p:nvSpPr>
        <p:spPr/>
        <p:txBody>
          <a:bodyPr/>
          <a:lstStyle/>
          <a:p>
            <a:r>
              <a:rPr lang="es-ES" dirty="0"/>
              <a:t>Lo que importa aquí es el </a:t>
            </a:r>
            <a:r>
              <a:rPr lang="es-ES" dirty="0" err="1"/>
              <a:t>name</a:t>
            </a:r>
            <a:r>
              <a:rPr lang="es-ES" dirty="0"/>
              <a:t> de los input, pues los vamos a recibir así en PHP. El </a:t>
            </a:r>
            <a:r>
              <a:rPr lang="es-ES" dirty="0" err="1"/>
              <a:t>action</a:t>
            </a:r>
            <a:r>
              <a:rPr lang="es-ES" dirty="0"/>
              <a:t> importa, pues es a donde se enviarán los datos del formulario y en este caso es a </a:t>
            </a:r>
            <a:r>
              <a:rPr lang="es-ES" dirty="0" err="1"/>
              <a:t>login.php</a:t>
            </a:r>
            <a:r>
              <a:rPr lang="es-ES" dirty="0"/>
              <a:t>.</a:t>
            </a:r>
          </a:p>
        </p:txBody>
      </p:sp>
      <p:sp>
        <p:nvSpPr>
          <p:cNvPr id="4" name="Marcador de número de diapositiva 3">
            <a:extLst>
              <a:ext uri="{FF2B5EF4-FFF2-40B4-BE49-F238E27FC236}">
                <a16:creationId xmlns:a16="http://schemas.microsoft.com/office/drawing/2014/main" id="{E5015BD8-8D78-8BCB-EF06-10372B4B2A3C}"/>
              </a:ext>
            </a:extLst>
          </p:cNvPr>
          <p:cNvSpPr>
            <a:spLocks noGrp="1"/>
          </p:cNvSpPr>
          <p:nvPr>
            <p:ph type="sldNum" idx="10"/>
          </p:nvPr>
        </p:nvSpPr>
        <p:spPr/>
        <p:txBody>
          <a:bodyPr/>
          <a:lstStyle/>
          <a:p>
            <a:fld id="{00000000-1234-1234-1234-123412341234}" type="slidenum">
              <a:rPr lang="es-ES" smtClean="0"/>
              <a:pPr/>
              <a:t>90</a:t>
            </a:fld>
            <a:endParaRPr lang="es-ES"/>
          </a:p>
        </p:txBody>
      </p:sp>
    </p:spTree>
    <p:extLst>
      <p:ext uri="{BB962C8B-B14F-4D97-AF65-F5344CB8AC3E}">
        <p14:creationId xmlns:p14="http://schemas.microsoft.com/office/powerpoint/2010/main" val="150816110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CA8EF6-C18F-B471-6893-F7610AF5DFD2}"/>
              </a:ext>
            </a:extLst>
          </p:cNvPr>
          <p:cNvSpPr>
            <a:spLocks noGrp="1"/>
          </p:cNvSpPr>
          <p:nvPr>
            <p:ph type="title"/>
          </p:nvPr>
        </p:nvSpPr>
        <p:spPr>
          <a:xfrm>
            <a:off x="250521" y="-211088"/>
            <a:ext cx="6462600" cy="857400"/>
          </a:xfrm>
        </p:spPr>
        <p:txBody>
          <a:bodyPr/>
          <a:lstStyle/>
          <a:p>
            <a:r>
              <a:rPr lang="es-ES" b="1" i="0" dirty="0">
                <a:solidFill>
                  <a:srgbClr val="000000"/>
                </a:solidFill>
                <a:effectLst/>
                <a:latin typeface="Roboto" panose="02000000000000000000" pitchFamily="2" charset="0"/>
              </a:rPr>
              <a:t>Procesar </a:t>
            </a:r>
            <a:r>
              <a:rPr lang="es-ES" b="1" i="0" dirty="0" err="1">
                <a:solidFill>
                  <a:srgbClr val="000000"/>
                </a:solidFill>
                <a:effectLst/>
                <a:latin typeface="Roboto" panose="02000000000000000000" pitchFamily="2" charset="0"/>
              </a:rPr>
              <a:t>login</a:t>
            </a:r>
            <a:endParaRPr lang="es-ES" dirty="0"/>
          </a:p>
        </p:txBody>
      </p:sp>
      <p:sp>
        <p:nvSpPr>
          <p:cNvPr id="3" name="Marcador de texto 2">
            <a:extLst>
              <a:ext uri="{FF2B5EF4-FFF2-40B4-BE49-F238E27FC236}">
                <a16:creationId xmlns:a16="http://schemas.microsoft.com/office/drawing/2014/main" id="{D3F8C281-E7B4-9581-FA18-29FF3704B4E8}"/>
              </a:ext>
            </a:extLst>
          </p:cNvPr>
          <p:cNvSpPr>
            <a:spLocks noGrp="1"/>
          </p:cNvSpPr>
          <p:nvPr>
            <p:ph type="body" idx="1"/>
          </p:nvPr>
        </p:nvSpPr>
        <p:spPr>
          <a:xfrm>
            <a:off x="328011" y="646312"/>
            <a:ext cx="8661005" cy="3552300"/>
          </a:xfrm>
        </p:spPr>
        <p:txBody>
          <a:bodyPr/>
          <a:lstStyle/>
          <a:p>
            <a:pPr marL="114300" indent="0">
              <a:buNone/>
            </a:pPr>
            <a:r>
              <a:rPr lang="es-ES" sz="1500" dirty="0"/>
              <a:t>&lt;?</a:t>
            </a:r>
            <a:r>
              <a:rPr lang="es-ES" sz="1500" dirty="0" err="1"/>
              <a:t>php</a:t>
            </a:r>
            <a:endParaRPr lang="es-ES" sz="1500" dirty="0"/>
          </a:p>
          <a:p>
            <a:pPr marL="114300" indent="0">
              <a:buNone/>
            </a:pPr>
            <a:r>
              <a:rPr lang="es-ES" sz="1500" dirty="0"/>
              <a:t># Las claves de acceso, las ponemos aquí</a:t>
            </a:r>
          </a:p>
          <a:p>
            <a:pPr marL="114300" indent="0">
              <a:buNone/>
            </a:pPr>
            <a:r>
              <a:rPr lang="es-ES" sz="1500" dirty="0"/>
              <a:t>$</a:t>
            </a:r>
            <a:r>
              <a:rPr lang="es-ES" sz="1500" dirty="0" err="1"/>
              <a:t>usuario_correcto</a:t>
            </a:r>
            <a:r>
              <a:rPr lang="es-ES" sz="1500" dirty="0"/>
              <a:t> = “usuario";</a:t>
            </a:r>
          </a:p>
          <a:p>
            <a:pPr marL="114300" indent="0">
              <a:buNone/>
            </a:pPr>
            <a:r>
              <a:rPr lang="es-ES" sz="1500" dirty="0"/>
              <a:t>$</a:t>
            </a:r>
            <a:r>
              <a:rPr lang="es-ES" sz="1500" dirty="0" err="1"/>
              <a:t>palabra_secreta_correcta</a:t>
            </a:r>
            <a:r>
              <a:rPr lang="es-ES" sz="1500" dirty="0"/>
              <a:t> = “usuario";</a:t>
            </a:r>
          </a:p>
          <a:p>
            <a:pPr marL="114300" indent="0">
              <a:buNone/>
            </a:pPr>
            <a:r>
              <a:rPr lang="es-ES" sz="1500" dirty="0"/>
              <a:t>/*</a:t>
            </a:r>
          </a:p>
          <a:p>
            <a:pPr marL="114300" indent="0">
              <a:buNone/>
            </a:pPr>
            <a:r>
              <a:rPr lang="es-ES" sz="1500" dirty="0"/>
              <a:t>Para leer los datos que fueron enviados al formulario,</a:t>
            </a:r>
          </a:p>
          <a:p>
            <a:pPr marL="114300" indent="0">
              <a:buNone/>
            </a:pPr>
            <a:r>
              <a:rPr lang="es-ES" sz="1500" dirty="0"/>
              <a:t>accedemos al arreglo </a:t>
            </a:r>
            <a:r>
              <a:rPr lang="es-ES" sz="1500" dirty="0" err="1"/>
              <a:t>superglobal</a:t>
            </a:r>
            <a:r>
              <a:rPr lang="es-ES" sz="1500" dirty="0"/>
              <a:t> llamado $_POST en PHP, y</a:t>
            </a:r>
          </a:p>
          <a:p>
            <a:pPr marL="114300" indent="0">
              <a:buNone/>
            </a:pPr>
            <a:r>
              <a:rPr lang="es-ES" sz="1500" dirty="0"/>
              <a:t>para obtener un valor accedemos a $_POST["clave"] en donde</a:t>
            </a:r>
          </a:p>
          <a:p>
            <a:pPr marL="114300" indent="0">
              <a:buNone/>
            </a:pPr>
            <a:r>
              <a:rPr lang="es-ES" sz="1500" dirty="0"/>
              <a:t>clave es el "</a:t>
            </a:r>
            <a:r>
              <a:rPr lang="es-ES" sz="1500" dirty="0" err="1"/>
              <a:t>name</a:t>
            </a:r>
            <a:r>
              <a:rPr lang="es-ES" sz="1500" dirty="0"/>
              <a:t>" que le dimos al input</a:t>
            </a:r>
          </a:p>
          <a:p>
            <a:pPr marL="114300" indent="0">
              <a:buNone/>
            </a:pPr>
            <a:r>
              <a:rPr lang="es-ES" sz="1500" dirty="0"/>
              <a:t> */</a:t>
            </a:r>
          </a:p>
          <a:p>
            <a:pPr marL="114300" indent="0">
              <a:buNone/>
            </a:pPr>
            <a:r>
              <a:rPr lang="es-ES" sz="1500" dirty="0"/>
              <a:t># Nota: no estamos haciendo validaciones</a:t>
            </a:r>
          </a:p>
          <a:p>
            <a:pPr marL="114300" indent="0">
              <a:buNone/>
            </a:pPr>
            <a:r>
              <a:rPr lang="es-ES" sz="1500" dirty="0"/>
              <a:t>$usuario = $_POST["usuario"];</a:t>
            </a:r>
          </a:p>
          <a:p>
            <a:pPr marL="114300" indent="0">
              <a:buNone/>
            </a:pPr>
            <a:r>
              <a:rPr lang="es-ES" sz="1500" dirty="0"/>
              <a:t>$</a:t>
            </a:r>
            <a:r>
              <a:rPr lang="es-ES" sz="1500" dirty="0" err="1"/>
              <a:t>palabra_secreta</a:t>
            </a:r>
            <a:r>
              <a:rPr lang="es-ES" sz="1500" dirty="0"/>
              <a:t> = $_POST["</a:t>
            </a:r>
            <a:r>
              <a:rPr lang="es-ES" sz="1500" dirty="0" err="1"/>
              <a:t>palabra_secreta</a:t>
            </a:r>
            <a:r>
              <a:rPr lang="es-ES" sz="1500" dirty="0"/>
              <a:t>"];</a:t>
            </a:r>
          </a:p>
          <a:p>
            <a:pPr marL="114300" indent="0">
              <a:buNone/>
            </a:pPr>
            <a:r>
              <a:rPr lang="es-ES" sz="1500" dirty="0"/>
              <a:t># Luego de haber obtenido los valores, ya podemos comprobar:</a:t>
            </a:r>
          </a:p>
          <a:p>
            <a:pPr marL="114300" indent="0">
              <a:buNone/>
            </a:pPr>
            <a:endParaRPr lang="es-ES" sz="1500" dirty="0"/>
          </a:p>
        </p:txBody>
      </p:sp>
      <p:sp>
        <p:nvSpPr>
          <p:cNvPr id="4" name="Marcador de número de diapositiva 3">
            <a:extLst>
              <a:ext uri="{FF2B5EF4-FFF2-40B4-BE49-F238E27FC236}">
                <a16:creationId xmlns:a16="http://schemas.microsoft.com/office/drawing/2014/main" id="{3B94D239-1259-2425-D4BB-7D435CD93A3E}"/>
              </a:ext>
            </a:extLst>
          </p:cNvPr>
          <p:cNvSpPr>
            <a:spLocks noGrp="1"/>
          </p:cNvSpPr>
          <p:nvPr>
            <p:ph type="sldNum" idx="10"/>
          </p:nvPr>
        </p:nvSpPr>
        <p:spPr/>
        <p:txBody>
          <a:bodyPr/>
          <a:lstStyle/>
          <a:p>
            <a:fld id="{00000000-1234-1234-1234-123412341234}" type="slidenum">
              <a:rPr lang="es-ES" smtClean="0"/>
              <a:pPr/>
              <a:t>91</a:t>
            </a:fld>
            <a:endParaRPr lang="es-ES"/>
          </a:p>
        </p:txBody>
      </p:sp>
    </p:spTree>
    <p:extLst>
      <p:ext uri="{BB962C8B-B14F-4D97-AF65-F5344CB8AC3E}">
        <p14:creationId xmlns:p14="http://schemas.microsoft.com/office/powerpoint/2010/main" val="38802682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D71C05EF-DD46-72DA-3BBD-A8A0E3F093E2}"/>
              </a:ext>
            </a:extLst>
          </p:cNvPr>
          <p:cNvSpPr>
            <a:spLocks noGrp="1"/>
          </p:cNvSpPr>
          <p:nvPr>
            <p:ph type="body" idx="1"/>
          </p:nvPr>
        </p:nvSpPr>
        <p:spPr>
          <a:xfrm>
            <a:off x="80038" y="0"/>
            <a:ext cx="8808239" cy="3552300"/>
          </a:xfrm>
        </p:spPr>
        <p:txBody>
          <a:bodyPr/>
          <a:lstStyle/>
          <a:p>
            <a:pPr marL="114300" indent="0">
              <a:buNone/>
            </a:pPr>
            <a:r>
              <a:rPr lang="es-ES" sz="1600" dirty="0" err="1"/>
              <a:t>if</a:t>
            </a:r>
            <a:r>
              <a:rPr lang="es-ES" sz="1600" dirty="0"/>
              <a:t> ($usuario === $</a:t>
            </a:r>
            <a:r>
              <a:rPr lang="es-ES" sz="1600" dirty="0" err="1"/>
              <a:t>usuario_correcto</a:t>
            </a:r>
            <a:r>
              <a:rPr lang="es-ES" sz="1600" dirty="0"/>
              <a:t> &amp;&amp; $</a:t>
            </a:r>
            <a:r>
              <a:rPr lang="es-ES" sz="1600" dirty="0" err="1"/>
              <a:t>palabra_secreta</a:t>
            </a:r>
            <a:r>
              <a:rPr lang="es-ES" sz="1600" dirty="0"/>
              <a:t> === $</a:t>
            </a:r>
            <a:r>
              <a:rPr lang="es-ES" sz="1600" dirty="0" err="1"/>
              <a:t>palabra_secreta_correcta</a:t>
            </a:r>
            <a:r>
              <a:rPr lang="es-ES" sz="1600" dirty="0"/>
              <a:t>) {</a:t>
            </a:r>
          </a:p>
          <a:p>
            <a:pPr marL="114300" indent="0">
              <a:buNone/>
            </a:pPr>
            <a:r>
              <a:rPr lang="es-ES" sz="1600" dirty="0"/>
              <a:t>    # Significa que coinciden, así que vamos a guardar algo en el arreglo </a:t>
            </a:r>
            <a:r>
              <a:rPr lang="es-ES" sz="1600" dirty="0" err="1"/>
              <a:t>superglobal</a:t>
            </a:r>
            <a:r>
              <a:rPr lang="es-ES" sz="1600" dirty="0"/>
              <a:t> $_SESSION,       ya que ese arreglo "persiste" a través de todas las páginas</a:t>
            </a:r>
          </a:p>
          <a:p>
            <a:pPr marL="114300" indent="0">
              <a:buNone/>
            </a:pPr>
            <a:r>
              <a:rPr lang="es-ES" sz="1600" dirty="0"/>
              <a:t>    # Iniciar sesión para poder usar el arreglo</a:t>
            </a:r>
          </a:p>
          <a:p>
            <a:pPr marL="114300" indent="0">
              <a:buNone/>
            </a:pPr>
            <a:r>
              <a:rPr lang="es-ES" sz="1600" dirty="0"/>
              <a:t>    </a:t>
            </a:r>
            <a:r>
              <a:rPr lang="es-ES" sz="1600" dirty="0" err="1"/>
              <a:t>session_start</a:t>
            </a:r>
            <a:r>
              <a:rPr lang="es-ES" sz="1600" dirty="0"/>
              <a:t>();</a:t>
            </a:r>
          </a:p>
          <a:p>
            <a:pPr marL="114300" indent="0">
              <a:buNone/>
            </a:pPr>
            <a:r>
              <a:rPr lang="es-ES" sz="1600" dirty="0"/>
              <a:t>    # Y guardar un valor que nos pueda decir si el usuario</a:t>
            </a:r>
          </a:p>
          <a:p>
            <a:pPr marL="114300" indent="0">
              <a:buNone/>
            </a:pPr>
            <a:r>
              <a:rPr lang="es-ES" sz="1600" dirty="0"/>
              <a:t>    # ya ha iniciado sesión o no. En este caso es el nombre</a:t>
            </a:r>
          </a:p>
          <a:p>
            <a:pPr marL="114300" indent="0">
              <a:buNone/>
            </a:pPr>
            <a:r>
              <a:rPr lang="es-ES" sz="1600" dirty="0"/>
              <a:t>    # de usuario</a:t>
            </a:r>
          </a:p>
          <a:p>
            <a:pPr marL="114300" indent="0">
              <a:buNone/>
            </a:pPr>
            <a:r>
              <a:rPr lang="es-ES" sz="1600" dirty="0"/>
              <a:t>    $_SESSION["usuario"] = $usuario;</a:t>
            </a:r>
          </a:p>
          <a:p>
            <a:pPr marL="114300" indent="0">
              <a:buNone/>
            </a:pPr>
            <a:r>
              <a:rPr lang="es-ES" sz="1600" dirty="0"/>
              <a:t>    # Luego redireccionamos a la página "Secreta"</a:t>
            </a:r>
          </a:p>
          <a:p>
            <a:pPr marL="114300" indent="0">
              <a:buNone/>
            </a:pPr>
            <a:r>
              <a:rPr lang="es-ES" sz="1600" dirty="0"/>
              <a:t>    </a:t>
            </a:r>
            <a:r>
              <a:rPr lang="es-ES" sz="1600" dirty="0" err="1"/>
              <a:t>header</a:t>
            </a:r>
            <a:r>
              <a:rPr lang="es-ES" sz="1600" dirty="0"/>
              <a:t>("</a:t>
            </a:r>
            <a:r>
              <a:rPr lang="es-ES" sz="1600" dirty="0" err="1"/>
              <a:t>Location</a:t>
            </a:r>
            <a:r>
              <a:rPr lang="es-ES" sz="1600" dirty="0"/>
              <a:t>: </a:t>
            </a:r>
            <a:r>
              <a:rPr lang="es-ES" sz="1600" dirty="0" err="1"/>
              <a:t>secreta.php</a:t>
            </a:r>
            <a:r>
              <a:rPr lang="es-ES" sz="1600" dirty="0"/>
              <a:t>");</a:t>
            </a:r>
          </a:p>
          <a:p>
            <a:pPr marL="114300" indent="0">
              <a:buNone/>
            </a:pPr>
            <a:r>
              <a:rPr lang="es-ES" sz="1600" dirty="0"/>
              <a:t>} </a:t>
            </a:r>
            <a:r>
              <a:rPr lang="es-ES" sz="1600" dirty="0" err="1"/>
              <a:t>else</a:t>
            </a:r>
            <a:r>
              <a:rPr lang="es-ES" sz="1600" dirty="0"/>
              <a:t> {</a:t>
            </a:r>
          </a:p>
          <a:p>
            <a:pPr marL="114300" indent="0">
              <a:buNone/>
            </a:pPr>
            <a:r>
              <a:rPr lang="es-ES" sz="1600" dirty="0"/>
              <a:t>    # No coinciden, así que simplemente imprimimos un mensaje diciendo que es incorrecto</a:t>
            </a:r>
          </a:p>
          <a:p>
            <a:pPr marL="114300" indent="0">
              <a:buNone/>
            </a:pPr>
            <a:r>
              <a:rPr lang="es-ES" sz="1600" dirty="0"/>
              <a:t>    echo "El usuario o la contraseña son incorrectos";</a:t>
            </a:r>
          </a:p>
          <a:p>
            <a:pPr marL="114300" indent="0">
              <a:buNone/>
            </a:pPr>
            <a:r>
              <a:rPr lang="es-ES" sz="1600" dirty="0"/>
              <a:t>}</a:t>
            </a:r>
          </a:p>
        </p:txBody>
      </p:sp>
      <p:sp>
        <p:nvSpPr>
          <p:cNvPr id="4" name="Marcador de número de diapositiva 3">
            <a:extLst>
              <a:ext uri="{FF2B5EF4-FFF2-40B4-BE49-F238E27FC236}">
                <a16:creationId xmlns:a16="http://schemas.microsoft.com/office/drawing/2014/main" id="{7CBB6630-193B-3D7D-CB4F-81DA56E3EAC3}"/>
              </a:ext>
            </a:extLst>
          </p:cNvPr>
          <p:cNvSpPr>
            <a:spLocks noGrp="1"/>
          </p:cNvSpPr>
          <p:nvPr>
            <p:ph type="sldNum" idx="10"/>
          </p:nvPr>
        </p:nvSpPr>
        <p:spPr/>
        <p:txBody>
          <a:bodyPr/>
          <a:lstStyle/>
          <a:p>
            <a:fld id="{00000000-1234-1234-1234-123412341234}" type="slidenum">
              <a:rPr lang="es-ES" smtClean="0"/>
              <a:pPr/>
              <a:t>92</a:t>
            </a:fld>
            <a:endParaRPr lang="es-ES"/>
          </a:p>
        </p:txBody>
      </p:sp>
    </p:spTree>
    <p:extLst>
      <p:ext uri="{BB962C8B-B14F-4D97-AF65-F5344CB8AC3E}">
        <p14:creationId xmlns:p14="http://schemas.microsoft.com/office/powerpoint/2010/main" val="418991286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AE7FB3-EA63-B9A7-E210-4BE06E955E30}"/>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BACCE78D-94DA-5150-3CD4-F81AC47B15E4}"/>
              </a:ext>
            </a:extLst>
          </p:cNvPr>
          <p:cNvSpPr>
            <a:spLocks noGrp="1"/>
          </p:cNvSpPr>
          <p:nvPr>
            <p:ph type="body" idx="1"/>
          </p:nvPr>
        </p:nvSpPr>
        <p:spPr>
          <a:xfrm>
            <a:off x="247973" y="1373588"/>
            <a:ext cx="8632555" cy="3552300"/>
          </a:xfrm>
        </p:spPr>
        <p:txBody>
          <a:bodyPr/>
          <a:lstStyle/>
          <a:p>
            <a:r>
              <a:rPr lang="es-ES" sz="1600" dirty="0"/>
              <a:t>Para redireccionar mandamos un encabezado que dice </a:t>
            </a:r>
            <a:r>
              <a:rPr lang="es-ES" sz="1600" dirty="0" err="1"/>
              <a:t>Location</a:t>
            </a:r>
            <a:r>
              <a:rPr lang="es-ES" sz="1600" dirty="0"/>
              <a:t>: </a:t>
            </a:r>
            <a:r>
              <a:rPr lang="es-ES" sz="1600" dirty="0" err="1"/>
              <a:t>secreta.php</a:t>
            </a:r>
            <a:endParaRPr lang="es-ES" sz="1600" dirty="0"/>
          </a:p>
          <a:p>
            <a:endParaRPr lang="es-ES" sz="1600" dirty="0"/>
          </a:p>
          <a:p>
            <a:r>
              <a:rPr lang="es-ES" sz="1600" dirty="0"/>
              <a:t>Lo dije hace un momento y lo digo de nuevo: la parte crucial es iniciar sesión y establecer un valor en $_SESSION para que luego se pueda leer desde otros lugares.</a:t>
            </a:r>
          </a:p>
          <a:p>
            <a:endParaRPr lang="es-ES" sz="1600" dirty="0"/>
          </a:p>
          <a:p>
            <a:r>
              <a:rPr lang="es-ES" sz="1600" dirty="0"/>
              <a:t>Por cierto, no estamos obligados a guardar únicamente un valor, podemos guardar muchos, y también guardar valores complejos.</a:t>
            </a:r>
          </a:p>
        </p:txBody>
      </p:sp>
      <p:sp>
        <p:nvSpPr>
          <p:cNvPr id="4" name="Marcador de número de diapositiva 3">
            <a:extLst>
              <a:ext uri="{FF2B5EF4-FFF2-40B4-BE49-F238E27FC236}">
                <a16:creationId xmlns:a16="http://schemas.microsoft.com/office/drawing/2014/main" id="{FEFE316C-26B4-AB4F-2417-8628A5F13BAF}"/>
              </a:ext>
            </a:extLst>
          </p:cNvPr>
          <p:cNvSpPr>
            <a:spLocks noGrp="1"/>
          </p:cNvSpPr>
          <p:nvPr>
            <p:ph type="sldNum" idx="10"/>
          </p:nvPr>
        </p:nvSpPr>
        <p:spPr/>
        <p:txBody>
          <a:bodyPr/>
          <a:lstStyle/>
          <a:p>
            <a:fld id="{00000000-1234-1234-1234-123412341234}" type="slidenum">
              <a:rPr lang="es-ES" smtClean="0"/>
              <a:pPr/>
              <a:t>93</a:t>
            </a:fld>
            <a:endParaRPr lang="es-ES"/>
          </a:p>
        </p:txBody>
      </p:sp>
    </p:spTree>
    <p:extLst>
      <p:ext uri="{BB962C8B-B14F-4D97-AF65-F5344CB8AC3E}">
        <p14:creationId xmlns:p14="http://schemas.microsoft.com/office/powerpoint/2010/main" val="315543085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984E91-F654-66E4-9CC7-C0A5BEEBABA0}"/>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4E5C2520-8E82-F1C6-A163-6308C239B4FC}"/>
              </a:ext>
            </a:extLst>
          </p:cNvPr>
          <p:cNvSpPr>
            <a:spLocks noGrp="1"/>
          </p:cNvSpPr>
          <p:nvPr>
            <p:ph type="body" idx="1"/>
          </p:nvPr>
        </p:nvSpPr>
        <p:spPr>
          <a:xfrm>
            <a:off x="255721" y="1373588"/>
            <a:ext cx="8601559" cy="3552300"/>
          </a:xfrm>
        </p:spPr>
        <p:txBody>
          <a:bodyPr/>
          <a:lstStyle/>
          <a:p>
            <a:r>
              <a:rPr lang="es-ES" sz="2000" dirty="0"/>
              <a:t>La página secreta a la que solamente los usuarios que iniciaron sesión pueden acceder</a:t>
            </a:r>
          </a:p>
          <a:p>
            <a:r>
              <a:rPr lang="es-ES" sz="2000" dirty="0"/>
              <a:t>Bueno ahora veamos la página secreta o protegida. En esta página verificamos si hay algo en $_SESSION en la posición usuario, en caso de que no, salimos directamente del script.</a:t>
            </a:r>
          </a:p>
          <a:p>
            <a:endParaRPr lang="es-ES" sz="2000" dirty="0"/>
          </a:p>
          <a:p>
            <a:r>
              <a:rPr lang="es-ES" sz="2000" dirty="0"/>
              <a:t>Es importante notar que, en cualquier lugar, para poder usar a $_SESSION, primero debemos llamar a </a:t>
            </a:r>
            <a:r>
              <a:rPr lang="es-ES" sz="2000" dirty="0" err="1"/>
              <a:t>session_start</a:t>
            </a:r>
            <a:r>
              <a:rPr lang="es-ES" sz="2000" dirty="0"/>
              <a:t>. La página protegida está así:</a:t>
            </a:r>
          </a:p>
        </p:txBody>
      </p:sp>
      <p:sp>
        <p:nvSpPr>
          <p:cNvPr id="4" name="Marcador de número de diapositiva 3">
            <a:extLst>
              <a:ext uri="{FF2B5EF4-FFF2-40B4-BE49-F238E27FC236}">
                <a16:creationId xmlns:a16="http://schemas.microsoft.com/office/drawing/2014/main" id="{FCE3031A-4CF5-1EE3-8011-4E02A92FC5E8}"/>
              </a:ext>
            </a:extLst>
          </p:cNvPr>
          <p:cNvSpPr>
            <a:spLocks noGrp="1"/>
          </p:cNvSpPr>
          <p:nvPr>
            <p:ph type="sldNum" idx="10"/>
          </p:nvPr>
        </p:nvSpPr>
        <p:spPr/>
        <p:txBody>
          <a:bodyPr/>
          <a:lstStyle/>
          <a:p>
            <a:fld id="{00000000-1234-1234-1234-123412341234}" type="slidenum">
              <a:rPr lang="es-ES" smtClean="0"/>
              <a:pPr/>
              <a:t>94</a:t>
            </a:fld>
            <a:endParaRPr lang="es-ES"/>
          </a:p>
        </p:txBody>
      </p:sp>
    </p:spTree>
    <p:extLst>
      <p:ext uri="{BB962C8B-B14F-4D97-AF65-F5344CB8AC3E}">
        <p14:creationId xmlns:p14="http://schemas.microsoft.com/office/powerpoint/2010/main" val="355321006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E2D0C603-1D1B-8C4D-3A23-440C7DB109A4}"/>
              </a:ext>
            </a:extLst>
          </p:cNvPr>
          <p:cNvSpPr>
            <a:spLocks noGrp="1"/>
          </p:cNvSpPr>
          <p:nvPr>
            <p:ph type="body" idx="1"/>
          </p:nvPr>
        </p:nvSpPr>
        <p:spPr>
          <a:xfrm>
            <a:off x="-1" y="133723"/>
            <a:ext cx="9027763" cy="3552300"/>
          </a:xfrm>
        </p:spPr>
        <p:txBody>
          <a:bodyPr/>
          <a:lstStyle/>
          <a:p>
            <a:pPr marL="114300" indent="0">
              <a:buNone/>
            </a:pPr>
            <a:r>
              <a:rPr lang="es-ES" sz="1600" dirty="0"/>
              <a:t>&lt;?</a:t>
            </a:r>
            <a:r>
              <a:rPr lang="es-ES" sz="1600" dirty="0" err="1"/>
              <a:t>php</a:t>
            </a:r>
            <a:endParaRPr lang="es-ES" sz="1600" dirty="0"/>
          </a:p>
          <a:p>
            <a:pPr marL="114300" indent="0">
              <a:buNone/>
            </a:pPr>
            <a:r>
              <a:rPr lang="es-ES" sz="1600" dirty="0"/>
              <a:t># Si no entiendes el código, primero mira a </a:t>
            </a:r>
            <a:r>
              <a:rPr lang="es-ES" sz="1600" dirty="0" err="1"/>
              <a:t>login.php</a:t>
            </a:r>
            <a:r>
              <a:rPr lang="es-ES" sz="1600" dirty="0"/>
              <a:t> Iniciar sesión para usar $_SESSION</a:t>
            </a:r>
          </a:p>
          <a:p>
            <a:pPr marL="114300" indent="0">
              <a:buNone/>
            </a:pPr>
            <a:r>
              <a:rPr lang="es-ES" sz="1600" dirty="0" err="1"/>
              <a:t>session_start</a:t>
            </a:r>
            <a:r>
              <a:rPr lang="es-ES" sz="1600" dirty="0"/>
              <a:t>();</a:t>
            </a:r>
          </a:p>
          <a:p>
            <a:pPr marL="114300" indent="0">
              <a:buNone/>
            </a:pPr>
            <a:r>
              <a:rPr lang="es-ES" sz="1600" dirty="0"/>
              <a:t># Y ahora leer si NO hay algo llamado usuario en la sesión, usando </a:t>
            </a:r>
            <a:r>
              <a:rPr lang="es-ES" sz="1600" dirty="0" err="1"/>
              <a:t>empty</a:t>
            </a:r>
            <a:r>
              <a:rPr lang="es-ES" sz="1600" dirty="0"/>
              <a:t> (vacío, ¿está vacío?)</a:t>
            </a:r>
          </a:p>
          <a:p>
            <a:pPr marL="114300" indent="0">
              <a:buNone/>
            </a:pPr>
            <a:r>
              <a:rPr lang="es-ES" sz="1600" dirty="0"/>
              <a:t># Recomiendo: https://parzibyte.me/blog/2018/08/09/isset-vs-empty-en-php/</a:t>
            </a:r>
          </a:p>
          <a:p>
            <a:pPr marL="114300" indent="0">
              <a:buNone/>
            </a:pPr>
            <a:r>
              <a:rPr lang="es-ES" sz="1600" dirty="0" err="1"/>
              <a:t>if</a:t>
            </a:r>
            <a:r>
              <a:rPr lang="es-ES" sz="1600" dirty="0"/>
              <a:t> (</a:t>
            </a:r>
            <a:r>
              <a:rPr lang="es-ES" sz="1600" dirty="0" err="1"/>
              <a:t>empty</a:t>
            </a:r>
            <a:r>
              <a:rPr lang="es-ES" sz="1600" dirty="0"/>
              <a:t>($_SESSION["usuario"])) {</a:t>
            </a:r>
          </a:p>
          <a:p>
            <a:pPr marL="114300" indent="0">
              <a:buNone/>
            </a:pPr>
            <a:r>
              <a:rPr lang="es-ES" sz="1600" dirty="0"/>
              <a:t>    # Lo redireccionamos al formulario de inicio de sesión</a:t>
            </a:r>
          </a:p>
          <a:p>
            <a:pPr marL="114300" indent="0">
              <a:buNone/>
            </a:pPr>
            <a:r>
              <a:rPr lang="es-ES" sz="1600" dirty="0"/>
              <a:t>    </a:t>
            </a:r>
            <a:r>
              <a:rPr lang="es-ES" sz="1600" dirty="0" err="1"/>
              <a:t>header</a:t>
            </a:r>
            <a:r>
              <a:rPr lang="es-ES" sz="1600" dirty="0"/>
              <a:t>("</a:t>
            </a:r>
            <a:r>
              <a:rPr lang="es-ES" sz="1600" dirty="0" err="1"/>
              <a:t>Location</a:t>
            </a:r>
            <a:r>
              <a:rPr lang="es-ES" sz="1600" dirty="0"/>
              <a:t>: formulario.html");</a:t>
            </a:r>
          </a:p>
          <a:p>
            <a:pPr marL="114300" indent="0">
              <a:buNone/>
            </a:pPr>
            <a:r>
              <a:rPr lang="es-ES" sz="1600" dirty="0"/>
              <a:t>    # Y salimos del script</a:t>
            </a:r>
          </a:p>
          <a:p>
            <a:pPr marL="114300" indent="0">
              <a:buNone/>
            </a:pPr>
            <a:r>
              <a:rPr lang="es-ES" sz="1600" dirty="0"/>
              <a:t>    </a:t>
            </a:r>
            <a:r>
              <a:rPr lang="es-ES" sz="1600" dirty="0" err="1"/>
              <a:t>exit</a:t>
            </a:r>
            <a:r>
              <a:rPr lang="es-ES" sz="1600" dirty="0"/>
              <a:t>();</a:t>
            </a:r>
          </a:p>
          <a:p>
            <a:pPr marL="114300" indent="0">
              <a:buNone/>
            </a:pPr>
            <a:r>
              <a:rPr lang="es-ES" sz="1600" dirty="0"/>
              <a:t>}</a:t>
            </a:r>
          </a:p>
        </p:txBody>
      </p:sp>
      <p:sp>
        <p:nvSpPr>
          <p:cNvPr id="4" name="Marcador de número de diapositiva 3">
            <a:extLst>
              <a:ext uri="{FF2B5EF4-FFF2-40B4-BE49-F238E27FC236}">
                <a16:creationId xmlns:a16="http://schemas.microsoft.com/office/drawing/2014/main" id="{5FE1C844-8B3A-4492-FB1D-7F13AFB4FCBC}"/>
              </a:ext>
            </a:extLst>
          </p:cNvPr>
          <p:cNvSpPr>
            <a:spLocks noGrp="1"/>
          </p:cNvSpPr>
          <p:nvPr>
            <p:ph type="sldNum" idx="10"/>
          </p:nvPr>
        </p:nvSpPr>
        <p:spPr/>
        <p:txBody>
          <a:bodyPr/>
          <a:lstStyle/>
          <a:p>
            <a:fld id="{00000000-1234-1234-1234-123412341234}" type="slidenum">
              <a:rPr lang="es-ES" smtClean="0"/>
              <a:pPr/>
              <a:t>95</a:t>
            </a:fld>
            <a:endParaRPr lang="es-ES"/>
          </a:p>
        </p:txBody>
      </p:sp>
    </p:spTree>
    <p:extLst>
      <p:ext uri="{BB962C8B-B14F-4D97-AF65-F5344CB8AC3E}">
        <p14:creationId xmlns:p14="http://schemas.microsoft.com/office/powerpoint/2010/main" val="18496848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33C9064A-A4A5-ADF1-8E69-939A296F55A1}"/>
              </a:ext>
            </a:extLst>
          </p:cNvPr>
          <p:cNvSpPr>
            <a:spLocks noGrp="1"/>
          </p:cNvSpPr>
          <p:nvPr>
            <p:ph type="body" idx="1"/>
          </p:nvPr>
        </p:nvSpPr>
        <p:spPr>
          <a:xfrm>
            <a:off x="111035" y="0"/>
            <a:ext cx="8753996" cy="3552300"/>
          </a:xfrm>
        </p:spPr>
        <p:txBody>
          <a:bodyPr/>
          <a:lstStyle/>
          <a:p>
            <a:pPr marL="114300" indent="0">
              <a:buNone/>
            </a:pPr>
            <a:r>
              <a:rPr lang="es-ES" sz="1800" dirty="0"/>
              <a:t># No hace falta un </a:t>
            </a:r>
            <a:r>
              <a:rPr lang="es-ES" sz="1800" dirty="0" err="1"/>
              <a:t>else</a:t>
            </a:r>
            <a:r>
              <a:rPr lang="es-ES" sz="1800" dirty="0"/>
              <a:t>, pues si el usuario no se </a:t>
            </a:r>
            <a:r>
              <a:rPr lang="es-ES" sz="1800" dirty="0" err="1"/>
              <a:t>loguea</a:t>
            </a:r>
            <a:r>
              <a:rPr lang="es-ES" sz="1800" dirty="0"/>
              <a:t>, todo lo de abajo no se ejecuta</a:t>
            </a:r>
          </a:p>
          <a:p>
            <a:pPr marL="114300" indent="0">
              <a:buNone/>
            </a:pPr>
            <a:r>
              <a:rPr lang="es-ES" sz="1800" dirty="0"/>
              <a:t>echo "Soy un mensaje secreto del mas allá para comunicarte que aún no has aprobado";</a:t>
            </a:r>
          </a:p>
          <a:p>
            <a:pPr marL="114300" indent="0">
              <a:buNone/>
            </a:pPr>
            <a:r>
              <a:rPr lang="es-ES" sz="1800" dirty="0"/>
              <a:t>?&gt;</a:t>
            </a:r>
          </a:p>
          <a:p>
            <a:pPr marL="114300" indent="0">
              <a:buNone/>
            </a:pPr>
            <a:r>
              <a:rPr lang="es-ES" sz="1800" dirty="0"/>
              <a:t>&lt;!-- Por cierto, también se puede usar HTML como en todos los scripts de PHP--&gt;</a:t>
            </a:r>
          </a:p>
          <a:p>
            <a:pPr marL="114300" indent="0">
              <a:buNone/>
            </a:pPr>
            <a:r>
              <a:rPr lang="es-ES" sz="1800" dirty="0"/>
              <a:t>&lt;p&gt;</a:t>
            </a:r>
          </a:p>
          <a:p>
            <a:pPr marL="114300" indent="0">
              <a:buNone/>
            </a:pPr>
            <a:r>
              <a:rPr lang="es-ES" sz="1800" dirty="0"/>
              <a:t> Soy un mensaje secreto del mas allá para comunicarte que aún no has aprobado</a:t>
            </a:r>
          </a:p>
          <a:p>
            <a:pPr marL="114300" indent="0">
              <a:buNone/>
            </a:pPr>
            <a:r>
              <a:rPr lang="es-ES" sz="1800" dirty="0"/>
              <a:t>&lt;/p&gt;</a:t>
            </a:r>
          </a:p>
          <a:p>
            <a:pPr marL="114300" indent="0">
              <a:buNone/>
            </a:pPr>
            <a:r>
              <a:rPr lang="es-ES" sz="1800" dirty="0"/>
              <a:t>&lt;!-- Y aprovechando, le indicamos al usuario un enlace para salir--&gt;</a:t>
            </a:r>
          </a:p>
          <a:p>
            <a:pPr marL="114300" indent="0">
              <a:buNone/>
            </a:pPr>
            <a:r>
              <a:rPr lang="es-ES" sz="1800" dirty="0"/>
              <a:t>&lt;a </a:t>
            </a:r>
            <a:r>
              <a:rPr lang="es-ES" sz="1800" dirty="0" err="1"/>
              <a:t>href</a:t>
            </a:r>
            <a:r>
              <a:rPr lang="es-ES" sz="1800" dirty="0"/>
              <a:t>="</a:t>
            </a:r>
            <a:r>
              <a:rPr lang="es-ES" sz="1800" dirty="0" err="1"/>
              <a:t>logout.php</a:t>
            </a:r>
            <a:r>
              <a:rPr lang="es-ES" sz="1800" dirty="0"/>
              <a:t>"&gt;Cerrar sesión&lt;/a&gt;</a:t>
            </a:r>
          </a:p>
          <a:p>
            <a:pPr marL="114300" indent="0">
              <a:buNone/>
            </a:pPr>
            <a:endParaRPr lang="es-ES" sz="1800" dirty="0"/>
          </a:p>
          <a:p>
            <a:pPr marL="114300" indent="0">
              <a:buNone/>
            </a:pPr>
            <a:endParaRPr lang="es-ES" sz="1800" dirty="0"/>
          </a:p>
        </p:txBody>
      </p:sp>
      <p:sp>
        <p:nvSpPr>
          <p:cNvPr id="4" name="Marcador de número de diapositiva 3">
            <a:extLst>
              <a:ext uri="{FF2B5EF4-FFF2-40B4-BE49-F238E27FC236}">
                <a16:creationId xmlns:a16="http://schemas.microsoft.com/office/drawing/2014/main" id="{C73568AB-B5E8-9CFA-CA14-3E49A8D420F8}"/>
              </a:ext>
            </a:extLst>
          </p:cNvPr>
          <p:cNvSpPr>
            <a:spLocks noGrp="1"/>
          </p:cNvSpPr>
          <p:nvPr>
            <p:ph type="sldNum" idx="10"/>
          </p:nvPr>
        </p:nvSpPr>
        <p:spPr/>
        <p:txBody>
          <a:bodyPr/>
          <a:lstStyle/>
          <a:p>
            <a:fld id="{00000000-1234-1234-1234-123412341234}" type="slidenum">
              <a:rPr lang="es-ES" smtClean="0"/>
              <a:pPr/>
              <a:t>96</a:t>
            </a:fld>
            <a:endParaRPr lang="es-ES"/>
          </a:p>
        </p:txBody>
      </p:sp>
    </p:spTree>
    <p:extLst>
      <p:ext uri="{BB962C8B-B14F-4D97-AF65-F5344CB8AC3E}">
        <p14:creationId xmlns:p14="http://schemas.microsoft.com/office/powerpoint/2010/main" val="348140487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7FDC8F-12AE-0A9A-BC67-EB173E81F0F4}"/>
              </a:ext>
            </a:extLst>
          </p:cNvPr>
          <p:cNvSpPr>
            <a:spLocks noGrp="1"/>
          </p:cNvSpPr>
          <p:nvPr>
            <p:ph type="title"/>
          </p:nvPr>
        </p:nvSpPr>
        <p:spPr/>
        <p:txBody>
          <a:bodyPr/>
          <a:lstStyle/>
          <a:p>
            <a:endParaRPr lang="es-ES"/>
          </a:p>
        </p:txBody>
      </p:sp>
      <p:sp>
        <p:nvSpPr>
          <p:cNvPr id="3" name="Marcador de texto 2">
            <a:extLst>
              <a:ext uri="{FF2B5EF4-FFF2-40B4-BE49-F238E27FC236}">
                <a16:creationId xmlns:a16="http://schemas.microsoft.com/office/drawing/2014/main" id="{BAD2926E-496D-5BD1-B292-10B650CA3C4D}"/>
              </a:ext>
            </a:extLst>
          </p:cNvPr>
          <p:cNvSpPr>
            <a:spLocks noGrp="1"/>
          </p:cNvSpPr>
          <p:nvPr>
            <p:ph type="body" idx="1"/>
          </p:nvPr>
        </p:nvSpPr>
        <p:spPr>
          <a:xfrm>
            <a:off x="893699" y="1373588"/>
            <a:ext cx="7932585" cy="3552300"/>
          </a:xfrm>
        </p:spPr>
        <p:txBody>
          <a:bodyPr/>
          <a:lstStyle/>
          <a:p>
            <a:pPr marL="114300" indent="0">
              <a:buNone/>
            </a:pPr>
            <a:r>
              <a:rPr lang="es-ES" sz="2000" dirty="0"/>
              <a:t>Finalmente la página para cerrar sesión</a:t>
            </a:r>
          </a:p>
          <a:p>
            <a:pPr marL="114300" indent="0">
              <a:buNone/>
            </a:pPr>
            <a:r>
              <a:rPr lang="es-ES" sz="2000" dirty="0"/>
              <a:t>Para cerrar sesión en PHP primero se debe llamar a </a:t>
            </a:r>
            <a:r>
              <a:rPr lang="es-ES" sz="2000" dirty="0" err="1"/>
              <a:t>session_start</a:t>
            </a:r>
            <a:r>
              <a:rPr lang="es-ES" sz="2000" dirty="0"/>
              <a:t>() y luego a </a:t>
            </a:r>
            <a:r>
              <a:rPr lang="es-ES" sz="2000" dirty="0" err="1"/>
              <a:t>session_destroy</a:t>
            </a:r>
            <a:r>
              <a:rPr lang="es-ES" sz="2000" dirty="0"/>
              <a:t>(), lo que destruirá lo que hay en $_SESSION.</a:t>
            </a:r>
          </a:p>
        </p:txBody>
      </p:sp>
      <p:sp>
        <p:nvSpPr>
          <p:cNvPr id="4" name="Marcador de número de diapositiva 3">
            <a:extLst>
              <a:ext uri="{FF2B5EF4-FFF2-40B4-BE49-F238E27FC236}">
                <a16:creationId xmlns:a16="http://schemas.microsoft.com/office/drawing/2014/main" id="{28744D6B-F83F-14C2-94C7-B93EDF781B5F}"/>
              </a:ext>
            </a:extLst>
          </p:cNvPr>
          <p:cNvSpPr>
            <a:spLocks noGrp="1"/>
          </p:cNvSpPr>
          <p:nvPr>
            <p:ph type="sldNum" idx="10"/>
          </p:nvPr>
        </p:nvSpPr>
        <p:spPr/>
        <p:txBody>
          <a:bodyPr/>
          <a:lstStyle/>
          <a:p>
            <a:fld id="{00000000-1234-1234-1234-123412341234}" type="slidenum">
              <a:rPr lang="es-ES" smtClean="0"/>
              <a:pPr/>
              <a:t>97</a:t>
            </a:fld>
            <a:endParaRPr lang="es-ES"/>
          </a:p>
        </p:txBody>
      </p:sp>
    </p:spTree>
    <p:extLst>
      <p:ext uri="{BB962C8B-B14F-4D97-AF65-F5344CB8AC3E}">
        <p14:creationId xmlns:p14="http://schemas.microsoft.com/office/powerpoint/2010/main" val="4187342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texto 2">
            <a:extLst>
              <a:ext uri="{FF2B5EF4-FFF2-40B4-BE49-F238E27FC236}">
                <a16:creationId xmlns:a16="http://schemas.microsoft.com/office/drawing/2014/main" id="{6E68681A-A009-1BD9-50F1-B9D6C67154E8}"/>
              </a:ext>
            </a:extLst>
          </p:cNvPr>
          <p:cNvSpPr>
            <a:spLocks noGrp="1"/>
          </p:cNvSpPr>
          <p:nvPr>
            <p:ph type="body" idx="1"/>
          </p:nvPr>
        </p:nvSpPr>
        <p:spPr>
          <a:xfrm>
            <a:off x="661225" y="482435"/>
            <a:ext cx="6462600" cy="3552300"/>
          </a:xfrm>
        </p:spPr>
        <p:txBody>
          <a:bodyPr/>
          <a:lstStyle/>
          <a:p>
            <a:pPr marL="114300" indent="0">
              <a:buNone/>
            </a:pPr>
            <a:r>
              <a:rPr lang="es-ES" sz="2000" dirty="0"/>
              <a:t>&lt;?</a:t>
            </a:r>
            <a:r>
              <a:rPr lang="es-ES" sz="2000" dirty="0" err="1"/>
              <a:t>php</a:t>
            </a:r>
            <a:endParaRPr lang="es-ES" sz="2000" dirty="0"/>
          </a:p>
          <a:p>
            <a:pPr marL="114300" indent="0">
              <a:buNone/>
            </a:pPr>
            <a:r>
              <a:rPr lang="es-ES" sz="2000" dirty="0"/>
              <a:t># Si no entiendes esto, primero mira a </a:t>
            </a:r>
            <a:r>
              <a:rPr lang="es-ES" sz="2000" dirty="0" err="1"/>
              <a:t>login.php</a:t>
            </a:r>
            <a:endParaRPr lang="es-ES" sz="2000" dirty="0"/>
          </a:p>
          <a:p>
            <a:pPr marL="114300" indent="0">
              <a:buNone/>
            </a:pPr>
            <a:r>
              <a:rPr lang="es-ES" sz="2000" dirty="0"/>
              <a:t># Iniciar sesión (sí, aunque la vamos a destruir, primero se debe iniciar)</a:t>
            </a:r>
          </a:p>
          <a:p>
            <a:pPr marL="114300" indent="0">
              <a:buNone/>
            </a:pPr>
            <a:r>
              <a:rPr lang="es-ES" sz="2000" dirty="0" err="1"/>
              <a:t>session_start</a:t>
            </a:r>
            <a:r>
              <a:rPr lang="es-ES" sz="2000" dirty="0"/>
              <a:t>();</a:t>
            </a:r>
          </a:p>
          <a:p>
            <a:pPr marL="114300" indent="0">
              <a:buNone/>
            </a:pPr>
            <a:r>
              <a:rPr lang="es-ES" sz="2000" dirty="0"/>
              <a:t># Después, destruirla</a:t>
            </a:r>
          </a:p>
          <a:p>
            <a:pPr marL="114300" indent="0">
              <a:buNone/>
            </a:pPr>
            <a:r>
              <a:rPr lang="es-ES" sz="2000" dirty="0"/>
              <a:t># Eso va a eliminar todo lo que haya en $_SESSION</a:t>
            </a:r>
          </a:p>
          <a:p>
            <a:pPr marL="114300" indent="0">
              <a:buNone/>
            </a:pPr>
            <a:r>
              <a:rPr lang="es-ES" sz="2000" dirty="0" err="1"/>
              <a:t>session_destroy</a:t>
            </a:r>
            <a:r>
              <a:rPr lang="es-ES" sz="2000" dirty="0"/>
              <a:t>();</a:t>
            </a:r>
          </a:p>
          <a:p>
            <a:pPr marL="114300" indent="0">
              <a:buNone/>
            </a:pPr>
            <a:r>
              <a:rPr lang="es-ES" sz="2000" dirty="0"/>
              <a:t># Finalmente lo redireccionamos al formulario</a:t>
            </a:r>
          </a:p>
          <a:p>
            <a:pPr marL="114300" indent="0">
              <a:buNone/>
            </a:pPr>
            <a:r>
              <a:rPr lang="es-ES" sz="2000" dirty="0" err="1"/>
              <a:t>header</a:t>
            </a:r>
            <a:r>
              <a:rPr lang="es-ES" sz="2000" dirty="0"/>
              <a:t>("</a:t>
            </a:r>
            <a:r>
              <a:rPr lang="es-ES" sz="2000" dirty="0" err="1"/>
              <a:t>Location</a:t>
            </a:r>
            <a:r>
              <a:rPr lang="es-ES" sz="2000" dirty="0"/>
              <a:t>: formulario.html");</a:t>
            </a:r>
          </a:p>
        </p:txBody>
      </p:sp>
      <p:sp>
        <p:nvSpPr>
          <p:cNvPr id="4" name="Marcador de número de diapositiva 3">
            <a:extLst>
              <a:ext uri="{FF2B5EF4-FFF2-40B4-BE49-F238E27FC236}">
                <a16:creationId xmlns:a16="http://schemas.microsoft.com/office/drawing/2014/main" id="{2A9766F3-720A-878C-CDCC-39F803204198}"/>
              </a:ext>
            </a:extLst>
          </p:cNvPr>
          <p:cNvSpPr>
            <a:spLocks noGrp="1"/>
          </p:cNvSpPr>
          <p:nvPr>
            <p:ph type="sldNum" idx="10"/>
          </p:nvPr>
        </p:nvSpPr>
        <p:spPr/>
        <p:txBody>
          <a:bodyPr/>
          <a:lstStyle/>
          <a:p>
            <a:fld id="{00000000-1234-1234-1234-123412341234}" type="slidenum">
              <a:rPr lang="es-ES" smtClean="0"/>
              <a:pPr/>
              <a:t>98</a:t>
            </a:fld>
            <a:endParaRPr lang="es-ES"/>
          </a:p>
        </p:txBody>
      </p:sp>
    </p:spTree>
    <p:extLst>
      <p:ext uri="{BB962C8B-B14F-4D97-AF65-F5344CB8AC3E}">
        <p14:creationId xmlns:p14="http://schemas.microsoft.com/office/powerpoint/2010/main" val="15826943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5"/>
          <p:cNvSpPr txBox="1">
            <a:spLocks noGrp="1"/>
          </p:cNvSpPr>
          <p:nvPr>
            <p:ph type="ctrTitle"/>
          </p:nvPr>
        </p:nvSpPr>
        <p:spPr>
          <a:xfrm>
            <a:off x="685800" y="1583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7200">
                <a:solidFill>
                  <a:schemeClr val="accent2"/>
                </a:solidFill>
              </a:rPr>
              <a:t>1.</a:t>
            </a:r>
            <a:endParaRPr sz="7200">
              <a:solidFill>
                <a:schemeClr val="accent2"/>
              </a:solidFill>
            </a:endParaRPr>
          </a:p>
          <a:p>
            <a:pPr marL="0" lvl="0" indent="0" algn="ctr" rtl="0">
              <a:spcBef>
                <a:spcPts val="0"/>
              </a:spcBef>
              <a:spcAft>
                <a:spcPts val="0"/>
              </a:spcAft>
              <a:buNone/>
            </a:pPr>
            <a:r>
              <a:rPr lang="en"/>
              <a:t>Profesorado</a:t>
            </a:r>
            <a:endParaRPr/>
          </a:p>
        </p:txBody>
      </p:sp>
      <p:sp>
        <p:nvSpPr>
          <p:cNvPr id="3" name="Subtítulo 2">
            <a:extLst>
              <a:ext uri="{FF2B5EF4-FFF2-40B4-BE49-F238E27FC236}">
                <a16:creationId xmlns:a16="http://schemas.microsoft.com/office/drawing/2014/main" id="{39EF6ABD-C778-4438-A8AE-7173C4644250}"/>
              </a:ext>
            </a:extLst>
          </p:cNvPr>
          <p:cNvSpPr>
            <a:spLocks noGrp="1"/>
          </p:cNvSpPr>
          <p:nvPr>
            <p:ph type="subTitle" idx="1"/>
          </p:nvPr>
        </p:nvSpPr>
        <p:spPr/>
        <p:txBody>
          <a:bodyPr/>
          <a:lstStyle/>
          <a:p>
            <a:endParaRPr lang="es-ES"/>
          </a:p>
        </p:txBody>
      </p:sp>
    </p:spTree>
    <p:extLst>
      <p:ext uri="{BB962C8B-B14F-4D97-AF65-F5344CB8AC3E}">
        <p14:creationId xmlns:p14="http://schemas.microsoft.com/office/powerpoint/2010/main" val="3509798785"/>
      </p:ext>
    </p:extLst>
  </p:cSld>
  <p:clrMapOvr>
    <a:masterClrMapping/>
  </p:clrMapOvr>
</p:sld>
</file>

<file path=ppt/theme/theme1.xml><?xml version="1.0" encoding="utf-8"?>
<a:theme xmlns:a="http://schemas.openxmlformats.org/drawingml/2006/main" name="Antonio template">
  <a:themeElements>
    <a:clrScheme name="Custom 347">
      <a:dk1>
        <a:srgbClr val="677480"/>
      </a:dk1>
      <a:lt1>
        <a:srgbClr val="FFFFFF"/>
      </a:lt1>
      <a:dk2>
        <a:srgbClr val="2185C5"/>
      </a:dk2>
      <a:lt2>
        <a:srgbClr val="DEE2E6"/>
      </a:lt2>
      <a:accent1>
        <a:srgbClr val="2185C5"/>
      </a:accent1>
      <a:accent2>
        <a:srgbClr val="7ECEFD"/>
      </a:accent2>
      <a:accent3>
        <a:srgbClr val="F20253"/>
      </a:accent3>
      <a:accent4>
        <a:srgbClr val="FF9715"/>
      </a:accent4>
      <a:accent5>
        <a:srgbClr val="1C3AA9"/>
      </a:accent5>
      <a:accent6>
        <a:srgbClr val="97ABBC"/>
      </a:accent6>
      <a:hlink>
        <a:srgbClr val="2185C5"/>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30EBF90037FD864DA4180022578B173A" ma:contentTypeVersion="13" ma:contentTypeDescription="Crear nuevo documento." ma:contentTypeScope="" ma:versionID="78987175bf08ec3432b8f1ae25757b30">
  <xsd:schema xmlns:xsd="http://www.w3.org/2001/XMLSchema" xmlns:xs="http://www.w3.org/2001/XMLSchema" xmlns:p="http://schemas.microsoft.com/office/2006/metadata/properties" xmlns:ns3="cddffda1-743c-4ef1-b61a-94d8ea38e423" xmlns:ns4="b238f60b-93df-48e1-afe7-e53c24212f34" targetNamespace="http://schemas.microsoft.com/office/2006/metadata/properties" ma:root="true" ma:fieldsID="61c451788732d32cf6dd0bc0092d449b" ns3:_="" ns4:_="">
    <xsd:import namespace="cddffda1-743c-4ef1-b61a-94d8ea38e423"/>
    <xsd:import namespace="b238f60b-93df-48e1-afe7-e53c24212f3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DateTaken"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ffda1-743c-4ef1-b61a-94d8ea38e42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238f60b-93df-48e1-afe7-e53c24212f34"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SharingHintHash" ma:index="18"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cddffda1-743c-4ef1-b61a-94d8ea38e42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76B37C2-6EBE-4F26-ACEA-5092EB07B9BB}">
  <ds:schemaRefs>
    <ds:schemaRef ds:uri="b238f60b-93df-48e1-afe7-e53c24212f34"/>
    <ds:schemaRef ds:uri="cddffda1-743c-4ef1-b61a-94d8ea38e42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D375D9C-DFFB-4CAE-B9E7-2E21267B2E52}">
  <ds:schemaRefs>
    <ds:schemaRef ds:uri="b238f60b-93df-48e1-afe7-e53c24212f34"/>
    <ds:schemaRef ds:uri="cddffda1-743c-4ef1-b61a-94d8ea38e42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AF42C33E-1BB8-447A-B07F-ABDD0C3C6B2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10238</Words>
  <Application>Microsoft Office PowerPoint</Application>
  <PresentationFormat>Presentación en pantalla (16:9)</PresentationFormat>
  <Paragraphs>1108</Paragraphs>
  <Slides>99</Slides>
  <Notes>7</Notes>
  <HiddenSlides>0</HiddenSlides>
  <MMClips>0</MMClips>
  <ScaleCrop>false</ScaleCrop>
  <HeadingPairs>
    <vt:vector size="4" baseType="variant">
      <vt:variant>
        <vt:lpstr>Tema</vt:lpstr>
      </vt:variant>
      <vt:variant>
        <vt:i4>1</vt:i4>
      </vt:variant>
      <vt:variant>
        <vt:lpstr>Títulos de diapositiva</vt:lpstr>
      </vt:variant>
      <vt:variant>
        <vt:i4>99</vt:i4>
      </vt:variant>
    </vt:vector>
  </HeadingPairs>
  <TitlesOfParts>
    <vt:vector size="100" baseType="lpstr">
      <vt:lpstr>Antonio template</vt:lpstr>
      <vt:lpstr>SESIONES, COOKIES Y SENTENCIAS PREPARADAS</vt:lpstr>
      <vt:lpstr>Licencia</vt:lpstr>
      <vt:lpstr>La necesidad de la perseverancia</vt:lpstr>
      <vt:lpstr>Persistencia</vt:lpstr>
      <vt:lpstr>Persistencia y HTTP</vt:lpstr>
      <vt:lpstr>Persistencia y HTTP</vt:lpstr>
      <vt:lpstr>Presentación de PowerPoint</vt:lpstr>
      <vt:lpstr>COOKIE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¿Cuál es el propósito de las cookies?</vt:lpstr>
      <vt:lpstr>Presentación de PowerPoint</vt:lpstr>
      <vt:lpstr>Presentación de PowerPoint</vt:lpstr>
      <vt:lpstr>Prácticas recomendadas para el uso de cookies en PHP</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Cuando debería usar sesiones</vt:lpstr>
      <vt:lpstr>Presentación de PowerPoint</vt:lpstr>
      <vt:lpstr>Presentación de PowerPoint</vt:lpstr>
      <vt:lpstr>Presentación de PowerPoint</vt:lpstr>
      <vt:lpstr>Presentación de PowerPoint</vt:lpstr>
      <vt:lpstr>Diferencias entre Sesiones y Cookies</vt:lpstr>
      <vt:lpstr>Diferencias entre Sesiones y Cookies</vt:lpstr>
      <vt:lpstr>Presentación de PowerPoint</vt:lpstr>
      <vt:lpstr>Presentación de PowerPoint</vt:lpstr>
      <vt:lpstr>Variables de Sesión</vt:lpstr>
      <vt:lpstr>Presentación de PowerPoint</vt:lpstr>
      <vt:lpstr>¿Cómo Modificar y Borrar Variables de Sesión?</vt:lpstr>
      <vt:lpstr>Presentación de PowerPoint</vt:lpstr>
      <vt:lpstr>Presentación de PowerPoint</vt:lpstr>
      <vt:lpstr>¿Cómo Destruir una Sesión?</vt:lpstr>
      <vt:lpstr>Presentación de PowerPoint</vt:lpstr>
      <vt:lpstr>Crear una Sesión</vt:lpstr>
      <vt:lpstr>Comprobar si existe</vt:lpstr>
      <vt:lpstr>Presentación de PowerPoint</vt:lpstr>
      <vt:lpstr>Ejemplo de un sencillo login con página protegida</vt:lpstr>
      <vt:lpstr>Presentación de PowerPoint</vt:lpstr>
      <vt:lpstr>Presentación de PowerPoint</vt:lpstr>
      <vt:lpstr>Presentación de PowerPoint</vt:lpstr>
      <vt:lpstr>Presentación de PowerPoint</vt:lpstr>
      <vt:lpstr>EJEMPLO COMPLETO PARA CREAR SESIONES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Ejemplo completo</vt:lpstr>
      <vt:lpstr>Presentación de PowerPoint</vt:lpstr>
      <vt:lpstr>Presentación de PowerPoint</vt:lpstr>
      <vt:lpstr>Presentación de PowerPoint</vt:lpstr>
      <vt:lpstr>Presentación de PowerPoint</vt:lpstr>
      <vt:lpstr>Presentación de PowerPoint</vt:lpstr>
      <vt:lpstr>El formulario para login</vt:lpstr>
      <vt:lpstr>Presentación de PowerPoint</vt:lpstr>
      <vt:lpstr>Procesar login</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1. Profesorado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Antonio Pérez</dc:creator>
  <cp:lastModifiedBy>Antonio Francisco Pérez Fernández</cp:lastModifiedBy>
  <cp:revision>4</cp:revision>
  <dcterms:modified xsi:type="dcterms:W3CDTF">2023-11-08T15:05:56Z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0x01010030EBF90037FD864DA4180022578B173A</vt:lpwstr>
  </property>
</Properties>
</file>