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2"/>
  </p:notesMasterIdLst>
  <p:sldIdLst>
    <p:sldId id="256" r:id="rId5"/>
    <p:sldId id="295" r:id="rId6"/>
    <p:sldId id="394" r:id="rId7"/>
    <p:sldId id="395" r:id="rId8"/>
    <p:sldId id="396" r:id="rId9"/>
    <p:sldId id="397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7" r:id="rId25"/>
    <p:sldId id="416" r:id="rId26"/>
    <p:sldId id="418" r:id="rId27"/>
    <p:sldId id="419" r:id="rId28"/>
    <p:sldId id="420" r:id="rId29"/>
    <p:sldId id="421" r:id="rId30"/>
    <p:sldId id="294" r:id="rId31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Raleway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E8240-1770-4E66-90EE-54F4413CB5C2}" v="378" dt="2025-01-08T08:23:44.403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48" y="44"/>
      </p:cViewPr>
      <p:guideLst>
        <p:guide orient="horz" pos="12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Francisco Pérez Fernández" userId="S::afperez@ceu.es::44b7fe62-a8c9-47a8-84a1-bb9e9d27ff2c" providerId="AD" clId="Web-{9F0999AC-4E06-D35D-4615-8B7F2696AA36}"/>
    <pc:docChg chg="delSld">
      <pc:chgData name="Antonio Francisco Pérez Fernández" userId="S::afperez@ceu.es::44b7fe62-a8c9-47a8-84a1-bb9e9d27ff2c" providerId="AD" clId="Web-{9F0999AC-4E06-D35D-4615-8B7F2696AA36}" dt="2024-12-17T07:14:04.328" v="19"/>
      <pc:docMkLst>
        <pc:docMk/>
      </pc:docMkLst>
      <pc:sldChg chg="del">
        <pc:chgData name="Antonio Francisco Pérez Fernández" userId="S::afperez@ceu.es::44b7fe62-a8c9-47a8-84a1-bb9e9d27ff2c" providerId="AD" clId="Web-{9F0999AC-4E06-D35D-4615-8B7F2696AA36}" dt="2024-12-17T07:14:04.328" v="19"/>
        <pc:sldMkLst>
          <pc:docMk/>
          <pc:sldMk cId="1749014695" sldId="388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7"/>
        <pc:sldMkLst>
          <pc:docMk/>
          <pc:sldMk cId="2556003144" sldId="402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6"/>
        <pc:sldMkLst>
          <pc:docMk/>
          <pc:sldMk cId="1260356647" sldId="403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5"/>
        <pc:sldMkLst>
          <pc:docMk/>
          <pc:sldMk cId="3730707184" sldId="404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4"/>
        <pc:sldMkLst>
          <pc:docMk/>
          <pc:sldMk cId="2454992291" sldId="405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3"/>
        <pc:sldMkLst>
          <pc:docMk/>
          <pc:sldMk cId="398438456" sldId="406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2"/>
        <pc:sldMkLst>
          <pc:docMk/>
          <pc:sldMk cId="416173007" sldId="407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1"/>
        <pc:sldMkLst>
          <pc:docMk/>
          <pc:sldMk cId="2017324269" sldId="408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0"/>
        <pc:sldMkLst>
          <pc:docMk/>
          <pc:sldMk cId="4243752625" sldId="409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9"/>
        <pc:sldMkLst>
          <pc:docMk/>
          <pc:sldMk cId="2480792834" sldId="410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8"/>
        <pc:sldMkLst>
          <pc:docMk/>
          <pc:sldMk cId="567452351" sldId="411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7"/>
        <pc:sldMkLst>
          <pc:docMk/>
          <pc:sldMk cId="951459423" sldId="412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6"/>
        <pc:sldMkLst>
          <pc:docMk/>
          <pc:sldMk cId="2175293920" sldId="413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5"/>
        <pc:sldMkLst>
          <pc:docMk/>
          <pc:sldMk cId="1383702305" sldId="414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4"/>
        <pc:sldMkLst>
          <pc:docMk/>
          <pc:sldMk cId="238664716" sldId="415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3"/>
        <pc:sldMkLst>
          <pc:docMk/>
          <pc:sldMk cId="1236475287" sldId="416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2"/>
        <pc:sldMkLst>
          <pc:docMk/>
          <pc:sldMk cId="3450465479" sldId="417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1"/>
        <pc:sldMkLst>
          <pc:docMk/>
          <pc:sldMk cId="1870840083" sldId="418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13" v="0"/>
        <pc:sldMkLst>
          <pc:docMk/>
          <pc:sldMk cId="2147768759" sldId="419"/>
        </pc:sldMkLst>
      </pc:sldChg>
      <pc:sldChg chg="del">
        <pc:chgData name="Antonio Francisco Pérez Fernández" userId="S::afperez@ceu.es::44b7fe62-a8c9-47a8-84a1-bb9e9d27ff2c" providerId="AD" clId="Web-{9F0999AC-4E06-D35D-4615-8B7F2696AA36}" dt="2024-12-17T07:14:04.328" v="18"/>
        <pc:sldMkLst>
          <pc:docMk/>
          <pc:sldMk cId="3202858034" sldId="420"/>
        </pc:sldMkLst>
      </pc:sldChg>
    </pc:docChg>
  </pc:docChgLst>
  <pc:docChgLst>
    <pc:chgData name="Antonio Francisco Pérez Fernández" userId="S::afperez@ceu.es::44b7fe62-a8c9-47a8-84a1-bb9e9d27ff2c" providerId="AD" clId="Web-{080C91A4-3C05-EEA1-6FA6-D06F21800823}"/>
    <pc:docChg chg="delSld sldOrd">
      <pc:chgData name="Antonio Francisco Pérez Fernández" userId="S::afperez@ceu.es::44b7fe62-a8c9-47a8-84a1-bb9e9d27ff2c" providerId="AD" clId="Web-{080C91A4-3C05-EEA1-6FA6-D06F21800823}" dt="2024-01-15T14:42:14.934" v="3"/>
      <pc:docMkLst>
        <pc:docMk/>
      </pc:docMkLst>
      <pc:sldChg chg="ord">
        <pc:chgData name="Antonio Francisco Pérez Fernández" userId="S::afperez@ceu.es::44b7fe62-a8c9-47a8-84a1-bb9e9d27ff2c" providerId="AD" clId="Web-{080C91A4-3C05-EEA1-6FA6-D06F21800823}" dt="2024-01-15T14:32:19.583" v="0"/>
        <pc:sldMkLst>
          <pc:docMk/>
          <pc:sldMk cId="2414177487" sldId="368"/>
        </pc:sldMkLst>
      </pc:sldChg>
      <pc:sldChg chg="del">
        <pc:chgData name="Antonio Francisco Pérez Fernández" userId="S::afperez@ceu.es::44b7fe62-a8c9-47a8-84a1-bb9e9d27ff2c" providerId="AD" clId="Web-{080C91A4-3C05-EEA1-6FA6-D06F21800823}" dt="2024-01-15T14:42:14.934" v="3"/>
        <pc:sldMkLst>
          <pc:docMk/>
          <pc:sldMk cId="2674145954" sldId="384"/>
        </pc:sldMkLst>
      </pc:sldChg>
      <pc:sldChg chg="del">
        <pc:chgData name="Antonio Francisco Pérez Fernández" userId="S::afperez@ceu.es::44b7fe62-a8c9-47a8-84a1-bb9e9d27ff2c" providerId="AD" clId="Web-{080C91A4-3C05-EEA1-6FA6-D06F21800823}" dt="2024-01-15T14:42:14.934" v="2"/>
        <pc:sldMkLst>
          <pc:docMk/>
          <pc:sldMk cId="611144925" sldId="385"/>
        </pc:sldMkLst>
      </pc:sldChg>
      <pc:sldChg chg="del">
        <pc:chgData name="Antonio Francisco Pérez Fernández" userId="S::afperez@ceu.es::44b7fe62-a8c9-47a8-84a1-bb9e9d27ff2c" providerId="AD" clId="Web-{080C91A4-3C05-EEA1-6FA6-D06F21800823}" dt="2024-01-15T14:42:14.934" v="1"/>
        <pc:sldMkLst>
          <pc:docMk/>
          <pc:sldMk cId="308113469" sldId="386"/>
        </pc:sldMkLst>
      </pc:sldChg>
    </pc:docChg>
  </pc:docChgLst>
  <pc:docChgLst>
    <pc:chgData name="Antonio Francisco Pérez Fernández" userId="44b7fe62-a8c9-47a8-84a1-bb9e9d27ff2c" providerId="ADAL" clId="{85EE8240-1770-4E66-90EE-54F4413CB5C2}"/>
    <pc:docChg chg="undo custSel addSld delSld modSld sldOrd">
      <pc:chgData name="Antonio Francisco Pérez Fernández" userId="44b7fe62-a8c9-47a8-84a1-bb9e9d27ff2c" providerId="ADAL" clId="{85EE8240-1770-4E66-90EE-54F4413CB5C2}" dt="2025-01-08T08:25:39.091" v="565" actId="20577"/>
      <pc:docMkLst>
        <pc:docMk/>
      </pc:docMkLst>
      <pc:sldChg chg="modSp mod">
        <pc:chgData name="Antonio Francisco Pérez Fernández" userId="44b7fe62-a8c9-47a8-84a1-bb9e9d27ff2c" providerId="ADAL" clId="{85EE8240-1770-4E66-90EE-54F4413CB5C2}" dt="2025-01-08T08:25:39.091" v="565" actId="20577"/>
        <pc:sldMkLst>
          <pc:docMk/>
          <pc:sldMk cId="0" sldId="256"/>
        </pc:sldMkLst>
        <pc:spChg chg="mod">
          <ac:chgData name="Antonio Francisco Pérez Fernández" userId="44b7fe62-a8c9-47a8-84a1-bb9e9d27ff2c" providerId="ADAL" clId="{85EE8240-1770-4E66-90EE-54F4413CB5C2}" dt="2025-01-08T07:50:16.508" v="21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tonio Francisco Pérez Fernández" userId="44b7fe62-a8c9-47a8-84a1-bb9e9d27ff2c" providerId="ADAL" clId="{85EE8240-1770-4E66-90EE-54F4413CB5C2}" dt="2025-01-08T08:25:39.091" v="565" actId="20577"/>
          <ac:spMkLst>
            <pc:docMk/>
            <pc:sldMk cId="0" sldId="256"/>
            <ac:spMk id="88" creationId="{00000000-0000-0000-0000-000000000000}"/>
          </ac:spMkLst>
        </pc:spChg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677886670" sldId="361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850965421" sldId="363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417918216" sldId="364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932694294" sldId="365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529426900" sldId="366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773360483" sldId="367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414177487" sldId="368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1153202999" sldId="369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780864656" sldId="370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495552521" sldId="371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003729794" sldId="372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4258940378" sldId="373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988666587" sldId="374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790041958" sldId="375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848509213" sldId="376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426711502" sldId="377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403435623" sldId="378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405228176" sldId="379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058065769" sldId="380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2805740056" sldId="381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160305000" sldId="382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922389879" sldId="383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1906296250" sldId="387"/>
        </pc:sldMkLst>
      </pc:sldChg>
      <pc:sldChg chg="modSp mod">
        <pc:chgData name="Antonio Francisco Pérez Fernández" userId="44b7fe62-a8c9-47a8-84a1-bb9e9d27ff2c" providerId="ADAL" clId="{85EE8240-1770-4E66-90EE-54F4413CB5C2}" dt="2025-01-08T07:51:11.586" v="35" actId="1076"/>
        <pc:sldMkLst>
          <pc:docMk/>
          <pc:sldMk cId="602047081" sldId="394"/>
        </pc:sldMkLst>
        <pc:spChg chg="mod">
          <ac:chgData name="Antonio Francisco Pérez Fernández" userId="44b7fe62-a8c9-47a8-84a1-bb9e9d27ff2c" providerId="ADAL" clId="{85EE8240-1770-4E66-90EE-54F4413CB5C2}" dt="2025-01-08T07:50:36.564" v="33" actId="20577"/>
          <ac:spMkLst>
            <pc:docMk/>
            <pc:sldMk cId="602047081" sldId="394"/>
            <ac:spMk id="2" creationId="{79D5E34C-75AC-D070-C6ED-E9131F84F797}"/>
          </ac:spMkLst>
        </pc:spChg>
        <pc:spChg chg="mod">
          <ac:chgData name="Antonio Francisco Pérez Fernández" userId="44b7fe62-a8c9-47a8-84a1-bb9e9d27ff2c" providerId="ADAL" clId="{85EE8240-1770-4E66-90EE-54F4413CB5C2}" dt="2025-01-08T07:51:11.586" v="35" actId="1076"/>
          <ac:spMkLst>
            <pc:docMk/>
            <pc:sldMk cId="602047081" sldId="394"/>
            <ac:spMk id="3" creationId="{247F844D-B987-835F-3C6F-99C8DA96E8A4}"/>
          </ac:spMkLst>
        </pc:spChg>
      </pc:sldChg>
      <pc:sldChg chg="modSp mod">
        <pc:chgData name="Antonio Francisco Pérez Fernández" userId="44b7fe62-a8c9-47a8-84a1-bb9e9d27ff2c" providerId="ADAL" clId="{85EE8240-1770-4E66-90EE-54F4413CB5C2}" dt="2025-01-08T07:51:35.377" v="38" actId="20577"/>
        <pc:sldMkLst>
          <pc:docMk/>
          <pc:sldMk cId="352937903" sldId="395"/>
        </pc:sldMkLst>
        <pc:spChg chg="mod">
          <ac:chgData name="Antonio Francisco Pérez Fernández" userId="44b7fe62-a8c9-47a8-84a1-bb9e9d27ff2c" providerId="ADAL" clId="{85EE8240-1770-4E66-90EE-54F4413CB5C2}" dt="2025-01-08T07:51:23.010" v="36"/>
          <ac:spMkLst>
            <pc:docMk/>
            <pc:sldMk cId="352937903" sldId="395"/>
            <ac:spMk id="2" creationId="{79D5E34C-75AC-D070-C6ED-E9131F84F797}"/>
          </ac:spMkLst>
        </pc:spChg>
        <pc:spChg chg="mod">
          <ac:chgData name="Antonio Francisco Pérez Fernández" userId="44b7fe62-a8c9-47a8-84a1-bb9e9d27ff2c" providerId="ADAL" clId="{85EE8240-1770-4E66-90EE-54F4413CB5C2}" dt="2025-01-08T07:51:35.377" v="38" actId="20577"/>
          <ac:spMkLst>
            <pc:docMk/>
            <pc:sldMk cId="352937903" sldId="395"/>
            <ac:spMk id="5" creationId="{F7CEF60A-1D8B-5A6D-3ACD-5ABB4D9ABED9}"/>
          </ac:spMkLst>
        </pc:spChg>
      </pc:sldChg>
      <pc:sldChg chg="modSp mod">
        <pc:chgData name="Antonio Francisco Pérez Fernández" userId="44b7fe62-a8c9-47a8-84a1-bb9e9d27ff2c" providerId="ADAL" clId="{85EE8240-1770-4E66-90EE-54F4413CB5C2}" dt="2025-01-08T07:52:28.223" v="44" actId="9"/>
        <pc:sldMkLst>
          <pc:docMk/>
          <pc:sldMk cId="3634027518" sldId="396"/>
        </pc:sldMkLst>
        <pc:spChg chg="mod">
          <ac:chgData name="Antonio Francisco Pérez Fernández" userId="44b7fe62-a8c9-47a8-84a1-bb9e9d27ff2c" providerId="ADAL" clId="{85EE8240-1770-4E66-90EE-54F4413CB5C2}" dt="2025-01-08T07:51:48.964" v="39"/>
          <ac:spMkLst>
            <pc:docMk/>
            <pc:sldMk cId="3634027518" sldId="396"/>
            <ac:spMk id="2" creationId="{79D5E34C-75AC-D070-C6ED-E9131F84F797}"/>
          </ac:spMkLst>
        </pc:spChg>
        <pc:spChg chg="mod">
          <ac:chgData name="Antonio Francisco Pérez Fernández" userId="44b7fe62-a8c9-47a8-84a1-bb9e9d27ff2c" providerId="ADAL" clId="{85EE8240-1770-4E66-90EE-54F4413CB5C2}" dt="2025-01-08T07:52:28.223" v="44" actId="9"/>
          <ac:spMkLst>
            <pc:docMk/>
            <pc:sldMk cId="3634027518" sldId="396"/>
            <ac:spMk id="5" creationId="{F7492125-0DE4-1CBF-0727-D271AB70EA24}"/>
          </ac:spMkLst>
        </pc:spChg>
      </pc:sldChg>
      <pc:sldChg chg="addSp modSp mod">
        <pc:chgData name="Antonio Francisco Pérez Fernández" userId="44b7fe62-a8c9-47a8-84a1-bb9e9d27ff2c" providerId="ADAL" clId="{85EE8240-1770-4E66-90EE-54F4413CB5C2}" dt="2025-01-08T07:53:19.286" v="54"/>
        <pc:sldMkLst>
          <pc:docMk/>
          <pc:sldMk cId="693245224" sldId="397"/>
        </pc:sldMkLst>
        <pc:spChg chg="mod">
          <ac:chgData name="Antonio Francisco Pérez Fernández" userId="44b7fe62-a8c9-47a8-84a1-bb9e9d27ff2c" providerId="ADAL" clId="{85EE8240-1770-4E66-90EE-54F4413CB5C2}" dt="2025-01-08T07:52:39.137" v="45"/>
          <ac:spMkLst>
            <pc:docMk/>
            <pc:sldMk cId="693245224" sldId="397"/>
            <ac:spMk id="2" creationId="{79D5E34C-75AC-D070-C6ED-E9131F84F797}"/>
          </ac:spMkLst>
        </pc:spChg>
        <pc:spChg chg="add mod">
          <ac:chgData name="Antonio Francisco Pérez Fernández" userId="44b7fe62-a8c9-47a8-84a1-bb9e9d27ff2c" providerId="ADAL" clId="{85EE8240-1770-4E66-90EE-54F4413CB5C2}" dt="2025-01-08T07:53:19.286" v="54"/>
          <ac:spMkLst>
            <pc:docMk/>
            <pc:sldMk cId="693245224" sldId="397"/>
            <ac:spMk id="3" creationId="{8CA3D342-585B-1DF0-1EAD-7253C3917080}"/>
          </ac:spMkLst>
        </pc:spChg>
        <pc:spChg chg="mod">
          <ac:chgData name="Antonio Francisco Pérez Fernández" userId="44b7fe62-a8c9-47a8-84a1-bb9e9d27ff2c" providerId="ADAL" clId="{85EE8240-1770-4E66-90EE-54F4413CB5C2}" dt="2025-01-08T07:53:05.990" v="51" actId="1076"/>
          <ac:spMkLst>
            <pc:docMk/>
            <pc:sldMk cId="693245224" sldId="397"/>
            <ac:spMk id="5" creationId="{20F56808-256E-0D77-3CDF-30B0B761BCCE}"/>
          </ac:spMkLst>
        </pc:spChg>
      </pc:sldChg>
      <pc:sldChg chg="addSp delSp modSp del mod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747500533" sldId="398"/>
        </pc:sldMkLst>
        <pc:spChg chg="add mod">
          <ac:chgData name="Antonio Francisco Pérez Fernández" userId="44b7fe62-a8c9-47a8-84a1-bb9e9d27ff2c" providerId="ADAL" clId="{85EE8240-1770-4E66-90EE-54F4413CB5C2}" dt="2025-01-08T07:53:33.071" v="58" actId="478"/>
          <ac:spMkLst>
            <pc:docMk/>
            <pc:sldMk cId="3747500533" sldId="398"/>
            <ac:spMk id="3" creationId="{AAE91812-E36F-FB6F-6482-096E6EB746F0}"/>
          </ac:spMkLst>
        </pc:spChg>
        <pc:spChg chg="del mod">
          <ac:chgData name="Antonio Francisco Pérez Fernández" userId="44b7fe62-a8c9-47a8-84a1-bb9e9d27ff2c" providerId="ADAL" clId="{85EE8240-1770-4E66-90EE-54F4413CB5C2}" dt="2025-01-08T07:53:33.071" v="58" actId="478"/>
          <ac:spMkLst>
            <pc:docMk/>
            <pc:sldMk cId="3747500533" sldId="398"/>
            <ac:spMk id="5" creationId="{65F98700-183A-B87B-290F-07AE3B7BB69E}"/>
          </ac:spMkLst>
        </pc:spChg>
        <pc:spChg chg="del mod">
          <ac:chgData name="Antonio Francisco Pérez Fernández" userId="44b7fe62-a8c9-47a8-84a1-bb9e9d27ff2c" providerId="ADAL" clId="{85EE8240-1770-4E66-90EE-54F4413CB5C2}" dt="2025-01-08T07:53:31.090" v="56" actId="478"/>
          <ac:spMkLst>
            <pc:docMk/>
            <pc:sldMk cId="3747500533" sldId="398"/>
            <ac:spMk id="38" creationId="{088B801C-4950-FEA0-E28B-76D2F7351357}"/>
          </ac:spMkLst>
        </pc:spChg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3201820844" sldId="399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443030411" sldId="400"/>
        </pc:sldMkLst>
      </pc:sldChg>
      <pc:sldChg chg="del">
        <pc:chgData name="Antonio Francisco Pérez Fernández" userId="44b7fe62-a8c9-47a8-84a1-bb9e9d27ff2c" providerId="ADAL" clId="{85EE8240-1770-4E66-90EE-54F4413CB5C2}" dt="2025-01-08T08:23:59.432" v="558" actId="47"/>
        <pc:sldMkLst>
          <pc:docMk/>
          <pc:sldMk cId="694251008" sldId="401"/>
        </pc:sldMkLst>
      </pc:sldChg>
      <pc:sldChg chg="addSp modSp add mod modAnim">
        <pc:chgData name="Antonio Francisco Pérez Fernández" userId="44b7fe62-a8c9-47a8-84a1-bb9e9d27ff2c" providerId="ADAL" clId="{85EE8240-1770-4E66-90EE-54F4413CB5C2}" dt="2025-01-08T07:54:39.011" v="66" actId="1076"/>
        <pc:sldMkLst>
          <pc:docMk/>
          <pc:sldMk cId="1467117447" sldId="402"/>
        </pc:sldMkLst>
        <pc:spChg chg="mod">
          <ac:chgData name="Antonio Francisco Pérez Fernández" userId="44b7fe62-a8c9-47a8-84a1-bb9e9d27ff2c" providerId="ADAL" clId="{85EE8240-1770-4E66-90EE-54F4413CB5C2}" dt="2025-01-08T07:54:01.157" v="62" actId="14100"/>
          <ac:spMkLst>
            <pc:docMk/>
            <pc:sldMk cId="1467117447" sldId="402"/>
            <ac:spMk id="3" creationId="{6CC0A655-931F-89F7-4F27-A722B224CB80}"/>
          </ac:spMkLst>
        </pc:spChg>
        <pc:spChg chg="mod">
          <ac:chgData name="Antonio Francisco Pérez Fernández" userId="44b7fe62-a8c9-47a8-84a1-bb9e9d27ff2c" providerId="ADAL" clId="{85EE8240-1770-4E66-90EE-54F4413CB5C2}" dt="2025-01-08T07:53:46.899" v="60"/>
          <ac:spMkLst>
            <pc:docMk/>
            <pc:sldMk cId="1467117447" sldId="402"/>
            <ac:spMk id="5" creationId="{5616695B-C6D7-9222-7D11-2034E1167E2C}"/>
          </ac:spMkLst>
        </pc:spChg>
        <pc:spChg chg="mod">
          <ac:chgData name="Antonio Francisco Pérez Fernández" userId="44b7fe62-a8c9-47a8-84a1-bb9e9d27ff2c" providerId="ADAL" clId="{85EE8240-1770-4E66-90EE-54F4413CB5C2}" dt="2025-01-08T07:54:26.834" v="64" actId="1076"/>
          <ac:spMkLst>
            <pc:docMk/>
            <pc:sldMk cId="1467117447" sldId="402"/>
            <ac:spMk id="6" creationId="{7B980896-BF68-992D-48BA-579E13FF07A0}"/>
          </ac:spMkLst>
        </pc:spChg>
        <pc:spChg chg="mod">
          <ac:chgData name="Antonio Francisco Pérez Fernández" userId="44b7fe62-a8c9-47a8-84a1-bb9e9d27ff2c" providerId="ADAL" clId="{85EE8240-1770-4E66-90EE-54F4413CB5C2}" dt="2025-01-08T07:54:26.834" v="64" actId="1076"/>
          <ac:spMkLst>
            <pc:docMk/>
            <pc:sldMk cId="1467117447" sldId="402"/>
            <ac:spMk id="7" creationId="{D1DFBF60-D9EF-C9A2-8451-F723F45B9E92}"/>
          </ac:spMkLst>
        </pc:spChg>
        <pc:spChg chg="mod">
          <ac:chgData name="Antonio Francisco Pérez Fernández" userId="44b7fe62-a8c9-47a8-84a1-bb9e9d27ff2c" providerId="ADAL" clId="{85EE8240-1770-4E66-90EE-54F4413CB5C2}" dt="2025-01-08T07:54:26.834" v="64" actId="1076"/>
          <ac:spMkLst>
            <pc:docMk/>
            <pc:sldMk cId="1467117447" sldId="402"/>
            <ac:spMk id="8" creationId="{A50317CB-F9F1-2F36-56FD-8BFA1900988D}"/>
          </ac:spMkLst>
        </pc:spChg>
        <pc:spChg chg="mod">
          <ac:chgData name="Antonio Francisco Pérez Fernández" userId="44b7fe62-a8c9-47a8-84a1-bb9e9d27ff2c" providerId="ADAL" clId="{85EE8240-1770-4E66-90EE-54F4413CB5C2}" dt="2025-01-08T07:54:26.834" v="64" actId="1076"/>
          <ac:spMkLst>
            <pc:docMk/>
            <pc:sldMk cId="1467117447" sldId="402"/>
            <ac:spMk id="9" creationId="{C5C174C5-E7BD-EF07-274F-4276E6502014}"/>
          </ac:spMkLst>
        </pc:spChg>
        <pc:spChg chg="mod">
          <ac:chgData name="Antonio Francisco Pérez Fernández" userId="44b7fe62-a8c9-47a8-84a1-bb9e9d27ff2c" providerId="ADAL" clId="{85EE8240-1770-4E66-90EE-54F4413CB5C2}" dt="2025-01-08T07:54:26.834" v="64" actId="1076"/>
          <ac:spMkLst>
            <pc:docMk/>
            <pc:sldMk cId="1467117447" sldId="402"/>
            <ac:spMk id="10" creationId="{59138FB3-72D0-548B-D254-D5A167781AA1}"/>
          </ac:spMkLst>
        </pc:spChg>
        <pc:spChg chg="mod">
          <ac:chgData name="Antonio Francisco Pérez Fernández" userId="44b7fe62-a8c9-47a8-84a1-bb9e9d27ff2c" providerId="ADAL" clId="{85EE8240-1770-4E66-90EE-54F4413CB5C2}" dt="2025-01-08T07:54:26.834" v="64" actId="1076"/>
          <ac:spMkLst>
            <pc:docMk/>
            <pc:sldMk cId="1467117447" sldId="402"/>
            <ac:spMk id="11" creationId="{D06F1316-5786-B07E-F674-77F612AF1F40}"/>
          </ac:spMkLst>
        </pc:spChg>
        <pc:spChg chg="mod">
          <ac:chgData name="Antonio Francisco Pérez Fernández" userId="44b7fe62-a8c9-47a8-84a1-bb9e9d27ff2c" providerId="ADAL" clId="{85EE8240-1770-4E66-90EE-54F4413CB5C2}" dt="2025-01-08T07:54:39.011" v="66" actId="1076"/>
          <ac:spMkLst>
            <pc:docMk/>
            <pc:sldMk cId="1467117447" sldId="402"/>
            <ac:spMk id="13" creationId="{04E07237-4DE4-3086-260A-7CD3E1543F45}"/>
          </ac:spMkLst>
        </pc:spChg>
        <pc:spChg chg="mod">
          <ac:chgData name="Antonio Francisco Pérez Fernández" userId="44b7fe62-a8c9-47a8-84a1-bb9e9d27ff2c" providerId="ADAL" clId="{85EE8240-1770-4E66-90EE-54F4413CB5C2}" dt="2025-01-08T07:54:39.011" v="66" actId="1076"/>
          <ac:spMkLst>
            <pc:docMk/>
            <pc:sldMk cId="1467117447" sldId="402"/>
            <ac:spMk id="14" creationId="{D13BA5C5-E51D-6869-78A4-D2BE1D31CEAA}"/>
          </ac:spMkLst>
        </pc:spChg>
        <pc:spChg chg="mod">
          <ac:chgData name="Antonio Francisco Pérez Fernández" userId="44b7fe62-a8c9-47a8-84a1-bb9e9d27ff2c" providerId="ADAL" clId="{85EE8240-1770-4E66-90EE-54F4413CB5C2}" dt="2025-01-08T07:54:39.011" v="66" actId="1076"/>
          <ac:spMkLst>
            <pc:docMk/>
            <pc:sldMk cId="1467117447" sldId="402"/>
            <ac:spMk id="15" creationId="{971927CC-BD44-892C-186F-A107814BB4D0}"/>
          </ac:spMkLst>
        </pc:spChg>
        <pc:spChg chg="mod">
          <ac:chgData name="Antonio Francisco Pérez Fernández" userId="44b7fe62-a8c9-47a8-84a1-bb9e9d27ff2c" providerId="ADAL" clId="{85EE8240-1770-4E66-90EE-54F4413CB5C2}" dt="2025-01-08T07:54:39.011" v="66" actId="1076"/>
          <ac:spMkLst>
            <pc:docMk/>
            <pc:sldMk cId="1467117447" sldId="402"/>
            <ac:spMk id="16" creationId="{49F87183-BFD6-1ADC-5864-510C803029C8}"/>
          </ac:spMkLst>
        </pc:spChg>
        <pc:spChg chg="mod">
          <ac:chgData name="Antonio Francisco Pérez Fernández" userId="44b7fe62-a8c9-47a8-84a1-bb9e9d27ff2c" providerId="ADAL" clId="{85EE8240-1770-4E66-90EE-54F4413CB5C2}" dt="2025-01-08T07:54:39.011" v="66" actId="1076"/>
          <ac:spMkLst>
            <pc:docMk/>
            <pc:sldMk cId="1467117447" sldId="402"/>
            <ac:spMk id="17" creationId="{0A79FA62-8294-8946-F127-4F285710043F}"/>
          </ac:spMkLst>
        </pc:spChg>
        <pc:spChg chg="mod">
          <ac:chgData name="Antonio Francisco Pérez Fernández" userId="44b7fe62-a8c9-47a8-84a1-bb9e9d27ff2c" providerId="ADAL" clId="{85EE8240-1770-4E66-90EE-54F4413CB5C2}" dt="2025-01-08T07:54:39.011" v="66" actId="1076"/>
          <ac:spMkLst>
            <pc:docMk/>
            <pc:sldMk cId="1467117447" sldId="402"/>
            <ac:spMk id="18" creationId="{7F5CFCE4-2B48-AF7C-E1FA-76F68F2F86FF}"/>
          </ac:spMkLst>
        </pc:spChg>
        <pc:grpChg chg="add mod">
          <ac:chgData name="Antonio Francisco Pérez Fernández" userId="44b7fe62-a8c9-47a8-84a1-bb9e9d27ff2c" providerId="ADAL" clId="{85EE8240-1770-4E66-90EE-54F4413CB5C2}" dt="2025-01-08T07:54:26.834" v="64" actId="1076"/>
          <ac:grpSpMkLst>
            <pc:docMk/>
            <pc:sldMk cId="1467117447" sldId="402"/>
            <ac:grpSpMk id="4" creationId="{590DEFA6-D111-E4D6-0DDC-F121A90B96B1}"/>
          </ac:grpSpMkLst>
        </pc:grpChg>
        <pc:grpChg chg="add mod">
          <ac:chgData name="Antonio Francisco Pérez Fernández" userId="44b7fe62-a8c9-47a8-84a1-bb9e9d27ff2c" providerId="ADAL" clId="{85EE8240-1770-4E66-90EE-54F4413CB5C2}" dt="2025-01-08T07:54:39.011" v="66" actId="1076"/>
          <ac:grpSpMkLst>
            <pc:docMk/>
            <pc:sldMk cId="1467117447" sldId="402"/>
            <ac:grpSpMk id="12" creationId="{D07E2049-5AB3-FD08-1288-C75B59103A56}"/>
          </ac:grpSpMkLst>
        </pc:grpChg>
      </pc:sldChg>
      <pc:sldChg chg="addSp delSp modSp add mod modAnim">
        <pc:chgData name="Antonio Francisco Pérez Fernández" userId="44b7fe62-a8c9-47a8-84a1-bb9e9d27ff2c" providerId="ADAL" clId="{85EE8240-1770-4E66-90EE-54F4413CB5C2}" dt="2025-01-08T07:56:37.318" v="82" actId="1076"/>
        <pc:sldMkLst>
          <pc:docMk/>
          <pc:sldMk cId="1236293558" sldId="403"/>
        </pc:sldMkLst>
        <pc:spChg chg="mod">
          <ac:chgData name="Antonio Francisco Pérez Fernández" userId="44b7fe62-a8c9-47a8-84a1-bb9e9d27ff2c" providerId="ADAL" clId="{85EE8240-1770-4E66-90EE-54F4413CB5C2}" dt="2025-01-08T07:54:55.454" v="68"/>
          <ac:spMkLst>
            <pc:docMk/>
            <pc:sldMk cId="1236293558" sldId="403"/>
            <ac:spMk id="2" creationId="{3C2F4490-4045-3B6A-B7FE-BC5C0B464D6D}"/>
          </ac:spMkLst>
        </pc:spChg>
        <pc:spChg chg="del">
          <ac:chgData name="Antonio Francisco Pérez Fernández" userId="44b7fe62-a8c9-47a8-84a1-bb9e9d27ff2c" providerId="ADAL" clId="{85EE8240-1770-4E66-90EE-54F4413CB5C2}" dt="2025-01-08T07:55:20.884" v="72" actId="478"/>
          <ac:spMkLst>
            <pc:docMk/>
            <pc:sldMk cId="1236293558" sldId="403"/>
            <ac:spMk id="3" creationId="{DA518337-358B-700D-E716-8EA34BE64F6F}"/>
          </ac:spMkLst>
        </pc:spChg>
        <pc:spChg chg="mod">
          <ac:chgData name="Antonio Francisco Pérez Fernández" userId="44b7fe62-a8c9-47a8-84a1-bb9e9d27ff2c" providerId="ADAL" clId="{85EE8240-1770-4E66-90EE-54F4413CB5C2}" dt="2025-01-08T07:56:27.381" v="80" actId="255"/>
          <ac:spMkLst>
            <pc:docMk/>
            <pc:sldMk cId="1236293558" sldId="403"/>
            <ac:spMk id="5" creationId="{088264E1-B157-5548-A9D1-768BFA55DA58}"/>
          </ac:spMkLst>
        </pc:spChg>
        <pc:grpChg chg="del">
          <ac:chgData name="Antonio Francisco Pérez Fernández" userId="44b7fe62-a8c9-47a8-84a1-bb9e9d27ff2c" providerId="ADAL" clId="{85EE8240-1770-4E66-90EE-54F4413CB5C2}" dt="2025-01-08T07:55:13.106" v="70" actId="478"/>
          <ac:grpSpMkLst>
            <pc:docMk/>
            <pc:sldMk cId="1236293558" sldId="403"/>
            <ac:grpSpMk id="4" creationId="{B210D452-6AAC-863C-1034-F2ADE496605A}"/>
          </ac:grpSpMkLst>
        </pc:grpChg>
        <pc:grpChg chg="del">
          <ac:chgData name="Antonio Francisco Pérez Fernández" userId="44b7fe62-a8c9-47a8-84a1-bb9e9d27ff2c" providerId="ADAL" clId="{85EE8240-1770-4E66-90EE-54F4413CB5C2}" dt="2025-01-08T07:55:11.729" v="69" actId="478"/>
          <ac:grpSpMkLst>
            <pc:docMk/>
            <pc:sldMk cId="1236293558" sldId="403"/>
            <ac:grpSpMk id="12" creationId="{D478B9B7-8D9B-B37D-17F8-BBE21C5C431F}"/>
          </ac:grpSpMkLst>
        </pc:grpChg>
        <pc:picChg chg="add mod">
          <ac:chgData name="Antonio Francisco Pérez Fernández" userId="44b7fe62-a8c9-47a8-84a1-bb9e9d27ff2c" providerId="ADAL" clId="{85EE8240-1770-4E66-90EE-54F4413CB5C2}" dt="2025-01-08T07:56:37.318" v="82" actId="1076"/>
          <ac:picMkLst>
            <pc:docMk/>
            <pc:sldMk cId="1236293558" sldId="403"/>
            <ac:picMk id="19" creationId="{7BB813AD-CFB1-221C-02FA-32E49A158F10}"/>
          </ac:picMkLst>
        </pc:picChg>
        <pc:picChg chg="add mod">
          <ac:chgData name="Antonio Francisco Pérez Fernández" userId="44b7fe62-a8c9-47a8-84a1-bb9e9d27ff2c" providerId="ADAL" clId="{85EE8240-1770-4E66-90EE-54F4413CB5C2}" dt="2025-01-08T07:56:37.318" v="82" actId="1076"/>
          <ac:picMkLst>
            <pc:docMk/>
            <pc:sldMk cId="1236293558" sldId="403"/>
            <ac:picMk id="20" creationId="{7C56160C-3F67-FFC9-A081-6526158C5F4E}"/>
          </ac:picMkLst>
        </pc:picChg>
      </pc:sldChg>
      <pc:sldChg chg="addSp delSp modSp add mod">
        <pc:chgData name="Antonio Francisco Pérez Fernández" userId="44b7fe62-a8c9-47a8-84a1-bb9e9d27ff2c" providerId="ADAL" clId="{85EE8240-1770-4E66-90EE-54F4413CB5C2}" dt="2025-01-08T07:58:19.445" v="137" actId="6549"/>
        <pc:sldMkLst>
          <pc:docMk/>
          <pc:sldMk cId="668893905" sldId="404"/>
        </pc:sldMkLst>
        <pc:spChg chg="mod">
          <ac:chgData name="Antonio Francisco Pérez Fernández" userId="44b7fe62-a8c9-47a8-84a1-bb9e9d27ff2c" providerId="ADAL" clId="{85EE8240-1770-4E66-90EE-54F4413CB5C2}" dt="2025-01-08T07:58:19.445" v="137" actId="6549"/>
          <ac:spMkLst>
            <pc:docMk/>
            <pc:sldMk cId="668893905" sldId="404"/>
            <ac:spMk id="5" creationId="{B9F14DD3-4387-5D4F-41B9-02C4720B418B}"/>
          </ac:spMkLst>
        </pc:spChg>
        <pc:picChg chg="add mod">
          <ac:chgData name="Antonio Francisco Pérez Fernández" userId="44b7fe62-a8c9-47a8-84a1-bb9e9d27ff2c" providerId="ADAL" clId="{85EE8240-1770-4E66-90EE-54F4413CB5C2}" dt="2025-01-08T07:57:37.804" v="123" actId="1076"/>
          <ac:picMkLst>
            <pc:docMk/>
            <pc:sldMk cId="668893905" sldId="404"/>
            <ac:picMk id="3" creationId="{32780538-64C6-3D18-82E7-9F3375ECB107}"/>
          </ac:picMkLst>
        </pc:picChg>
        <pc:picChg chg="add mod">
          <ac:chgData name="Antonio Francisco Pérez Fernández" userId="44b7fe62-a8c9-47a8-84a1-bb9e9d27ff2c" providerId="ADAL" clId="{85EE8240-1770-4E66-90EE-54F4413CB5C2}" dt="2025-01-08T07:58:14.603" v="136" actId="1076"/>
          <ac:picMkLst>
            <pc:docMk/>
            <pc:sldMk cId="668893905" sldId="404"/>
            <ac:picMk id="4" creationId="{7ED063D2-E974-1044-A073-2157B8604945}"/>
          </ac:picMkLst>
        </pc:picChg>
        <pc:picChg chg="add mod">
          <ac:chgData name="Antonio Francisco Pérez Fernández" userId="44b7fe62-a8c9-47a8-84a1-bb9e9d27ff2c" providerId="ADAL" clId="{85EE8240-1770-4E66-90EE-54F4413CB5C2}" dt="2025-01-08T07:58:12.744" v="135" actId="1076"/>
          <ac:picMkLst>
            <pc:docMk/>
            <pc:sldMk cId="668893905" sldId="404"/>
            <ac:picMk id="6" creationId="{15E834B2-9DC2-498B-D8B1-25E35BC11959}"/>
          </ac:picMkLst>
        </pc:picChg>
        <pc:picChg chg="add mod">
          <ac:chgData name="Antonio Francisco Pérez Fernández" userId="44b7fe62-a8c9-47a8-84a1-bb9e9d27ff2c" providerId="ADAL" clId="{85EE8240-1770-4E66-90EE-54F4413CB5C2}" dt="2025-01-08T07:58:11.052" v="134" actId="1076"/>
          <ac:picMkLst>
            <pc:docMk/>
            <pc:sldMk cId="668893905" sldId="404"/>
            <ac:picMk id="7" creationId="{67AF97DB-93E6-508A-F82C-BA545D44C032}"/>
          </ac:picMkLst>
        </pc:picChg>
        <pc:picChg chg="del">
          <ac:chgData name="Antonio Francisco Pérez Fernández" userId="44b7fe62-a8c9-47a8-84a1-bb9e9d27ff2c" providerId="ADAL" clId="{85EE8240-1770-4E66-90EE-54F4413CB5C2}" dt="2025-01-08T07:57:09.919" v="87" actId="478"/>
          <ac:picMkLst>
            <pc:docMk/>
            <pc:sldMk cId="668893905" sldId="404"/>
            <ac:picMk id="19" creationId="{EF4FE45C-D44E-5386-EA76-2746FECF6D34}"/>
          </ac:picMkLst>
        </pc:picChg>
        <pc:picChg chg="del">
          <ac:chgData name="Antonio Francisco Pérez Fernández" userId="44b7fe62-a8c9-47a8-84a1-bb9e9d27ff2c" providerId="ADAL" clId="{85EE8240-1770-4E66-90EE-54F4413CB5C2}" dt="2025-01-08T07:57:09.919" v="87" actId="478"/>
          <ac:picMkLst>
            <pc:docMk/>
            <pc:sldMk cId="668893905" sldId="404"/>
            <ac:picMk id="20" creationId="{739866E2-7FE5-32F6-82B2-0761C39FA4C7}"/>
          </ac:picMkLst>
        </pc:picChg>
      </pc:sldChg>
      <pc:sldChg chg="addSp delSp modSp add mod modAnim">
        <pc:chgData name="Antonio Francisco Pérez Fernández" userId="44b7fe62-a8c9-47a8-84a1-bb9e9d27ff2c" providerId="ADAL" clId="{85EE8240-1770-4E66-90EE-54F4413CB5C2}" dt="2025-01-08T08:01:44.718" v="187" actId="20577"/>
        <pc:sldMkLst>
          <pc:docMk/>
          <pc:sldMk cId="4088275032" sldId="405"/>
        </pc:sldMkLst>
        <pc:spChg chg="mod">
          <ac:chgData name="Antonio Francisco Pérez Fernández" userId="44b7fe62-a8c9-47a8-84a1-bb9e9d27ff2c" providerId="ADAL" clId="{85EE8240-1770-4E66-90EE-54F4413CB5C2}" dt="2025-01-08T07:58:42.082" v="139"/>
          <ac:spMkLst>
            <pc:docMk/>
            <pc:sldMk cId="4088275032" sldId="405"/>
            <ac:spMk id="2" creationId="{A695E9B9-47CA-6000-55E9-788586F3A0F5}"/>
          </ac:spMkLst>
        </pc:spChg>
        <pc:spChg chg="del">
          <ac:chgData name="Antonio Francisco Pérez Fernández" userId="44b7fe62-a8c9-47a8-84a1-bb9e9d27ff2c" providerId="ADAL" clId="{85EE8240-1770-4E66-90EE-54F4413CB5C2}" dt="2025-01-08T07:58:51.873" v="140" actId="478"/>
          <ac:spMkLst>
            <pc:docMk/>
            <pc:sldMk cId="4088275032" sldId="405"/>
            <ac:spMk id="5" creationId="{EA2BF76A-7D46-67EC-D511-03943A082A0F}"/>
          </ac:spMkLst>
        </pc:spChg>
        <pc:spChg chg="add del mod">
          <ac:chgData name="Antonio Francisco Pérez Fernández" userId="44b7fe62-a8c9-47a8-84a1-bb9e9d27ff2c" providerId="ADAL" clId="{85EE8240-1770-4E66-90EE-54F4413CB5C2}" dt="2025-01-08T07:59:18.852" v="145"/>
          <ac:spMkLst>
            <pc:docMk/>
            <pc:sldMk cId="4088275032" sldId="405"/>
            <ac:spMk id="9" creationId="{1148CA82-60A1-DC90-C075-092CD245E700}"/>
          </ac:spMkLst>
        </pc:spChg>
        <pc:spChg chg="add mod">
          <ac:chgData name="Antonio Francisco Pérez Fernández" userId="44b7fe62-a8c9-47a8-84a1-bb9e9d27ff2c" providerId="ADAL" clId="{85EE8240-1770-4E66-90EE-54F4413CB5C2}" dt="2025-01-08T08:01:16.581" v="181" actId="1076"/>
          <ac:spMkLst>
            <pc:docMk/>
            <pc:sldMk cId="4088275032" sldId="405"/>
            <ac:spMk id="10" creationId="{0D62FADC-DD75-4B9F-6FA8-995AA1D8DA29}"/>
          </ac:spMkLst>
        </pc:spChg>
        <pc:spChg chg="add mod">
          <ac:chgData name="Antonio Francisco Pérez Fernández" userId="44b7fe62-a8c9-47a8-84a1-bb9e9d27ff2c" providerId="ADAL" clId="{85EE8240-1770-4E66-90EE-54F4413CB5C2}" dt="2025-01-08T08:01:13.170" v="180" actId="14100"/>
          <ac:spMkLst>
            <pc:docMk/>
            <pc:sldMk cId="4088275032" sldId="405"/>
            <ac:spMk id="11" creationId="{13F6EAF9-89C1-3CAE-579C-71FC78BDA3F5}"/>
          </ac:spMkLst>
        </pc:spChg>
        <pc:spChg chg="add mod">
          <ac:chgData name="Antonio Francisco Pérez Fernández" userId="44b7fe62-a8c9-47a8-84a1-bb9e9d27ff2c" providerId="ADAL" clId="{85EE8240-1770-4E66-90EE-54F4413CB5C2}" dt="2025-01-08T08:00:40.565" v="175" actId="20577"/>
          <ac:spMkLst>
            <pc:docMk/>
            <pc:sldMk cId="4088275032" sldId="405"/>
            <ac:spMk id="13" creationId="{DFA25CDB-85CC-2C43-7902-4E1A34768666}"/>
          </ac:spMkLst>
        </pc:spChg>
        <pc:spChg chg="add mod">
          <ac:chgData name="Antonio Francisco Pérez Fernández" userId="44b7fe62-a8c9-47a8-84a1-bb9e9d27ff2c" providerId="ADAL" clId="{85EE8240-1770-4E66-90EE-54F4413CB5C2}" dt="2025-01-08T08:01:44.718" v="187" actId="20577"/>
          <ac:spMkLst>
            <pc:docMk/>
            <pc:sldMk cId="4088275032" sldId="405"/>
            <ac:spMk id="14" creationId="{91147DFA-D6ED-6531-E428-4D102F4E874D}"/>
          </ac:spMkLst>
        </pc:spChg>
        <pc:picChg chg="del">
          <ac:chgData name="Antonio Francisco Pérez Fernández" userId="44b7fe62-a8c9-47a8-84a1-bb9e9d27ff2c" providerId="ADAL" clId="{85EE8240-1770-4E66-90EE-54F4413CB5C2}" dt="2025-01-08T07:59:09.588" v="143" actId="478"/>
          <ac:picMkLst>
            <pc:docMk/>
            <pc:sldMk cId="4088275032" sldId="405"/>
            <ac:picMk id="3" creationId="{2EF13B7C-093C-34E1-6D37-9BBC3E91A785}"/>
          </ac:picMkLst>
        </pc:picChg>
        <pc:picChg chg="del">
          <ac:chgData name="Antonio Francisco Pérez Fernández" userId="44b7fe62-a8c9-47a8-84a1-bb9e9d27ff2c" providerId="ADAL" clId="{85EE8240-1770-4E66-90EE-54F4413CB5C2}" dt="2025-01-08T07:59:09.588" v="143" actId="478"/>
          <ac:picMkLst>
            <pc:docMk/>
            <pc:sldMk cId="4088275032" sldId="405"/>
            <ac:picMk id="4" creationId="{7B574B3D-7D92-0CEA-5564-1ACF66DA5336}"/>
          </ac:picMkLst>
        </pc:picChg>
        <pc:picChg chg="del">
          <ac:chgData name="Antonio Francisco Pérez Fernández" userId="44b7fe62-a8c9-47a8-84a1-bb9e9d27ff2c" providerId="ADAL" clId="{85EE8240-1770-4E66-90EE-54F4413CB5C2}" dt="2025-01-08T07:59:09.588" v="143" actId="478"/>
          <ac:picMkLst>
            <pc:docMk/>
            <pc:sldMk cId="4088275032" sldId="405"/>
            <ac:picMk id="6" creationId="{C87948AD-90BC-1A8C-47ED-AAC2B3BA2248}"/>
          </ac:picMkLst>
        </pc:picChg>
        <pc:picChg chg="del">
          <ac:chgData name="Antonio Francisco Pérez Fernández" userId="44b7fe62-a8c9-47a8-84a1-bb9e9d27ff2c" providerId="ADAL" clId="{85EE8240-1770-4E66-90EE-54F4413CB5C2}" dt="2025-01-08T07:59:02.598" v="141" actId="478"/>
          <ac:picMkLst>
            <pc:docMk/>
            <pc:sldMk cId="4088275032" sldId="405"/>
            <ac:picMk id="7" creationId="{315958D5-ED8B-94DE-4CC4-4E34AC7D170B}"/>
          </ac:picMkLst>
        </pc:picChg>
      </pc:sldChg>
      <pc:sldChg chg="delSp modSp add mod delAnim modAnim">
        <pc:chgData name="Antonio Francisco Pérez Fernández" userId="44b7fe62-a8c9-47a8-84a1-bb9e9d27ff2c" providerId="ADAL" clId="{85EE8240-1770-4E66-90EE-54F4413CB5C2}" dt="2025-01-08T08:03:00.772" v="196" actId="255"/>
        <pc:sldMkLst>
          <pc:docMk/>
          <pc:sldMk cId="2725432208" sldId="406"/>
        </pc:sldMkLst>
        <pc:spChg chg="mod">
          <ac:chgData name="Antonio Francisco Pérez Fernández" userId="44b7fe62-a8c9-47a8-84a1-bb9e9d27ff2c" providerId="ADAL" clId="{85EE8240-1770-4E66-90EE-54F4413CB5C2}" dt="2025-01-08T08:02:28.120" v="189"/>
          <ac:spMkLst>
            <pc:docMk/>
            <pc:sldMk cId="2725432208" sldId="406"/>
            <ac:spMk id="2" creationId="{5BC4F283-F9A6-26C4-27B1-A2974EA63105}"/>
          </ac:spMkLst>
        </pc:spChg>
        <pc:spChg chg="mod">
          <ac:chgData name="Antonio Francisco Pérez Fernández" userId="44b7fe62-a8c9-47a8-84a1-bb9e9d27ff2c" providerId="ADAL" clId="{85EE8240-1770-4E66-90EE-54F4413CB5C2}" dt="2025-01-08T08:03:00.772" v="196" actId="255"/>
          <ac:spMkLst>
            <pc:docMk/>
            <pc:sldMk cId="2725432208" sldId="406"/>
            <ac:spMk id="10" creationId="{A86FA43C-14DB-7E5B-11D9-B7B2472CEAB9}"/>
          </ac:spMkLst>
        </pc:spChg>
        <pc:spChg chg="del">
          <ac:chgData name="Antonio Francisco Pérez Fernández" userId="44b7fe62-a8c9-47a8-84a1-bb9e9d27ff2c" providerId="ADAL" clId="{85EE8240-1770-4E66-90EE-54F4413CB5C2}" dt="2025-01-08T08:02:30.872" v="190" actId="478"/>
          <ac:spMkLst>
            <pc:docMk/>
            <pc:sldMk cId="2725432208" sldId="406"/>
            <ac:spMk id="11" creationId="{205E71E1-DCE0-4D96-F49F-9C9F161F0B3C}"/>
          </ac:spMkLst>
        </pc:spChg>
        <pc:spChg chg="del">
          <ac:chgData name="Antonio Francisco Pérez Fernández" userId="44b7fe62-a8c9-47a8-84a1-bb9e9d27ff2c" providerId="ADAL" clId="{85EE8240-1770-4E66-90EE-54F4413CB5C2}" dt="2025-01-08T08:02:33.171" v="191" actId="478"/>
          <ac:spMkLst>
            <pc:docMk/>
            <pc:sldMk cId="2725432208" sldId="406"/>
            <ac:spMk id="13" creationId="{D615AB25-52FF-05E4-A694-0660654123EF}"/>
          </ac:spMkLst>
        </pc:spChg>
        <pc:spChg chg="del">
          <ac:chgData name="Antonio Francisco Pérez Fernández" userId="44b7fe62-a8c9-47a8-84a1-bb9e9d27ff2c" providerId="ADAL" clId="{85EE8240-1770-4E66-90EE-54F4413CB5C2}" dt="2025-01-08T08:02:33.171" v="191" actId="478"/>
          <ac:spMkLst>
            <pc:docMk/>
            <pc:sldMk cId="2725432208" sldId="406"/>
            <ac:spMk id="14" creationId="{2E4E069F-51A0-F79C-8381-497F43BAA99D}"/>
          </ac:spMkLst>
        </pc:spChg>
      </pc:sldChg>
      <pc:sldChg chg="addSp modSp add mod">
        <pc:chgData name="Antonio Francisco Pérez Fernández" userId="44b7fe62-a8c9-47a8-84a1-bb9e9d27ff2c" providerId="ADAL" clId="{85EE8240-1770-4E66-90EE-54F4413CB5C2}" dt="2025-01-08T08:04:37.785" v="206" actId="1076"/>
        <pc:sldMkLst>
          <pc:docMk/>
          <pc:sldMk cId="3732843638" sldId="407"/>
        </pc:sldMkLst>
        <pc:spChg chg="mod">
          <ac:chgData name="Antonio Francisco Pérez Fernández" userId="44b7fe62-a8c9-47a8-84a1-bb9e9d27ff2c" providerId="ADAL" clId="{85EE8240-1770-4E66-90EE-54F4413CB5C2}" dt="2025-01-08T08:03:37.938" v="198"/>
          <ac:spMkLst>
            <pc:docMk/>
            <pc:sldMk cId="3732843638" sldId="407"/>
            <ac:spMk id="2" creationId="{1419E0B0-84F7-A246-4622-4532C5AFEEAE}"/>
          </ac:spMkLst>
        </pc:spChg>
        <pc:spChg chg="mod">
          <ac:chgData name="Antonio Francisco Pérez Fernández" userId="44b7fe62-a8c9-47a8-84a1-bb9e9d27ff2c" providerId="ADAL" clId="{85EE8240-1770-4E66-90EE-54F4413CB5C2}" dt="2025-01-08T08:04:22.038" v="204" actId="6549"/>
          <ac:spMkLst>
            <pc:docMk/>
            <pc:sldMk cId="3732843638" sldId="407"/>
            <ac:spMk id="10" creationId="{B5FDD475-FEAE-C056-D6F0-E5C9845AB0B3}"/>
          </ac:spMkLst>
        </pc:spChg>
        <pc:picChg chg="add mod">
          <ac:chgData name="Antonio Francisco Pérez Fernández" userId="44b7fe62-a8c9-47a8-84a1-bb9e9d27ff2c" providerId="ADAL" clId="{85EE8240-1770-4E66-90EE-54F4413CB5C2}" dt="2025-01-08T08:04:37.785" v="206" actId="1076"/>
          <ac:picMkLst>
            <pc:docMk/>
            <pc:sldMk cId="3732843638" sldId="407"/>
            <ac:picMk id="3" creationId="{21D0ECAC-C9AD-1521-8782-F2EF1AE2B70D}"/>
          </ac:picMkLst>
        </pc:picChg>
      </pc:sldChg>
      <pc:sldChg chg="delSp modSp add mod">
        <pc:chgData name="Antonio Francisco Pérez Fernández" userId="44b7fe62-a8c9-47a8-84a1-bb9e9d27ff2c" providerId="ADAL" clId="{85EE8240-1770-4E66-90EE-54F4413CB5C2}" dt="2025-01-08T08:05:53.936" v="212" actId="1076"/>
        <pc:sldMkLst>
          <pc:docMk/>
          <pc:sldMk cId="2872782558" sldId="408"/>
        </pc:sldMkLst>
        <pc:spChg chg="mod">
          <ac:chgData name="Antonio Francisco Pérez Fernández" userId="44b7fe62-a8c9-47a8-84a1-bb9e9d27ff2c" providerId="ADAL" clId="{85EE8240-1770-4E66-90EE-54F4413CB5C2}" dt="2025-01-08T08:05:10.026" v="208"/>
          <ac:spMkLst>
            <pc:docMk/>
            <pc:sldMk cId="2872782558" sldId="408"/>
            <ac:spMk id="2" creationId="{0AFC1353-0CFF-8326-55A8-89A09BBB63ED}"/>
          </ac:spMkLst>
        </pc:spChg>
        <pc:spChg chg="mod">
          <ac:chgData name="Antonio Francisco Pérez Fernández" userId="44b7fe62-a8c9-47a8-84a1-bb9e9d27ff2c" providerId="ADAL" clId="{85EE8240-1770-4E66-90EE-54F4413CB5C2}" dt="2025-01-08T08:05:53.936" v="212" actId="1076"/>
          <ac:spMkLst>
            <pc:docMk/>
            <pc:sldMk cId="2872782558" sldId="408"/>
            <ac:spMk id="10" creationId="{6A0D7327-608D-3831-DA3E-AF24312678A3}"/>
          </ac:spMkLst>
        </pc:spChg>
        <pc:picChg chg="del">
          <ac:chgData name="Antonio Francisco Pérez Fernández" userId="44b7fe62-a8c9-47a8-84a1-bb9e9d27ff2c" providerId="ADAL" clId="{85EE8240-1770-4E66-90EE-54F4413CB5C2}" dt="2025-01-08T08:05:17.875" v="209" actId="478"/>
          <ac:picMkLst>
            <pc:docMk/>
            <pc:sldMk cId="2872782558" sldId="408"/>
            <ac:picMk id="3" creationId="{38097BB5-6571-393F-B9D3-160430A1D401}"/>
          </ac:picMkLst>
        </pc:picChg>
      </pc:sldChg>
      <pc:sldChg chg="addSp delSp modSp add mod">
        <pc:chgData name="Antonio Francisco Pérez Fernández" userId="44b7fe62-a8c9-47a8-84a1-bb9e9d27ff2c" providerId="ADAL" clId="{85EE8240-1770-4E66-90EE-54F4413CB5C2}" dt="2025-01-08T08:07:56.389" v="278" actId="1076"/>
        <pc:sldMkLst>
          <pc:docMk/>
          <pc:sldMk cId="2450864939" sldId="409"/>
        </pc:sldMkLst>
        <pc:spChg chg="add del mod">
          <ac:chgData name="Antonio Francisco Pérez Fernández" userId="44b7fe62-a8c9-47a8-84a1-bb9e9d27ff2c" providerId="ADAL" clId="{85EE8240-1770-4E66-90EE-54F4413CB5C2}" dt="2025-01-08T08:06:11.568" v="215" actId="478"/>
          <ac:spMkLst>
            <pc:docMk/>
            <pc:sldMk cId="2450864939" sldId="409"/>
            <ac:spMk id="3" creationId="{16B44EDF-ED47-646F-100A-892860B684FF}"/>
          </ac:spMkLst>
        </pc:spChg>
        <pc:spChg chg="add mod">
          <ac:chgData name="Antonio Francisco Pérez Fernández" userId="44b7fe62-a8c9-47a8-84a1-bb9e9d27ff2c" providerId="ADAL" clId="{85EE8240-1770-4E66-90EE-54F4413CB5C2}" dt="2025-01-08T08:06:18.823" v="217" actId="1076"/>
          <ac:spMkLst>
            <pc:docMk/>
            <pc:sldMk cId="2450864939" sldId="409"/>
            <ac:spMk id="4" creationId="{283601BF-58BF-64CB-67CC-EA40B3D84BDB}"/>
          </ac:spMkLst>
        </pc:spChg>
        <pc:spChg chg="add mod">
          <ac:chgData name="Antonio Francisco Pérez Fernández" userId="44b7fe62-a8c9-47a8-84a1-bb9e9d27ff2c" providerId="ADAL" clId="{85EE8240-1770-4E66-90EE-54F4413CB5C2}" dt="2025-01-08T08:06:45.337" v="222" actId="255"/>
          <ac:spMkLst>
            <pc:docMk/>
            <pc:sldMk cId="2450864939" sldId="409"/>
            <ac:spMk id="5" creationId="{90B08150-4B01-0F3B-2BFE-D57D24CD4698}"/>
          </ac:spMkLst>
        </pc:spChg>
        <pc:spChg chg="add mod">
          <ac:chgData name="Antonio Francisco Pérez Fernández" userId="44b7fe62-a8c9-47a8-84a1-bb9e9d27ff2c" providerId="ADAL" clId="{85EE8240-1770-4E66-90EE-54F4413CB5C2}" dt="2025-01-08T08:07:50.424" v="276" actId="255"/>
          <ac:spMkLst>
            <pc:docMk/>
            <pc:sldMk cId="2450864939" sldId="409"/>
            <ac:spMk id="6" creationId="{74BD2ADC-DA8B-19DA-35EC-710CA3BFD0FE}"/>
          </ac:spMkLst>
        </pc:spChg>
        <pc:spChg chg="add mod">
          <ac:chgData name="Antonio Francisco Pérez Fernández" userId="44b7fe62-a8c9-47a8-84a1-bb9e9d27ff2c" providerId="ADAL" clId="{85EE8240-1770-4E66-90EE-54F4413CB5C2}" dt="2025-01-08T08:07:56.389" v="278" actId="1076"/>
          <ac:spMkLst>
            <pc:docMk/>
            <pc:sldMk cId="2450864939" sldId="409"/>
            <ac:spMk id="7" creationId="{26E6100B-5749-722D-67E3-50ACAA09F92C}"/>
          </ac:spMkLst>
        </pc:spChg>
        <pc:spChg chg="add mod">
          <ac:chgData name="Antonio Francisco Pérez Fernández" userId="44b7fe62-a8c9-47a8-84a1-bb9e9d27ff2c" providerId="ADAL" clId="{85EE8240-1770-4E66-90EE-54F4413CB5C2}" dt="2025-01-08T08:07:41.068" v="275" actId="1038"/>
          <ac:spMkLst>
            <pc:docMk/>
            <pc:sldMk cId="2450864939" sldId="409"/>
            <ac:spMk id="8" creationId="{55C8F0D1-BFD7-A5C0-8332-078CCBB96FF0}"/>
          </ac:spMkLst>
        </pc:spChg>
        <pc:spChg chg="add mod">
          <ac:chgData name="Antonio Francisco Pérez Fernández" userId="44b7fe62-a8c9-47a8-84a1-bb9e9d27ff2c" providerId="ADAL" clId="{85EE8240-1770-4E66-90EE-54F4413CB5C2}" dt="2025-01-08T08:07:41.068" v="275" actId="1038"/>
          <ac:spMkLst>
            <pc:docMk/>
            <pc:sldMk cId="2450864939" sldId="409"/>
            <ac:spMk id="9" creationId="{D821552C-91F9-2B72-80F9-D59FC95CEDB0}"/>
          </ac:spMkLst>
        </pc:spChg>
        <pc:spChg chg="del">
          <ac:chgData name="Antonio Francisco Pérez Fernández" userId="44b7fe62-a8c9-47a8-84a1-bb9e9d27ff2c" providerId="ADAL" clId="{85EE8240-1770-4E66-90EE-54F4413CB5C2}" dt="2025-01-08T08:06:08.968" v="214" actId="478"/>
          <ac:spMkLst>
            <pc:docMk/>
            <pc:sldMk cId="2450864939" sldId="409"/>
            <ac:spMk id="10" creationId="{F4496D86-EA6C-4CB8-6542-B44C7882FE8A}"/>
          </ac:spMkLst>
        </pc:spChg>
        <pc:spChg chg="add mod">
          <ac:chgData name="Antonio Francisco Pérez Fernández" userId="44b7fe62-a8c9-47a8-84a1-bb9e9d27ff2c" providerId="ADAL" clId="{85EE8240-1770-4E66-90EE-54F4413CB5C2}" dt="2025-01-08T08:07:41.068" v="275" actId="1038"/>
          <ac:spMkLst>
            <pc:docMk/>
            <pc:sldMk cId="2450864939" sldId="409"/>
            <ac:spMk id="11" creationId="{9DB3A068-7CD7-3DDD-67E8-F59CE3047189}"/>
          </ac:spMkLst>
        </pc:spChg>
        <pc:spChg chg="add mod">
          <ac:chgData name="Antonio Francisco Pérez Fernández" userId="44b7fe62-a8c9-47a8-84a1-bb9e9d27ff2c" providerId="ADAL" clId="{85EE8240-1770-4E66-90EE-54F4413CB5C2}" dt="2025-01-08T08:07:41.068" v="275" actId="1038"/>
          <ac:spMkLst>
            <pc:docMk/>
            <pc:sldMk cId="2450864939" sldId="409"/>
            <ac:spMk id="12" creationId="{6AC4AC9B-E2F1-F880-3999-716681B85D22}"/>
          </ac:spMkLst>
        </pc:spChg>
        <pc:spChg chg="add mod">
          <ac:chgData name="Antonio Francisco Pérez Fernández" userId="44b7fe62-a8c9-47a8-84a1-bb9e9d27ff2c" providerId="ADAL" clId="{85EE8240-1770-4E66-90EE-54F4413CB5C2}" dt="2025-01-08T08:07:41.068" v="275" actId="1038"/>
          <ac:spMkLst>
            <pc:docMk/>
            <pc:sldMk cId="2450864939" sldId="409"/>
            <ac:spMk id="13" creationId="{BA8DDE93-7768-E69F-AF94-A7724825DA19}"/>
          </ac:spMkLst>
        </pc:spChg>
        <pc:grpChg chg="add mod">
          <ac:chgData name="Antonio Francisco Pérez Fernández" userId="44b7fe62-a8c9-47a8-84a1-bb9e9d27ff2c" providerId="ADAL" clId="{85EE8240-1770-4E66-90EE-54F4413CB5C2}" dt="2025-01-08T08:07:41.068" v="275" actId="1038"/>
          <ac:grpSpMkLst>
            <pc:docMk/>
            <pc:sldMk cId="2450864939" sldId="409"/>
            <ac:grpSpMk id="14" creationId="{8D84C032-AB0D-1E88-4EDC-BC46C0B7C4F2}"/>
          </ac:grpSpMkLst>
        </pc:grpChg>
      </pc:sldChg>
      <pc:sldChg chg="modSp add mod">
        <pc:chgData name="Antonio Francisco Pérez Fernández" userId="44b7fe62-a8c9-47a8-84a1-bb9e9d27ff2c" providerId="ADAL" clId="{85EE8240-1770-4E66-90EE-54F4413CB5C2}" dt="2025-01-08T08:09:25.079" v="289" actId="1076"/>
        <pc:sldMkLst>
          <pc:docMk/>
          <pc:sldMk cId="1211836039" sldId="410"/>
        </pc:sldMkLst>
        <pc:spChg chg="mod">
          <ac:chgData name="Antonio Francisco Pérez Fernández" userId="44b7fe62-a8c9-47a8-84a1-bb9e9d27ff2c" providerId="ADAL" clId="{85EE8240-1770-4E66-90EE-54F4413CB5C2}" dt="2025-01-08T08:09:00.022" v="284"/>
          <ac:spMkLst>
            <pc:docMk/>
            <pc:sldMk cId="1211836039" sldId="410"/>
            <ac:spMk id="2" creationId="{4A743295-DEB9-6647-C085-C2CB90FD2138}"/>
          </ac:spMkLst>
        </pc:spChg>
        <pc:spChg chg="mod">
          <ac:chgData name="Antonio Francisco Pérez Fernández" userId="44b7fe62-a8c9-47a8-84a1-bb9e9d27ff2c" providerId="ADAL" clId="{85EE8240-1770-4E66-90EE-54F4413CB5C2}" dt="2025-01-08T08:09:25.079" v="289" actId="1076"/>
          <ac:spMkLst>
            <pc:docMk/>
            <pc:sldMk cId="1211836039" sldId="410"/>
            <ac:spMk id="10" creationId="{9DA7FC81-C922-6E94-0EE7-D3DA5425CBEE}"/>
          </ac:spMkLst>
        </pc:spChg>
      </pc:sldChg>
      <pc:sldChg chg="modSp add mod">
        <pc:chgData name="Antonio Francisco Pérez Fernández" userId="44b7fe62-a8c9-47a8-84a1-bb9e9d27ff2c" providerId="ADAL" clId="{85EE8240-1770-4E66-90EE-54F4413CB5C2}" dt="2025-01-08T08:10:18.968" v="294" actId="1076"/>
        <pc:sldMkLst>
          <pc:docMk/>
          <pc:sldMk cId="2534222179" sldId="411"/>
        </pc:sldMkLst>
        <pc:spChg chg="mod">
          <ac:chgData name="Antonio Francisco Pérez Fernández" userId="44b7fe62-a8c9-47a8-84a1-bb9e9d27ff2c" providerId="ADAL" clId="{85EE8240-1770-4E66-90EE-54F4413CB5C2}" dt="2025-01-08T08:10:01.010" v="292"/>
          <ac:spMkLst>
            <pc:docMk/>
            <pc:sldMk cId="2534222179" sldId="411"/>
            <ac:spMk id="2" creationId="{6D829FF1-6FC2-8F16-5380-4F017818B4A7}"/>
          </ac:spMkLst>
        </pc:spChg>
        <pc:spChg chg="mod">
          <ac:chgData name="Antonio Francisco Pérez Fernández" userId="44b7fe62-a8c9-47a8-84a1-bb9e9d27ff2c" providerId="ADAL" clId="{85EE8240-1770-4E66-90EE-54F4413CB5C2}" dt="2025-01-08T08:10:18.968" v="294" actId="1076"/>
          <ac:spMkLst>
            <pc:docMk/>
            <pc:sldMk cId="2534222179" sldId="411"/>
            <ac:spMk id="10" creationId="{3629ADCB-DE7E-EFD0-46D4-BAF1D447BFCD}"/>
          </ac:spMkLst>
        </pc:spChg>
      </pc:sldChg>
      <pc:sldChg chg="addSp modSp add mod">
        <pc:chgData name="Antonio Francisco Pérez Fernández" userId="44b7fe62-a8c9-47a8-84a1-bb9e9d27ff2c" providerId="ADAL" clId="{85EE8240-1770-4E66-90EE-54F4413CB5C2}" dt="2025-01-08T08:10:59.334" v="301" actId="1076"/>
        <pc:sldMkLst>
          <pc:docMk/>
          <pc:sldMk cId="2689964860" sldId="412"/>
        </pc:sldMkLst>
        <pc:spChg chg="mod">
          <ac:chgData name="Antonio Francisco Pérez Fernández" userId="44b7fe62-a8c9-47a8-84a1-bb9e9d27ff2c" providerId="ADAL" clId="{85EE8240-1770-4E66-90EE-54F4413CB5C2}" dt="2025-01-08T08:10:30.667" v="295"/>
          <ac:spMkLst>
            <pc:docMk/>
            <pc:sldMk cId="2689964860" sldId="412"/>
            <ac:spMk id="2" creationId="{FEA4011D-3918-687C-356A-62734C8E04CB}"/>
          </ac:spMkLst>
        </pc:spChg>
        <pc:spChg chg="mod">
          <ac:chgData name="Antonio Francisco Pérez Fernández" userId="44b7fe62-a8c9-47a8-84a1-bb9e9d27ff2c" providerId="ADAL" clId="{85EE8240-1770-4E66-90EE-54F4413CB5C2}" dt="2025-01-08T08:10:53.027" v="299" actId="1076"/>
          <ac:spMkLst>
            <pc:docMk/>
            <pc:sldMk cId="2689964860" sldId="412"/>
            <ac:spMk id="10" creationId="{64DFF435-C27E-36DE-EBE6-B9E3C5486325}"/>
          </ac:spMkLst>
        </pc:spChg>
        <pc:picChg chg="add mod">
          <ac:chgData name="Antonio Francisco Pérez Fernández" userId="44b7fe62-a8c9-47a8-84a1-bb9e9d27ff2c" providerId="ADAL" clId="{85EE8240-1770-4E66-90EE-54F4413CB5C2}" dt="2025-01-08T08:10:59.334" v="301" actId="1076"/>
          <ac:picMkLst>
            <pc:docMk/>
            <pc:sldMk cId="2689964860" sldId="412"/>
            <ac:picMk id="3" creationId="{5D12F904-0663-9A97-24CF-B1E2776045F7}"/>
          </ac:picMkLst>
        </pc:picChg>
      </pc:sldChg>
      <pc:sldChg chg="addSp delSp modSp add mod">
        <pc:chgData name="Antonio Francisco Pérez Fernández" userId="44b7fe62-a8c9-47a8-84a1-bb9e9d27ff2c" providerId="ADAL" clId="{85EE8240-1770-4E66-90EE-54F4413CB5C2}" dt="2025-01-08T08:11:48.414" v="310" actId="1076"/>
        <pc:sldMkLst>
          <pc:docMk/>
          <pc:sldMk cId="2736246781" sldId="413"/>
        </pc:sldMkLst>
        <pc:spChg chg="mod">
          <ac:chgData name="Antonio Francisco Pérez Fernández" userId="44b7fe62-a8c9-47a8-84a1-bb9e9d27ff2c" providerId="ADAL" clId="{85EE8240-1770-4E66-90EE-54F4413CB5C2}" dt="2025-01-08T08:11:14.038" v="303"/>
          <ac:spMkLst>
            <pc:docMk/>
            <pc:sldMk cId="2736246781" sldId="413"/>
            <ac:spMk id="2" creationId="{EB1CADBF-4AB5-6A14-7EA4-B7C808E2DC35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4" creationId="{6E63756B-3751-4C3D-CBE3-0427B454C622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5" creationId="{3FFC4F98-5172-DB2F-4223-9CA64A0EAA63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6" creationId="{87D0FC01-A55D-356F-9C80-A120DBAAA144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7" creationId="{046CA2A4-5EB2-475C-A9E2-7792D7D39BF4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8" creationId="{B5C29C5B-EC61-77D4-8F86-4A15C027C70C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9" creationId="{D4FE6F68-8FFE-FE04-52CC-CF8C6F9ED1B6}"/>
          </ac:spMkLst>
        </pc:spChg>
        <pc:spChg chg="mod">
          <ac:chgData name="Antonio Francisco Pérez Fernández" userId="44b7fe62-a8c9-47a8-84a1-bb9e9d27ff2c" providerId="ADAL" clId="{85EE8240-1770-4E66-90EE-54F4413CB5C2}" dt="2025-01-08T08:11:46.794" v="309" actId="1076"/>
          <ac:spMkLst>
            <pc:docMk/>
            <pc:sldMk cId="2736246781" sldId="413"/>
            <ac:spMk id="10" creationId="{C23FA7E8-8B79-F058-1C0B-42BB27B86C69}"/>
          </ac:spMkLst>
        </pc:spChg>
        <pc:spChg chg="add mod">
          <ac:chgData name="Antonio Francisco Pérez Fernández" userId="44b7fe62-a8c9-47a8-84a1-bb9e9d27ff2c" providerId="ADAL" clId="{85EE8240-1770-4E66-90EE-54F4413CB5C2}" dt="2025-01-08T08:11:48.414" v="310" actId="1076"/>
          <ac:spMkLst>
            <pc:docMk/>
            <pc:sldMk cId="2736246781" sldId="413"/>
            <ac:spMk id="11" creationId="{F0A098E6-14C7-CECC-0ECF-9D8CB82F4600}"/>
          </ac:spMkLst>
        </pc:spChg>
        <pc:grpChg chg="add mod">
          <ac:chgData name="Antonio Francisco Pérez Fernández" userId="44b7fe62-a8c9-47a8-84a1-bb9e9d27ff2c" providerId="ADAL" clId="{85EE8240-1770-4E66-90EE-54F4413CB5C2}" dt="2025-01-08T08:11:48.414" v="310" actId="1076"/>
          <ac:grpSpMkLst>
            <pc:docMk/>
            <pc:sldMk cId="2736246781" sldId="413"/>
            <ac:grpSpMk id="12" creationId="{4E774C68-D1A6-A217-0E2C-13004B0A1E3E}"/>
          </ac:grpSpMkLst>
        </pc:grpChg>
        <pc:picChg chg="del">
          <ac:chgData name="Antonio Francisco Pérez Fernández" userId="44b7fe62-a8c9-47a8-84a1-bb9e9d27ff2c" providerId="ADAL" clId="{85EE8240-1770-4E66-90EE-54F4413CB5C2}" dt="2025-01-08T08:11:24.632" v="305" actId="478"/>
          <ac:picMkLst>
            <pc:docMk/>
            <pc:sldMk cId="2736246781" sldId="413"/>
            <ac:picMk id="3" creationId="{9E9AC8A5-95F6-892E-DF8A-428A5C164833}"/>
          </ac:picMkLst>
        </pc:picChg>
      </pc:sldChg>
      <pc:sldChg chg="addSp delSp modSp add mod">
        <pc:chgData name="Antonio Francisco Pérez Fernández" userId="44b7fe62-a8c9-47a8-84a1-bb9e9d27ff2c" providerId="ADAL" clId="{85EE8240-1770-4E66-90EE-54F4413CB5C2}" dt="2025-01-08T08:12:51.065" v="321" actId="1076"/>
        <pc:sldMkLst>
          <pc:docMk/>
          <pc:sldMk cId="129428306" sldId="414"/>
        </pc:sldMkLst>
        <pc:spChg chg="mod">
          <ac:chgData name="Antonio Francisco Pérez Fernández" userId="44b7fe62-a8c9-47a8-84a1-bb9e9d27ff2c" providerId="ADAL" clId="{85EE8240-1770-4E66-90EE-54F4413CB5C2}" dt="2025-01-08T08:12:05.697" v="312"/>
          <ac:spMkLst>
            <pc:docMk/>
            <pc:sldMk cId="129428306" sldId="414"/>
            <ac:spMk id="2" creationId="{776B6E5D-6371-184F-FF87-F22158DE8E66}"/>
          </ac:spMkLst>
        </pc:spChg>
        <pc:spChg chg="add mod">
          <ac:chgData name="Antonio Francisco Pérez Fernández" userId="44b7fe62-a8c9-47a8-84a1-bb9e9d27ff2c" providerId="ADAL" clId="{85EE8240-1770-4E66-90EE-54F4413CB5C2}" dt="2025-01-08T08:12:51.065" v="321" actId="1076"/>
          <ac:spMkLst>
            <pc:docMk/>
            <pc:sldMk cId="129428306" sldId="414"/>
            <ac:spMk id="3" creationId="{41AA1986-6389-1106-EBE3-526078A85C11}"/>
          </ac:spMkLst>
        </pc:spChg>
        <pc:spChg chg="del mod">
          <ac:chgData name="Antonio Francisco Pérez Fernández" userId="44b7fe62-a8c9-47a8-84a1-bb9e9d27ff2c" providerId="ADAL" clId="{85EE8240-1770-4E66-90EE-54F4413CB5C2}" dt="2025-01-08T08:12:37.179" v="316" actId="478"/>
          <ac:spMkLst>
            <pc:docMk/>
            <pc:sldMk cId="129428306" sldId="414"/>
            <ac:spMk id="10" creationId="{8C4F1460-1F40-8D96-3017-0B70000489B8}"/>
          </ac:spMkLst>
        </pc:spChg>
        <pc:grpChg chg="del">
          <ac:chgData name="Antonio Francisco Pérez Fernández" userId="44b7fe62-a8c9-47a8-84a1-bb9e9d27ff2c" providerId="ADAL" clId="{85EE8240-1770-4E66-90EE-54F4413CB5C2}" dt="2025-01-08T08:12:26.830" v="315" actId="478"/>
          <ac:grpSpMkLst>
            <pc:docMk/>
            <pc:sldMk cId="129428306" sldId="414"/>
            <ac:grpSpMk id="12" creationId="{98877B0E-027D-1EB9-1E39-E8C6B8D3D2E4}"/>
          </ac:grpSpMkLst>
        </pc:grpChg>
      </pc:sldChg>
      <pc:sldChg chg="addSp delSp modSp add mod modAnim">
        <pc:chgData name="Antonio Francisco Pérez Fernández" userId="44b7fe62-a8c9-47a8-84a1-bb9e9d27ff2c" providerId="ADAL" clId="{85EE8240-1770-4E66-90EE-54F4413CB5C2}" dt="2025-01-08T08:15:52.948" v="434" actId="1076"/>
        <pc:sldMkLst>
          <pc:docMk/>
          <pc:sldMk cId="3126377678" sldId="415"/>
        </pc:sldMkLst>
        <pc:spChg chg="mod">
          <ac:chgData name="Antonio Francisco Pérez Fernández" userId="44b7fe62-a8c9-47a8-84a1-bb9e9d27ff2c" providerId="ADAL" clId="{85EE8240-1770-4E66-90EE-54F4413CB5C2}" dt="2025-01-08T08:13:02.668" v="323"/>
          <ac:spMkLst>
            <pc:docMk/>
            <pc:sldMk cId="3126377678" sldId="415"/>
            <ac:spMk id="2" creationId="{69B4AA2D-97E7-36C4-F29B-BF4E00F7E180}"/>
          </ac:spMkLst>
        </pc:spChg>
        <pc:spChg chg="del">
          <ac:chgData name="Antonio Francisco Pérez Fernández" userId="44b7fe62-a8c9-47a8-84a1-bb9e9d27ff2c" providerId="ADAL" clId="{85EE8240-1770-4E66-90EE-54F4413CB5C2}" dt="2025-01-08T08:13:09.247" v="324" actId="478"/>
          <ac:spMkLst>
            <pc:docMk/>
            <pc:sldMk cId="3126377678" sldId="415"/>
            <ac:spMk id="3" creationId="{5E91DF45-94AE-821E-9624-AC7A8F1B4B6C}"/>
          </ac:spMkLst>
        </pc:spChg>
        <pc:spChg chg="add del mod">
          <ac:chgData name="Antonio Francisco Pérez Fernández" userId="44b7fe62-a8c9-47a8-84a1-bb9e9d27ff2c" providerId="ADAL" clId="{85EE8240-1770-4E66-90EE-54F4413CB5C2}" dt="2025-01-08T08:13:11.042" v="325" actId="478"/>
          <ac:spMkLst>
            <pc:docMk/>
            <pc:sldMk cId="3126377678" sldId="415"/>
            <ac:spMk id="5" creationId="{27666B61-3C13-B9EB-9B40-DBE108C433B0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7" creationId="{4083821B-1362-9C5A-391A-407E1CCFB3B4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8" creationId="{4C93765B-2740-6061-060E-3E329F4E888E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9" creationId="{32DB2781-D99C-AF36-EB0C-4C1993AA1979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0" creationId="{B250A572-5A3C-A6A2-07BC-78A95AA7C343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1" creationId="{2A63AFD1-2B93-DE91-6794-7CD3F9724DAD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2" creationId="{DA044B35-61D9-EB01-0BC3-E78EF8ADBCB8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3" creationId="{469316BF-52EC-664D-C43C-D16E69CE2BD4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4" creationId="{319B6596-AE10-7BA2-6ADF-7A4B24B101DB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5" creationId="{524C3FD8-9753-C38D-53E2-C0C4926BCDC2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6" creationId="{308F02FC-1B6B-0B6E-5B73-0E32392F06C9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7" creationId="{24C922BA-112E-D268-5FC4-2AA17A04CFE5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8" creationId="{EB25B71F-BFFA-2123-F64F-1079EF78F18F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19" creationId="{59E82DBF-08EE-E604-B9F5-F2481423BA60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0" creationId="{7E52E1F8-CD51-E5C8-5177-4A23A0DBBA97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1" creationId="{B2366BAA-F61C-79B9-0500-2AF5C4C5878D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2" creationId="{D7C21E0C-D239-1A50-7681-F836DC982DDB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3" creationId="{82AE15F9-540E-3719-FCBE-2D12F4EFBEAF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4" creationId="{6AB8ACC5-61D8-EECE-0142-D80BC74D0CEC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5" creationId="{FCB51C67-46E0-46EE-BA3B-B17659C8981C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6" creationId="{12A3F4B1-05BA-06FC-FF4F-8152695AE2CB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7" creationId="{F5DF37A8-E066-DCF8-4B1A-995133443DBB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8" creationId="{68C5FEC4-15EC-F5F0-89D0-6E6F1D29190E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29" creationId="{B6C8601A-AD88-DFCD-9B15-4E25514C8CC8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30" creationId="{FE45C477-9FA4-D0E4-4016-D7EC342BA438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31" creationId="{6E95DB41-E521-B56B-8F54-F16DA47D41D3}"/>
          </ac:spMkLst>
        </pc:spChg>
        <pc:spChg chg="mod">
          <ac:chgData name="Antonio Francisco Pérez Fernández" userId="44b7fe62-a8c9-47a8-84a1-bb9e9d27ff2c" providerId="ADAL" clId="{85EE8240-1770-4E66-90EE-54F4413CB5C2}" dt="2025-01-08T08:13:24.061" v="343" actId="14100"/>
          <ac:spMkLst>
            <pc:docMk/>
            <pc:sldMk cId="3126377678" sldId="415"/>
            <ac:spMk id="32" creationId="{E40BD385-E66A-6A60-0263-230235318DBE}"/>
          </ac:spMkLst>
        </pc:spChg>
        <pc:spChg chg="add del mod">
          <ac:chgData name="Antonio Francisco Pérez Fernández" userId="44b7fe62-a8c9-47a8-84a1-bb9e9d27ff2c" providerId="ADAL" clId="{85EE8240-1770-4E66-90EE-54F4413CB5C2}" dt="2025-01-08T08:14:57.287" v="408" actId="478"/>
          <ac:spMkLst>
            <pc:docMk/>
            <pc:sldMk cId="3126377678" sldId="415"/>
            <ac:spMk id="33" creationId="{F38398F6-F103-DC3E-6E0F-F69893FA6D05}"/>
          </ac:spMkLst>
        </pc:spChg>
        <pc:spChg chg="del mod">
          <ac:chgData name="Antonio Francisco Pérez Fernández" userId="44b7fe62-a8c9-47a8-84a1-bb9e9d27ff2c" providerId="ADAL" clId="{85EE8240-1770-4E66-90EE-54F4413CB5C2}" dt="2025-01-08T08:14:54.068" v="406" actId="478"/>
          <ac:spMkLst>
            <pc:docMk/>
            <pc:sldMk cId="3126377678" sldId="415"/>
            <ac:spMk id="37" creationId="{F4C3480E-44FC-606B-0D1E-55FC282AB7A1}"/>
          </ac:spMkLst>
        </pc:spChg>
        <pc:spChg chg="mod">
          <ac:chgData name="Antonio Francisco Pérez Fernández" userId="44b7fe62-a8c9-47a8-84a1-bb9e9d27ff2c" providerId="ADAL" clId="{85EE8240-1770-4E66-90EE-54F4413CB5C2}" dt="2025-01-08T08:14:41.185" v="401" actId="1037"/>
          <ac:spMkLst>
            <pc:docMk/>
            <pc:sldMk cId="3126377678" sldId="415"/>
            <ac:spMk id="40" creationId="{A8FA6FE5-6CE6-B236-7147-7A57AA5B5683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3" creationId="{788526D4-39B0-F20E-4795-B8184B169098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4" creationId="{AE6CA00C-FEA4-DDAB-93CD-BF1E01C306DB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5" creationId="{E7B17B5A-8576-BE54-AF74-577139B36D7C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6" creationId="{0B0901F4-6CB3-A994-4278-5EA6303D22A2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7" creationId="{CF66082D-D5FE-561D-4CFB-07A1A21E7404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8" creationId="{2F72DAB8-E31E-E9F2-69FA-6D9EF8DC273C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49" creationId="{FF026338-361C-31C1-82A5-FC4678128156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0" creationId="{A50FA9A6-4EFD-B78D-2B6C-65F0D8DFFCE6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1" creationId="{EAEBD81B-38BC-AB12-3B0C-48F565DC4BCA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2" creationId="{34787CCF-51A0-7195-C140-534C0903B1DE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3" creationId="{6D032D52-66BE-6F7F-DBD7-08F0114AF5D9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4" creationId="{14975616-1F69-567A-953F-E29D8DF25809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5" creationId="{C994B1C6-D434-F352-0511-0F95E24B3ECD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6" creationId="{1FE7F708-CB19-0B88-E46E-F741F7A76D97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7" creationId="{D5788BAC-6ABA-93FE-1804-53C3CEE1D6B9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8" creationId="{049A9D2B-48A4-F195-B24C-C446418DF976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59" creationId="{88DBCD3B-4047-9001-1E4C-6F55FC88711E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0" creationId="{3118B7CC-7823-5F06-DCA0-9FDE67F67963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1" creationId="{280A3A80-28B2-FCE0-CABC-54FF33BD5079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2" creationId="{FC756737-5024-24FF-4BF6-D94BBDE43E3B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3" creationId="{F79F269A-9A4D-3FFB-FCA6-BBEC8E35AAEE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4" creationId="{53E8D648-7ECB-F86D-E2E5-62C1A49BB653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5" creationId="{429C5C74-597B-5324-302B-482A48B4D7A6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6" creationId="{6C15D653-7F7A-E4DB-6A79-C1E3AF4E04AC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7" creationId="{3A8516E8-4336-8237-D50F-7882115C0FFC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68" creationId="{9301F97F-0D17-6756-664B-80EBEA5F755A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71" creationId="{DA39ECFD-6950-CF2A-8EC4-90EFDE6DFC35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74" creationId="{14B3CB3A-F81E-8F72-5453-9076485EE93F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78" creationId="{ADF040C5-6E8E-2986-4D74-0202F330C7A1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79" creationId="{A9E930D9-5A62-7B6D-1F7D-97C78085E4F8}"/>
          </ac:spMkLst>
        </pc:spChg>
        <pc:spChg chg="mod">
          <ac:chgData name="Antonio Francisco Pérez Fernández" userId="44b7fe62-a8c9-47a8-84a1-bb9e9d27ff2c" providerId="ADAL" clId="{85EE8240-1770-4E66-90EE-54F4413CB5C2}" dt="2025-01-08T08:15:52.948" v="434" actId="1076"/>
          <ac:spMkLst>
            <pc:docMk/>
            <pc:sldMk cId="3126377678" sldId="415"/>
            <ac:spMk id="82" creationId="{AC24612A-0FAB-D843-5977-2952B37ED50C}"/>
          </ac:spMkLst>
        </pc:spChg>
        <pc:grpChg chg="add del mod">
          <ac:chgData name="Antonio Francisco Pérez Fernández" userId="44b7fe62-a8c9-47a8-84a1-bb9e9d27ff2c" providerId="ADAL" clId="{85EE8240-1770-4E66-90EE-54F4413CB5C2}" dt="2025-01-08T08:14:51.214" v="404" actId="478"/>
          <ac:grpSpMkLst>
            <pc:docMk/>
            <pc:sldMk cId="3126377678" sldId="415"/>
            <ac:grpSpMk id="6" creationId="{FF241073-A5D7-BA95-762E-023B07655557}"/>
          </ac:grpSpMkLst>
        </pc:grpChg>
        <pc:grpChg chg="add del mod">
          <ac:chgData name="Antonio Francisco Pérez Fernández" userId="44b7fe62-a8c9-47a8-84a1-bb9e9d27ff2c" providerId="ADAL" clId="{85EE8240-1770-4E66-90EE-54F4413CB5C2}" dt="2025-01-08T08:14:54.068" v="406" actId="478"/>
          <ac:grpSpMkLst>
            <pc:docMk/>
            <pc:sldMk cId="3126377678" sldId="415"/>
            <ac:grpSpMk id="35" creationId="{BCA3C761-97CF-76DD-0872-2F21E98E43AF}"/>
          </ac:grpSpMkLst>
        </pc:grpChg>
        <pc:grpChg chg="add del mod">
          <ac:chgData name="Antonio Francisco Pérez Fernández" userId="44b7fe62-a8c9-47a8-84a1-bb9e9d27ff2c" providerId="ADAL" clId="{85EE8240-1770-4E66-90EE-54F4413CB5C2}" dt="2025-01-08T08:14:49.504" v="402" actId="478"/>
          <ac:grpSpMkLst>
            <pc:docMk/>
            <pc:sldMk cId="3126377678" sldId="415"/>
            <ac:grpSpMk id="38" creationId="{9CAC4652-A4A0-2303-5563-92FC8CDDEE40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15:52.948" v="434" actId="1076"/>
          <ac:grpSpMkLst>
            <pc:docMk/>
            <pc:sldMk cId="3126377678" sldId="415"/>
            <ac:grpSpMk id="42" creationId="{0426A595-FF71-0E0A-69FE-A8EEB0B18E42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15:52.948" v="434" actId="1076"/>
          <ac:grpSpMkLst>
            <pc:docMk/>
            <pc:sldMk cId="3126377678" sldId="415"/>
            <ac:grpSpMk id="69" creationId="{F71B4F0B-5180-9FE7-CE8F-5CA78F5E6D03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15:52.948" v="434" actId="1076"/>
          <ac:grpSpMkLst>
            <pc:docMk/>
            <pc:sldMk cId="3126377678" sldId="415"/>
            <ac:grpSpMk id="72" creationId="{0C5B9112-C866-EE83-8601-135F013790A7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15:52.948" v="434" actId="1076"/>
          <ac:grpSpMkLst>
            <pc:docMk/>
            <pc:sldMk cId="3126377678" sldId="415"/>
            <ac:grpSpMk id="75" creationId="{4E815626-A0B4-8E67-6693-4AA9EAB1A848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15:52.948" v="434" actId="1076"/>
          <ac:grpSpMkLst>
            <pc:docMk/>
            <pc:sldMk cId="3126377678" sldId="415"/>
            <ac:grpSpMk id="80" creationId="{28875032-F136-63DE-773E-8C28DCE9A4A2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15:52.948" v="434" actId="1076"/>
          <ac:grpSpMkLst>
            <pc:docMk/>
            <pc:sldMk cId="3126377678" sldId="415"/>
            <ac:grpSpMk id="84" creationId="{8F0E38D8-3AF4-49CD-673C-CD4E104A4E9A}"/>
          </ac:grpSpMkLst>
        </pc:grpChg>
        <pc:picChg chg="add del mod">
          <ac:chgData name="Antonio Francisco Pérez Fernández" userId="44b7fe62-a8c9-47a8-84a1-bb9e9d27ff2c" providerId="ADAL" clId="{85EE8240-1770-4E66-90EE-54F4413CB5C2}" dt="2025-01-08T08:14:50.197" v="403" actId="478"/>
          <ac:picMkLst>
            <pc:docMk/>
            <pc:sldMk cId="3126377678" sldId="415"/>
            <ac:picMk id="34" creationId="{81DEA245-AE34-6CD9-F9EE-BF0405984999}"/>
          </ac:picMkLst>
        </pc:picChg>
        <pc:picChg chg="del mod">
          <ac:chgData name="Antonio Francisco Pérez Fernández" userId="44b7fe62-a8c9-47a8-84a1-bb9e9d27ff2c" providerId="ADAL" clId="{85EE8240-1770-4E66-90EE-54F4413CB5C2}" dt="2025-01-08T08:14:55.317" v="407" actId="478"/>
          <ac:picMkLst>
            <pc:docMk/>
            <pc:sldMk cId="3126377678" sldId="415"/>
            <ac:picMk id="36" creationId="{D735BE7F-5FB1-C472-EF3B-79B3C14B20AA}"/>
          </ac:picMkLst>
        </pc:picChg>
        <pc:picChg chg="mod">
          <ac:chgData name="Antonio Francisco Pérez Fernández" userId="44b7fe62-a8c9-47a8-84a1-bb9e9d27ff2c" providerId="ADAL" clId="{85EE8240-1770-4E66-90EE-54F4413CB5C2}" dt="2025-01-08T08:14:41.185" v="401" actId="1037"/>
          <ac:picMkLst>
            <pc:docMk/>
            <pc:sldMk cId="3126377678" sldId="415"/>
            <ac:picMk id="39" creationId="{DA3BEC28-A8DC-9EB2-0879-C08825CBC5E6}"/>
          </ac:picMkLst>
        </pc:picChg>
        <pc:picChg chg="mod">
          <ac:chgData name="Antonio Francisco Pérez Fernández" userId="44b7fe62-a8c9-47a8-84a1-bb9e9d27ff2c" providerId="ADAL" clId="{85EE8240-1770-4E66-90EE-54F4413CB5C2}" dt="2025-01-08T08:14:41.185" v="401" actId="1037"/>
          <ac:picMkLst>
            <pc:docMk/>
            <pc:sldMk cId="3126377678" sldId="415"/>
            <ac:picMk id="41" creationId="{8FA74BA9-6CF3-65A0-24B5-9140CDF1D6ED}"/>
          </ac:picMkLst>
        </pc:picChg>
        <pc:picChg chg="mod">
          <ac:chgData name="Antonio Francisco Pérez Fernández" userId="44b7fe62-a8c9-47a8-84a1-bb9e9d27ff2c" providerId="ADAL" clId="{85EE8240-1770-4E66-90EE-54F4413CB5C2}" dt="2025-01-08T08:15:52.948" v="434" actId="1076"/>
          <ac:picMkLst>
            <pc:docMk/>
            <pc:sldMk cId="3126377678" sldId="415"/>
            <ac:picMk id="70" creationId="{E47C46BF-3055-1652-4D29-803CED886897}"/>
          </ac:picMkLst>
        </pc:picChg>
        <pc:picChg chg="mod">
          <ac:chgData name="Antonio Francisco Pérez Fernández" userId="44b7fe62-a8c9-47a8-84a1-bb9e9d27ff2c" providerId="ADAL" clId="{85EE8240-1770-4E66-90EE-54F4413CB5C2}" dt="2025-01-08T08:15:52.948" v="434" actId="1076"/>
          <ac:picMkLst>
            <pc:docMk/>
            <pc:sldMk cId="3126377678" sldId="415"/>
            <ac:picMk id="73" creationId="{53F0C663-0C40-272B-03DF-61AD5F0521B4}"/>
          </ac:picMkLst>
        </pc:picChg>
        <pc:picChg chg="mod">
          <ac:chgData name="Antonio Francisco Pérez Fernández" userId="44b7fe62-a8c9-47a8-84a1-bb9e9d27ff2c" providerId="ADAL" clId="{85EE8240-1770-4E66-90EE-54F4413CB5C2}" dt="2025-01-08T08:15:52.948" v="434" actId="1076"/>
          <ac:picMkLst>
            <pc:docMk/>
            <pc:sldMk cId="3126377678" sldId="415"/>
            <ac:picMk id="76" creationId="{5C19EAE1-EA13-F5BA-EEC0-94B2169A9A5B}"/>
          </ac:picMkLst>
        </pc:picChg>
        <pc:picChg chg="mod">
          <ac:chgData name="Antonio Francisco Pérez Fernández" userId="44b7fe62-a8c9-47a8-84a1-bb9e9d27ff2c" providerId="ADAL" clId="{85EE8240-1770-4E66-90EE-54F4413CB5C2}" dt="2025-01-08T08:15:52.948" v="434" actId="1076"/>
          <ac:picMkLst>
            <pc:docMk/>
            <pc:sldMk cId="3126377678" sldId="415"/>
            <ac:picMk id="77" creationId="{3A2C1B2A-DA3A-83D2-2830-6EC2963AB156}"/>
          </ac:picMkLst>
        </pc:picChg>
        <pc:picChg chg="mod">
          <ac:chgData name="Antonio Francisco Pérez Fernández" userId="44b7fe62-a8c9-47a8-84a1-bb9e9d27ff2c" providerId="ADAL" clId="{85EE8240-1770-4E66-90EE-54F4413CB5C2}" dt="2025-01-08T08:15:52.948" v="434" actId="1076"/>
          <ac:picMkLst>
            <pc:docMk/>
            <pc:sldMk cId="3126377678" sldId="415"/>
            <ac:picMk id="81" creationId="{8461E1FF-B2EF-EA57-2EF5-054677E59A46}"/>
          </ac:picMkLst>
        </pc:picChg>
        <pc:picChg chg="mod">
          <ac:chgData name="Antonio Francisco Pérez Fernández" userId="44b7fe62-a8c9-47a8-84a1-bb9e9d27ff2c" providerId="ADAL" clId="{85EE8240-1770-4E66-90EE-54F4413CB5C2}" dt="2025-01-08T08:15:52.948" v="434" actId="1076"/>
          <ac:picMkLst>
            <pc:docMk/>
            <pc:sldMk cId="3126377678" sldId="415"/>
            <ac:picMk id="83" creationId="{5F429519-325E-A865-F07E-F170E224B8EC}"/>
          </ac:picMkLst>
        </pc:picChg>
      </pc:sldChg>
      <pc:sldChg chg="addSp delSp modSp add mod">
        <pc:chgData name="Antonio Francisco Pérez Fernández" userId="44b7fe62-a8c9-47a8-84a1-bb9e9d27ff2c" providerId="ADAL" clId="{85EE8240-1770-4E66-90EE-54F4413CB5C2}" dt="2025-01-08T08:20:19.688" v="497" actId="1076"/>
        <pc:sldMkLst>
          <pc:docMk/>
          <pc:sldMk cId="2361561000" sldId="416"/>
        </pc:sldMkLst>
        <pc:spChg chg="mod">
          <ac:chgData name="Antonio Francisco Pérez Fernández" userId="44b7fe62-a8c9-47a8-84a1-bb9e9d27ff2c" providerId="ADAL" clId="{85EE8240-1770-4E66-90EE-54F4413CB5C2}" dt="2025-01-08T08:16:16.617" v="436"/>
          <ac:spMkLst>
            <pc:docMk/>
            <pc:sldMk cId="2361561000" sldId="416"/>
            <ac:spMk id="2" creationId="{C81FB53E-2861-63BA-3CA7-75C79867691B}"/>
          </ac:spMkLst>
        </pc:spChg>
        <pc:spChg chg="del">
          <ac:chgData name="Antonio Francisco Pérez Fernández" userId="44b7fe62-a8c9-47a8-84a1-bb9e9d27ff2c" providerId="ADAL" clId="{85EE8240-1770-4E66-90EE-54F4413CB5C2}" dt="2025-01-08T08:16:31.299" v="439" actId="478"/>
          <ac:spMkLst>
            <pc:docMk/>
            <pc:sldMk cId="2361561000" sldId="416"/>
            <ac:spMk id="3" creationId="{F259CF27-BFD1-DFBD-3934-5CC50BFBC6AE}"/>
          </ac:spMkLst>
        </pc:spChg>
        <pc:spChg chg="add mod">
          <ac:chgData name="Antonio Francisco Pérez Fernández" userId="44b7fe62-a8c9-47a8-84a1-bb9e9d27ff2c" providerId="ADAL" clId="{85EE8240-1770-4E66-90EE-54F4413CB5C2}" dt="2025-01-08T08:16:28.040" v="438"/>
          <ac:spMkLst>
            <pc:docMk/>
            <pc:sldMk cId="2361561000" sldId="416"/>
            <ac:spMk id="4" creationId="{E1BDF57B-390B-8DCB-3EC4-3D2EFEA4AB9E}"/>
          </ac:spMkLst>
        </pc:spChg>
        <pc:spChg chg="add del mod">
          <ac:chgData name="Antonio Francisco Pérez Fernández" userId="44b7fe62-a8c9-47a8-84a1-bb9e9d27ff2c" providerId="ADAL" clId="{85EE8240-1770-4E66-90EE-54F4413CB5C2}" dt="2025-01-08T08:16:59.950" v="444" actId="478"/>
          <ac:spMkLst>
            <pc:docMk/>
            <pc:sldMk cId="2361561000" sldId="416"/>
            <ac:spMk id="6" creationId="{537E5306-F12C-DFED-02BD-DB25F653D4B9}"/>
          </ac:spMkLst>
        </pc:spChg>
        <pc:spChg chg="add mod">
          <ac:chgData name="Antonio Francisco Pérez Fernández" userId="44b7fe62-a8c9-47a8-84a1-bb9e9d27ff2c" providerId="ADAL" clId="{85EE8240-1770-4E66-90EE-54F4413CB5C2}" dt="2025-01-08T08:16:37.375" v="441"/>
          <ac:spMkLst>
            <pc:docMk/>
            <pc:sldMk cId="2361561000" sldId="416"/>
            <ac:spMk id="7" creationId="{432E7CEA-7738-EC96-24F1-A41806E71005}"/>
          </ac:spMkLst>
        </pc:spChg>
        <pc:spChg chg="add del mod">
          <ac:chgData name="Antonio Francisco Pérez Fernández" userId="44b7fe62-a8c9-47a8-84a1-bb9e9d27ff2c" providerId="ADAL" clId="{85EE8240-1770-4E66-90EE-54F4413CB5C2}" dt="2025-01-08T08:18:13.117" v="450" actId="478"/>
          <ac:spMkLst>
            <pc:docMk/>
            <pc:sldMk cId="2361561000" sldId="416"/>
            <ac:spMk id="8" creationId="{E36436B4-C914-5B7E-CB64-A1117EB96149}"/>
          </ac:spMkLst>
        </pc:spChg>
        <pc:spChg chg="add del">
          <ac:chgData name="Antonio Francisco Pérez Fernández" userId="44b7fe62-a8c9-47a8-84a1-bb9e9d27ff2c" providerId="ADAL" clId="{85EE8240-1770-4E66-90EE-54F4413CB5C2}" dt="2025-01-08T08:18:17.815" v="452" actId="22"/>
          <ac:spMkLst>
            <pc:docMk/>
            <pc:sldMk cId="2361561000" sldId="416"/>
            <ac:spMk id="22" creationId="{152B89DE-526D-27C4-7B0F-EB3610D8579F}"/>
          </ac:spMkLst>
        </pc:spChg>
        <pc:spChg chg="add mod">
          <ac:chgData name="Antonio Francisco Pérez Fernández" userId="44b7fe62-a8c9-47a8-84a1-bb9e9d27ff2c" providerId="ADAL" clId="{85EE8240-1770-4E66-90EE-54F4413CB5C2}" dt="2025-01-08T08:19:33.741" v="460" actId="255"/>
          <ac:spMkLst>
            <pc:docMk/>
            <pc:sldMk cId="2361561000" sldId="416"/>
            <ac:spMk id="24" creationId="{570031F3-A38E-C4A7-2562-0895C99DB148}"/>
          </ac:spMkLst>
        </pc:spChg>
        <pc:spChg chg="add mod">
          <ac:chgData name="Antonio Francisco Pérez Fernández" userId="44b7fe62-a8c9-47a8-84a1-bb9e9d27ff2c" providerId="ADAL" clId="{85EE8240-1770-4E66-90EE-54F4413CB5C2}" dt="2025-01-08T08:18:43.487" v="456"/>
          <ac:spMkLst>
            <pc:docMk/>
            <pc:sldMk cId="2361561000" sldId="416"/>
            <ac:spMk id="25" creationId="{79A129E3-8B0A-58E4-714A-460455CB6E27}"/>
          </ac:spMkLst>
        </pc:spChg>
        <pc:spChg chg="add del mod">
          <ac:chgData name="Antonio Francisco Pérez Fernández" userId="44b7fe62-a8c9-47a8-84a1-bb9e9d27ff2c" providerId="ADAL" clId="{85EE8240-1770-4E66-90EE-54F4413CB5C2}" dt="2025-01-08T08:19:22.013" v="459" actId="478"/>
          <ac:spMkLst>
            <pc:docMk/>
            <pc:sldMk cId="2361561000" sldId="416"/>
            <ac:spMk id="26" creationId="{1F3F88ED-AF14-9318-C553-70720B1D0BC4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28" creationId="{4CC760CF-7F77-4ADD-2949-C3B06230C56C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29" creationId="{AC978B2A-E779-340F-FB28-441A1557BB7F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0" creationId="{D527DB96-54AE-D7AA-B98C-152E5537C41A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1" creationId="{D751437E-82DA-D158-CC13-DB13120ADA28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2" creationId="{170F8604-162D-DEEC-7609-FA2D1B0F7721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3" creationId="{4F4C03AE-BB9C-5BC3-9D31-1CDF230304E9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4" creationId="{E24A0C91-B354-7EAD-62CF-360B2F788EC3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5" creationId="{56B1E0C5-77DF-38AF-814D-BBE2F432F9AC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6" creationId="{97EACCCC-DE36-944A-F794-C624C9F2C01E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7" creationId="{E97AF451-BE31-0707-E85F-E76EE037564E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8" creationId="{3A3887E3-09B5-B047-A30A-625AB7F7A649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39" creationId="{FC16360A-CD51-D50A-403A-B6FFF644A244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0" creationId="{31D4AE4B-956C-C199-EFD1-DF5404770220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1" creationId="{3CFBFA15-2F62-F5D3-50A7-6FF14BF7AD10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2" creationId="{18D71F80-6A78-C3B9-7486-C97F1E14447F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3" creationId="{4C80B5BA-9D8B-7C6F-C71A-63AB828F4D76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4" creationId="{31B68338-A0A4-63CE-DE38-043CFC901935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5" creationId="{4E7A998E-D3B9-E4E2-9FB3-24E06639E36F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6" creationId="{DD5DB0B8-0A25-F31D-B82B-FDF9FEB10FFB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7" creationId="{E6631400-E345-1485-4E35-5C5A99419C17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8" creationId="{8245A2EF-2519-81EF-7C51-049F10880B3A}"/>
          </ac:spMkLst>
        </pc:spChg>
        <pc:spChg chg="mod">
          <ac:chgData name="Antonio Francisco Pérez Fernández" userId="44b7fe62-a8c9-47a8-84a1-bb9e9d27ff2c" providerId="ADAL" clId="{85EE8240-1770-4E66-90EE-54F4413CB5C2}" dt="2025-01-08T08:20:04.746" v="495" actId="1037"/>
          <ac:spMkLst>
            <pc:docMk/>
            <pc:sldMk cId="2361561000" sldId="416"/>
            <ac:spMk id="49" creationId="{A7AB93BE-593F-7493-4C6D-8A6B1B9720F8}"/>
          </ac:spMkLst>
        </pc:spChg>
        <pc:spChg chg="add del mod">
          <ac:chgData name="Antonio Francisco Pérez Fernández" userId="44b7fe62-a8c9-47a8-84a1-bb9e9d27ff2c" providerId="ADAL" clId="{85EE8240-1770-4E66-90EE-54F4413CB5C2}" dt="2025-01-08T08:19:37.503" v="461" actId="478"/>
          <ac:spMkLst>
            <pc:docMk/>
            <pc:sldMk cId="2361561000" sldId="416"/>
            <ac:spMk id="58" creationId="{86761D58-B6BB-72C0-5766-ED506C9E691A}"/>
          </ac:spMkLst>
        </pc:spChg>
        <pc:grpChg chg="add del mod">
          <ac:chgData name="Antonio Francisco Pérez Fernández" userId="44b7fe62-a8c9-47a8-84a1-bb9e9d27ff2c" providerId="ADAL" clId="{85EE8240-1770-4E66-90EE-54F4413CB5C2}" dt="2025-01-08T08:18:42.258" v="455" actId="478"/>
          <ac:grpSpMkLst>
            <pc:docMk/>
            <pc:sldMk cId="2361561000" sldId="416"/>
            <ac:grpSpMk id="9" creationId="{AA0F1F4A-1C85-52D7-86DC-8AEFC4B843BB}"/>
          </ac:grpSpMkLst>
        </pc:grpChg>
        <pc:grpChg chg="add mod">
          <ac:chgData name="Antonio Francisco Pérez Fernández" userId="44b7fe62-a8c9-47a8-84a1-bb9e9d27ff2c" providerId="ADAL" clId="{85EE8240-1770-4E66-90EE-54F4413CB5C2}" dt="2025-01-08T08:20:04.746" v="495" actId="1037"/>
          <ac:grpSpMkLst>
            <pc:docMk/>
            <pc:sldMk cId="2361561000" sldId="416"/>
            <ac:grpSpMk id="27" creationId="{F8B437EE-C40E-D92B-3B45-7D40500A2336}"/>
          </ac:grpSpMkLst>
        </pc:grp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0" creationId="{89CBC38C-2CE4-B668-E18E-C4947013CDD6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1" creationId="{77603991-D35F-DF9A-AACB-FADED65E2276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2" creationId="{552710BA-B488-B882-E256-FB1A2A69A575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3" creationId="{FB6F9BAB-817E-A1DA-ECFA-DD8F25204E4A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4" creationId="{4477F0FA-D170-2DD5-C54F-C4557AA6560B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5" creationId="{36EAA7EE-E3B6-521E-EB2A-E05ABE28D31C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6" creationId="{52C37953-04F2-57DA-D4D0-5227AF21E667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7" creationId="{FB31F003-34E5-9B23-9096-5A8205B34E28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8" creationId="{50BFD108-7554-D19B-0DC7-86E8AB798E75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19" creationId="{9EF93AB4-F13D-B107-FA34-C81113CB0F37}"/>
          </ac:picMkLst>
        </pc:picChg>
        <pc:picChg chg="mod">
          <ac:chgData name="Antonio Francisco Pérez Fernández" userId="44b7fe62-a8c9-47a8-84a1-bb9e9d27ff2c" providerId="ADAL" clId="{85EE8240-1770-4E66-90EE-54F4413CB5C2}" dt="2025-01-08T08:17:14.784" v="448" actId="1076"/>
          <ac:picMkLst>
            <pc:docMk/>
            <pc:sldMk cId="2361561000" sldId="416"/>
            <ac:picMk id="20" creationId="{1B04CCB8-00B3-E4F8-2A83-29A524FADB63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0" creationId="{1A11CC3D-8F6E-0F95-CD5E-96FFDABA3282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1" creationId="{A9F51CB0-A4C0-D390-3A3D-AF344959CB48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2" creationId="{E1CC38B0-4DA4-7541-0B7F-987A3FAFC024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3" creationId="{90E5FC3C-7F59-9958-0B0A-328E4B68A809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4" creationId="{156004E5-9FB1-37CD-5A22-C1866D10B5B2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5" creationId="{76389934-5188-5D2E-B439-57ADC02AA4FF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04.746" v="495" actId="1037"/>
          <ac:picMkLst>
            <pc:docMk/>
            <pc:sldMk cId="2361561000" sldId="416"/>
            <ac:picMk id="56" creationId="{E9D4F12C-2D7C-AFA0-59CE-186EDBB1F163}"/>
          </ac:picMkLst>
        </pc:picChg>
        <pc:picChg chg="add mod">
          <ac:chgData name="Antonio Francisco Pérez Fernández" userId="44b7fe62-a8c9-47a8-84a1-bb9e9d27ff2c" providerId="ADAL" clId="{85EE8240-1770-4E66-90EE-54F4413CB5C2}" dt="2025-01-08T08:20:19.688" v="497" actId="1076"/>
          <ac:picMkLst>
            <pc:docMk/>
            <pc:sldMk cId="2361561000" sldId="416"/>
            <ac:picMk id="59" creationId="{46935475-AB0B-3B81-B481-68453ECD656C}"/>
          </ac:picMkLst>
        </pc:picChg>
      </pc:sldChg>
      <pc:sldChg chg="add ord">
        <pc:chgData name="Antonio Francisco Pérez Fernández" userId="44b7fe62-a8c9-47a8-84a1-bb9e9d27ff2c" providerId="ADAL" clId="{85EE8240-1770-4E66-90EE-54F4413CB5C2}" dt="2025-01-08T08:20:27.393" v="499"/>
        <pc:sldMkLst>
          <pc:docMk/>
          <pc:sldMk cId="1621483710" sldId="417"/>
        </pc:sldMkLst>
      </pc:sldChg>
      <pc:sldChg chg="addSp modSp add mod">
        <pc:chgData name="Antonio Francisco Pérez Fernández" userId="44b7fe62-a8c9-47a8-84a1-bb9e9d27ff2c" providerId="ADAL" clId="{85EE8240-1770-4E66-90EE-54F4413CB5C2}" dt="2025-01-08T08:21:18.234" v="508" actId="1076"/>
        <pc:sldMkLst>
          <pc:docMk/>
          <pc:sldMk cId="2550067522" sldId="418"/>
        </pc:sldMkLst>
        <pc:spChg chg="mod">
          <ac:chgData name="Antonio Francisco Pérez Fernández" userId="44b7fe62-a8c9-47a8-84a1-bb9e9d27ff2c" providerId="ADAL" clId="{85EE8240-1770-4E66-90EE-54F4413CB5C2}" dt="2025-01-08T08:20:44.172" v="501"/>
          <ac:spMkLst>
            <pc:docMk/>
            <pc:sldMk cId="2550067522" sldId="418"/>
            <ac:spMk id="2" creationId="{E017A745-A2D0-0E8E-B362-7C2B7AD12D45}"/>
          </ac:spMkLst>
        </pc:spChg>
        <pc:spChg chg="mod">
          <ac:chgData name="Antonio Francisco Pérez Fernández" userId="44b7fe62-a8c9-47a8-84a1-bb9e9d27ff2c" providerId="ADAL" clId="{85EE8240-1770-4E66-90EE-54F4413CB5C2}" dt="2025-01-08T08:21:13.834" v="507" actId="1076"/>
          <ac:spMkLst>
            <pc:docMk/>
            <pc:sldMk cId="2550067522" sldId="418"/>
            <ac:spMk id="3" creationId="{6DBA8BD4-0E9B-20E8-98AC-00218897884C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5" creationId="{79F76016-9AD3-5B04-8D01-153BC89B578F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6" creationId="{BE8A9A4A-1066-6E87-9C0E-9A07AD65BB3C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7" creationId="{B8470187-6881-6EB6-75BD-511DF8C3EAEA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8" creationId="{7D7F7D36-E361-C0AB-5F7A-845937370D7C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9" creationId="{CFD2DEEE-5F37-45C0-2534-AA5F34E9844A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0" creationId="{FD5FE435-6B85-05E1-3237-4F49E41A2CF9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1" creationId="{6C15C4A6-1AE8-8059-11C3-7D2035E7C615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2" creationId="{77681473-4294-4E3D-3DBB-5A6737127E5D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3" creationId="{CF9EB54A-67FC-C1D2-DE0A-DAF5778BA844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4" creationId="{2F4F280D-3F1C-78C9-30F8-F8B6DED0C133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5" creationId="{24C66492-A42D-047B-4598-ADC2D3857023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6" creationId="{E99D2BCF-D4E6-83EA-2C9D-FD3E14E2EA7A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7" creationId="{3E577413-C80B-EFE8-F7B6-516B442B884F}"/>
          </ac:spMkLst>
        </pc:spChg>
        <pc:spChg chg="mod">
          <ac:chgData name="Antonio Francisco Pérez Fernández" userId="44b7fe62-a8c9-47a8-84a1-bb9e9d27ff2c" providerId="ADAL" clId="{85EE8240-1770-4E66-90EE-54F4413CB5C2}" dt="2025-01-08T08:21:18.234" v="508" actId="1076"/>
          <ac:spMkLst>
            <pc:docMk/>
            <pc:sldMk cId="2550067522" sldId="418"/>
            <ac:spMk id="18" creationId="{D5C4DA22-27B4-59C2-C4DB-533844BF45A7}"/>
          </ac:spMkLst>
        </pc:spChg>
        <pc:grpChg chg="add mod">
          <ac:chgData name="Antonio Francisco Pérez Fernández" userId="44b7fe62-a8c9-47a8-84a1-bb9e9d27ff2c" providerId="ADAL" clId="{85EE8240-1770-4E66-90EE-54F4413CB5C2}" dt="2025-01-08T08:21:18.234" v="508" actId="1076"/>
          <ac:grpSpMkLst>
            <pc:docMk/>
            <pc:sldMk cId="2550067522" sldId="418"/>
            <ac:grpSpMk id="4" creationId="{4637E23C-84D4-22FE-A069-6A2D152813C4}"/>
          </ac:grpSpMkLst>
        </pc:grpChg>
      </pc:sldChg>
      <pc:sldChg chg="delSp modSp add mod">
        <pc:chgData name="Antonio Francisco Pérez Fernández" userId="44b7fe62-a8c9-47a8-84a1-bb9e9d27ff2c" providerId="ADAL" clId="{85EE8240-1770-4E66-90EE-54F4413CB5C2}" dt="2025-01-08T08:22:18.442" v="515" actId="1076"/>
        <pc:sldMkLst>
          <pc:docMk/>
          <pc:sldMk cId="4054844679" sldId="419"/>
        </pc:sldMkLst>
        <pc:spChg chg="mod">
          <ac:chgData name="Antonio Francisco Pérez Fernández" userId="44b7fe62-a8c9-47a8-84a1-bb9e9d27ff2c" providerId="ADAL" clId="{85EE8240-1770-4E66-90EE-54F4413CB5C2}" dt="2025-01-08T08:21:44.085" v="510"/>
          <ac:spMkLst>
            <pc:docMk/>
            <pc:sldMk cId="4054844679" sldId="419"/>
            <ac:spMk id="2" creationId="{206FA1EB-1658-21C8-88D3-E45BD5CADBCB}"/>
          </ac:spMkLst>
        </pc:spChg>
        <pc:spChg chg="mod">
          <ac:chgData name="Antonio Francisco Pérez Fernández" userId="44b7fe62-a8c9-47a8-84a1-bb9e9d27ff2c" providerId="ADAL" clId="{85EE8240-1770-4E66-90EE-54F4413CB5C2}" dt="2025-01-08T08:22:18.442" v="515" actId="1076"/>
          <ac:spMkLst>
            <pc:docMk/>
            <pc:sldMk cId="4054844679" sldId="419"/>
            <ac:spMk id="3" creationId="{0E0185E4-96A3-025E-8836-2AB03C41C356}"/>
          </ac:spMkLst>
        </pc:spChg>
        <pc:grpChg chg="del">
          <ac:chgData name="Antonio Francisco Pérez Fernández" userId="44b7fe62-a8c9-47a8-84a1-bb9e9d27ff2c" providerId="ADAL" clId="{85EE8240-1770-4E66-90EE-54F4413CB5C2}" dt="2025-01-08T08:22:05.904" v="512" actId="478"/>
          <ac:grpSpMkLst>
            <pc:docMk/>
            <pc:sldMk cId="4054844679" sldId="419"/>
            <ac:grpSpMk id="4" creationId="{35BA555F-8EF5-0626-EF05-C2BC44432DB2}"/>
          </ac:grpSpMkLst>
        </pc:grpChg>
      </pc:sldChg>
      <pc:sldChg chg="addSp delSp modSp add mod">
        <pc:chgData name="Antonio Francisco Pérez Fernández" userId="44b7fe62-a8c9-47a8-84a1-bb9e9d27ff2c" providerId="ADAL" clId="{85EE8240-1770-4E66-90EE-54F4413CB5C2}" dt="2025-01-08T08:22:57.403" v="523" actId="478"/>
        <pc:sldMkLst>
          <pc:docMk/>
          <pc:sldMk cId="2577326315" sldId="420"/>
        </pc:sldMkLst>
        <pc:spChg chg="mod">
          <ac:chgData name="Antonio Francisco Pérez Fernández" userId="44b7fe62-a8c9-47a8-84a1-bb9e9d27ff2c" providerId="ADAL" clId="{85EE8240-1770-4E66-90EE-54F4413CB5C2}" dt="2025-01-08T08:22:36.276" v="517"/>
          <ac:spMkLst>
            <pc:docMk/>
            <pc:sldMk cId="2577326315" sldId="420"/>
            <ac:spMk id="2" creationId="{108FB490-6C03-08E2-4014-D3509C167B4F}"/>
          </ac:spMkLst>
        </pc:spChg>
        <pc:spChg chg="del">
          <ac:chgData name="Antonio Francisco Pérez Fernández" userId="44b7fe62-a8c9-47a8-84a1-bb9e9d27ff2c" providerId="ADAL" clId="{85EE8240-1770-4E66-90EE-54F4413CB5C2}" dt="2025-01-08T08:22:42.971" v="518" actId="478"/>
          <ac:spMkLst>
            <pc:docMk/>
            <pc:sldMk cId="2577326315" sldId="420"/>
            <ac:spMk id="3" creationId="{03A2D8A9-E61B-E3AD-6110-F47637FD5139}"/>
          </ac:spMkLst>
        </pc:spChg>
        <pc:spChg chg="add del mod">
          <ac:chgData name="Antonio Francisco Pérez Fernández" userId="44b7fe62-a8c9-47a8-84a1-bb9e9d27ff2c" providerId="ADAL" clId="{85EE8240-1770-4E66-90EE-54F4413CB5C2}" dt="2025-01-08T08:22:57.403" v="523" actId="478"/>
          <ac:spMkLst>
            <pc:docMk/>
            <pc:sldMk cId="2577326315" sldId="420"/>
            <ac:spMk id="5" creationId="{11B28E5B-3597-304B-AAC7-2A2A76CD0FA6}"/>
          </ac:spMkLst>
        </pc:spChg>
        <pc:picChg chg="add mod">
          <ac:chgData name="Antonio Francisco Pérez Fernández" userId="44b7fe62-a8c9-47a8-84a1-bb9e9d27ff2c" providerId="ADAL" clId="{85EE8240-1770-4E66-90EE-54F4413CB5C2}" dt="2025-01-08T08:22:55.361" v="522" actId="1076"/>
          <ac:picMkLst>
            <pc:docMk/>
            <pc:sldMk cId="2577326315" sldId="420"/>
            <ac:picMk id="6" creationId="{DE772DC5-BD60-0F18-A4D8-3B51A76EF6F3}"/>
          </ac:picMkLst>
        </pc:picChg>
      </pc:sldChg>
      <pc:sldChg chg="addSp delSp modSp add mod">
        <pc:chgData name="Antonio Francisco Pérez Fernández" userId="44b7fe62-a8c9-47a8-84a1-bb9e9d27ff2c" providerId="ADAL" clId="{85EE8240-1770-4E66-90EE-54F4413CB5C2}" dt="2025-01-08T08:23:44.403" v="557" actId="1076"/>
        <pc:sldMkLst>
          <pc:docMk/>
          <pc:sldMk cId="1247770942" sldId="421"/>
        </pc:sldMkLst>
        <pc:spChg chg="mod">
          <ac:chgData name="Antonio Francisco Pérez Fernández" userId="44b7fe62-a8c9-47a8-84a1-bb9e9d27ff2c" providerId="ADAL" clId="{85EE8240-1770-4E66-90EE-54F4413CB5C2}" dt="2025-01-08T08:23:15.038" v="525"/>
          <ac:spMkLst>
            <pc:docMk/>
            <pc:sldMk cId="1247770942" sldId="421"/>
            <ac:spMk id="2" creationId="{3CC60A54-9902-72CF-0D75-C5F8D058F6C0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" creationId="{DFB8B120-B086-B41C-5D38-0A38769B6B54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4" creationId="{EA415BE1-4BA8-1C8A-FD42-70C72E3BB1B2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5" creationId="{7397B971-11A5-0299-4F85-B9240224AF83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7" creationId="{0BEEB91B-C8C2-C9F8-81A6-64878F44D37B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8" creationId="{7CD2B787-BB0A-7716-DC49-E9F8859E4069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9" creationId="{70A9A1D8-9FEB-471D-BC28-F011C4412242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0" creationId="{0CA7B12A-699A-4414-0D18-FA9866C4EB07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1" creationId="{6FFCF1CE-91CB-5BDE-F205-D3F4C8F5AEB0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2" creationId="{C7A9336B-46B0-09E9-1899-C9C91E1E7896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3" creationId="{830B5275-CAD8-851F-31D1-3026CD9A024D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4" creationId="{BBEB8848-5736-39D1-3AA1-0244674A892E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5" creationId="{3310AAAD-E243-192A-DAEB-A3BD16C97E1D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6" creationId="{8873308C-710B-BE5B-72AF-4FB8C2672731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7" creationId="{4167D01A-C5E8-EA8E-706F-42F0A25CFD15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8" creationId="{705F2DF5-17F6-A6A3-135C-B885F6BD0CE2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19" creationId="{C56516EE-7741-C7AA-9DD3-8F87BF81AD03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0" creationId="{55B37128-1FE7-DF9D-A150-36F6AF25537D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1" creationId="{AD4C1D14-6A32-3612-8FF6-9C8058552C88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2" creationId="{74C1A7F7-B803-1FD6-170F-404DECE8AA96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3" creationId="{210BAB1F-2C42-486D-7C92-AEC3E15FF736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4" creationId="{0E470368-D55E-1EF6-78A4-1638C6F6C5F2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5" creationId="{E450ABFC-66BC-350E-B43B-666C2AFF68A8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6" creationId="{7BAD9D8C-21C5-3CC3-E669-A2C01E7F83E3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7" creationId="{4FCF5FB8-044A-CA3C-B378-B87E5348A94B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8" creationId="{9ACE9FE0-D13D-B559-C044-BB7F57B8E389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29" creationId="{637523D5-4BB8-BB96-F1F9-7D4F778F682C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0" creationId="{2A30C317-E196-5784-C1BA-5CDF898A8663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1" creationId="{49D0C3AE-30D8-C28B-2406-2ED1597A2232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2" creationId="{80FE5B18-C292-AFAB-A2E4-86D34810A903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3" creationId="{75B58B22-7317-B9E5-8751-D550FC0D2D88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4" creationId="{972E0D73-894F-0C26-F624-1A756AFD96DB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5" creationId="{A483F679-F595-6F15-B689-6BF5DEC4E1AD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6" creationId="{9D53F093-D462-38D7-9C09-7366FCD5BBC6}"/>
          </ac:spMkLst>
        </pc:spChg>
        <pc:spChg chg="add mod">
          <ac:chgData name="Antonio Francisco Pérez Fernández" userId="44b7fe62-a8c9-47a8-84a1-bb9e9d27ff2c" providerId="ADAL" clId="{85EE8240-1770-4E66-90EE-54F4413CB5C2}" dt="2025-01-08T08:23:44.403" v="557" actId="1076"/>
          <ac:spMkLst>
            <pc:docMk/>
            <pc:sldMk cId="1247770942" sldId="421"/>
            <ac:spMk id="37" creationId="{28B9768E-A3C6-694F-5AE1-2726B2C253C9}"/>
          </ac:spMkLst>
        </pc:spChg>
        <pc:grpChg chg="add mod">
          <ac:chgData name="Antonio Francisco Pérez Fernández" userId="44b7fe62-a8c9-47a8-84a1-bb9e9d27ff2c" providerId="ADAL" clId="{85EE8240-1770-4E66-90EE-54F4413CB5C2}" dt="2025-01-08T08:23:44.403" v="557" actId="1076"/>
          <ac:grpSpMkLst>
            <pc:docMk/>
            <pc:sldMk cId="1247770942" sldId="421"/>
            <ac:grpSpMk id="38" creationId="{2BD9A151-9C11-E52E-6579-36EA59D42CA5}"/>
          </ac:grpSpMkLst>
        </pc:grpChg>
        <pc:picChg chg="del">
          <ac:chgData name="Antonio Francisco Pérez Fernández" userId="44b7fe62-a8c9-47a8-84a1-bb9e9d27ff2c" providerId="ADAL" clId="{85EE8240-1770-4E66-90EE-54F4413CB5C2}" dt="2025-01-08T08:23:18.044" v="526" actId="478"/>
          <ac:picMkLst>
            <pc:docMk/>
            <pc:sldMk cId="1247770942" sldId="421"/>
            <ac:picMk id="6" creationId="{BA97AA8A-9663-0264-48F1-7F1C5EBE7F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664373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Orientado a Objeto: INTRO</a:t>
            </a:r>
            <a:endParaRPr lang="es-ES" sz="1600" b="1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42844" y="4126660"/>
            <a:ext cx="4572000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</a:pPr>
            <a:r>
              <a:rPr lang="es-E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CURSO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17DAE-ED56-8081-5306-696E52DF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E9B9-47CA-6000-55E9-788586F3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OOP: Encapsulamiento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D62FADC-DD75-4B9F-6FA8-995AA1D8D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755332"/>
            <a:ext cx="75438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ES" b="1" dirty="0">
                <a:solidFill>
                  <a:schemeClr val="tx2"/>
                </a:solidFill>
                <a:latin typeface="Arial" panose="020B0604020202020204" pitchFamily="34" charset="0"/>
              </a:rPr>
              <a:t>Ejemplo: Un paralelogramo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3F6EAF9-89C1-3CAE-579C-71FC78BD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680075"/>
            <a:ext cx="2992760" cy="955571"/>
          </a:xfrm>
          <a:prstGeom prst="parallelogram">
            <a:avLst>
              <a:gd name="adj" fmla="val 73563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A25CDB-85CC-2C43-7902-4E1A34768666}"/>
              </a:ext>
            </a:extLst>
          </p:cNvPr>
          <p:cNvSpPr txBox="1"/>
          <p:nvPr/>
        </p:nvSpPr>
        <p:spPr>
          <a:xfrm>
            <a:off x="252932" y="1990750"/>
            <a:ext cx="5112568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1800" b="1" dirty="0">
                <a:solidFill>
                  <a:schemeClr val="tx2"/>
                </a:solidFill>
              </a:rPr>
              <a:t>Vemos que se puede...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1800" b="1" dirty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    Construir con:</a:t>
            </a:r>
          </a:p>
          <a:p>
            <a:pPr lvl="2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4 puntos (y restricciones)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1 punto y 2 vectores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1 punto, 1 vector, 1 ángulo y 1 lado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    Transformaciones: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Escalado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Rotación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Desplazamiento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    Dibujar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1147DFA-D6ED-6531-E428-4D102F4E874D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1924050"/>
            <a:ext cx="4152900" cy="358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1800" b="1" dirty="0">
                <a:solidFill>
                  <a:schemeClr val="tx2"/>
                </a:solidFill>
              </a:rPr>
              <a:t>No vemos...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Como está representado internamente</a:t>
            </a:r>
          </a:p>
          <a:p>
            <a:pPr lvl="1"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4 puntos?</a:t>
            </a:r>
          </a:p>
          <a:p>
            <a:pPr lvl="1"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1 punto y 2 vectores?</a:t>
            </a:r>
          </a:p>
          <a:p>
            <a:pPr lvl="1"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Como se modifica su escala</a:t>
            </a:r>
          </a:p>
          <a:p>
            <a:pPr lvl="1"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Guardando el factor?</a:t>
            </a:r>
          </a:p>
          <a:p>
            <a:pPr lvl="1">
              <a:lnSpc>
                <a:spcPct val="90000"/>
              </a:lnSpc>
            </a:pPr>
            <a:r>
              <a:rPr lang="es-ES" altLang="es-ES" sz="1800" dirty="0">
                <a:solidFill>
                  <a:schemeClr val="tx2"/>
                </a:solidFill>
              </a:rPr>
              <a:t>	Escalando en el momento?</a:t>
            </a:r>
          </a:p>
          <a:p>
            <a:pPr>
              <a:lnSpc>
                <a:spcPct val="90000"/>
              </a:lnSpc>
            </a:pPr>
            <a:r>
              <a:rPr lang="es-ES" altLang="es-ES" sz="1800" dirty="0" err="1">
                <a:solidFill>
                  <a:schemeClr val="tx2"/>
                </a:solidFill>
              </a:rPr>
              <a:t>Idem</a:t>
            </a:r>
            <a:r>
              <a:rPr lang="es-ES" altLang="es-ES" sz="1800" dirty="0">
                <a:solidFill>
                  <a:schemeClr val="tx2"/>
                </a:solidFill>
              </a:rPr>
              <a:t> para rotación, traslación, etc...</a:t>
            </a:r>
          </a:p>
        </p:txBody>
      </p:sp>
    </p:spTree>
    <p:extLst>
      <p:ext uri="{BB962C8B-B14F-4D97-AF65-F5344CB8AC3E}">
        <p14:creationId xmlns:p14="http://schemas.microsoft.com/office/powerpoint/2010/main" val="408827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3D64-9986-03EF-6E9B-A2D1BA9C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4F283-F9A6-26C4-27B1-A2974EA6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OOP: Modularidad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86FA43C-14DB-7E5B-11D9-B7B2472CE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811" y="1302700"/>
            <a:ext cx="7838684" cy="275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ES" sz="2000" dirty="0"/>
              <a:t>Consiste en separar el sistema en </a:t>
            </a:r>
            <a:r>
              <a:rPr lang="es-ES" altLang="es-ES" sz="2000" dirty="0">
                <a:solidFill>
                  <a:srgbClr val="0066FF"/>
                </a:solidFill>
              </a:rPr>
              <a:t>bloques poco ligados</a:t>
            </a:r>
            <a:r>
              <a:rPr lang="es-ES" altLang="es-ES" sz="2000" dirty="0"/>
              <a:t> entre sí: </a:t>
            </a:r>
            <a:r>
              <a:rPr lang="es-ES" altLang="es-ES" sz="2000" dirty="0">
                <a:solidFill>
                  <a:srgbClr val="0066FF"/>
                </a:solidFill>
              </a:rPr>
              <a:t>módulos</a:t>
            </a:r>
            <a:r>
              <a:rPr lang="es-ES" altLang="es-ES" sz="2000" dirty="0"/>
              <a:t>.</a:t>
            </a:r>
          </a:p>
          <a:p>
            <a:pPr lvl="1" eaLnBrk="1" hangingPunct="1"/>
            <a:r>
              <a:rPr lang="es-ES" altLang="es-ES" sz="2000" dirty="0"/>
              <a:t>Organización del código</a:t>
            </a:r>
          </a:p>
          <a:p>
            <a:pPr eaLnBrk="1" hangingPunct="1"/>
            <a:r>
              <a:rPr lang="es-ES" altLang="es-ES" sz="2000" dirty="0"/>
              <a:t>Es una especie de </a:t>
            </a:r>
            <a:r>
              <a:rPr lang="es-ES" altLang="es-ES" sz="2000" dirty="0">
                <a:solidFill>
                  <a:srgbClr val="0066FF"/>
                </a:solidFill>
              </a:rPr>
              <a:t>encapsulamiento</a:t>
            </a:r>
            <a:r>
              <a:rPr lang="es-ES" altLang="es-ES" sz="2000" dirty="0"/>
              <a:t> de más </a:t>
            </a:r>
            <a:r>
              <a:rPr lang="es-ES" altLang="es-ES" sz="2000" dirty="0">
                <a:solidFill>
                  <a:srgbClr val="0066FF"/>
                </a:solidFill>
              </a:rPr>
              <a:t>alto nivel</a:t>
            </a:r>
            <a:r>
              <a:rPr lang="es-ES" altLang="es-ES" sz="2000" dirty="0"/>
              <a:t>.</a:t>
            </a:r>
          </a:p>
          <a:p>
            <a:pPr lvl="1" eaLnBrk="1" hangingPunct="1"/>
            <a:r>
              <a:rPr lang="es-ES" altLang="es-ES" sz="2000" dirty="0"/>
              <a:t>El C++ no lo impone aunque lo soporta (</a:t>
            </a:r>
            <a:r>
              <a:rPr lang="es-ES" altLang="es-ES" sz="2000" dirty="0" err="1"/>
              <a:t>namespace</a:t>
            </a:r>
            <a:r>
              <a:rPr lang="es-ES" altLang="es-ES" sz="2000" dirty="0"/>
              <a:t>)</a:t>
            </a:r>
          </a:p>
          <a:p>
            <a:pPr lvl="1" eaLnBrk="1" hangingPunct="1"/>
            <a:r>
              <a:rPr lang="es-ES" altLang="es-ES" sz="2000" dirty="0"/>
              <a:t>El Java es más formal (</a:t>
            </a:r>
            <a:r>
              <a:rPr lang="es-ES" altLang="es-ES" sz="2000" dirty="0" err="1"/>
              <a:t>packages</a:t>
            </a:r>
            <a:r>
              <a:rPr lang="es-ES" altLang="es-ES" sz="2000" dirty="0"/>
              <a:t>)</a:t>
            </a:r>
          </a:p>
          <a:p>
            <a:pPr eaLnBrk="1" hangingPunct="1"/>
            <a:r>
              <a:rPr lang="es-ES" altLang="es-ES" sz="2000" dirty="0"/>
              <a:t>Difícil pero muy </a:t>
            </a:r>
            <a:r>
              <a:rPr lang="es-ES" altLang="es-ES" sz="2000" dirty="0">
                <a:solidFill>
                  <a:srgbClr val="0066FF"/>
                </a:solidFill>
              </a:rPr>
              <a:t>importante en sistemas grandes</a:t>
            </a:r>
            <a:r>
              <a:rPr lang="es-ES" altLang="es-ES" sz="2000" dirty="0"/>
              <a:t>.</a:t>
            </a:r>
          </a:p>
          <a:p>
            <a:pPr lvl="1" eaLnBrk="1" hangingPunct="1"/>
            <a:r>
              <a:rPr lang="es-ES" altLang="es-ES" sz="2000" dirty="0"/>
              <a:t>Suele aplicarse refinando el sistema en sucesivas iteraciones</a:t>
            </a:r>
          </a:p>
          <a:p>
            <a:pPr lvl="1" eaLnBrk="1" hangingPunct="1"/>
            <a:r>
              <a:rPr lang="es-ES" altLang="es-ES" sz="2000" dirty="0"/>
              <a:t>Cada módulo debe definir una interfaz clara</a:t>
            </a:r>
          </a:p>
        </p:txBody>
      </p:sp>
    </p:spTree>
    <p:extLst>
      <p:ext uri="{BB962C8B-B14F-4D97-AF65-F5344CB8AC3E}">
        <p14:creationId xmlns:p14="http://schemas.microsoft.com/office/powerpoint/2010/main" val="272543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6774E-A824-5FF7-78E3-D21D372D7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E0B0-84F7-A246-4622-4532C5AF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OOP: Modularidad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5FDD475-FEAE-C056-D6F0-E5C9845AB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684820"/>
            <a:ext cx="8492710" cy="398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s-ES" altLang="es-ES" sz="1600" b="1" dirty="0">
                <a:solidFill>
                  <a:schemeClr val="tx2"/>
                </a:solidFill>
              </a:rPr>
              <a:t>Ejemplo: Simulación detector de AAEE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s-ES" altLang="es-ES" sz="1600" dirty="0">
              <a:solidFill>
                <a:schemeClr val="tx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s-ES" altLang="es-ES" sz="1600" dirty="0">
                <a:solidFill>
                  <a:schemeClr val="tx2"/>
                </a:solidFill>
              </a:rPr>
              <a:t>Puede dividirse en los siguientes módulos...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s-ES" altLang="es-ES" sz="1600" b="1" dirty="0">
                <a:solidFill>
                  <a:schemeClr val="tx2"/>
                </a:solidFill>
              </a:rPr>
              <a:t>Geometría</a:t>
            </a:r>
            <a:r>
              <a:rPr lang="es-ES" altLang="es-ES" sz="1600" dirty="0">
                <a:solidFill>
                  <a:schemeClr val="tx2"/>
                </a:solidFill>
              </a:rPr>
              <a:t>: Describe el detector</a:t>
            </a:r>
            <a:br>
              <a:rPr lang="es-ES" altLang="es-ES" sz="1600" dirty="0">
                <a:solidFill>
                  <a:schemeClr val="tx2"/>
                </a:solidFill>
              </a:rPr>
            </a:br>
            <a:r>
              <a:rPr lang="es-ES" altLang="es-ES" sz="1600" dirty="0">
                <a:solidFill>
                  <a:schemeClr val="tx2"/>
                </a:solidFill>
              </a:rPr>
              <a:t>físicamente (forma, materiales, tamaño)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s-ES" altLang="es-ES" sz="1600" b="1" dirty="0">
                <a:solidFill>
                  <a:schemeClr val="tx2"/>
                </a:solidFill>
              </a:rPr>
              <a:t>Partículas</a:t>
            </a:r>
            <a:r>
              <a:rPr lang="es-ES" altLang="es-ES" sz="1600" dirty="0">
                <a:solidFill>
                  <a:schemeClr val="tx2"/>
                </a:solidFill>
              </a:rPr>
              <a:t>: Las partículas cuyas</a:t>
            </a:r>
            <a:br>
              <a:rPr lang="es-ES" altLang="es-ES" sz="1600" dirty="0">
                <a:solidFill>
                  <a:schemeClr val="tx2"/>
                </a:solidFill>
              </a:rPr>
            </a:br>
            <a:r>
              <a:rPr lang="es-ES" altLang="es-ES" sz="1600" dirty="0">
                <a:solidFill>
                  <a:schemeClr val="tx2"/>
                </a:solidFill>
              </a:rPr>
              <a:t>interacciones nos interesan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s-ES" altLang="es-ES" sz="1600" b="1" dirty="0">
                <a:solidFill>
                  <a:schemeClr val="tx2"/>
                </a:solidFill>
              </a:rPr>
              <a:t>Procesos</a:t>
            </a:r>
            <a:r>
              <a:rPr lang="es-ES" altLang="es-ES" sz="1600" dirty="0">
                <a:solidFill>
                  <a:schemeClr val="tx2"/>
                </a:solidFill>
              </a:rPr>
              <a:t>: Aquí enlazamos la información</a:t>
            </a:r>
            <a:br>
              <a:rPr lang="es-ES" altLang="es-ES" sz="1600" dirty="0">
                <a:solidFill>
                  <a:schemeClr val="tx2"/>
                </a:solidFill>
              </a:rPr>
            </a:br>
            <a:r>
              <a:rPr lang="es-ES" altLang="es-ES" sz="1600" dirty="0">
                <a:solidFill>
                  <a:schemeClr val="tx2"/>
                </a:solidFill>
              </a:rPr>
              <a:t>del detector (materia) con las propiedades</a:t>
            </a:r>
            <a:br>
              <a:rPr lang="es-ES" altLang="es-ES" sz="1600" dirty="0">
                <a:solidFill>
                  <a:schemeClr val="tx2"/>
                </a:solidFill>
              </a:rPr>
            </a:br>
            <a:r>
              <a:rPr lang="es-ES" altLang="es-ES" sz="1600" dirty="0">
                <a:solidFill>
                  <a:schemeClr val="tx2"/>
                </a:solidFill>
              </a:rPr>
              <a:t>de las partículas.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s-ES" altLang="es-ES" sz="1600" b="1" dirty="0">
                <a:solidFill>
                  <a:schemeClr val="tx2"/>
                </a:solidFill>
              </a:rPr>
              <a:t>...</a:t>
            </a:r>
          </a:p>
          <a:p>
            <a:pPr marL="457200" indent="-457200" eaLnBrk="1" hangingPunct="1"/>
            <a:r>
              <a:rPr lang="es-ES" altLang="es-ES" sz="1600" dirty="0">
                <a:solidFill>
                  <a:schemeClr val="tx2"/>
                </a:solidFill>
              </a:rPr>
              <a:t>Podríamos dividir el módulo de procesos en </a:t>
            </a:r>
            <a:r>
              <a:rPr lang="es-ES" altLang="es-ES" sz="1600" i="1" dirty="0">
                <a:solidFill>
                  <a:schemeClr val="tx2"/>
                </a:solidFill>
              </a:rPr>
              <a:t>procesos electromagnéticos</a:t>
            </a:r>
            <a:r>
              <a:rPr lang="es-ES" altLang="es-ES" sz="1600" dirty="0">
                <a:solidFill>
                  <a:schemeClr val="tx2"/>
                </a:solidFill>
              </a:rPr>
              <a:t>, </a:t>
            </a:r>
            <a:r>
              <a:rPr lang="es-ES" altLang="es-ES" sz="1600" i="1" dirty="0">
                <a:solidFill>
                  <a:schemeClr val="tx2"/>
                </a:solidFill>
              </a:rPr>
              <a:t>procesos </a:t>
            </a:r>
            <a:r>
              <a:rPr lang="es-ES" altLang="es-ES" sz="1600" i="1" dirty="0" err="1">
                <a:solidFill>
                  <a:schemeClr val="tx2"/>
                </a:solidFill>
              </a:rPr>
              <a:t>hadrónicos</a:t>
            </a:r>
            <a:r>
              <a:rPr lang="es-ES" altLang="es-ES" sz="1600" dirty="0">
                <a:solidFill>
                  <a:schemeClr val="tx2"/>
                </a:solidFill>
              </a:rPr>
              <a:t>, ...</a:t>
            </a:r>
          </a:p>
          <a:p>
            <a:pPr marL="457200" indent="-457200" eaLnBrk="1" hangingPunct="1"/>
            <a:r>
              <a:rPr lang="es-ES" altLang="es-ES" sz="1600" dirty="0">
                <a:solidFill>
                  <a:schemeClr val="tx2"/>
                </a:solidFill>
              </a:rPr>
              <a:t>Lo mismo podríamos hacerlo con las partículas: </a:t>
            </a:r>
            <a:r>
              <a:rPr lang="es-ES" altLang="es-ES" sz="1600" i="1" dirty="0">
                <a:solidFill>
                  <a:schemeClr val="tx2"/>
                </a:solidFill>
              </a:rPr>
              <a:t>leptones</a:t>
            </a:r>
            <a:r>
              <a:rPr lang="es-ES" altLang="es-ES" sz="1600" dirty="0">
                <a:solidFill>
                  <a:schemeClr val="tx2"/>
                </a:solidFill>
              </a:rPr>
              <a:t>, </a:t>
            </a:r>
            <a:r>
              <a:rPr lang="es-ES" altLang="es-ES" sz="1600" i="1" dirty="0">
                <a:solidFill>
                  <a:schemeClr val="tx2"/>
                </a:solidFill>
              </a:rPr>
              <a:t>hadrones</a:t>
            </a:r>
            <a:r>
              <a:rPr lang="es-ES" altLang="es-ES" sz="1600" dirty="0">
                <a:solidFill>
                  <a:schemeClr val="tx2"/>
                </a:solidFill>
              </a:rPr>
              <a:t>, ...</a:t>
            </a:r>
          </a:p>
        </p:txBody>
      </p:sp>
      <p:pic>
        <p:nvPicPr>
          <p:cNvPr id="3" name="Picture 4" descr="CMS3d_medium">
            <a:extLst>
              <a:ext uri="{FF2B5EF4-FFF2-40B4-BE49-F238E27FC236}">
                <a16:creationId xmlns:a16="http://schemas.microsoft.com/office/drawing/2014/main" id="{21D0ECAC-C9AD-1521-8782-F2EF1AE2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4" y="777081"/>
            <a:ext cx="28956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84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A3DE0-7D42-36BE-2264-9736050E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C1353-0CFF-8326-55A8-89A09BBB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POO: Jerarquía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A0D7327-608D-3831-DA3E-AF2431267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58" y="987574"/>
            <a:ext cx="9097042" cy="353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ES" dirty="0"/>
              <a:t>Es una </a:t>
            </a:r>
            <a:r>
              <a:rPr lang="es-ES" altLang="es-ES" dirty="0">
                <a:solidFill>
                  <a:srgbClr val="0066FF"/>
                </a:solidFill>
              </a:rPr>
              <a:t>clasificación</a:t>
            </a:r>
            <a:r>
              <a:rPr lang="es-ES" altLang="es-ES" dirty="0"/>
              <a:t> u ordenamiento de las abstracciones</a:t>
            </a:r>
          </a:p>
          <a:p>
            <a:pPr eaLnBrk="1" hangingPunct="1"/>
            <a:r>
              <a:rPr lang="es-ES" altLang="es-ES" dirty="0"/>
              <a:t>Hay dos jerarquías fundamentales:</a:t>
            </a:r>
          </a:p>
          <a:p>
            <a:pPr lvl="1" eaLnBrk="1" hangingPunct="1"/>
            <a:r>
              <a:rPr lang="es-ES" altLang="es-ES" dirty="0">
                <a:solidFill>
                  <a:srgbClr val="0066FF"/>
                </a:solidFill>
              </a:rPr>
              <a:t>Estructura de clases</a:t>
            </a:r>
            <a:r>
              <a:rPr lang="es-ES" altLang="es-ES" dirty="0"/>
              <a:t>:</a:t>
            </a:r>
          </a:p>
          <a:p>
            <a:pPr lvl="2" eaLnBrk="1" hangingPunct="1"/>
            <a:r>
              <a:rPr lang="es-ES" altLang="es-ES" dirty="0"/>
              <a:t>Jerarquía “</a:t>
            </a:r>
            <a:r>
              <a:rPr lang="es-ES" altLang="es-ES" i="1" dirty="0"/>
              <a:t>es un/a</a:t>
            </a:r>
            <a:r>
              <a:rPr lang="es-ES" altLang="es-ES" dirty="0"/>
              <a:t>”</a:t>
            </a:r>
          </a:p>
          <a:p>
            <a:pPr lvl="2" eaLnBrk="1" hangingPunct="1"/>
            <a:r>
              <a:rPr lang="es-ES" altLang="es-ES" dirty="0"/>
              <a:t>Relaciones de </a:t>
            </a:r>
            <a:r>
              <a:rPr lang="es-ES" altLang="es-ES" dirty="0">
                <a:solidFill>
                  <a:srgbClr val="0066FF"/>
                </a:solidFill>
              </a:rPr>
              <a:t>herencia</a:t>
            </a:r>
          </a:p>
          <a:p>
            <a:pPr lvl="1" eaLnBrk="1" hangingPunct="1"/>
            <a:r>
              <a:rPr lang="es-ES" altLang="es-ES" dirty="0">
                <a:solidFill>
                  <a:srgbClr val="0066FF"/>
                </a:solidFill>
              </a:rPr>
              <a:t>Estructura de objetos</a:t>
            </a:r>
            <a:r>
              <a:rPr lang="es-ES" altLang="es-ES" dirty="0"/>
              <a:t>:</a:t>
            </a:r>
          </a:p>
          <a:p>
            <a:pPr lvl="2" eaLnBrk="1" hangingPunct="1"/>
            <a:r>
              <a:rPr lang="es-ES" altLang="es-ES" dirty="0"/>
              <a:t>Jerarquía “</a:t>
            </a:r>
            <a:r>
              <a:rPr lang="es-ES" altLang="es-ES" i="1" dirty="0"/>
              <a:t>parte de</a:t>
            </a:r>
            <a:r>
              <a:rPr lang="es-ES" altLang="es-ES" dirty="0"/>
              <a:t>”</a:t>
            </a:r>
          </a:p>
          <a:p>
            <a:pPr lvl="2" eaLnBrk="1" hangingPunct="1"/>
            <a:r>
              <a:rPr lang="es-ES" altLang="es-ES" dirty="0"/>
              <a:t>Relaciones de </a:t>
            </a:r>
            <a:r>
              <a:rPr lang="es-ES" altLang="es-ES" dirty="0">
                <a:solidFill>
                  <a:srgbClr val="0066FF"/>
                </a:solidFill>
              </a:rPr>
              <a:t>agregación</a:t>
            </a:r>
          </a:p>
          <a:p>
            <a:pPr lvl="2" eaLnBrk="1" hangingPunct="1"/>
            <a:r>
              <a:rPr lang="es-ES" altLang="es-ES" dirty="0"/>
              <a:t>Está implementada de manera genérica en la estructura de clases</a:t>
            </a:r>
          </a:p>
        </p:txBody>
      </p:sp>
    </p:spTree>
    <p:extLst>
      <p:ext uri="{BB962C8B-B14F-4D97-AF65-F5344CB8AC3E}">
        <p14:creationId xmlns:p14="http://schemas.microsoft.com/office/powerpoint/2010/main" val="287278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FB773-F2B5-CC98-9A50-32A3CB149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DB658-2A7D-4270-F4ED-76E4171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POO: Jerarquía</a:t>
            </a:r>
            <a:endParaRPr lang="es-E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3601BF-58BF-64CB-67CC-EA40B3D8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59" y="843558"/>
            <a:ext cx="556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b="1">
                <a:solidFill>
                  <a:schemeClr val="tx2"/>
                </a:solidFill>
                <a:latin typeface="Arial" panose="020B0604020202020204" pitchFamily="34" charset="0"/>
              </a:rPr>
              <a:t>Ejemplo: Figuras planas y diagramas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B08150-4B01-0F3B-2BFE-D57D24CD46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4863" y="1464241"/>
            <a:ext cx="3924300" cy="4419600"/>
          </a:xfrm>
        </p:spPr>
        <p:txBody>
          <a:bodyPr/>
          <a:lstStyle/>
          <a:p>
            <a:pPr eaLnBrk="1" hangingPunct="1"/>
            <a:r>
              <a:rPr lang="es-ES" altLang="es-ES" sz="1600" dirty="0">
                <a:solidFill>
                  <a:schemeClr val="tx2"/>
                </a:solidFill>
              </a:rPr>
              <a:t>Una </a:t>
            </a:r>
            <a:r>
              <a:rPr lang="es-ES" altLang="es-ES" sz="1600" b="1" dirty="0">
                <a:solidFill>
                  <a:schemeClr val="tx2"/>
                </a:solidFill>
              </a:rPr>
              <a:t>figura plana</a:t>
            </a:r>
            <a:r>
              <a:rPr lang="es-ES" altLang="es-ES" sz="1600" dirty="0">
                <a:solidFill>
                  <a:schemeClr val="tx2"/>
                </a:solidFill>
              </a:rPr>
              <a:t> es:</a:t>
            </a:r>
          </a:p>
          <a:p>
            <a:pPr lvl="1" eaLnBrk="1" hangingPunct="1"/>
            <a:r>
              <a:rPr lang="es-ES" altLang="es-ES" sz="1600" dirty="0">
                <a:solidFill>
                  <a:schemeClr val="tx2"/>
                </a:solidFill>
              </a:rPr>
              <a:t>Algo con una posición en el plano</a:t>
            </a:r>
          </a:p>
          <a:p>
            <a:pPr lvl="1" eaLnBrk="1" hangingPunct="1"/>
            <a:r>
              <a:rPr lang="es-ES" altLang="es-ES" sz="1600" dirty="0">
                <a:solidFill>
                  <a:schemeClr val="tx2"/>
                </a:solidFill>
              </a:rPr>
              <a:t>Escalable</a:t>
            </a:r>
          </a:p>
          <a:p>
            <a:pPr lvl="1" eaLnBrk="1" hangingPunct="1"/>
            <a:r>
              <a:rPr lang="es-ES" altLang="es-ES" sz="1600" dirty="0" err="1">
                <a:solidFill>
                  <a:schemeClr val="tx2"/>
                </a:solidFill>
              </a:rPr>
              <a:t>Rotable</a:t>
            </a:r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eaLnBrk="1" hangingPunct="1"/>
            <a:r>
              <a:rPr lang="es-ES" altLang="es-ES" sz="1600" dirty="0">
                <a:solidFill>
                  <a:schemeClr val="tx2"/>
                </a:solidFill>
              </a:rPr>
              <a:t>Un </a:t>
            </a:r>
            <a:r>
              <a:rPr lang="es-ES" altLang="es-ES" sz="1600" b="1" dirty="0">
                <a:solidFill>
                  <a:schemeClr val="tx2"/>
                </a:solidFill>
              </a:rPr>
              <a:t>gráfico</a:t>
            </a:r>
            <a:r>
              <a:rPr lang="es-ES" altLang="es-ES" sz="1600" dirty="0">
                <a:solidFill>
                  <a:schemeClr val="tx2"/>
                </a:solidFill>
              </a:rPr>
              <a:t> es algo que se puede dibujar en 2D</a:t>
            </a:r>
          </a:p>
          <a:p>
            <a:pPr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eaLnBrk="1" hangingPunct="1"/>
            <a:r>
              <a:rPr lang="es-ES" altLang="es-ES" sz="1600" dirty="0">
                <a:solidFill>
                  <a:schemeClr val="tx2"/>
                </a:solidFill>
              </a:rPr>
              <a:t>Un </a:t>
            </a:r>
            <a:r>
              <a:rPr lang="es-ES" altLang="es-ES" sz="1600" b="1" dirty="0">
                <a:solidFill>
                  <a:schemeClr val="tx2"/>
                </a:solidFill>
              </a:rPr>
              <a:t>diagrama</a:t>
            </a:r>
            <a:r>
              <a:rPr lang="es-ES" altLang="es-ES" sz="1600" dirty="0">
                <a:solidFill>
                  <a:schemeClr val="tx2"/>
                </a:solidFill>
              </a:rPr>
              <a:t> es un conjunto de cuadrados y círculos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BD2ADC-DA8B-19DA-35EC-710CA3BFD0FE}"/>
              </a:ext>
            </a:extLst>
          </p:cNvPr>
          <p:cNvSpPr txBox="1">
            <a:spLocks noChangeArrowheads="1"/>
          </p:cNvSpPr>
          <p:nvPr/>
        </p:nvSpPr>
        <p:spPr>
          <a:xfrm>
            <a:off x="4788024" y="1419622"/>
            <a:ext cx="3924300" cy="441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ES" sz="1500" b="1" dirty="0">
                <a:solidFill>
                  <a:schemeClr val="tx2"/>
                </a:solidFill>
              </a:rPr>
              <a:t>Herencia</a:t>
            </a:r>
            <a:r>
              <a:rPr lang="es-ES" altLang="es-ES" sz="1500" dirty="0">
                <a:solidFill>
                  <a:schemeClr val="tx2"/>
                </a:solidFill>
              </a:rPr>
              <a:t> simple</a:t>
            </a:r>
          </a:p>
          <a:p>
            <a:r>
              <a:rPr lang="es-ES" altLang="es-ES" sz="1500" dirty="0">
                <a:solidFill>
                  <a:schemeClr val="tx2"/>
                </a:solidFill>
              </a:rPr>
              <a:t>Un cuadrado </a:t>
            </a:r>
            <a:r>
              <a:rPr lang="es-ES" altLang="es-ES" sz="1500" i="1" dirty="0">
                <a:solidFill>
                  <a:schemeClr val="tx2"/>
                </a:solidFill>
              </a:rPr>
              <a:t>es una </a:t>
            </a:r>
            <a:r>
              <a:rPr lang="es-ES" altLang="es-ES" sz="1500" dirty="0">
                <a:solidFill>
                  <a:schemeClr val="tx2"/>
                </a:solidFill>
              </a:rPr>
              <a:t>figura</a:t>
            </a:r>
          </a:p>
          <a:p>
            <a:r>
              <a:rPr lang="es-ES" altLang="es-ES" sz="1500" dirty="0">
                <a:solidFill>
                  <a:schemeClr val="tx2"/>
                </a:solidFill>
              </a:rPr>
              <a:t>Un círculo </a:t>
            </a:r>
            <a:r>
              <a:rPr lang="es-ES" altLang="es-ES" sz="1500" i="1" dirty="0">
                <a:solidFill>
                  <a:schemeClr val="tx2"/>
                </a:solidFill>
              </a:rPr>
              <a:t>es una</a:t>
            </a:r>
            <a:r>
              <a:rPr lang="es-ES" altLang="es-ES" sz="1500" dirty="0">
                <a:solidFill>
                  <a:schemeClr val="tx2"/>
                </a:solidFill>
              </a:rPr>
              <a:t> figura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ES" sz="1500" dirty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" altLang="es-ES" sz="1500" b="1" dirty="0">
                <a:solidFill>
                  <a:schemeClr val="tx2"/>
                </a:solidFill>
              </a:rPr>
              <a:t>Herencia</a:t>
            </a:r>
            <a:r>
              <a:rPr lang="es-ES" altLang="es-ES" sz="1500" dirty="0">
                <a:solidFill>
                  <a:schemeClr val="tx2"/>
                </a:solidFill>
              </a:rPr>
              <a:t> múltiple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altLang="es-ES" sz="1500" dirty="0">
                <a:solidFill>
                  <a:schemeClr val="tx2"/>
                </a:solidFill>
              </a:rPr>
              <a:t>		e</a:t>
            </a:r>
            <a:r>
              <a:rPr lang="es-ES" altLang="es-ES" sz="1500" i="1" dirty="0">
                <a:solidFill>
                  <a:schemeClr val="tx2"/>
                </a:solidFill>
              </a:rPr>
              <a:t>s una</a:t>
            </a:r>
            <a:r>
              <a:rPr lang="es-ES" altLang="es-ES" sz="1500" dirty="0">
                <a:solidFill>
                  <a:schemeClr val="tx2"/>
                </a:solidFill>
              </a:rPr>
              <a:t> figura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500" i="1" dirty="0">
                <a:solidFill>
                  <a:schemeClr val="tx2"/>
                </a:solidFill>
              </a:rPr>
              <a:t>		es un </a:t>
            </a:r>
            <a:r>
              <a:rPr lang="es-ES" altLang="es-ES" sz="1500" dirty="0">
                <a:solidFill>
                  <a:schemeClr val="tx2"/>
                </a:solidFill>
              </a:rPr>
              <a:t>gráfico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" altLang="es-ES" sz="1500" b="1" dirty="0">
                <a:solidFill>
                  <a:schemeClr val="tx2"/>
                </a:solidFill>
              </a:rPr>
              <a:t>Agregación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es-ES" altLang="es-ES" sz="1600" dirty="0">
              <a:solidFill>
                <a:schemeClr val="tx2"/>
              </a:solidFill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26E6100B-5749-722D-67E3-50ACAA09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715766"/>
            <a:ext cx="432048" cy="46139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D84C032-AB0D-1E88-4EDC-BC46C0B7C4F2}"/>
              </a:ext>
            </a:extLst>
          </p:cNvPr>
          <p:cNvGrpSpPr/>
          <p:nvPr/>
        </p:nvGrpSpPr>
        <p:grpSpPr>
          <a:xfrm>
            <a:off x="6660976" y="3363838"/>
            <a:ext cx="1295400" cy="1295400"/>
            <a:chOff x="6012160" y="3363838"/>
            <a:chExt cx="1295400" cy="1295400"/>
          </a:xfrm>
        </p:grpSpPr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55C8F0D1-BFD7-A5C0-8332-078CCBB96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160" y="3744838"/>
              <a:ext cx="533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D821552C-91F9-2B72-80F9-D59FC95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360" y="336383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9DB3A068-7CD7-3DDD-67E8-F59CE304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760" y="382103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AC4AC9B-E2F1-F880-3999-716681B8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560" y="435443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A8DDE93-7768-E69F-AF94-A7724825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160" y="382103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</p:spTree>
    <p:extLst>
      <p:ext uri="{BB962C8B-B14F-4D97-AF65-F5344CB8AC3E}">
        <p14:creationId xmlns:p14="http://schemas.microsoft.com/office/powerpoint/2010/main" val="245086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95851-D377-E801-999A-1A3DC39D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43295-DEB9-6647-C085-C2CB90F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OOP: Persistencia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A7FC81-C922-6E94-0EE7-D3DA5425C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987574"/>
            <a:ext cx="8640960" cy="3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s-ES" altLang="es-ES" sz="2400" dirty="0"/>
              <a:t>Propiedad de un objeto de </a:t>
            </a:r>
            <a:r>
              <a:rPr lang="es-ES" altLang="es-ES" sz="2400" dirty="0">
                <a:solidFill>
                  <a:srgbClr val="0066FF"/>
                </a:solidFill>
              </a:rPr>
              <a:t>trascender</a:t>
            </a:r>
            <a:r>
              <a:rPr lang="es-ES" altLang="es-ES" sz="2400" dirty="0"/>
              <a:t> en el tiempo y en el espacio a su creador (programa que lo generó)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s-ES" altLang="es-ES" sz="2400" dirty="0"/>
              <a:t>No se trata de </a:t>
            </a:r>
            <a:r>
              <a:rPr lang="es-ES" altLang="es-ES" sz="2400" dirty="0">
                <a:solidFill>
                  <a:srgbClr val="0066FF"/>
                </a:solidFill>
              </a:rPr>
              <a:t>almacenar</a:t>
            </a:r>
            <a:r>
              <a:rPr lang="es-ES" altLang="es-ES" sz="2400" dirty="0"/>
              <a:t> sólo el estado de un objeto sino </a:t>
            </a:r>
            <a:r>
              <a:rPr lang="es-ES" altLang="es-ES" sz="2400" dirty="0">
                <a:solidFill>
                  <a:srgbClr val="0066FF"/>
                </a:solidFill>
              </a:rPr>
              <a:t>toda la clase</a:t>
            </a:r>
            <a:r>
              <a:rPr lang="es-ES" altLang="es-ES" sz="2400" dirty="0"/>
              <a:t> (incluido su comportamiento)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s-ES" altLang="es-ES" sz="2400" dirty="0"/>
              <a:t>No está directamente soportado por el C++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s-ES" altLang="es-ES" sz="2000" dirty="0"/>
              <a:t>Existen librerías y sistemas completos (OODBMS) que facilitan la tarea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s-ES" altLang="es-ES" sz="2000" dirty="0" err="1"/>
              <a:t>Frameworks</a:t>
            </a:r>
            <a:r>
              <a:rPr lang="es-ES" altLang="es-ES" sz="2000" dirty="0"/>
              <a:t> (entornos) como ROOT lo soportan parcialmente (</a:t>
            </a:r>
            <a:r>
              <a:rPr lang="es-ES" altLang="es-ES" sz="2000" dirty="0" err="1"/>
              <a:t>reflex</a:t>
            </a:r>
            <a:r>
              <a:rPr lang="es-ES" altLang="es-ES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s-ES" altLang="es-ES" sz="2400" dirty="0"/>
              <a:t>El concepto de </a:t>
            </a:r>
            <a:r>
              <a:rPr lang="es-ES" altLang="es-ES" sz="2400" dirty="0">
                <a:solidFill>
                  <a:srgbClr val="0066FF"/>
                </a:solidFill>
              </a:rPr>
              <a:t>serialización</a:t>
            </a:r>
            <a:r>
              <a:rPr lang="es-ES" altLang="es-ES" sz="2400" dirty="0"/>
              <a:t> del Java está directamente relacionado con la persistencia</a:t>
            </a:r>
          </a:p>
        </p:txBody>
      </p:sp>
    </p:spTree>
    <p:extLst>
      <p:ext uri="{BB962C8B-B14F-4D97-AF65-F5344CB8AC3E}">
        <p14:creationId xmlns:p14="http://schemas.microsoft.com/office/powerpoint/2010/main" val="121183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C7C64-B09F-DE35-EC1D-4F80935B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29FF1-6FC2-8F16-5380-4F017818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Relaciones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29ADCB-DE7E-EFD0-46D4-BAF1D447B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380" y="759217"/>
            <a:ext cx="8640960" cy="362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ES" dirty="0"/>
              <a:t>Están presentes en cualquier sistema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dirty="0"/>
              <a:t>Definen como se producen los intercambios de información y datos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dirty="0"/>
              <a:t>También ayudan a comprender las propiedades de unas clases a partir de las propiedades de otras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dirty="0"/>
              <a:t>Existen 4 tipos de relaciones: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" dirty="0"/>
              <a:t>Asociación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" dirty="0"/>
              <a:t>Herencia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" dirty="0"/>
              <a:t>Agregación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" dirty="0"/>
              <a:t>Instanciación</a:t>
            </a: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253422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47CBD-22A8-CBA5-BD5F-17ECF8AB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4011D-3918-687C-356A-62734C8E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Asociación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4DFF435-C27E-36DE-EBE6-B9E3C5486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57994"/>
            <a:ext cx="8640960" cy="419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ES" sz="1800" dirty="0"/>
              <a:t>Relación más </a:t>
            </a:r>
            <a:r>
              <a:rPr lang="es-ES" altLang="es-ES" sz="1800" dirty="0">
                <a:solidFill>
                  <a:srgbClr val="0066FF"/>
                </a:solidFill>
              </a:rPr>
              <a:t>general</a:t>
            </a:r>
          </a:p>
          <a:p>
            <a:pPr eaLnBrk="1" hangingPunct="1"/>
            <a:r>
              <a:rPr lang="es-ES" altLang="es-ES" sz="1800" dirty="0"/>
              <a:t>Denota una </a:t>
            </a:r>
            <a:r>
              <a:rPr lang="es-ES" altLang="es-ES" sz="1800" dirty="0">
                <a:solidFill>
                  <a:srgbClr val="0066FF"/>
                </a:solidFill>
              </a:rPr>
              <a:t>dependencia semántica</a:t>
            </a:r>
          </a:p>
          <a:p>
            <a:pPr eaLnBrk="1" hangingPunct="1"/>
            <a:r>
              <a:rPr lang="es-ES" altLang="es-ES" sz="1800" dirty="0"/>
              <a:t>Es </a:t>
            </a:r>
            <a:r>
              <a:rPr lang="es-ES" altLang="es-ES" sz="1800" dirty="0">
                <a:solidFill>
                  <a:srgbClr val="0066FF"/>
                </a:solidFill>
              </a:rPr>
              <a:t>bidireccional</a:t>
            </a:r>
          </a:p>
          <a:p>
            <a:pPr eaLnBrk="1" hangingPunct="1"/>
            <a:r>
              <a:rPr lang="es-ES" altLang="es-ES" sz="1800" dirty="0">
                <a:solidFill>
                  <a:srgbClr val="0066FF"/>
                </a:solidFill>
              </a:rPr>
              <a:t>Primer paso</a:t>
            </a:r>
            <a:r>
              <a:rPr lang="es-ES" altLang="es-ES" sz="1800" dirty="0"/>
              <a:t> para determinar una relación</a:t>
            </a:r>
            <a:br>
              <a:rPr lang="es-ES" altLang="es-ES" sz="1800" dirty="0"/>
            </a:br>
            <a:r>
              <a:rPr lang="es-ES" altLang="es-ES" sz="1800" dirty="0"/>
              <a:t>más compleja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solidFill>
                  <a:schemeClr val="tx2"/>
                </a:solidFill>
              </a:rPr>
              <a:t>	Ejemplo: Relación entre un producto y una venta. Cualquier venta está asociada a un producto, pero no es, ni forma parte de, ni posee ningún producto… al menos en una primera aproximación.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ES" sz="1800" dirty="0">
              <a:solidFill>
                <a:schemeClr val="tx2"/>
              </a:solidFill>
            </a:endParaRPr>
          </a:p>
          <a:p>
            <a:pPr eaLnBrk="1" hangingPunct="1"/>
            <a:r>
              <a:rPr lang="es-ES" altLang="es-ES" sz="1800" b="1" dirty="0">
                <a:solidFill>
                  <a:srgbClr val="0066FF"/>
                </a:solidFill>
              </a:rPr>
              <a:t>Cardinalidad</a:t>
            </a:r>
            <a:r>
              <a:rPr lang="es-ES" altLang="es-ES" sz="1800" b="1" dirty="0"/>
              <a:t>:</a:t>
            </a:r>
            <a:r>
              <a:rPr lang="es-ES" altLang="es-ES" sz="1800" dirty="0"/>
              <a:t> multiplicidad a cada lado</a:t>
            </a:r>
          </a:p>
          <a:p>
            <a:pPr lvl="1" eaLnBrk="1" hangingPunct="1"/>
            <a:r>
              <a:rPr lang="es-ES" altLang="es-ES" sz="1800" dirty="0"/>
              <a:t>Uno a uno: </a:t>
            </a:r>
            <a:r>
              <a:rPr lang="es-ES" altLang="es-ES" sz="1800" dirty="0">
                <a:solidFill>
                  <a:schemeClr val="tx2"/>
                </a:solidFill>
              </a:rPr>
              <a:t>Venta-Transacción</a:t>
            </a:r>
          </a:p>
          <a:p>
            <a:pPr lvl="1" eaLnBrk="1" hangingPunct="1"/>
            <a:r>
              <a:rPr lang="es-ES" altLang="es-ES" sz="1800" dirty="0"/>
              <a:t>Uno a muchos: </a:t>
            </a:r>
            <a:r>
              <a:rPr lang="es-ES" altLang="es-ES" sz="1800" dirty="0">
                <a:solidFill>
                  <a:schemeClr val="tx2"/>
                </a:solidFill>
              </a:rPr>
              <a:t>Producto-Venta</a:t>
            </a:r>
          </a:p>
          <a:p>
            <a:pPr lvl="1" eaLnBrk="1" hangingPunct="1"/>
            <a:r>
              <a:rPr lang="es-ES" altLang="es-ES" sz="1800" dirty="0"/>
              <a:t>Muchos a muchos: </a:t>
            </a:r>
            <a:r>
              <a:rPr lang="es-ES" altLang="es-ES" sz="1800" dirty="0">
                <a:solidFill>
                  <a:schemeClr val="tx2"/>
                </a:solidFill>
              </a:rPr>
              <a:t>Comprador-Vendedor</a:t>
            </a:r>
          </a:p>
        </p:txBody>
      </p:sp>
      <p:pic>
        <p:nvPicPr>
          <p:cNvPr id="3" name="Picture 5" descr="j0078809">
            <a:extLst>
              <a:ext uri="{FF2B5EF4-FFF2-40B4-BE49-F238E27FC236}">
                <a16:creationId xmlns:a16="http://schemas.microsoft.com/office/drawing/2014/main" id="{5D12F904-0663-9A97-24CF-B1E27760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53" y="51470"/>
            <a:ext cx="2990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96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6491-8D14-3752-5116-25B371CE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CADBF-4AB5-6A14-7EA4-B7C808E2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Herencia</a:t>
            </a:r>
            <a:endParaRPr lang="es-E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3FA7E8-8B79-F058-1C0B-42BB27B86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851" y="1455657"/>
            <a:ext cx="8640960" cy="28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ES" sz="2000" dirty="0"/>
              <a:t>¡Relación </a:t>
            </a:r>
            <a:r>
              <a:rPr lang="es-ES" altLang="es-ES" sz="2000" dirty="0">
                <a:solidFill>
                  <a:srgbClr val="0066FF"/>
                </a:solidFill>
              </a:rPr>
              <a:t>característica</a:t>
            </a:r>
            <a:r>
              <a:rPr lang="es-ES" altLang="es-ES" sz="2000" dirty="0"/>
              <a:t> de la OOP!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dirty="0"/>
              <a:t>Puede expresar tanto </a:t>
            </a:r>
            <a:r>
              <a:rPr lang="es-ES" altLang="es-ES" sz="2000" dirty="0">
                <a:solidFill>
                  <a:srgbClr val="0066FF"/>
                </a:solidFill>
              </a:rPr>
              <a:t>especialización</a:t>
            </a:r>
            <a:r>
              <a:rPr lang="es-ES" altLang="es-ES" sz="2000" dirty="0"/>
              <a:t> como </a:t>
            </a:r>
            <a:r>
              <a:rPr lang="es-ES" altLang="es-ES" sz="2000" dirty="0">
                <a:solidFill>
                  <a:srgbClr val="0066FF"/>
                </a:solidFill>
              </a:rPr>
              <a:t>generalización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dirty="0"/>
              <a:t>Evita definir repetidas veces </a:t>
            </a:r>
            <a:br>
              <a:rPr lang="es-ES" altLang="es-ES" sz="2000" dirty="0"/>
            </a:br>
            <a:r>
              <a:rPr lang="es-ES" altLang="es-ES" sz="2000" dirty="0"/>
              <a:t>las </a:t>
            </a:r>
            <a:r>
              <a:rPr lang="es-ES" altLang="es-ES" sz="2000" dirty="0">
                <a:solidFill>
                  <a:srgbClr val="0066FF"/>
                </a:solidFill>
              </a:rPr>
              <a:t>características comunes</a:t>
            </a:r>
            <a:r>
              <a:rPr lang="es-ES" altLang="es-ES" sz="2000" dirty="0"/>
              <a:t> a</a:t>
            </a:r>
            <a:br>
              <a:rPr lang="es-ES" altLang="es-ES" sz="2000" dirty="0"/>
            </a:br>
            <a:r>
              <a:rPr lang="es-ES" altLang="es-ES" sz="2000" dirty="0"/>
              <a:t>varias clases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dirty="0"/>
              <a:t>Una de las clases </a:t>
            </a:r>
            <a:r>
              <a:rPr lang="es-ES" altLang="es-ES" sz="2000" dirty="0">
                <a:solidFill>
                  <a:srgbClr val="0066FF"/>
                </a:solidFill>
              </a:rPr>
              <a:t>comparte</a:t>
            </a:r>
            <a:r>
              <a:rPr lang="es-ES" altLang="es-ES" sz="2000" dirty="0"/>
              <a:t> la </a:t>
            </a:r>
            <a:r>
              <a:rPr lang="es-ES" altLang="es-ES" sz="2000" dirty="0">
                <a:solidFill>
                  <a:srgbClr val="0066FF"/>
                </a:solidFill>
              </a:rPr>
              <a:t>estructura</a:t>
            </a:r>
            <a:r>
              <a:rPr lang="es-ES" altLang="es-ES" sz="2000" dirty="0"/>
              <a:t> y/o el </a:t>
            </a:r>
            <a:r>
              <a:rPr lang="es-ES" altLang="es-ES" sz="2000" dirty="0">
                <a:solidFill>
                  <a:srgbClr val="0066FF"/>
                </a:solidFill>
              </a:rPr>
              <a:t>comportamiento</a:t>
            </a:r>
            <a:r>
              <a:rPr lang="es-ES" altLang="es-ES" sz="2000" dirty="0"/>
              <a:t> de otra(s) clase(s).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dirty="0"/>
              <a:t>También se denomina relación “</a:t>
            </a:r>
            <a:r>
              <a:rPr lang="es-ES" altLang="es-ES" sz="2000" i="1" dirty="0"/>
              <a:t>es un/a</a:t>
            </a:r>
            <a:r>
              <a:rPr lang="es-ES" altLang="es-ES" sz="2000" dirty="0"/>
              <a:t>” (</a:t>
            </a:r>
            <a:r>
              <a:rPr lang="es-ES" altLang="es-ES" sz="2000" i="1" dirty="0" err="1"/>
              <a:t>is</a:t>
            </a:r>
            <a:r>
              <a:rPr lang="es-ES" altLang="es-ES" sz="2000" i="1" dirty="0"/>
              <a:t> a</a:t>
            </a:r>
            <a:r>
              <a:rPr lang="es-ES" altLang="es-ES" sz="2000" dirty="0"/>
              <a:t>)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774C68-D1A6-A217-0E2C-13004B0A1E3E}"/>
              </a:ext>
            </a:extLst>
          </p:cNvPr>
          <p:cNvGrpSpPr/>
          <p:nvPr/>
        </p:nvGrpSpPr>
        <p:grpSpPr>
          <a:xfrm>
            <a:off x="7020272" y="778831"/>
            <a:ext cx="1981200" cy="1981200"/>
            <a:chOff x="6858000" y="2057400"/>
            <a:chExt cx="1981200" cy="19812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6E63756B-3751-4C3D-CBE3-0427B454C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2057400"/>
              <a:ext cx="533400" cy="609600"/>
            </a:xfrm>
            <a:custGeom>
              <a:avLst/>
              <a:gdLst>
                <a:gd name="T0" fmla="*/ 119161323 w 901"/>
                <a:gd name="T1" fmla="*/ 39299137 h 790"/>
                <a:gd name="T2" fmla="*/ 87968967 w 901"/>
                <a:gd name="T3" fmla="*/ 88125011 h 790"/>
                <a:gd name="T4" fmla="*/ 41355964 w 901"/>
                <a:gd name="T5" fmla="*/ 162554084 h 790"/>
                <a:gd name="T6" fmla="*/ 10514078 w 901"/>
                <a:gd name="T7" fmla="*/ 215548387 h 790"/>
                <a:gd name="T8" fmla="*/ 0 w 901"/>
                <a:gd name="T9" fmla="*/ 241747297 h 790"/>
                <a:gd name="T10" fmla="*/ 36098925 w 901"/>
                <a:gd name="T11" fmla="*/ 342971763 h 790"/>
                <a:gd name="T12" fmla="*/ 80258644 w 901"/>
                <a:gd name="T13" fmla="*/ 369170673 h 790"/>
                <a:gd name="T14" fmla="*/ 165774326 w 901"/>
                <a:gd name="T15" fmla="*/ 422164976 h 790"/>
                <a:gd name="T16" fmla="*/ 212387329 w 901"/>
                <a:gd name="T17" fmla="*/ 470395139 h 790"/>
                <a:gd name="T18" fmla="*/ 282131895 w 901"/>
                <a:gd name="T19" fmla="*/ 215548387 h 790"/>
                <a:gd name="T20" fmla="*/ 289842219 w 901"/>
                <a:gd name="T21" fmla="*/ 127423376 h 790"/>
                <a:gd name="T22" fmla="*/ 315777536 w 901"/>
                <a:gd name="T23" fmla="*/ 48230163 h 790"/>
                <a:gd name="T24" fmla="*/ 313324251 w 901"/>
                <a:gd name="T25" fmla="*/ 26198910 h 790"/>
                <a:gd name="T26" fmla="*/ 305263458 w 901"/>
                <a:gd name="T27" fmla="*/ 17862823 h 790"/>
                <a:gd name="T28" fmla="*/ 266711248 w 901"/>
                <a:gd name="T29" fmla="*/ 0 h 790"/>
                <a:gd name="T30" fmla="*/ 214840614 w 901"/>
                <a:gd name="T31" fmla="*/ 13099455 h 790"/>
                <a:gd name="T32" fmla="*/ 183648850 w 901"/>
                <a:gd name="T33" fmla="*/ 39299137 h 790"/>
                <a:gd name="T34" fmla="*/ 175937935 w 901"/>
                <a:gd name="T35" fmla="*/ 48230163 h 790"/>
                <a:gd name="T36" fmla="*/ 150003210 w 901"/>
                <a:gd name="T37" fmla="*/ 39299137 h 790"/>
                <a:gd name="T38" fmla="*/ 132128686 w 901"/>
                <a:gd name="T39" fmla="*/ 30963050 h 790"/>
                <a:gd name="T40" fmla="*/ 119161323 w 901"/>
                <a:gd name="T41" fmla="*/ 39299137 h 7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01" h="790">
                  <a:moveTo>
                    <a:pt x="340" y="66"/>
                  </a:moveTo>
                  <a:cubicBezTo>
                    <a:pt x="315" y="105"/>
                    <a:pt x="290" y="120"/>
                    <a:pt x="251" y="148"/>
                  </a:cubicBezTo>
                  <a:cubicBezTo>
                    <a:pt x="203" y="182"/>
                    <a:pt x="160" y="231"/>
                    <a:pt x="118" y="273"/>
                  </a:cubicBezTo>
                  <a:cubicBezTo>
                    <a:pt x="88" y="303"/>
                    <a:pt x="60" y="332"/>
                    <a:pt x="30" y="362"/>
                  </a:cubicBezTo>
                  <a:cubicBezTo>
                    <a:pt x="17" y="375"/>
                    <a:pt x="0" y="406"/>
                    <a:pt x="0" y="406"/>
                  </a:cubicBezTo>
                  <a:cubicBezTo>
                    <a:pt x="9" y="463"/>
                    <a:pt x="42" y="557"/>
                    <a:pt x="103" y="576"/>
                  </a:cubicBezTo>
                  <a:cubicBezTo>
                    <a:pt x="142" y="601"/>
                    <a:pt x="187" y="601"/>
                    <a:pt x="229" y="620"/>
                  </a:cubicBezTo>
                  <a:cubicBezTo>
                    <a:pt x="309" y="657"/>
                    <a:pt x="389" y="683"/>
                    <a:pt x="473" y="709"/>
                  </a:cubicBezTo>
                  <a:cubicBezTo>
                    <a:pt x="520" y="740"/>
                    <a:pt x="552" y="774"/>
                    <a:pt x="606" y="790"/>
                  </a:cubicBezTo>
                  <a:cubicBezTo>
                    <a:pt x="797" y="753"/>
                    <a:pt x="771" y="505"/>
                    <a:pt x="805" y="362"/>
                  </a:cubicBezTo>
                  <a:cubicBezTo>
                    <a:pt x="808" y="327"/>
                    <a:pt x="805" y="252"/>
                    <a:pt x="827" y="214"/>
                  </a:cubicBezTo>
                  <a:cubicBezTo>
                    <a:pt x="853" y="169"/>
                    <a:pt x="885" y="132"/>
                    <a:pt x="901" y="81"/>
                  </a:cubicBezTo>
                  <a:cubicBezTo>
                    <a:pt x="899" y="69"/>
                    <a:pt x="900" y="55"/>
                    <a:pt x="894" y="44"/>
                  </a:cubicBezTo>
                  <a:cubicBezTo>
                    <a:pt x="889" y="36"/>
                    <a:pt x="880" y="33"/>
                    <a:pt x="871" y="30"/>
                  </a:cubicBezTo>
                  <a:cubicBezTo>
                    <a:pt x="836" y="18"/>
                    <a:pt x="797" y="11"/>
                    <a:pt x="761" y="0"/>
                  </a:cubicBezTo>
                  <a:cubicBezTo>
                    <a:pt x="704" y="5"/>
                    <a:pt x="667" y="13"/>
                    <a:pt x="613" y="22"/>
                  </a:cubicBezTo>
                  <a:cubicBezTo>
                    <a:pt x="577" y="35"/>
                    <a:pt x="558" y="43"/>
                    <a:pt x="524" y="66"/>
                  </a:cubicBezTo>
                  <a:cubicBezTo>
                    <a:pt x="517" y="71"/>
                    <a:pt x="502" y="81"/>
                    <a:pt x="502" y="81"/>
                  </a:cubicBezTo>
                  <a:cubicBezTo>
                    <a:pt x="457" y="67"/>
                    <a:pt x="502" y="80"/>
                    <a:pt x="428" y="66"/>
                  </a:cubicBezTo>
                  <a:cubicBezTo>
                    <a:pt x="411" y="63"/>
                    <a:pt x="395" y="50"/>
                    <a:pt x="377" y="52"/>
                  </a:cubicBezTo>
                  <a:cubicBezTo>
                    <a:pt x="364" y="54"/>
                    <a:pt x="352" y="61"/>
                    <a:pt x="340" y="66"/>
                  </a:cubicBezTo>
                  <a:close/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3FFC4F98-5172-DB2F-4223-9CA64A0E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124200"/>
              <a:ext cx="533400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87D0FC01-A55D-356F-9C80-A120DBAA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276600"/>
              <a:ext cx="685800" cy="7620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7" name="AutoShape 12">
              <a:extLst>
                <a:ext uri="{FF2B5EF4-FFF2-40B4-BE49-F238E27FC236}">
                  <a16:creationId xmlns:a16="http://schemas.microsoft.com/office/drawing/2014/main" id="{046CA2A4-5EB2-475C-A9E2-7792D7D39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30480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B5C29C5B-EC61-77D4-8F86-4A15C027C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2590800"/>
              <a:ext cx="6096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D4FE6F68-8FFE-FE04-52CC-CF8C6F9ED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8600" y="2667000"/>
              <a:ext cx="762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F0A098E6-14C7-CECC-0ECF-9D8CB82F4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01000" y="2362200"/>
              <a:ext cx="5334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3624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EAD7D-AFBC-EED1-E27E-4391DCAC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B6E5D-6371-184F-FF87-F22158DE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Herencia (vocabulario)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A1986-6389-1106-EBE3-526078A8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062990"/>
            <a:ext cx="8136904" cy="30175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" sz="1800" b="1" dirty="0">
                <a:solidFill>
                  <a:srgbClr val="0066FF"/>
                </a:solidFill>
              </a:rPr>
              <a:t>Clase base o superclase</a:t>
            </a:r>
            <a:r>
              <a:rPr lang="es-ES" altLang="es-ES" sz="1800" dirty="0"/>
              <a:t>: clase de la cual se hereda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800" b="1" dirty="0">
                <a:solidFill>
                  <a:srgbClr val="0066FF"/>
                </a:solidFill>
              </a:rPr>
              <a:t>Clase derivada o subclase</a:t>
            </a:r>
            <a:r>
              <a:rPr lang="es-ES" altLang="es-ES" sz="1800" dirty="0"/>
              <a:t>: clase que hereda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800" b="1" dirty="0">
                <a:solidFill>
                  <a:srgbClr val="0066FF"/>
                </a:solidFill>
              </a:rPr>
              <a:t>Herencia simple</a:t>
            </a:r>
            <a:r>
              <a:rPr lang="es-ES" altLang="es-ES" sz="1800" dirty="0"/>
              <a:t>: Hereda de una sola clase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800" b="1" dirty="0">
                <a:solidFill>
                  <a:srgbClr val="0066FF"/>
                </a:solidFill>
              </a:rPr>
              <a:t>Herencia múltiple</a:t>
            </a:r>
            <a:r>
              <a:rPr lang="es-ES" altLang="es-ES" sz="1800" dirty="0"/>
              <a:t>: Hereda de varias clases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" sz="1800" dirty="0"/>
              <a:t>Java solo la soporta parcialmente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" sz="1800" dirty="0"/>
              <a:t>Presenta diversos problemas (¿qué hacer cuando se hereda más de una vez de la misma clase?)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800" b="1" dirty="0">
                <a:solidFill>
                  <a:srgbClr val="0066FF"/>
                </a:solidFill>
              </a:rPr>
              <a:t>Clase abstracta</a:t>
            </a:r>
            <a:r>
              <a:rPr lang="es-ES" altLang="es-ES" sz="1800" dirty="0"/>
              <a:t>: La que no lleva, ni puede llevar, ningún objeto asociado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800" b="1" dirty="0">
                <a:solidFill>
                  <a:srgbClr val="0066FF"/>
                </a:solidFill>
              </a:rPr>
              <a:t>Polimorfismo</a:t>
            </a:r>
            <a:r>
              <a:rPr lang="es-ES" altLang="es-ES" sz="1800" dirty="0"/>
              <a:t>: Posibilidad de usar indistintamente todos los objetos de un clase y derivadas.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94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2CAD-074E-AB61-83F4-7A9EDAD5F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4AA2D-97E7-36C4-F29B-BF4E00F7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Herencia (ejemplo)</a:t>
            </a:r>
            <a:endParaRPr lang="es-ES" dirty="0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F0E38D8-3AF4-49CD-673C-CD4E104A4E9A}"/>
              </a:ext>
            </a:extLst>
          </p:cNvPr>
          <p:cNvGrpSpPr/>
          <p:nvPr/>
        </p:nvGrpSpPr>
        <p:grpSpPr>
          <a:xfrm>
            <a:off x="1259632" y="51470"/>
            <a:ext cx="7228284" cy="4680520"/>
            <a:chOff x="800100" y="-596602"/>
            <a:chExt cx="8343900" cy="5867400"/>
          </a:xfrm>
        </p:grpSpPr>
        <p:grpSp>
          <p:nvGrpSpPr>
            <p:cNvPr id="42" name="Group 60">
              <a:extLst>
                <a:ext uri="{FF2B5EF4-FFF2-40B4-BE49-F238E27FC236}">
                  <a16:creationId xmlns:a16="http://schemas.microsoft.com/office/drawing/2014/main" id="{0426A595-FF71-0E0A-69FE-A8EEB0B18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241598"/>
              <a:ext cx="7543800" cy="4484688"/>
              <a:chOff x="624" y="1152"/>
              <a:chExt cx="4752" cy="2825"/>
            </a:xfrm>
          </p:grpSpPr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788526D4-39B0-F20E-4795-B8184B169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12"/>
                <a:ext cx="1044" cy="437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AE6CA00C-FEA4-DDAB-93CD-BF1E01C3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453"/>
                <a:ext cx="98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Figura plana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E7B17B5A-8576-BE54-AF74-577139B36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1934"/>
                <a:ext cx="1011" cy="429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0B0901F4-6CB3-A994-4278-5EA6303D2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61"/>
                <a:ext cx="73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Triángulo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CF66082D-D5FE-561D-4CFB-07A1A21E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" y="3536"/>
                <a:ext cx="961" cy="437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48" name="Rectangle 13">
                <a:extLst>
                  <a:ext uri="{FF2B5EF4-FFF2-40B4-BE49-F238E27FC236}">
                    <a16:creationId xmlns:a16="http://schemas.microsoft.com/office/drawing/2014/main" id="{2F72DAB8-E31E-E9F2-69FA-6D9EF8DC2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578"/>
                <a:ext cx="89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Rectángulo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F026338-361C-31C1-82A5-FC4678128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1152"/>
                <a:ext cx="862" cy="436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0" name="Rectangle 17">
                <a:extLst>
                  <a:ext uri="{FF2B5EF4-FFF2-40B4-BE49-F238E27FC236}">
                    <a16:creationId xmlns:a16="http://schemas.microsoft.com/office/drawing/2014/main" id="{A50FA9A6-4EFD-B78D-2B6C-65F0D8DF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193"/>
                <a:ext cx="79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Equilátero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Rectangle 20">
                <a:extLst>
                  <a:ext uri="{FF2B5EF4-FFF2-40B4-BE49-F238E27FC236}">
                    <a16:creationId xmlns:a16="http://schemas.microsoft.com/office/drawing/2014/main" id="{EAEBD81B-38BC-AB12-3B0C-48F565DC4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26"/>
                <a:ext cx="820" cy="437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2" name="Rectangle 21">
                <a:extLst>
                  <a:ext uri="{FF2B5EF4-FFF2-40B4-BE49-F238E27FC236}">
                    <a16:creationId xmlns:a16="http://schemas.microsoft.com/office/drawing/2014/main" id="{34787CCF-51A0-7195-C140-534C0903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667"/>
                <a:ext cx="72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Escaleno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53" name="Rectangle 24">
                <a:extLst>
                  <a:ext uri="{FF2B5EF4-FFF2-40B4-BE49-F238E27FC236}">
                    <a16:creationId xmlns:a16="http://schemas.microsoft.com/office/drawing/2014/main" id="{6D032D52-66BE-6F7F-DBD7-08F0114AF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1906"/>
                <a:ext cx="828" cy="436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4" name="Rectangle 25">
                <a:extLst>
                  <a:ext uri="{FF2B5EF4-FFF2-40B4-BE49-F238E27FC236}">
                    <a16:creationId xmlns:a16="http://schemas.microsoft.com/office/drawing/2014/main" id="{14975616-1F69-567A-953F-E29D8DF25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947"/>
                <a:ext cx="73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Isósceles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55" name="Rectangle 28">
                <a:extLst>
                  <a:ext uri="{FF2B5EF4-FFF2-40B4-BE49-F238E27FC236}">
                    <a16:creationId xmlns:a16="http://schemas.microsoft.com/office/drawing/2014/main" id="{C994B1C6-D434-F352-0511-0F95E24B3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3541"/>
                <a:ext cx="853" cy="436"/>
              </a:xfrm>
              <a:prstGeom prst="rect">
                <a:avLst/>
              </a:prstGeom>
              <a:noFill/>
              <a:ln w="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6" name="Rectangle 29">
                <a:extLst>
                  <a:ext uri="{FF2B5EF4-FFF2-40B4-BE49-F238E27FC236}">
                    <a16:creationId xmlns:a16="http://schemas.microsoft.com/office/drawing/2014/main" id="{1FE7F708-CB19-0B88-E46E-F741F7A76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4" y="3582"/>
                <a:ext cx="77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sz="22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Cuadrado</a:t>
                </a:r>
                <a:endParaRPr lang="es-ES" altLang="es-E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Line 32">
                <a:extLst>
                  <a:ext uri="{FF2B5EF4-FFF2-40B4-BE49-F238E27FC236}">
                    <a16:creationId xmlns:a16="http://schemas.microsoft.com/office/drawing/2014/main" id="{D5788BAC-6ABA-93FE-1804-53C3CEE1D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8" y="2268"/>
                <a:ext cx="878" cy="222"/>
              </a:xfrm>
              <a:prstGeom prst="line">
                <a:avLst/>
              </a:prstGeom>
              <a:noFill/>
              <a:ln w="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049A9D2B-48A4-F195-B24C-C446418DF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" y="2342"/>
                <a:ext cx="261" cy="173"/>
              </a:xfrm>
              <a:custGeom>
                <a:avLst/>
                <a:gdLst>
                  <a:gd name="T0" fmla="*/ 0 w 261"/>
                  <a:gd name="T1" fmla="*/ 148 h 173"/>
                  <a:gd name="T2" fmla="*/ 261 w 261"/>
                  <a:gd name="T3" fmla="*/ 173 h 173"/>
                  <a:gd name="T4" fmla="*/ 220 w 261"/>
                  <a:gd name="T5" fmla="*/ 0 h 173"/>
                  <a:gd name="T6" fmla="*/ 0 w 261"/>
                  <a:gd name="T7" fmla="*/ 148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1" h="173">
                    <a:moveTo>
                      <a:pt x="0" y="148"/>
                    </a:moveTo>
                    <a:lnTo>
                      <a:pt x="261" y="173"/>
                    </a:lnTo>
                    <a:lnTo>
                      <a:pt x="220" y="0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Line 34">
                <a:extLst>
                  <a:ext uri="{FF2B5EF4-FFF2-40B4-BE49-F238E27FC236}">
                    <a16:creationId xmlns:a16="http://schemas.microsoft.com/office/drawing/2014/main" id="{88DBCD3B-4047-9001-1E4C-6F55FC887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5" y="3755"/>
                <a:ext cx="903" cy="1"/>
              </a:xfrm>
              <a:prstGeom prst="line">
                <a:avLst/>
              </a:prstGeom>
              <a:noFill/>
              <a:ln w="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3118B7CC-7823-5F06-DCA0-9FDE67F67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" y="3664"/>
                <a:ext cx="249" cy="181"/>
              </a:xfrm>
              <a:custGeom>
                <a:avLst/>
                <a:gdLst>
                  <a:gd name="T0" fmla="*/ 0 w 249"/>
                  <a:gd name="T1" fmla="*/ 91 h 181"/>
                  <a:gd name="T2" fmla="*/ 249 w 249"/>
                  <a:gd name="T3" fmla="*/ 181 h 181"/>
                  <a:gd name="T4" fmla="*/ 249 w 249"/>
                  <a:gd name="T5" fmla="*/ 0 h 181"/>
                  <a:gd name="T6" fmla="*/ 0 w 249"/>
                  <a:gd name="T7" fmla="*/ 9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9" h="181">
                    <a:moveTo>
                      <a:pt x="0" y="91"/>
                    </a:moveTo>
                    <a:lnTo>
                      <a:pt x="249" y="181"/>
                    </a:lnTo>
                    <a:lnTo>
                      <a:pt x="249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Line 36">
                <a:extLst>
                  <a:ext uri="{FF2B5EF4-FFF2-40B4-BE49-F238E27FC236}">
                    <a16:creationId xmlns:a16="http://schemas.microsoft.com/office/drawing/2014/main" id="{280A3A80-28B2-FCE0-CABC-54FF33BD5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1" y="2124"/>
                <a:ext cx="962" cy="12"/>
              </a:xfrm>
              <a:prstGeom prst="line">
                <a:avLst/>
              </a:prstGeom>
              <a:noFill/>
              <a:ln w="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FC756737-5024-24FF-4BF6-D94BBDE43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2041"/>
                <a:ext cx="249" cy="182"/>
              </a:xfrm>
              <a:custGeom>
                <a:avLst/>
                <a:gdLst>
                  <a:gd name="T0" fmla="*/ 0 w 249"/>
                  <a:gd name="T1" fmla="*/ 95 h 182"/>
                  <a:gd name="T2" fmla="*/ 249 w 249"/>
                  <a:gd name="T3" fmla="*/ 182 h 182"/>
                  <a:gd name="T4" fmla="*/ 249 w 249"/>
                  <a:gd name="T5" fmla="*/ 0 h 182"/>
                  <a:gd name="T6" fmla="*/ 0 w 249"/>
                  <a:gd name="T7" fmla="*/ 95 h 1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9" h="182">
                    <a:moveTo>
                      <a:pt x="0" y="95"/>
                    </a:moveTo>
                    <a:lnTo>
                      <a:pt x="249" y="182"/>
                    </a:lnTo>
                    <a:lnTo>
                      <a:pt x="249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Line 38">
                <a:extLst>
                  <a:ext uri="{FF2B5EF4-FFF2-40B4-BE49-F238E27FC236}">
                    <a16:creationId xmlns:a16="http://schemas.microsoft.com/office/drawing/2014/main" id="{F79F269A-9A4D-3FFB-FCA6-BBEC8E35A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1" y="1543"/>
                <a:ext cx="941" cy="387"/>
              </a:xfrm>
              <a:prstGeom prst="line">
                <a:avLst/>
              </a:prstGeom>
              <a:noFill/>
              <a:ln w="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53E8D648-7ECB-F86D-E2E5-62C1A49BB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1753"/>
                <a:ext cx="261" cy="177"/>
              </a:xfrm>
              <a:custGeom>
                <a:avLst/>
                <a:gdLst>
                  <a:gd name="T0" fmla="*/ 0 w 261"/>
                  <a:gd name="T1" fmla="*/ 177 h 177"/>
                  <a:gd name="T2" fmla="*/ 261 w 261"/>
                  <a:gd name="T3" fmla="*/ 165 h 177"/>
                  <a:gd name="T4" fmla="*/ 195 w 261"/>
                  <a:gd name="T5" fmla="*/ 0 h 177"/>
                  <a:gd name="T6" fmla="*/ 0 w 261"/>
                  <a:gd name="T7" fmla="*/ 177 h 1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1" h="177">
                    <a:moveTo>
                      <a:pt x="0" y="177"/>
                    </a:moveTo>
                    <a:lnTo>
                      <a:pt x="261" y="165"/>
                    </a:lnTo>
                    <a:lnTo>
                      <a:pt x="195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Line 40">
                <a:extLst>
                  <a:ext uri="{FF2B5EF4-FFF2-40B4-BE49-F238E27FC236}">
                    <a16:creationId xmlns:a16="http://schemas.microsoft.com/office/drawing/2014/main" id="{429C5C74-597B-5324-302B-482A48B4D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61" y="2330"/>
                <a:ext cx="970" cy="358"/>
              </a:xfrm>
              <a:prstGeom prst="line">
                <a:avLst/>
              </a:prstGeom>
              <a:noFill/>
              <a:ln w="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41">
                <a:extLst>
                  <a:ext uri="{FF2B5EF4-FFF2-40B4-BE49-F238E27FC236}">
                    <a16:creationId xmlns:a16="http://schemas.microsoft.com/office/drawing/2014/main" id="{6C15D653-7F7A-E4DB-6A79-C1E3AF4E0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2330"/>
                <a:ext cx="266" cy="173"/>
              </a:xfrm>
              <a:custGeom>
                <a:avLst/>
                <a:gdLst>
                  <a:gd name="T0" fmla="*/ 0 w 266"/>
                  <a:gd name="T1" fmla="*/ 0 h 173"/>
                  <a:gd name="T2" fmla="*/ 266 w 266"/>
                  <a:gd name="T3" fmla="*/ 0 h 173"/>
                  <a:gd name="T4" fmla="*/ 199 w 266"/>
                  <a:gd name="T5" fmla="*/ 173 h 173"/>
                  <a:gd name="T6" fmla="*/ 0 w 266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" h="173">
                    <a:moveTo>
                      <a:pt x="0" y="0"/>
                    </a:moveTo>
                    <a:lnTo>
                      <a:pt x="266" y="0"/>
                    </a:lnTo>
                    <a:lnTo>
                      <a:pt x="199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Line 42">
                <a:extLst>
                  <a:ext uri="{FF2B5EF4-FFF2-40B4-BE49-F238E27FC236}">
                    <a16:creationId xmlns:a16="http://schemas.microsoft.com/office/drawing/2014/main" id="{3A8516E8-4336-8237-D50F-7882115C0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1" y="2849"/>
                <a:ext cx="1179" cy="847"/>
              </a:xfrm>
              <a:prstGeom prst="line">
                <a:avLst/>
              </a:prstGeom>
              <a:noFill/>
              <a:ln w="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43">
                <a:extLst>
                  <a:ext uri="{FF2B5EF4-FFF2-40B4-BE49-F238E27FC236}">
                    <a16:creationId xmlns:a16="http://schemas.microsoft.com/office/drawing/2014/main" id="{9301F97F-0D17-6756-664B-80EBEA5F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" y="2849"/>
                <a:ext cx="257" cy="218"/>
              </a:xfrm>
              <a:custGeom>
                <a:avLst/>
                <a:gdLst>
                  <a:gd name="T0" fmla="*/ 0 w 257"/>
                  <a:gd name="T1" fmla="*/ 0 h 218"/>
                  <a:gd name="T2" fmla="*/ 257 w 257"/>
                  <a:gd name="T3" fmla="*/ 70 h 218"/>
                  <a:gd name="T4" fmla="*/ 149 w 257"/>
                  <a:gd name="T5" fmla="*/ 218 h 218"/>
                  <a:gd name="T6" fmla="*/ 0 w 257"/>
                  <a:gd name="T7" fmla="*/ 0 h 2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7" h="218">
                    <a:moveTo>
                      <a:pt x="0" y="0"/>
                    </a:moveTo>
                    <a:lnTo>
                      <a:pt x="257" y="70"/>
                    </a:lnTo>
                    <a:lnTo>
                      <a:pt x="149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9" name="Group 61">
              <a:extLst>
                <a:ext uri="{FF2B5EF4-FFF2-40B4-BE49-F238E27FC236}">
                  <a16:creationId xmlns:a16="http://schemas.microsoft.com/office/drawing/2014/main" id="{F71B4F0B-5180-9FE7-CE8F-5CA78F5E6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3900" y="-596602"/>
              <a:ext cx="4610100" cy="4479925"/>
              <a:chOff x="2880" y="624"/>
              <a:chExt cx="2904" cy="2822"/>
            </a:xfrm>
          </p:grpSpPr>
          <p:pic>
            <p:nvPicPr>
              <p:cNvPr id="70" name="Picture 62" descr="WB01753_">
                <a:extLst>
                  <a:ext uri="{FF2B5EF4-FFF2-40B4-BE49-F238E27FC236}">
                    <a16:creationId xmlns:a16="http://schemas.microsoft.com/office/drawing/2014/main" id="{E47C46BF-3055-1652-4D29-803CED886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624"/>
                <a:ext cx="1608" cy="2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Text Box 63">
                <a:extLst>
                  <a:ext uri="{FF2B5EF4-FFF2-40B4-BE49-F238E27FC236}">
                    <a16:creationId xmlns:a16="http://schemas.microsoft.com/office/drawing/2014/main" id="{DA39ECFD-6950-CF2A-8EC4-90EFDE6DF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48"/>
                <a:ext cx="1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b="1" dirty="0">
                    <a:solidFill>
                      <a:srgbClr val="FF5050"/>
                    </a:solidFill>
                  </a:rPr>
                  <a:t>Polimorfismo</a:t>
                </a:r>
              </a:p>
            </p:txBody>
          </p:sp>
        </p:grpSp>
        <p:grpSp>
          <p:nvGrpSpPr>
            <p:cNvPr id="72" name="Group 64">
              <a:extLst>
                <a:ext uri="{FF2B5EF4-FFF2-40B4-BE49-F238E27FC236}">
                  <a16:creationId xmlns:a16="http://schemas.microsoft.com/office/drawing/2014/main" id="{0C5B9112-C866-EE83-8601-135F01379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100" y="1308398"/>
              <a:ext cx="2343150" cy="1905000"/>
              <a:chOff x="528" y="1824"/>
              <a:chExt cx="1476" cy="1200"/>
            </a:xfrm>
          </p:grpSpPr>
          <p:pic>
            <p:nvPicPr>
              <p:cNvPr id="73" name="Picture 65">
                <a:extLst>
                  <a:ext uri="{FF2B5EF4-FFF2-40B4-BE49-F238E27FC236}">
                    <a16:creationId xmlns:a16="http://schemas.microsoft.com/office/drawing/2014/main" id="{53F0C663-0C40-272B-03DF-61AD5F052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2160"/>
                <a:ext cx="1344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4" name="Text Box 66">
                <a:extLst>
                  <a:ext uri="{FF2B5EF4-FFF2-40B4-BE49-F238E27FC236}">
                    <a16:creationId xmlns:a16="http://schemas.microsoft.com/office/drawing/2014/main" id="{14B3CB3A-F81E-8F72-5453-9076485EE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824"/>
                <a:ext cx="13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b="1" dirty="0">
                    <a:solidFill>
                      <a:srgbClr val="FF5050"/>
                    </a:solidFill>
                  </a:rPr>
                  <a:t>Clase abstracta</a:t>
                </a:r>
              </a:p>
            </p:txBody>
          </p:sp>
        </p:grpSp>
        <p:grpSp>
          <p:nvGrpSpPr>
            <p:cNvPr id="75" name="Group 67">
              <a:extLst>
                <a:ext uri="{FF2B5EF4-FFF2-40B4-BE49-F238E27FC236}">
                  <a16:creationId xmlns:a16="http://schemas.microsoft.com/office/drawing/2014/main" id="{4E815626-A0B4-8E67-6693-4AA9EAB1A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3300" y="3899198"/>
              <a:ext cx="5257800" cy="1371600"/>
              <a:chOff x="2256" y="3456"/>
              <a:chExt cx="3312" cy="864"/>
            </a:xfrm>
          </p:grpSpPr>
          <p:pic>
            <p:nvPicPr>
              <p:cNvPr id="76" name="Picture 68">
                <a:extLst>
                  <a:ext uri="{FF2B5EF4-FFF2-40B4-BE49-F238E27FC236}">
                    <a16:creationId xmlns:a16="http://schemas.microsoft.com/office/drawing/2014/main" id="{5C19EAE1-EA13-F5BA-EEC0-94B2169A9A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" y="3456"/>
                <a:ext cx="1152" cy="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69">
                <a:extLst>
                  <a:ext uri="{FF2B5EF4-FFF2-40B4-BE49-F238E27FC236}">
                    <a16:creationId xmlns:a16="http://schemas.microsoft.com/office/drawing/2014/main" id="{3A2C1B2A-DA3A-83D2-2830-6EC2963AB1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456"/>
                <a:ext cx="1152" cy="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Text Box 70">
                <a:extLst>
                  <a:ext uri="{FF2B5EF4-FFF2-40B4-BE49-F238E27FC236}">
                    <a16:creationId xmlns:a16="http://schemas.microsoft.com/office/drawing/2014/main" id="{ADF040C5-6E8E-2986-4D74-0202F330C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4032"/>
                <a:ext cx="10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b="1">
                    <a:solidFill>
                      <a:srgbClr val="FF5050"/>
                    </a:solidFill>
                  </a:rPr>
                  <a:t>Superclase</a:t>
                </a:r>
              </a:p>
            </p:txBody>
          </p:sp>
          <p:sp>
            <p:nvSpPr>
              <p:cNvPr id="79" name="Text Box 71">
                <a:extLst>
                  <a:ext uri="{FF2B5EF4-FFF2-40B4-BE49-F238E27FC236}">
                    <a16:creationId xmlns:a16="http://schemas.microsoft.com/office/drawing/2014/main" id="{A9E930D9-5A62-7B6D-1F7D-97C78085E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8" y="3984"/>
                <a:ext cx="8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b="1">
                    <a:solidFill>
                      <a:srgbClr val="FF5050"/>
                    </a:solidFill>
                  </a:rPr>
                  <a:t>Subclase</a:t>
                </a:r>
              </a:p>
            </p:txBody>
          </p:sp>
        </p:grpSp>
        <p:grpSp>
          <p:nvGrpSpPr>
            <p:cNvPr id="80" name="Group 72">
              <a:extLst>
                <a:ext uri="{FF2B5EF4-FFF2-40B4-BE49-F238E27FC236}">
                  <a16:creationId xmlns:a16="http://schemas.microsoft.com/office/drawing/2014/main" id="{28875032-F136-63DE-773E-8C28DCE9A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4100" y="1765598"/>
              <a:ext cx="5105400" cy="3124200"/>
              <a:chOff x="1488" y="2112"/>
              <a:chExt cx="3216" cy="1968"/>
            </a:xfrm>
          </p:grpSpPr>
          <p:pic>
            <p:nvPicPr>
              <p:cNvPr id="81" name="Picture 73">
                <a:extLst>
                  <a:ext uri="{FF2B5EF4-FFF2-40B4-BE49-F238E27FC236}">
                    <a16:creationId xmlns:a16="http://schemas.microsoft.com/office/drawing/2014/main" id="{8461E1FF-B2EF-EA57-2EF5-054677E59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2112"/>
                <a:ext cx="1248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2" name="Text Box 74">
                <a:extLst>
                  <a:ext uri="{FF2B5EF4-FFF2-40B4-BE49-F238E27FC236}">
                    <a16:creationId xmlns:a16="http://schemas.microsoft.com/office/drawing/2014/main" id="{AC24612A-0FAB-D843-5977-2952B37ED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880"/>
                <a:ext cx="1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s-ES" altLang="es-ES" b="1">
                    <a:solidFill>
                      <a:srgbClr val="FF5050"/>
                    </a:solidFill>
                  </a:rPr>
                  <a:t>Herencia simple</a:t>
                </a:r>
              </a:p>
            </p:txBody>
          </p:sp>
          <p:pic>
            <p:nvPicPr>
              <p:cNvPr id="83" name="Picture 75">
                <a:extLst>
                  <a:ext uri="{FF2B5EF4-FFF2-40B4-BE49-F238E27FC236}">
                    <a16:creationId xmlns:a16="http://schemas.microsoft.com/office/drawing/2014/main" id="{5F429519-325E-A865-F07E-F170E224B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3504"/>
                <a:ext cx="1248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2637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920BF-9D7D-8BE0-FC6A-D346BCAA7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7241F-5C42-3EFD-5D45-590314FD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Agregación</a:t>
            </a:r>
            <a:endParaRPr lang="es-E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B97F17F-00A1-B312-F654-E75ACEF0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9582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Una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</a:rPr>
              <a:t>clase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</a:rPr>
              <a:t>contiene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a otra</a:t>
            </a:r>
            <a:b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</a:b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</a:rPr>
              <a:t>clase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Ésta “es parte de” aquélla.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También se denomina</a:t>
            </a:r>
            <a:b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</a:b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relación “es </a:t>
            </a:r>
            <a:r>
              <a:rPr kumimoji="0" lang="es-ES" altLang="es-ES" sz="1800" b="0" i="1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parte de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” (has 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Una clase puede contener a otra: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</a:rPr>
              <a:t>Por valor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: Cuando los objetos de la clase contenida se crean y destruyen al mismo tiempo que los de la clase continente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</a:rPr>
              <a:t>Por referencia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: Cuando no necesariamente ocurre lo anterior</a:t>
            </a:r>
            <a:endParaRPr kumimoji="0" lang="es-ES" altLang="es-ES" sz="1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97C09A7-FA13-630F-C693-D21C9C868106}"/>
              </a:ext>
            </a:extLst>
          </p:cNvPr>
          <p:cNvGrpSpPr>
            <a:grpSpLocks/>
          </p:cNvGrpSpPr>
          <p:nvPr/>
        </p:nvGrpSpPr>
        <p:grpSpPr bwMode="auto">
          <a:xfrm>
            <a:off x="6084168" y="365772"/>
            <a:ext cx="2935287" cy="2667000"/>
            <a:chOff x="3840" y="1152"/>
            <a:chExt cx="1849" cy="1680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17F74861-B990-1405-BA20-C819C244E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36"/>
              <a:ext cx="31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 descr="IN00611_">
              <a:extLst>
                <a:ext uri="{FF2B5EF4-FFF2-40B4-BE49-F238E27FC236}">
                  <a16:creationId xmlns:a16="http://schemas.microsoft.com/office/drawing/2014/main" id="{DFEE766D-2453-0D72-0D40-9FDEE3EDC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974"/>
              <a:ext cx="37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 descr="IN00615_">
              <a:extLst>
                <a:ext uri="{FF2B5EF4-FFF2-40B4-BE49-F238E27FC236}">
                  <a16:creationId xmlns:a16="http://schemas.microsoft.com/office/drawing/2014/main" id="{229A1276-91A2-FE19-B0C2-F6CAA0C8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304"/>
              <a:ext cx="57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 descr="IN00695_">
              <a:extLst>
                <a:ext uri="{FF2B5EF4-FFF2-40B4-BE49-F238E27FC236}">
                  <a16:creationId xmlns:a16="http://schemas.microsoft.com/office/drawing/2014/main" id="{C41050A7-7458-7CDE-0BDC-76DAEC2A3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1488"/>
              <a:ext cx="520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 descr="IN01068_">
              <a:extLst>
                <a:ext uri="{FF2B5EF4-FFF2-40B4-BE49-F238E27FC236}">
                  <a16:creationId xmlns:a16="http://schemas.microsoft.com/office/drawing/2014/main" id="{66830AA4-F2E0-F916-8F02-7111F25D6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025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 descr="TN00285_">
              <a:extLst>
                <a:ext uri="{FF2B5EF4-FFF2-40B4-BE49-F238E27FC236}">
                  <a16:creationId xmlns:a16="http://schemas.microsoft.com/office/drawing/2014/main" id="{BA9BF38A-29AE-4AEC-69D9-CC4DFC3FE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1728"/>
              <a:ext cx="2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 descr="TR00167_">
              <a:extLst>
                <a:ext uri="{FF2B5EF4-FFF2-40B4-BE49-F238E27FC236}">
                  <a16:creationId xmlns:a16="http://schemas.microsoft.com/office/drawing/2014/main" id="{A044C56F-6CBE-79AE-5595-7A2C312B4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152"/>
              <a:ext cx="820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2" descr="TR00176_">
              <a:extLst>
                <a:ext uri="{FF2B5EF4-FFF2-40B4-BE49-F238E27FC236}">
                  <a16:creationId xmlns:a16="http://schemas.microsoft.com/office/drawing/2014/main" id="{7503ED9D-43CA-16ED-48BA-705CE2C1E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2160"/>
              <a:ext cx="3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 descr="TR00176_">
              <a:extLst>
                <a:ext uri="{FF2B5EF4-FFF2-40B4-BE49-F238E27FC236}">
                  <a16:creationId xmlns:a16="http://schemas.microsoft.com/office/drawing/2014/main" id="{094FEDB3-D405-F6DB-9A8F-F9CA88BD7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2256"/>
              <a:ext cx="3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 descr="TR00176_">
              <a:extLst>
                <a:ext uri="{FF2B5EF4-FFF2-40B4-BE49-F238E27FC236}">
                  <a16:creationId xmlns:a16="http://schemas.microsoft.com/office/drawing/2014/main" id="{7D9F2400-6943-49BE-AAC6-D1D7A3B47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2352"/>
              <a:ext cx="3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TR00176_">
              <a:extLst>
                <a:ext uri="{FF2B5EF4-FFF2-40B4-BE49-F238E27FC236}">
                  <a16:creationId xmlns:a16="http://schemas.microsoft.com/office/drawing/2014/main" id="{FD4F9529-5491-12A7-6CB0-40004FF08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" y="2448"/>
              <a:ext cx="3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148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32461-B1EF-1A14-3A63-035E7533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FB53E-2861-63BA-3CA7-75C7986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Agregación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0031F3-A38E-C4A7-2562-0895C99DB148}"/>
              </a:ext>
            </a:extLst>
          </p:cNvPr>
          <p:cNvSpPr txBox="1"/>
          <p:nvPr/>
        </p:nvSpPr>
        <p:spPr>
          <a:xfrm>
            <a:off x="534164" y="984683"/>
            <a:ext cx="4583622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 </a:t>
            </a:r>
            <a:r>
              <a:rPr kumimoji="0" lang="es-ES" alt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coche</a:t>
            </a: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está hecho 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Volante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Palanca de cambio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s-ES" alt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Ruedas</a:t>
            </a:r>
          </a:p>
        </p:txBody>
      </p:sp>
      <p:grpSp>
        <p:nvGrpSpPr>
          <p:cNvPr id="27" name="Group 120">
            <a:extLst>
              <a:ext uri="{FF2B5EF4-FFF2-40B4-BE49-F238E27FC236}">
                <a16:creationId xmlns:a16="http://schemas.microsoft.com/office/drawing/2014/main" id="{F8B437EE-C40E-D92B-3B45-7D40500A2336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411510"/>
            <a:ext cx="5113338" cy="4422775"/>
            <a:chOff x="1728" y="1390"/>
            <a:chExt cx="3221" cy="2786"/>
          </a:xfrm>
        </p:grpSpPr>
        <p:sp>
          <p:nvSpPr>
            <p:cNvPr id="28" name="Rectangle 71">
              <a:extLst>
                <a:ext uri="{FF2B5EF4-FFF2-40B4-BE49-F238E27FC236}">
                  <a16:creationId xmlns:a16="http://schemas.microsoft.com/office/drawing/2014/main" id="{4CC760CF-7F77-4ADD-2949-C3B06230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3768"/>
              <a:ext cx="1071" cy="408"/>
            </a:xfrm>
            <a:prstGeom prst="rect">
              <a:avLst/>
            </a:prstGeom>
            <a:noFill/>
            <a:ln w="0">
              <a:solidFill>
                <a:srgbClr val="4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9" name="Rectangle 72">
              <a:extLst>
                <a:ext uri="{FF2B5EF4-FFF2-40B4-BE49-F238E27FC236}">
                  <a16:creationId xmlns:a16="http://schemas.microsoft.com/office/drawing/2014/main" id="{AC978B2A-E779-340F-FB28-441A1557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3826"/>
              <a:ext cx="6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dirty="0">
                  <a:solidFill>
                    <a:srgbClr val="008080"/>
                  </a:solidFill>
                  <a:latin typeface="Arial" panose="020B0604020202020204" pitchFamily="34" charset="0"/>
                </a:rPr>
                <a:t>Ruedas</a:t>
              </a:r>
              <a:endParaRPr lang="es-ES" altLang="es-ES" dirty="0"/>
            </a:p>
          </p:txBody>
        </p:sp>
        <p:sp>
          <p:nvSpPr>
            <p:cNvPr id="30" name="Rectangle 75">
              <a:extLst>
                <a:ext uri="{FF2B5EF4-FFF2-40B4-BE49-F238E27FC236}">
                  <a16:creationId xmlns:a16="http://schemas.microsoft.com/office/drawing/2014/main" id="{D527DB96-54AE-D7AA-B98C-152E5537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390"/>
              <a:ext cx="1035" cy="544"/>
            </a:xfrm>
            <a:prstGeom prst="rect">
              <a:avLst/>
            </a:prstGeom>
            <a:noFill/>
            <a:ln w="0">
              <a:solidFill>
                <a:srgbClr val="4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1" name="Rectangle 76">
              <a:extLst>
                <a:ext uri="{FF2B5EF4-FFF2-40B4-BE49-F238E27FC236}">
                  <a16:creationId xmlns:a16="http://schemas.microsoft.com/office/drawing/2014/main" id="{D751437E-82DA-D158-CC13-DB13120A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449"/>
              <a:ext cx="6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>
                  <a:solidFill>
                    <a:srgbClr val="008080"/>
                  </a:solidFill>
                  <a:latin typeface="Arial" panose="020B0604020202020204" pitchFamily="34" charset="0"/>
                </a:rPr>
                <a:t>Volante</a:t>
              </a:r>
              <a:endParaRPr lang="es-ES" altLang="es-ES"/>
            </a:p>
          </p:txBody>
        </p:sp>
        <p:sp>
          <p:nvSpPr>
            <p:cNvPr id="32" name="Rectangle 79">
              <a:extLst>
                <a:ext uri="{FF2B5EF4-FFF2-40B4-BE49-F238E27FC236}">
                  <a16:creationId xmlns:a16="http://schemas.microsoft.com/office/drawing/2014/main" id="{170F8604-162D-DEEC-7609-FA2D1B0F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2169"/>
              <a:ext cx="1169" cy="544"/>
            </a:xfrm>
            <a:prstGeom prst="rect">
              <a:avLst/>
            </a:prstGeom>
            <a:noFill/>
            <a:ln w="0">
              <a:solidFill>
                <a:srgbClr val="4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3" name="Rectangle 80">
              <a:extLst>
                <a:ext uri="{FF2B5EF4-FFF2-40B4-BE49-F238E27FC236}">
                  <a16:creationId xmlns:a16="http://schemas.microsoft.com/office/drawing/2014/main" id="{4F4C03AE-BB9C-5BC3-9D31-1CDF2303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227"/>
              <a:ext cx="7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>
                  <a:solidFill>
                    <a:srgbClr val="008080"/>
                  </a:solidFill>
                  <a:latin typeface="Arial" panose="020B0604020202020204" pitchFamily="34" charset="0"/>
                </a:rPr>
                <a:t>Marchas</a:t>
              </a:r>
              <a:endParaRPr lang="es-ES" altLang="es-ES"/>
            </a:p>
          </p:txBody>
        </p: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E24A0C91-B354-7EAD-62CF-360B2F78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2914"/>
              <a:ext cx="830" cy="544"/>
            </a:xfrm>
            <a:prstGeom prst="rect">
              <a:avLst/>
            </a:prstGeom>
            <a:noFill/>
            <a:ln w="0">
              <a:solidFill>
                <a:srgbClr val="4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5" name="Rectangle 84">
              <a:extLst>
                <a:ext uri="{FF2B5EF4-FFF2-40B4-BE49-F238E27FC236}">
                  <a16:creationId xmlns:a16="http://schemas.microsoft.com/office/drawing/2014/main" id="{56B1E0C5-77DF-38AF-814D-BBE2F432F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964"/>
              <a:ext cx="4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>
                  <a:solidFill>
                    <a:srgbClr val="008080"/>
                  </a:solidFill>
                  <a:latin typeface="Arial" panose="020B0604020202020204" pitchFamily="34" charset="0"/>
                </a:rPr>
                <a:t>Motor</a:t>
              </a:r>
              <a:endParaRPr lang="es-ES" altLang="es-ES"/>
            </a:p>
          </p:txBody>
        </p:sp>
        <p:sp>
          <p:nvSpPr>
            <p:cNvPr id="36" name="Rectangle 87">
              <a:extLst>
                <a:ext uri="{FF2B5EF4-FFF2-40B4-BE49-F238E27FC236}">
                  <a16:creationId xmlns:a16="http://schemas.microsoft.com/office/drawing/2014/main" id="{97EACCCC-DE36-944A-F794-C624C9F2C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71"/>
              <a:ext cx="937" cy="544"/>
            </a:xfrm>
            <a:prstGeom prst="rect">
              <a:avLst/>
            </a:prstGeom>
            <a:noFill/>
            <a:ln w="0">
              <a:solidFill>
                <a:srgbClr val="4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E97AF451-BE31-0707-E85F-E76EE037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2621"/>
              <a:ext cx="5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>
                  <a:solidFill>
                    <a:srgbClr val="008080"/>
                  </a:solidFill>
                  <a:latin typeface="Arial" panose="020B0604020202020204" pitchFamily="34" charset="0"/>
                </a:rPr>
                <a:t>Coche</a:t>
              </a:r>
              <a:endParaRPr lang="es-ES" altLang="es-ES"/>
            </a:p>
          </p:txBody>
        </p:sp>
        <p:sp>
          <p:nvSpPr>
            <p:cNvPr id="38" name="Line 91">
              <a:extLst>
                <a:ext uri="{FF2B5EF4-FFF2-40B4-BE49-F238E27FC236}">
                  <a16:creationId xmlns:a16="http://schemas.microsoft.com/office/drawing/2014/main" id="{3A3887E3-09B5-B047-A30A-625AB7F7A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3433"/>
              <a:ext cx="580" cy="335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Line 92">
              <a:extLst>
                <a:ext uri="{FF2B5EF4-FFF2-40B4-BE49-F238E27FC236}">
                  <a16:creationId xmlns:a16="http://schemas.microsoft.com/office/drawing/2014/main" id="{FC16360A-CD51-D50A-403A-B6FFF644A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5" y="3106"/>
              <a:ext cx="580" cy="327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93">
              <a:extLst>
                <a:ext uri="{FF2B5EF4-FFF2-40B4-BE49-F238E27FC236}">
                  <a16:creationId xmlns:a16="http://schemas.microsoft.com/office/drawing/2014/main" id="{31D4AE4B-956C-C199-EFD1-DF5404770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3106"/>
              <a:ext cx="169" cy="101"/>
            </a:xfrm>
            <a:custGeom>
              <a:avLst/>
              <a:gdLst>
                <a:gd name="T0" fmla="*/ 0 w 169"/>
                <a:gd name="T1" fmla="*/ 0 h 101"/>
                <a:gd name="T2" fmla="*/ 116 w 169"/>
                <a:gd name="T3" fmla="*/ 9 h 101"/>
                <a:gd name="T4" fmla="*/ 169 w 169"/>
                <a:gd name="T5" fmla="*/ 101 h 101"/>
                <a:gd name="T6" fmla="*/ 53 w 169"/>
                <a:gd name="T7" fmla="*/ 93 h 101"/>
                <a:gd name="T8" fmla="*/ 0 w 16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101">
                  <a:moveTo>
                    <a:pt x="0" y="0"/>
                  </a:moveTo>
                  <a:lnTo>
                    <a:pt x="116" y="9"/>
                  </a:lnTo>
                  <a:lnTo>
                    <a:pt x="169" y="101"/>
                  </a:lnTo>
                  <a:lnTo>
                    <a:pt x="5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4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Line 94">
              <a:extLst>
                <a:ext uri="{FF2B5EF4-FFF2-40B4-BE49-F238E27FC236}">
                  <a16:creationId xmlns:a16="http://schemas.microsoft.com/office/drawing/2014/main" id="{3CFBFA15-2F62-F5D3-50A7-6FF14BF7A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261"/>
              <a:ext cx="571" cy="310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95">
              <a:extLst>
                <a:ext uri="{FF2B5EF4-FFF2-40B4-BE49-F238E27FC236}">
                  <a16:creationId xmlns:a16="http://schemas.microsoft.com/office/drawing/2014/main" id="{18D71F80-6A78-C3B9-7486-C97F1E144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2479"/>
              <a:ext cx="169" cy="92"/>
            </a:xfrm>
            <a:custGeom>
              <a:avLst/>
              <a:gdLst>
                <a:gd name="T0" fmla="*/ 0 w 169"/>
                <a:gd name="T1" fmla="*/ 92 h 92"/>
                <a:gd name="T2" fmla="*/ 116 w 169"/>
                <a:gd name="T3" fmla="*/ 92 h 92"/>
                <a:gd name="T4" fmla="*/ 169 w 169"/>
                <a:gd name="T5" fmla="*/ 0 h 92"/>
                <a:gd name="T6" fmla="*/ 53 w 169"/>
                <a:gd name="T7" fmla="*/ 8 h 92"/>
                <a:gd name="T8" fmla="*/ 0 w 169"/>
                <a:gd name="T9" fmla="*/ 92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92">
                  <a:moveTo>
                    <a:pt x="0" y="92"/>
                  </a:moveTo>
                  <a:lnTo>
                    <a:pt x="116" y="92"/>
                  </a:lnTo>
                  <a:lnTo>
                    <a:pt x="169" y="0"/>
                  </a:lnTo>
                  <a:lnTo>
                    <a:pt x="53" y="8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4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Line 96">
              <a:extLst>
                <a:ext uri="{FF2B5EF4-FFF2-40B4-BE49-F238E27FC236}">
                  <a16:creationId xmlns:a16="http://schemas.microsoft.com/office/drawing/2014/main" id="{4C80B5BA-9D8B-7C6F-C71A-63AB828F4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6" y="1943"/>
              <a:ext cx="580" cy="318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Line 97">
              <a:extLst>
                <a:ext uri="{FF2B5EF4-FFF2-40B4-BE49-F238E27FC236}">
                  <a16:creationId xmlns:a16="http://schemas.microsoft.com/office/drawing/2014/main" id="{31B68338-A0A4-63CE-DE38-043CFC901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646"/>
              <a:ext cx="553" cy="109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4E7A998E-D3B9-E4E2-9FB3-24E06639E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2688"/>
              <a:ext cx="196" cy="100"/>
            </a:xfrm>
            <a:custGeom>
              <a:avLst/>
              <a:gdLst>
                <a:gd name="T0" fmla="*/ 0 w 196"/>
                <a:gd name="T1" fmla="*/ 67 h 100"/>
                <a:gd name="T2" fmla="*/ 107 w 196"/>
                <a:gd name="T3" fmla="*/ 100 h 100"/>
                <a:gd name="T4" fmla="*/ 196 w 196"/>
                <a:gd name="T5" fmla="*/ 25 h 100"/>
                <a:gd name="T6" fmla="*/ 89 w 196"/>
                <a:gd name="T7" fmla="*/ 0 h 100"/>
                <a:gd name="T8" fmla="*/ 0 w 196"/>
                <a:gd name="T9" fmla="*/ 67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00">
                  <a:moveTo>
                    <a:pt x="0" y="67"/>
                  </a:moveTo>
                  <a:lnTo>
                    <a:pt x="107" y="100"/>
                  </a:lnTo>
                  <a:lnTo>
                    <a:pt x="196" y="25"/>
                  </a:lnTo>
                  <a:lnTo>
                    <a:pt x="89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4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99">
              <a:extLst>
                <a:ext uri="{FF2B5EF4-FFF2-40B4-BE49-F238E27FC236}">
                  <a16:creationId xmlns:a16="http://schemas.microsoft.com/office/drawing/2014/main" id="{DD5DB0B8-0A25-F31D-B82B-FDF9FEB10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" y="2546"/>
              <a:ext cx="562" cy="100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00">
              <a:extLst>
                <a:ext uri="{FF2B5EF4-FFF2-40B4-BE49-F238E27FC236}">
                  <a16:creationId xmlns:a16="http://schemas.microsoft.com/office/drawing/2014/main" id="{E6631400-E345-1485-4E35-5C5A99419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5" y="2922"/>
              <a:ext cx="553" cy="92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101">
              <a:extLst>
                <a:ext uri="{FF2B5EF4-FFF2-40B4-BE49-F238E27FC236}">
                  <a16:creationId xmlns:a16="http://schemas.microsoft.com/office/drawing/2014/main" id="{8245A2EF-2519-81EF-7C51-049F1088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2889"/>
              <a:ext cx="196" cy="100"/>
            </a:xfrm>
            <a:custGeom>
              <a:avLst/>
              <a:gdLst>
                <a:gd name="T0" fmla="*/ 0 w 196"/>
                <a:gd name="T1" fmla="*/ 33 h 100"/>
                <a:gd name="T2" fmla="*/ 107 w 196"/>
                <a:gd name="T3" fmla="*/ 0 h 100"/>
                <a:gd name="T4" fmla="*/ 196 w 196"/>
                <a:gd name="T5" fmla="*/ 67 h 100"/>
                <a:gd name="T6" fmla="*/ 89 w 196"/>
                <a:gd name="T7" fmla="*/ 100 h 100"/>
                <a:gd name="T8" fmla="*/ 0 w 196"/>
                <a:gd name="T9" fmla="*/ 33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00">
                  <a:moveTo>
                    <a:pt x="0" y="33"/>
                  </a:moveTo>
                  <a:lnTo>
                    <a:pt x="107" y="0"/>
                  </a:lnTo>
                  <a:lnTo>
                    <a:pt x="196" y="67"/>
                  </a:lnTo>
                  <a:lnTo>
                    <a:pt x="89" y="1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4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102">
              <a:extLst>
                <a:ext uri="{FF2B5EF4-FFF2-40B4-BE49-F238E27FC236}">
                  <a16:creationId xmlns:a16="http://schemas.microsoft.com/office/drawing/2014/main" id="{A7AB93BE-593F-7493-4C6D-8A6B1B972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3014"/>
              <a:ext cx="562" cy="92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50" name="Picture 107">
            <a:extLst>
              <a:ext uri="{FF2B5EF4-FFF2-40B4-BE49-F238E27FC236}">
                <a16:creationId xmlns:a16="http://schemas.microsoft.com/office/drawing/2014/main" id="{1A11CC3D-8F6E-0F95-CD5E-96FFDABA3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76" y="1786285"/>
            <a:ext cx="473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8" descr="IN00611_">
            <a:extLst>
              <a:ext uri="{FF2B5EF4-FFF2-40B4-BE49-F238E27FC236}">
                <a16:creationId xmlns:a16="http://schemas.microsoft.com/office/drawing/2014/main" id="{A9F51CB0-A4C0-D390-3A3D-AF344959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64" y="2243485"/>
            <a:ext cx="5572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09" descr="IN00615_">
            <a:extLst>
              <a:ext uri="{FF2B5EF4-FFF2-40B4-BE49-F238E27FC236}">
                <a16:creationId xmlns:a16="http://schemas.microsoft.com/office/drawing/2014/main" id="{E1CC38B0-4DA4-7541-0B7F-987A3FAF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76" y="3386485"/>
            <a:ext cx="871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10" descr="IN00695_">
            <a:extLst>
              <a:ext uri="{FF2B5EF4-FFF2-40B4-BE49-F238E27FC236}">
                <a16:creationId xmlns:a16="http://schemas.microsoft.com/office/drawing/2014/main" id="{90E5FC3C-7F59-9958-0B0A-328E4B68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76" y="2700685"/>
            <a:ext cx="7826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12" descr="TN00285_">
            <a:extLst>
              <a:ext uri="{FF2B5EF4-FFF2-40B4-BE49-F238E27FC236}">
                <a16:creationId xmlns:a16="http://schemas.microsoft.com/office/drawing/2014/main" id="{156004E5-9FB1-37CD-5A22-C1866D10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6" y="1100485"/>
            <a:ext cx="396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16" descr="TR00176_">
            <a:extLst>
              <a:ext uri="{FF2B5EF4-FFF2-40B4-BE49-F238E27FC236}">
                <a16:creationId xmlns:a16="http://schemas.microsoft.com/office/drawing/2014/main" id="{76389934-5188-5D2E-B439-57ADC02A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14" y="4237385"/>
            <a:ext cx="5429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19" descr="TR00175_">
            <a:extLst>
              <a:ext uri="{FF2B5EF4-FFF2-40B4-BE49-F238E27FC236}">
                <a16:creationId xmlns:a16="http://schemas.microsoft.com/office/drawing/2014/main" id="{E9D4F12C-2D7C-AFA0-59CE-186EDBB1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76" y="490885"/>
            <a:ext cx="6953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13" descr="TR00167_">
            <a:extLst>
              <a:ext uri="{FF2B5EF4-FFF2-40B4-BE49-F238E27FC236}">
                <a16:creationId xmlns:a16="http://schemas.microsoft.com/office/drawing/2014/main" id="{46935475-AB0B-3B81-B481-68453ECD6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21" y="3588013"/>
            <a:ext cx="1752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5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B97BB-1740-F0BC-FDBB-D17E3ED1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7A745-A2D0-0E8E-B362-7C2B7AD1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Relación de Instanciación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A8BD4-0E9B-20E8-98AC-00218897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" y="929675"/>
            <a:ext cx="8136904" cy="3017520"/>
          </a:xfrm>
        </p:spPr>
        <p:txBody>
          <a:bodyPr/>
          <a:lstStyle/>
          <a:p>
            <a:pPr eaLnBrk="1" hangingPunct="1"/>
            <a:r>
              <a:rPr lang="es-ES" altLang="es-ES" sz="1600" dirty="0"/>
              <a:t>En determinados casos una clase (</a:t>
            </a:r>
            <a:r>
              <a:rPr lang="es-ES" altLang="es-ES" sz="1600" dirty="0">
                <a:solidFill>
                  <a:schemeClr val="tx2"/>
                </a:solidFill>
              </a:rPr>
              <a:t>p.ej. un vector</a:t>
            </a:r>
            <a:r>
              <a:rPr lang="es-ES" altLang="es-ES" sz="1600" dirty="0"/>
              <a:t>) puede implementarse </a:t>
            </a:r>
            <a:r>
              <a:rPr lang="es-ES" altLang="es-ES" sz="1600" dirty="0">
                <a:solidFill>
                  <a:srgbClr val="0066FF"/>
                </a:solidFill>
              </a:rPr>
              <a:t>independientemente del tipo</a:t>
            </a:r>
            <a:r>
              <a:rPr lang="es-ES" altLang="es-ES" sz="1600" dirty="0"/>
              <a:t> (</a:t>
            </a:r>
            <a:r>
              <a:rPr lang="es-ES" altLang="es-ES" sz="1600" dirty="0">
                <a:solidFill>
                  <a:schemeClr val="tx2"/>
                </a:solidFill>
              </a:rPr>
              <a:t>real, complejo, color...</a:t>
            </a:r>
            <a:r>
              <a:rPr lang="es-ES" altLang="es-ES" sz="1600" dirty="0"/>
              <a:t>) de alguno de sus atributos:</a:t>
            </a:r>
          </a:p>
          <a:p>
            <a:pPr lvl="1" eaLnBrk="1" hangingPunct="1"/>
            <a:r>
              <a:rPr lang="es-ES" altLang="es-ES" sz="1600" dirty="0"/>
              <a:t>Definimos una </a:t>
            </a:r>
            <a:r>
              <a:rPr lang="es-ES" altLang="es-ES" sz="1600" b="1" dirty="0">
                <a:solidFill>
                  <a:srgbClr val="0066FF"/>
                </a:solidFill>
              </a:rPr>
              <a:t>clase </a:t>
            </a:r>
            <a:br>
              <a:rPr lang="es-ES" altLang="es-ES" sz="1600" b="1" dirty="0">
                <a:solidFill>
                  <a:srgbClr val="0066FF"/>
                </a:solidFill>
              </a:rPr>
            </a:br>
            <a:r>
              <a:rPr lang="es-ES" altLang="es-ES" sz="1600" b="1" dirty="0">
                <a:solidFill>
                  <a:srgbClr val="0066FF"/>
                </a:solidFill>
              </a:rPr>
              <a:t>parametrizada</a:t>
            </a:r>
            <a:r>
              <a:rPr lang="es-ES" altLang="es-ES" sz="1600" dirty="0"/>
              <a:t> o </a:t>
            </a:r>
            <a:r>
              <a:rPr lang="es-ES" altLang="es-ES" sz="1600" i="1" dirty="0" err="1">
                <a:solidFill>
                  <a:srgbClr val="0066FF"/>
                </a:solidFill>
              </a:rPr>
              <a:t>template</a:t>
            </a:r>
            <a:br>
              <a:rPr lang="es-ES" altLang="es-ES" sz="1600" i="1" dirty="0">
                <a:solidFill>
                  <a:srgbClr val="0066FF"/>
                </a:solidFill>
              </a:rPr>
            </a:br>
            <a:r>
              <a:rPr lang="es-ES" altLang="es-ES" sz="1600" dirty="0"/>
              <a:t>(plantilla)</a:t>
            </a:r>
          </a:p>
          <a:p>
            <a:pPr lvl="1" eaLnBrk="1" hangingPunct="1"/>
            <a:r>
              <a:rPr lang="es-ES" altLang="es-ES" sz="1600" dirty="0"/>
              <a:t>Para cada uno de los tipos</a:t>
            </a:r>
            <a:br>
              <a:rPr lang="es-ES" altLang="es-ES" sz="1600" dirty="0"/>
            </a:br>
            <a:r>
              <a:rPr lang="es-ES" altLang="es-ES" sz="1600" dirty="0"/>
              <a:t>que necesitemos</a:t>
            </a:r>
            <a:br>
              <a:rPr lang="es-ES" altLang="es-ES" sz="1600" dirty="0"/>
            </a:br>
            <a:r>
              <a:rPr lang="es-ES" altLang="es-ES" sz="1600" dirty="0"/>
              <a:t>definimos una nueva</a:t>
            </a:r>
            <a:br>
              <a:rPr lang="es-ES" altLang="es-ES" sz="1600" dirty="0"/>
            </a:br>
            <a:r>
              <a:rPr lang="es-ES" altLang="es-ES" sz="1600" dirty="0"/>
              <a:t>clase </a:t>
            </a:r>
            <a:r>
              <a:rPr lang="es-ES" altLang="es-ES" sz="1600" dirty="0">
                <a:sym typeface="Wingdings" panose="05000000000000000000" pitchFamily="2" charset="2"/>
              </a:rPr>
              <a:t></a:t>
            </a:r>
            <a:r>
              <a:rPr lang="es-ES" altLang="es-ES" sz="1600" dirty="0"/>
              <a:t> </a:t>
            </a:r>
            <a:r>
              <a:rPr lang="es-ES" altLang="es-ES" sz="1600" dirty="0">
                <a:solidFill>
                  <a:srgbClr val="0066FF"/>
                </a:solidFill>
              </a:rPr>
              <a:t>Instanciación</a:t>
            </a:r>
          </a:p>
          <a:p>
            <a:endParaRPr lang="es-ES" sz="1600" dirty="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4637E23C-84D4-22FE-A069-6A2D152813C4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1563638"/>
            <a:ext cx="3819525" cy="2820988"/>
            <a:chOff x="3235" y="1285"/>
            <a:chExt cx="2406" cy="177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9F76016-9AD3-5B04-8D01-153BC89B5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455"/>
              <a:ext cx="658" cy="516"/>
            </a:xfrm>
            <a:prstGeom prst="rect">
              <a:avLst/>
            </a:prstGeom>
            <a:noFill/>
            <a:ln w="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E8A9A4A-1066-6E87-9C0E-9A07AD65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1285"/>
              <a:ext cx="346" cy="33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chemeClr val="tx2"/>
              </a:solidFill>
              <a:prstDash val="sys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8470187-6881-6EB6-75BD-511DF8C3E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296"/>
              <a:ext cx="2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500">
                  <a:solidFill>
                    <a:schemeClr val="tx2"/>
                  </a:solidFill>
                  <a:latin typeface="Arial" panose="020B0604020202020204" pitchFamily="34" charset="0"/>
                </a:rPr>
                <a:t>Tipo</a:t>
              </a:r>
              <a:endParaRPr lang="es-ES" altLang="es-ES" sz="3200">
                <a:solidFill>
                  <a:schemeClr val="tx2"/>
                </a:solidFill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D7F7D36-E361-C0AB-5F7A-845937370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620"/>
              <a:ext cx="3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Vector</a:t>
              </a:r>
              <a:endParaRPr lang="es-ES" altLang="es-E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FD2DEEE-5F37-45C0-2534-AA5F34E9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471"/>
              <a:ext cx="982" cy="591"/>
            </a:xfrm>
            <a:prstGeom prst="rect">
              <a:avLst/>
            </a:prstGeom>
            <a:noFill/>
            <a:ln w="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FD5FE435-6B85-05E1-3237-4F49E41A2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514"/>
              <a:ext cx="9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VectorEnteros </a:t>
              </a:r>
              <a:endParaRPr lang="es-ES" altLang="es-E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C15C4A6-1AE8-8059-11C3-7D2035E7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2679"/>
              <a:ext cx="3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&lt;int&gt;</a:t>
              </a:r>
              <a:endParaRPr lang="es-ES" altLang="es-ES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77681473-4294-4E3D-3DBB-5A673712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471"/>
              <a:ext cx="1146" cy="591"/>
            </a:xfrm>
            <a:prstGeom prst="rect">
              <a:avLst/>
            </a:prstGeom>
            <a:noFill/>
            <a:ln w="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CF9EB54A-67FC-C1D2-DE0A-DAF5778B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514"/>
              <a:ext cx="90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VectorColores </a:t>
              </a:r>
              <a:endParaRPr lang="es-ES" altLang="es-E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2F4F280D-3F1C-78C9-30F8-F8B6DED0C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679"/>
              <a:ext cx="4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&lt;Color&gt;</a:t>
              </a:r>
              <a:endParaRPr lang="es-ES" altLang="es-E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24C66492-A42D-047B-4598-ADC2D3857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6" y="1971"/>
              <a:ext cx="261" cy="500"/>
            </a:xfrm>
            <a:prstGeom prst="line">
              <a:avLst/>
            </a:prstGeom>
            <a:noFill/>
            <a:ln w="0">
              <a:solidFill>
                <a:schemeClr val="tx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E99D2BCF-D4E6-83EA-2C9D-FD3E14E2E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971"/>
              <a:ext cx="108" cy="139"/>
            </a:xfrm>
            <a:custGeom>
              <a:avLst/>
              <a:gdLst>
                <a:gd name="T0" fmla="*/ 108 w 108"/>
                <a:gd name="T1" fmla="*/ 0 h 139"/>
                <a:gd name="T2" fmla="*/ 91 w 108"/>
                <a:gd name="T3" fmla="*/ 139 h 139"/>
                <a:gd name="T4" fmla="*/ 0 w 108"/>
                <a:gd name="T5" fmla="*/ 96 h 139"/>
                <a:gd name="T6" fmla="*/ 108 w 10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" h="139">
                  <a:moveTo>
                    <a:pt x="108" y="0"/>
                  </a:moveTo>
                  <a:lnTo>
                    <a:pt x="91" y="139"/>
                  </a:lnTo>
                  <a:lnTo>
                    <a:pt x="0" y="9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3E577413-C80B-EFE8-F7B6-516B442B8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6" y="1971"/>
              <a:ext cx="380" cy="500"/>
            </a:xfrm>
            <a:prstGeom prst="line">
              <a:avLst/>
            </a:prstGeom>
            <a:noFill/>
            <a:ln w="0">
              <a:solidFill>
                <a:schemeClr val="tx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D5C4DA22-27B4-59C2-C4DB-533844BF4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1971"/>
              <a:ext cx="119" cy="133"/>
            </a:xfrm>
            <a:custGeom>
              <a:avLst/>
              <a:gdLst>
                <a:gd name="T0" fmla="*/ 0 w 119"/>
                <a:gd name="T1" fmla="*/ 0 h 133"/>
                <a:gd name="T2" fmla="*/ 119 w 119"/>
                <a:gd name="T3" fmla="*/ 75 h 133"/>
                <a:gd name="T4" fmla="*/ 40 w 119"/>
                <a:gd name="T5" fmla="*/ 133 h 133"/>
                <a:gd name="T6" fmla="*/ 0 w 119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" h="133">
                  <a:moveTo>
                    <a:pt x="0" y="0"/>
                  </a:moveTo>
                  <a:lnTo>
                    <a:pt x="119" y="75"/>
                  </a:lnTo>
                  <a:lnTo>
                    <a:pt x="4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5006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D12A3-E29C-56CD-A527-E93C0C6B9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FA1EB-1658-21C8-88D3-E45BD5C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Representaciones gráficas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185E4-96A3-025E-8836-2AB03C41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203598"/>
            <a:ext cx="8383071" cy="3017520"/>
          </a:xfrm>
        </p:spPr>
        <p:txBody>
          <a:bodyPr/>
          <a:lstStyle/>
          <a:p>
            <a:pPr eaLnBrk="1" hangingPunct="1"/>
            <a:r>
              <a:rPr lang="es-ES" altLang="es-ES" sz="1800" dirty="0"/>
              <a:t>Nos sirven para comunicarnos con otros usuarios o desarrolladores.</a:t>
            </a:r>
          </a:p>
          <a:p>
            <a:pPr eaLnBrk="1" hangingPunct="1"/>
            <a:r>
              <a:rPr lang="es-ES" altLang="es-ES" sz="1800" dirty="0"/>
              <a:t>Documentan nuestro sistema</a:t>
            </a:r>
          </a:p>
          <a:p>
            <a:pPr eaLnBrk="1" hangingPunct="1"/>
            <a:r>
              <a:rPr lang="es-ES" altLang="es-ES" sz="1800" dirty="0"/>
              <a:t>Hay múltiples vistas y tipos de diagramas:</a:t>
            </a:r>
          </a:p>
          <a:p>
            <a:pPr lvl="1" eaLnBrk="1" hangingPunct="1"/>
            <a:r>
              <a:rPr lang="es-ES" altLang="es-ES" sz="1800" dirty="0"/>
              <a:t>Estáticos</a:t>
            </a:r>
          </a:p>
          <a:p>
            <a:pPr lvl="2" eaLnBrk="1" hangingPunct="1"/>
            <a:r>
              <a:rPr lang="es-ES" altLang="es-ES" sz="1800" dirty="0"/>
              <a:t>Diagramas de clases </a:t>
            </a:r>
            <a:r>
              <a:rPr lang="es-ES" altLang="es-ES" sz="1800" dirty="0">
                <a:sym typeface="Wingdings" panose="05000000000000000000" pitchFamily="2" charset="2"/>
              </a:rPr>
              <a:t> Los de los ejemplos</a:t>
            </a:r>
            <a:endParaRPr lang="es-ES" altLang="es-ES" sz="1800" dirty="0"/>
          </a:p>
          <a:p>
            <a:pPr lvl="2" eaLnBrk="1" hangingPunct="1"/>
            <a:r>
              <a:rPr lang="es-ES" altLang="es-ES" sz="1800" dirty="0"/>
              <a:t>Diagramas de objetos</a:t>
            </a:r>
          </a:p>
          <a:p>
            <a:pPr lvl="2" eaLnBrk="1" hangingPunct="1"/>
            <a:r>
              <a:rPr lang="es-ES" altLang="es-ES" sz="1800" dirty="0"/>
              <a:t>...</a:t>
            </a:r>
          </a:p>
          <a:p>
            <a:pPr lvl="1" eaLnBrk="1" hangingPunct="1"/>
            <a:r>
              <a:rPr lang="es-ES" altLang="es-ES" sz="1800" dirty="0"/>
              <a:t>Dinámicos:</a:t>
            </a:r>
          </a:p>
          <a:p>
            <a:pPr lvl="2" eaLnBrk="1" hangingPunct="1"/>
            <a:r>
              <a:rPr lang="es-ES" altLang="es-ES" sz="1800" dirty="0"/>
              <a:t>Diagramas de estado: Muestra el ciclo de vida de los objetos, sistemas, etc...</a:t>
            </a:r>
          </a:p>
          <a:p>
            <a:pPr lvl="2" eaLnBrk="1" hangingPunct="1"/>
            <a:r>
              <a:rPr lang="es-ES" altLang="es-ES" sz="1800" dirty="0"/>
              <a:t>Diagramas secuenciales: Muestra como los objetos interaccionan entre ellos</a:t>
            </a:r>
          </a:p>
          <a:p>
            <a:pPr lvl="2" eaLnBrk="1" hangingPunct="1"/>
            <a:r>
              <a:rPr lang="es-ES" altLang="es-ES" sz="1800" dirty="0"/>
              <a:t>...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05484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30D7F-A2B5-E25A-0883-19D326FFB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FB490-6C03-08E2-4014-D3509C16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Diagrama de estado: Un ascensor</a:t>
            </a:r>
            <a:endParaRPr lang="es-E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E772DC5-BD60-0F18-A4D8-3B51A76E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51328"/>
            <a:ext cx="5669632" cy="432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326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7FA2-B951-23E1-418B-FA22576C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0A54-9902-72CF-0D75-C5F8D05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Diagrama secuencial: Impresión</a:t>
            </a:r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BD9A151-9C11-E52E-6579-36EA59D42CA5}"/>
              </a:ext>
            </a:extLst>
          </p:cNvPr>
          <p:cNvGrpSpPr/>
          <p:nvPr/>
        </p:nvGrpSpPr>
        <p:grpSpPr>
          <a:xfrm>
            <a:off x="1979712" y="660189"/>
            <a:ext cx="5184576" cy="4464496"/>
            <a:chOff x="1691680" y="922486"/>
            <a:chExt cx="5337175" cy="4673600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DFB8B120-B086-B41C-5D38-0A38769B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680" y="922486"/>
              <a:ext cx="1223962" cy="5651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A415BE1-4BA8-1C8A-FD42-70C72E3B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592" y="962174"/>
              <a:ext cx="1295400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Ordenador</a:t>
              </a:r>
              <a:endParaRPr lang="es-ES" altLang="es-ES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7397B971-11A5-0299-4F85-B9240224A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455" y="1497161"/>
              <a:ext cx="1587" cy="409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0BEEB91B-C8C2-C9F8-81A6-64878F44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542" y="1824186"/>
              <a:ext cx="122238" cy="29051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CD2B787-BB0A-7716-DC49-E9F8859E4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30" y="922486"/>
              <a:ext cx="1225550" cy="5651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0A9A1D8-9FEB-471D-BC28-F011C441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105" y="962174"/>
              <a:ext cx="1203325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Impresora</a:t>
              </a:r>
              <a:endParaRPr lang="es-ES" altLang="es-E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CA7B12A-699A-4414-0D18-FA9866C4E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805" y="1497161"/>
              <a:ext cx="1587" cy="409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FFCF1CE-91CB-5BDE-F205-D3F4C8F5A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892" y="2094061"/>
              <a:ext cx="122238" cy="164465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7A9336B-46B0-09E9-1899-C9C91E1E7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892" y="922486"/>
              <a:ext cx="1223963" cy="5651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830B5275-CAD8-851F-31D1-3026CD9A0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605" y="962174"/>
              <a:ext cx="612775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Cola</a:t>
              </a:r>
              <a:endParaRPr lang="es-ES" altLang="es-E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BBEB8848-5736-39D1-3AA1-0244674A8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080" y="1497161"/>
              <a:ext cx="1587" cy="409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3310AAAD-E243-192A-DAEB-A3BD16C9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755" y="2367111"/>
              <a:ext cx="176212" cy="533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8873308C-710B-BE5B-72AF-4FB8C267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517" y="922486"/>
              <a:ext cx="1235075" cy="5651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4167D01A-C5E8-EA8E-706F-42F0A25C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667" y="962174"/>
              <a:ext cx="1009650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700">
                  <a:solidFill>
                    <a:srgbClr val="008080"/>
                  </a:solidFill>
                  <a:latin typeface="Arial" panose="020B0604020202020204" pitchFamily="34" charset="0"/>
                </a:rPr>
                <a:t>Servidor</a:t>
              </a:r>
              <a:endParaRPr lang="es-ES" altLang="es-E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705F2DF5-17F6-A6A3-135C-B885F6BD0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292" y="1497161"/>
              <a:ext cx="1588" cy="409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C56516EE-7741-C7AA-9DD3-8F87BF81A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967" y="1833711"/>
              <a:ext cx="101600" cy="2438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55B37128-1FE7-DF9D-A150-36F6AF255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780" y="1832124"/>
              <a:ext cx="1246187" cy="1587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AD4C1D14-6A32-3612-8FF6-9C8058552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205" y="2136924"/>
              <a:ext cx="1182687" cy="1587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74C1A7F7-B803-1FD6-170F-404DECE8A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4780" y="4257824"/>
              <a:ext cx="1246187" cy="1587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210BAB1F-2C42-486D-7C92-AEC3E15FF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780" y="4257824"/>
              <a:ext cx="153987" cy="57150"/>
            </a:xfrm>
            <a:prstGeom prst="line">
              <a:avLst/>
            </a:prstGeom>
            <a:noFill/>
            <a:ln w="9525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0E470368-D55E-1EF6-78A4-1638C6F6C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4780" y="4200674"/>
              <a:ext cx="153987" cy="57150"/>
            </a:xfrm>
            <a:prstGeom prst="line">
              <a:avLst/>
            </a:prstGeom>
            <a:noFill/>
            <a:ln w="9525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E450ABFC-66BC-350E-B43B-666C2AFF6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767" y="2367111"/>
              <a:ext cx="2165350" cy="1588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7BAD9D8C-21C5-3CC3-E669-A2C01E7F8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567" y="2900511"/>
              <a:ext cx="2613025" cy="1588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4FCF5FB8-044A-CA3C-B378-B87E5348A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567" y="2900511"/>
              <a:ext cx="142875" cy="57150"/>
            </a:xfrm>
            <a:prstGeom prst="line">
              <a:avLst/>
            </a:prstGeom>
            <a:noFill/>
            <a:ln w="9525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9ACE9FE0-D13D-B559-C044-BB7F57B8E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2567" y="2843361"/>
              <a:ext cx="142875" cy="57150"/>
            </a:xfrm>
            <a:prstGeom prst="line">
              <a:avLst/>
            </a:prstGeom>
            <a:noFill/>
            <a:ln w="9525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637523D5-4BB8-BB96-F1F9-7D4F778F6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730" y="3737124"/>
              <a:ext cx="1173162" cy="1587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2A30C317-E196-5784-C1BA-5CDF898A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730" y="3756174"/>
              <a:ext cx="142875" cy="58737"/>
            </a:xfrm>
            <a:prstGeom prst="line">
              <a:avLst/>
            </a:prstGeom>
            <a:noFill/>
            <a:ln w="9525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49D0C3AE-30D8-C28B-2406-2ED1597A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730" y="3662511"/>
              <a:ext cx="142875" cy="57150"/>
            </a:xfrm>
            <a:prstGeom prst="line">
              <a:avLst/>
            </a:prstGeom>
            <a:noFill/>
            <a:ln w="9525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80FE5B18-C292-AFAB-A2E4-86D34810A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767" y="1528911"/>
              <a:ext cx="14605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400">
                  <a:solidFill>
                    <a:schemeClr val="tx2"/>
                  </a:solidFill>
                </a:rPr>
                <a:t>Imprime (fichero)</a:t>
              </a:r>
            </a:p>
          </p:txBody>
        </p:sp>
        <p:sp>
          <p:nvSpPr>
            <p:cNvPr id="33" name="Line 41">
              <a:extLst>
                <a:ext uri="{FF2B5EF4-FFF2-40B4-BE49-F238E27FC236}">
                  <a16:creationId xmlns:a16="http://schemas.microsoft.com/office/drawing/2014/main" id="{75B58B22-7317-B9E5-8751-D550FC0D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567" y="2138511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972E0D73-894F-0C26-F624-1A756AFD9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367" y="1833711"/>
              <a:ext cx="14605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400">
                  <a:solidFill>
                    <a:schemeClr val="tx2"/>
                  </a:solidFill>
                </a:rPr>
                <a:t>Imprime (fichero)</a:t>
              </a:r>
            </a:p>
          </p:txBody>
        </p:sp>
        <p:sp>
          <p:nvSpPr>
            <p:cNvPr id="35" name="Text Box 43">
              <a:extLst>
                <a:ext uri="{FF2B5EF4-FFF2-40B4-BE49-F238E27FC236}">
                  <a16:creationId xmlns:a16="http://schemas.microsoft.com/office/drawing/2014/main" id="{A483F679-F595-6F15-B689-6BF5DEC4E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705" y="1605111"/>
              <a:ext cx="11096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400">
                  <a:solidFill>
                    <a:schemeClr val="tx2"/>
                  </a:solidFill>
                </a:rPr>
                <a:t>[impr. Libre]</a:t>
              </a:r>
            </a:p>
          </p:txBody>
        </p:sp>
        <p:sp>
          <p:nvSpPr>
            <p:cNvPr id="36" name="Text Box 44">
              <a:extLst>
                <a:ext uri="{FF2B5EF4-FFF2-40B4-BE49-F238E27FC236}">
                  <a16:creationId xmlns:a16="http://schemas.microsoft.com/office/drawing/2014/main" id="{9D53F093-D462-38D7-9C09-7366FCD5B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167" y="2062311"/>
              <a:ext cx="1571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400">
                  <a:solidFill>
                    <a:schemeClr val="tx2"/>
                  </a:solidFill>
                </a:rPr>
                <a:t>Almacena (fichero)</a:t>
              </a:r>
            </a:p>
          </p:txBody>
        </p:sp>
        <p:sp>
          <p:nvSpPr>
            <p:cNvPr id="37" name="Text Box 45">
              <a:extLst>
                <a:ext uri="{FF2B5EF4-FFF2-40B4-BE49-F238E27FC236}">
                  <a16:creationId xmlns:a16="http://schemas.microsoft.com/office/drawing/2014/main" id="{28B9768E-A3C6-694F-5AE1-2726B2C25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505" y="1833711"/>
              <a:ext cx="1319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1400">
                  <a:solidFill>
                    <a:schemeClr val="tx2"/>
                  </a:solidFill>
                </a:rPr>
                <a:t>[impr. ocupada]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77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E34C-75AC-D070-C6ED-E9131F8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dirty="0"/>
              <a:t>REPASO OOP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7F844D-B987-835F-3C6F-99C8DA96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987574"/>
            <a:ext cx="8784976" cy="3017520"/>
          </a:xfrm>
        </p:spPr>
        <p:txBody>
          <a:bodyPr/>
          <a:lstStyle/>
          <a:p>
            <a:pPr marL="387350" indent="-387350" eaLnBrk="1" hangingPunct="1">
              <a:buFont typeface="Wingdings" panose="05000000000000000000" pitchFamily="2" charset="2"/>
              <a:buNone/>
            </a:pPr>
            <a:r>
              <a:rPr lang="es-ES" altLang="es-ES" sz="1600" b="1" dirty="0"/>
              <a:t>Definición:</a:t>
            </a:r>
          </a:p>
          <a:p>
            <a:pPr marL="387350" indent="-387350" eaLnBrk="1" hangingPunct="1">
              <a:buFont typeface="Wingdings" panose="05000000000000000000" pitchFamily="2" charset="2"/>
              <a:buNone/>
            </a:pPr>
            <a:r>
              <a:rPr lang="es-ES" altLang="es-ES" sz="1600" dirty="0"/>
              <a:t>	La </a:t>
            </a:r>
            <a:r>
              <a:rPr lang="es-ES" altLang="es-ES" sz="1600" b="1" dirty="0">
                <a:solidFill>
                  <a:srgbClr val="0066FF"/>
                </a:solidFill>
              </a:rPr>
              <a:t>Programación Orientada a Objetos (OOP)</a:t>
            </a:r>
            <a:r>
              <a:rPr lang="es-ES" altLang="es-ES" sz="1600" dirty="0"/>
              <a:t> es un </a:t>
            </a:r>
            <a:r>
              <a:rPr lang="es-ES" altLang="es-ES" sz="1600" b="1" dirty="0">
                <a:solidFill>
                  <a:srgbClr val="0066FF"/>
                </a:solidFill>
              </a:rPr>
              <a:t>método</a:t>
            </a:r>
            <a:r>
              <a:rPr lang="es-ES" altLang="es-ES" sz="1600" dirty="0"/>
              <a:t> de programación en el cual los programas se organizan en colecciones cooperativas de </a:t>
            </a:r>
            <a:r>
              <a:rPr lang="es-ES" altLang="es-ES" sz="1600" b="1" dirty="0">
                <a:solidFill>
                  <a:srgbClr val="0066FF"/>
                </a:solidFill>
              </a:rPr>
              <a:t>objetos</a:t>
            </a:r>
            <a:r>
              <a:rPr lang="es-ES" altLang="es-ES" sz="1600" dirty="0"/>
              <a:t>, cada uno de los cuales representa una </a:t>
            </a:r>
            <a:r>
              <a:rPr lang="es-ES" altLang="es-ES" sz="1600" b="1" i="1" dirty="0">
                <a:solidFill>
                  <a:srgbClr val="0066FF"/>
                </a:solidFill>
              </a:rPr>
              <a:t>instancia</a:t>
            </a:r>
            <a:r>
              <a:rPr lang="es-ES" altLang="es-ES" sz="1600" dirty="0"/>
              <a:t> de alguna </a:t>
            </a:r>
            <a:r>
              <a:rPr lang="es-ES" altLang="es-ES" sz="1600" b="1" dirty="0">
                <a:solidFill>
                  <a:srgbClr val="0066FF"/>
                </a:solidFill>
              </a:rPr>
              <a:t>clase</a:t>
            </a:r>
            <a:r>
              <a:rPr lang="es-ES" altLang="es-ES" sz="1600" dirty="0"/>
              <a:t>, y cuyas clases son, todas ellas, miembros de una </a:t>
            </a:r>
            <a:r>
              <a:rPr lang="es-ES" altLang="es-ES" sz="1600" b="1" dirty="0">
                <a:solidFill>
                  <a:srgbClr val="0066FF"/>
                </a:solidFill>
              </a:rPr>
              <a:t>jerarquía de clases</a:t>
            </a:r>
            <a:r>
              <a:rPr lang="es-ES" altLang="es-ES" sz="1600" dirty="0"/>
              <a:t> unidas mediante </a:t>
            </a:r>
            <a:r>
              <a:rPr lang="es-ES" altLang="es-ES" sz="1600" b="1" dirty="0">
                <a:solidFill>
                  <a:srgbClr val="0066FF"/>
                </a:solidFill>
              </a:rPr>
              <a:t>relaciones de herencia</a:t>
            </a:r>
            <a:r>
              <a:rPr lang="es-ES" altLang="es-ES" sz="1600" dirty="0"/>
              <a:t>.</a:t>
            </a:r>
          </a:p>
          <a:p>
            <a:pPr marL="387350" indent="-387350" eaLnBrk="1" hangingPunct="1">
              <a:buFont typeface="Wingdings" panose="05000000000000000000" pitchFamily="2" charset="2"/>
              <a:buNone/>
            </a:pPr>
            <a:r>
              <a:rPr lang="es-ES" altLang="es-ES" sz="1600" b="1" dirty="0"/>
              <a:t>Comentarios:</a:t>
            </a:r>
          </a:p>
          <a:p>
            <a:pPr marL="387350" indent="-387350" eaLnBrk="1" hangingPunct="1"/>
            <a:r>
              <a:rPr lang="es-ES" altLang="es-ES" sz="1400" dirty="0"/>
              <a:t>Usamos </a:t>
            </a:r>
            <a:r>
              <a:rPr lang="es-ES" altLang="es-ES" sz="1400" dirty="0">
                <a:solidFill>
                  <a:srgbClr val="0066FF"/>
                </a:solidFill>
              </a:rPr>
              <a:t>objetos en lugar de algoritmos</a:t>
            </a:r>
            <a:r>
              <a:rPr lang="es-ES" altLang="es-ES" sz="1400" dirty="0"/>
              <a:t> como bloque fundamental</a:t>
            </a:r>
          </a:p>
          <a:p>
            <a:pPr marL="387350" indent="-387350" eaLnBrk="1" hangingPunct="1"/>
            <a:r>
              <a:rPr lang="es-ES" altLang="es-ES" sz="1400" dirty="0"/>
              <a:t>Cada objeto es una </a:t>
            </a:r>
            <a:r>
              <a:rPr lang="es-ES" altLang="es-ES" sz="1400" dirty="0">
                <a:solidFill>
                  <a:srgbClr val="0066FF"/>
                </a:solidFill>
              </a:rPr>
              <a:t>instancia</a:t>
            </a:r>
            <a:r>
              <a:rPr lang="es-ES" altLang="es-ES" sz="1400" dirty="0"/>
              <a:t> de una clase</a:t>
            </a:r>
          </a:p>
          <a:p>
            <a:pPr marL="387350" indent="-387350" eaLnBrk="1" hangingPunct="1"/>
            <a:r>
              <a:rPr lang="es-ES" altLang="es-ES" sz="1400" dirty="0"/>
              <a:t>Las clases están relacionadas entre sí por relaciones tan complejas como la </a:t>
            </a:r>
            <a:r>
              <a:rPr lang="es-ES" altLang="es-ES" sz="1400" dirty="0">
                <a:solidFill>
                  <a:srgbClr val="0066FF"/>
                </a:solidFill>
              </a:rPr>
              <a:t>herencia</a:t>
            </a:r>
            <a:endParaRPr lang="es-ES" altLang="es-ES" sz="1400" dirty="0"/>
          </a:p>
        </p:txBody>
      </p:sp>
    </p:spTree>
    <p:extLst>
      <p:ext uri="{BB962C8B-B14F-4D97-AF65-F5344CB8AC3E}">
        <p14:creationId xmlns:p14="http://schemas.microsoft.com/office/powerpoint/2010/main" val="6020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E34C-75AC-D070-C6ED-E9131F8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Ventajas de la POO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CEF60A-1D8B-5A6D-3ACD-5ABB4D9AB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 dirty="0"/>
              <a:t>Proximidad de los conceptos modelados respecto a objetos del </a:t>
            </a:r>
            <a:r>
              <a:rPr lang="es-ES" altLang="es-ES" dirty="0">
                <a:solidFill>
                  <a:srgbClr val="0066FF"/>
                </a:solidFill>
              </a:rPr>
              <a:t>mundo real</a:t>
            </a:r>
          </a:p>
          <a:p>
            <a:r>
              <a:rPr lang="es-ES" altLang="es-ES" dirty="0"/>
              <a:t>Facilita la </a:t>
            </a:r>
            <a:r>
              <a:rPr lang="es-ES" altLang="es-ES" dirty="0">
                <a:solidFill>
                  <a:srgbClr val="0066FF"/>
                </a:solidFill>
              </a:rPr>
              <a:t>reutilización </a:t>
            </a:r>
            <a:r>
              <a:rPr lang="es-ES" altLang="es-ES" dirty="0"/>
              <a:t>de código</a:t>
            </a:r>
          </a:p>
          <a:p>
            <a:endParaRPr lang="es-ES" altLang="es-ES" dirty="0"/>
          </a:p>
          <a:p>
            <a:pPr lvl="1"/>
            <a:r>
              <a:rPr lang="es-ES" altLang="es-ES" dirty="0"/>
              <a:t>Y por tanto el </a:t>
            </a:r>
            <a:r>
              <a:rPr lang="es-ES" altLang="es-ES" dirty="0">
                <a:solidFill>
                  <a:srgbClr val="0066FF"/>
                </a:solidFill>
              </a:rPr>
              <a:t>mantenimiento </a:t>
            </a:r>
            <a:r>
              <a:rPr lang="es-ES" altLang="es-ES" dirty="0"/>
              <a:t>del mismo</a:t>
            </a:r>
          </a:p>
          <a:p>
            <a:r>
              <a:rPr lang="es-ES" altLang="es-ES" dirty="0"/>
              <a:t>Se pueden usar </a:t>
            </a:r>
            <a:r>
              <a:rPr lang="es-ES" altLang="es-ES" dirty="0">
                <a:solidFill>
                  <a:srgbClr val="0066FF"/>
                </a:solidFill>
              </a:rPr>
              <a:t>conceptos comunes</a:t>
            </a:r>
            <a:r>
              <a:rPr lang="es-ES" altLang="es-ES" dirty="0">
                <a:solidFill>
                  <a:srgbClr val="C00000"/>
                </a:solidFill>
              </a:rPr>
              <a:t> </a:t>
            </a:r>
            <a:r>
              <a:rPr lang="es-ES" altLang="es-ES" dirty="0"/>
              <a:t>durante las fases de </a:t>
            </a:r>
            <a:r>
              <a:rPr lang="es-ES" altLang="es-ES" dirty="0">
                <a:solidFill>
                  <a:srgbClr val="0066FF"/>
                </a:solidFill>
              </a:rPr>
              <a:t>análisis</a:t>
            </a:r>
            <a:r>
              <a:rPr lang="es-ES" altLang="es-ES" dirty="0"/>
              <a:t>, </a:t>
            </a:r>
            <a:r>
              <a:rPr lang="es-ES" altLang="es-ES" dirty="0">
                <a:solidFill>
                  <a:srgbClr val="0066FF"/>
                </a:solidFill>
              </a:rPr>
              <a:t>diseño </a:t>
            </a:r>
            <a:r>
              <a:rPr lang="es-ES" altLang="es-ES" dirty="0"/>
              <a:t>e </a:t>
            </a:r>
            <a:r>
              <a:rPr lang="es-ES" altLang="es-ES" dirty="0">
                <a:solidFill>
                  <a:srgbClr val="0066FF"/>
                </a:solidFill>
              </a:rPr>
              <a:t>implementación</a:t>
            </a:r>
          </a:p>
          <a:p>
            <a:r>
              <a:rPr lang="es-ES" altLang="es-ES" dirty="0"/>
              <a:t>Disipa las barreras entre el </a:t>
            </a:r>
            <a:r>
              <a:rPr lang="es-ES" altLang="es-ES" i="1" dirty="0">
                <a:solidFill>
                  <a:srgbClr val="0066FF"/>
                </a:solidFill>
              </a:rPr>
              <a:t>qué</a:t>
            </a:r>
            <a:r>
              <a:rPr lang="es-ES" altLang="es-ES" dirty="0">
                <a:solidFill>
                  <a:srgbClr val="0066FF"/>
                </a:solidFill>
              </a:rPr>
              <a:t> </a:t>
            </a:r>
            <a:r>
              <a:rPr lang="es-ES" altLang="es-ES" dirty="0"/>
              <a:t>y el </a:t>
            </a:r>
            <a:r>
              <a:rPr lang="es-ES" altLang="es-ES" i="1" dirty="0">
                <a:solidFill>
                  <a:srgbClr val="0066FF"/>
                </a:solidFill>
              </a:rPr>
              <a:t>cómo</a:t>
            </a:r>
          </a:p>
        </p:txBody>
      </p:sp>
    </p:spTree>
    <p:extLst>
      <p:ext uri="{BB962C8B-B14F-4D97-AF65-F5344CB8AC3E}">
        <p14:creationId xmlns:p14="http://schemas.microsoft.com/office/powerpoint/2010/main" val="35293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E34C-75AC-D070-C6ED-E9131F8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Desventajas de la POO</a:t>
            </a:r>
            <a:endParaRPr lang="es-ES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92125-0DE4-1CBF-0727-D271AB70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480" y="1062990"/>
            <a:ext cx="8179951" cy="3017520"/>
          </a:xfrm>
        </p:spPr>
        <p:txBody>
          <a:bodyPr numCol="1"/>
          <a:lstStyle/>
          <a:p>
            <a:r>
              <a:rPr lang="es-ES" altLang="es-ES" sz="1600" dirty="0"/>
              <a:t>Mayor </a:t>
            </a:r>
            <a:r>
              <a:rPr lang="es-ES" altLang="es-ES" sz="1600" dirty="0">
                <a:solidFill>
                  <a:srgbClr val="0066FF"/>
                </a:solidFill>
              </a:rPr>
              <a:t>complejidad </a:t>
            </a:r>
            <a:r>
              <a:rPr lang="es-ES" altLang="es-ES" sz="1600" dirty="0"/>
              <a:t>a la hora de entender el flujo de datos</a:t>
            </a:r>
          </a:p>
          <a:p>
            <a:pPr lvl="1"/>
            <a:r>
              <a:rPr lang="es-ES" altLang="es-ES" sz="1600" dirty="0"/>
              <a:t>Pérdida de linealidad</a:t>
            </a:r>
          </a:p>
          <a:p>
            <a:r>
              <a:rPr lang="es-ES" altLang="es-ES" sz="1600" dirty="0"/>
              <a:t>Requiere de un lenguaje de modelización de problemas más elaborado:</a:t>
            </a:r>
          </a:p>
          <a:p>
            <a:pPr lvl="1"/>
            <a:r>
              <a:rPr lang="es-ES" altLang="es-ES" sz="1600" i="1" dirty="0" err="1"/>
              <a:t>Unified</a:t>
            </a:r>
            <a:r>
              <a:rPr lang="es-ES" altLang="es-ES" sz="1600" i="1" dirty="0"/>
              <a:t> </a:t>
            </a:r>
            <a:r>
              <a:rPr lang="es-ES" altLang="es-ES" sz="1600" i="1" dirty="0" err="1"/>
              <a:t>Modelling</a:t>
            </a:r>
            <a:r>
              <a:rPr lang="es-ES" altLang="es-ES" sz="1600" i="1" dirty="0"/>
              <a:t> </a:t>
            </a:r>
            <a:r>
              <a:rPr lang="es-ES" altLang="es-ES" sz="1600" i="1" dirty="0" err="1"/>
              <a:t>Language</a:t>
            </a:r>
            <a:r>
              <a:rPr lang="es-ES" altLang="es-ES" sz="1600" i="1" dirty="0"/>
              <a:t> </a:t>
            </a:r>
            <a:r>
              <a:rPr lang="es-ES" altLang="es-ES" sz="1600" dirty="0"/>
              <a:t>(UML)</a:t>
            </a:r>
          </a:p>
          <a:p>
            <a:pPr lvl="1"/>
            <a:r>
              <a:rPr lang="es-ES" altLang="es-ES" sz="1600" dirty="0">
                <a:solidFill>
                  <a:srgbClr val="0066FF"/>
                </a:solidFill>
              </a:rPr>
              <a:t>Representaciones gráficas</a:t>
            </a:r>
            <a:r>
              <a:rPr lang="es-ES" altLang="es-ES" sz="1600" dirty="0"/>
              <a:t> más complicadas</a:t>
            </a:r>
          </a:p>
        </p:txBody>
      </p:sp>
    </p:spTree>
    <p:extLst>
      <p:ext uri="{BB962C8B-B14F-4D97-AF65-F5344CB8AC3E}">
        <p14:creationId xmlns:p14="http://schemas.microsoft.com/office/powerpoint/2010/main" val="36340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E34C-75AC-D070-C6ED-E9131F8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de la OOP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F56808-256E-0D77-3CDF-30B0B761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153" y="987574"/>
            <a:ext cx="3665151" cy="30175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1600" b="1" dirty="0"/>
              <a:t>Conceptos básicos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Objeto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Clase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1600" b="1" dirty="0"/>
              <a:t>Características de la OOP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Abstracción: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Encapsulamiento: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Modularidad: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Jerarquía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1600" b="1" dirty="0"/>
              <a:t>Otros conceptos OOP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Tipos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1600" dirty="0"/>
              <a:t>Persistencia</a:t>
            </a:r>
            <a:endParaRPr lang="es-ES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8CA3D342-585B-1DF0-1EAD-7253C3917080}"/>
              </a:ext>
            </a:extLst>
          </p:cNvPr>
          <p:cNvSpPr txBox="1">
            <a:spLocks/>
          </p:cNvSpPr>
          <p:nvPr/>
        </p:nvSpPr>
        <p:spPr>
          <a:xfrm>
            <a:off x="4023420" y="843558"/>
            <a:ext cx="3665151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66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1600" b="1" dirty="0"/>
              <a:t>Tipos de relaciones</a:t>
            </a:r>
          </a:p>
          <a:p>
            <a:pPr eaLnBrk="1" hangingPunct="1"/>
            <a:r>
              <a:rPr lang="es-ES" altLang="es-ES" sz="1600" dirty="0"/>
              <a:t>Asociación</a:t>
            </a:r>
          </a:p>
          <a:p>
            <a:pPr eaLnBrk="1" hangingPunct="1"/>
            <a:r>
              <a:rPr lang="es-ES" altLang="es-ES" sz="1600" dirty="0"/>
              <a:t>Herencia</a:t>
            </a:r>
          </a:p>
          <a:p>
            <a:pPr eaLnBrk="1" hangingPunct="1"/>
            <a:r>
              <a:rPr lang="es-ES" altLang="es-ES" sz="1600" dirty="0"/>
              <a:t>Agregación</a:t>
            </a:r>
          </a:p>
          <a:p>
            <a:pPr eaLnBrk="1" hangingPunct="1"/>
            <a:r>
              <a:rPr lang="es-ES" altLang="es-ES" sz="1600" dirty="0"/>
              <a:t>Instanciación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ES" sz="1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1600" b="1" dirty="0"/>
              <a:t>Representaciones gráficas</a:t>
            </a:r>
          </a:p>
          <a:p>
            <a:pPr eaLnBrk="1" hangingPunct="1"/>
            <a:r>
              <a:rPr lang="es-ES" altLang="es-ES" sz="1600" dirty="0"/>
              <a:t>Diagramas estáticos (de clases, de objetos...)</a:t>
            </a:r>
          </a:p>
          <a:p>
            <a:pPr eaLnBrk="1" hangingPunct="1"/>
            <a:r>
              <a:rPr lang="es-ES" altLang="es-ES" sz="1600" dirty="0"/>
              <a:t>Diagramas dinámicos (de interacción...)</a:t>
            </a: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E3C-5831-3BF3-DB78-E398D2B10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44629-F4A4-7E37-1BB7-3836DB64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de la OOP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16695B-C6D7-9222-7D11-2034E116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153" y="987574"/>
            <a:ext cx="3665151" cy="301752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800" dirty="0"/>
              <a:t>Un </a:t>
            </a:r>
            <a:r>
              <a:rPr lang="es-ES" altLang="es-ES" sz="1800" b="1" dirty="0">
                <a:solidFill>
                  <a:srgbClr val="0066FF"/>
                </a:solidFill>
              </a:rPr>
              <a:t>objeto</a:t>
            </a:r>
            <a:r>
              <a:rPr lang="es-ES" altLang="es-ES" sz="1800" dirty="0"/>
              <a:t> es algo de lo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800" dirty="0"/>
              <a:t>que hablamos y que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800" dirty="0"/>
              <a:t>podemos manipular</a:t>
            </a:r>
          </a:p>
          <a:p>
            <a:pPr eaLnBrk="1" hangingPunct="1"/>
            <a:r>
              <a:rPr lang="es-ES" altLang="es-ES" sz="1600" dirty="0">
                <a:solidFill>
                  <a:srgbClr val="0066FF"/>
                </a:solidFill>
              </a:rPr>
              <a:t>Existen</a:t>
            </a:r>
            <a:r>
              <a:rPr lang="es-ES" altLang="es-ES" sz="1600" dirty="0"/>
              <a:t> en el mundo real (o en nuestro entendimiento del mismo)</a:t>
            </a:r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6CC0A655-931F-89F7-4F27-A722B224CB80}"/>
              </a:ext>
            </a:extLst>
          </p:cNvPr>
          <p:cNvSpPr txBox="1">
            <a:spLocks/>
          </p:cNvSpPr>
          <p:nvPr/>
        </p:nvSpPr>
        <p:spPr>
          <a:xfrm>
            <a:off x="4023420" y="843558"/>
            <a:ext cx="4004964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66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800" dirty="0"/>
              <a:t>Una </a:t>
            </a:r>
            <a:r>
              <a:rPr lang="es-ES" altLang="es-ES" sz="1800" b="1" dirty="0">
                <a:solidFill>
                  <a:srgbClr val="0066FF"/>
                </a:solidFill>
              </a:rPr>
              <a:t>clase</a:t>
            </a:r>
            <a:r>
              <a:rPr lang="es-ES" altLang="es-ES" sz="1800" dirty="0"/>
              <a:t> describe los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800" dirty="0"/>
              <a:t>objetos del mismo tipo</a:t>
            </a:r>
          </a:p>
          <a:p>
            <a:pPr eaLnBrk="1" hangingPunct="1"/>
            <a:r>
              <a:rPr lang="es-ES" altLang="es-ES" sz="1600" dirty="0"/>
              <a:t>Todos los objetos son </a:t>
            </a:r>
            <a:r>
              <a:rPr lang="es-ES" altLang="es-ES" sz="1600" dirty="0">
                <a:solidFill>
                  <a:srgbClr val="0066FF"/>
                </a:solidFill>
              </a:rPr>
              <a:t>instancias</a:t>
            </a:r>
            <a:r>
              <a:rPr lang="es-ES" altLang="es-ES" sz="1600" dirty="0"/>
              <a:t> de una clase</a:t>
            </a:r>
          </a:p>
          <a:p>
            <a:pPr eaLnBrk="1" hangingPunct="1"/>
            <a:r>
              <a:rPr lang="es-ES" altLang="es-ES" sz="1600" dirty="0"/>
              <a:t>Describe las </a:t>
            </a:r>
            <a:r>
              <a:rPr lang="es-ES" altLang="es-ES" sz="1600" dirty="0">
                <a:solidFill>
                  <a:srgbClr val="0066FF"/>
                </a:solidFill>
              </a:rPr>
              <a:t>propiedades</a:t>
            </a:r>
            <a:r>
              <a:rPr lang="es-ES" altLang="es-ES" sz="1600" dirty="0"/>
              <a:t> y el </a:t>
            </a:r>
            <a:r>
              <a:rPr lang="es-ES" altLang="es-ES" sz="1600" dirty="0">
                <a:solidFill>
                  <a:srgbClr val="0066FF"/>
                </a:solidFill>
              </a:rPr>
              <a:t>comportamiento</a:t>
            </a:r>
            <a:r>
              <a:rPr lang="es-ES" altLang="es-ES" sz="1600" dirty="0"/>
              <a:t> de un tipo de objetos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590DEFA6-D111-E4D6-0DDC-F121A90B96B1}"/>
              </a:ext>
            </a:extLst>
          </p:cNvPr>
          <p:cNvGrpSpPr>
            <a:grpSpLocks/>
          </p:cNvGrpSpPr>
          <p:nvPr/>
        </p:nvGrpSpPr>
        <p:grpSpPr bwMode="auto">
          <a:xfrm>
            <a:off x="5083050" y="2855317"/>
            <a:ext cx="2057400" cy="1444625"/>
            <a:chOff x="3600" y="1200"/>
            <a:chExt cx="1296" cy="910"/>
          </a:xfrm>
        </p:grpSpPr>
        <p:sp>
          <p:nvSpPr>
            <p:cNvPr id="6" name="Rectangle 31">
              <a:extLst>
                <a:ext uri="{FF2B5EF4-FFF2-40B4-BE49-F238E27FC236}">
                  <a16:creationId xmlns:a16="http://schemas.microsoft.com/office/drawing/2014/main" id="{7B980896-BF68-992D-48BA-579E13FF0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296" cy="9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7" name="Rectangle 32">
              <a:extLst>
                <a:ext uri="{FF2B5EF4-FFF2-40B4-BE49-F238E27FC236}">
                  <a16:creationId xmlns:a16="http://schemas.microsoft.com/office/drawing/2014/main" id="{D1DFBF60-D9EF-C9A2-8451-F723F45B9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255"/>
              <a:ext cx="5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500" b="1">
                  <a:solidFill>
                    <a:srgbClr val="000000"/>
                  </a:solidFill>
                  <a:latin typeface="Helvetica" panose="020B0604020202020204" pitchFamily="34" charset="0"/>
                </a:rPr>
                <a:t>Clase</a:t>
              </a:r>
              <a:endParaRPr lang="es-ES" altLang="es-ES" b="1"/>
            </a:p>
          </p:txBody>
        </p:sp>
        <p:sp>
          <p:nvSpPr>
            <p:cNvPr id="8" name="Line 33">
              <a:extLst>
                <a:ext uri="{FF2B5EF4-FFF2-40B4-BE49-F238E27FC236}">
                  <a16:creationId xmlns:a16="http://schemas.microsoft.com/office/drawing/2014/main" id="{A50317CB-F9F1-2F36-56FD-8BFA1900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94"/>
              <a:ext cx="129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Line 34">
              <a:extLst>
                <a:ext uri="{FF2B5EF4-FFF2-40B4-BE49-F238E27FC236}">
                  <a16:creationId xmlns:a16="http://schemas.microsoft.com/office/drawing/2014/main" id="{C5C174C5-E7BD-EF07-274F-4276E650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28"/>
              <a:ext cx="129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59138FB3-72D0-548B-D254-D5A167781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574"/>
              <a:ext cx="66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100">
                  <a:solidFill>
                    <a:srgbClr val="000000"/>
                  </a:solidFill>
                  <a:latin typeface="Helvetica" panose="020B0604020202020204" pitchFamily="34" charset="0"/>
                </a:rPr>
                <a:t>Atributos</a:t>
              </a:r>
              <a:endParaRPr lang="es-ES" altLang="es-ES" sz="2000"/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D06F1316-5786-B07E-F674-77F612AF1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872"/>
              <a:ext cx="95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100">
                  <a:solidFill>
                    <a:srgbClr val="000000"/>
                  </a:solidFill>
                  <a:latin typeface="Helvetica" panose="020B0604020202020204" pitchFamily="34" charset="0"/>
                </a:rPr>
                <a:t>Operaciones</a:t>
              </a:r>
              <a:endParaRPr lang="es-ES" altLang="es-ES" sz="2000"/>
            </a:p>
          </p:txBody>
        </p:sp>
      </p:grpSp>
      <p:grpSp>
        <p:nvGrpSpPr>
          <p:cNvPr id="12" name="Group 47">
            <a:extLst>
              <a:ext uri="{FF2B5EF4-FFF2-40B4-BE49-F238E27FC236}">
                <a16:creationId xmlns:a16="http://schemas.microsoft.com/office/drawing/2014/main" id="{D07E2049-5AB3-FD08-1288-C75B59103A56}"/>
              </a:ext>
            </a:extLst>
          </p:cNvPr>
          <p:cNvGrpSpPr>
            <a:grpSpLocks/>
          </p:cNvGrpSpPr>
          <p:nvPr/>
        </p:nvGrpSpPr>
        <p:grpSpPr bwMode="auto">
          <a:xfrm>
            <a:off x="792350" y="2885479"/>
            <a:ext cx="2057400" cy="1447800"/>
            <a:chOff x="3569" y="2736"/>
            <a:chExt cx="1296" cy="912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04E07237-4DE4-3086-260A-7CD3E154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2736"/>
              <a:ext cx="1296" cy="9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4" name="Rectangle 39">
              <a:extLst>
                <a:ext uri="{FF2B5EF4-FFF2-40B4-BE49-F238E27FC236}">
                  <a16:creationId xmlns:a16="http://schemas.microsoft.com/office/drawing/2014/main" id="{D13BA5C5-E51D-6869-78A4-D2BE1D31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784"/>
              <a:ext cx="12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500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Objeto:Clase</a:t>
              </a:r>
              <a:endParaRPr lang="es-ES" altLang="es-ES" b="1" dirty="0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971927CC-BD44-892C-186F-A107814BB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3030"/>
              <a:ext cx="129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49F87183-BFD6-1ADC-5864-510C80302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072"/>
              <a:ext cx="11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100">
                  <a:solidFill>
                    <a:srgbClr val="000000"/>
                  </a:solidFill>
                  <a:latin typeface="Helvetica" panose="020B0604020202020204" pitchFamily="34" charset="0"/>
                </a:rPr>
                <a:t>Atributo1=valor</a:t>
              </a:r>
              <a:endParaRPr lang="es-ES" altLang="es-ES" sz="2000"/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0A79FA62-8294-8946-F127-4F2857100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264"/>
              <a:ext cx="11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100">
                  <a:solidFill>
                    <a:srgbClr val="000000"/>
                  </a:solidFill>
                  <a:latin typeface="Helvetica" panose="020B0604020202020204" pitchFamily="34" charset="0"/>
                </a:rPr>
                <a:t>Atributo2=valor</a:t>
              </a:r>
              <a:endParaRPr lang="es-ES" altLang="es-ES" sz="2000"/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7F5CFCE4-2B48-AF7C-E1FA-76F68F2F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446"/>
              <a:ext cx="1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s-ES" sz="2100">
                  <a:solidFill>
                    <a:srgbClr val="000000"/>
                  </a:solidFill>
                  <a:latin typeface="Helvetica" panose="020B0604020202020204" pitchFamily="34" charset="0"/>
                </a:rPr>
                <a:t>...</a:t>
              </a:r>
              <a:endParaRPr lang="es-ES" altLang="es-ES" sz="2000"/>
            </a:p>
          </p:txBody>
        </p:sp>
      </p:grpSp>
    </p:spTree>
    <p:extLst>
      <p:ext uri="{BB962C8B-B14F-4D97-AF65-F5344CB8AC3E}">
        <p14:creationId xmlns:p14="http://schemas.microsoft.com/office/powerpoint/2010/main" val="14671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7E27C-678E-CC5B-B0F9-FA83FF65F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4490-4045-3B6A-B7FE-BC5C0B46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OOP: Abstracción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8264E1-B157-5548-A9D1-768BFA55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680075"/>
            <a:ext cx="8712968" cy="301752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s-ES" sz="1600" dirty="0"/>
              <a:t>Nos permite trabajar con la </a:t>
            </a:r>
            <a:r>
              <a:rPr lang="es-ES" sz="1600" dirty="0">
                <a:solidFill>
                  <a:srgbClr val="0066FF"/>
                </a:solidFill>
              </a:rPr>
              <a:t>complejidad del mundo real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" sz="1600" dirty="0"/>
              <a:t>Resaltando los aspectos relevantes de los objetos de una clase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" sz="1600" dirty="0"/>
              <a:t>Ocultando los detalles particulares de cada objeto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s-ES" sz="1600" dirty="0"/>
              <a:t>Separaremos el </a:t>
            </a:r>
            <a:r>
              <a:rPr lang="es-ES" sz="1600" dirty="0">
                <a:solidFill>
                  <a:srgbClr val="0066FF"/>
                </a:solidFill>
              </a:rPr>
              <a:t>comportamiento</a:t>
            </a:r>
            <a:r>
              <a:rPr lang="es-ES" sz="1600" dirty="0"/>
              <a:t> de la </a:t>
            </a:r>
            <a:r>
              <a:rPr lang="es-ES" sz="1600" dirty="0">
                <a:solidFill>
                  <a:srgbClr val="0066FF"/>
                </a:solidFill>
              </a:rPr>
              <a:t>implementación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 dirty="0"/>
              <a:t>Es más importante </a:t>
            </a:r>
            <a:r>
              <a:rPr lang="es-ES" sz="1600" dirty="0">
                <a:solidFill>
                  <a:srgbClr val="0066FF"/>
                </a:solidFill>
              </a:rPr>
              <a:t>saber qué se hace</a:t>
            </a:r>
            <a:r>
              <a:rPr lang="es-ES" sz="1600" dirty="0"/>
              <a:t> en lugar de </a:t>
            </a:r>
            <a:r>
              <a:rPr lang="es-ES" sz="1600" dirty="0">
                <a:solidFill>
                  <a:srgbClr val="0066FF"/>
                </a:solidFill>
              </a:rPr>
              <a:t>cómo se hace</a:t>
            </a:r>
            <a:r>
              <a:rPr lang="es-ES" sz="1600" dirty="0"/>
              <a:t>: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>
                <a:solidFill>
                  <a:schemeClr val="tx2"/>
                </a:solidFill>
              </a:rPr>
              <a:t>Un sensor de temperatura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Se define porque...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mide la temperatura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nos muestra su valor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se puede calibrar...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No sabemos... (no nos importa)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cómo mide la temperatura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de qué está hecho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ES" sz="1600" dirty="0">
                <a:solidFill>
                  <a:schemeClr val="tx2"/>
                </a:solidFill>
              </a:rPr>
              <a:t>cómo se calibra</a:t>
            </a:r>
            <a:endParaRPr lang="es-ES" altLang="es-ES" sz="1600"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BB813AD-CFB1-221C-02FA-32E49A158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20" y="1851670"/>
            <a:ext cx="284162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7C56160C-3F67-FFC9-A081-6526158C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70" y="3058170"/>
            <a:ext cx="1166812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9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5139C-2C5B-FFB4-D10D-7E17ABEC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5A24F-6054-FC00-9840-9EF07B11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0"/>
            <a:ext cx="7543800" cy="628605"/>
          </a:xfrm>
        </p:spPr>
        <p:txBody>
          <a:bodyPr/>
          <a:lstStyle/>
          <a:p>
            <a:r>
              <a:rPr lang="es-ES" altLang="es-ES" dirty="0"/>
              <a:t>Conceptos OOP: Abstracción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F14DD3-4387-5D4F-41B9-02C4720B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968" y="1203598"/>
            <a:ext cx="8712968" cy="3017520"/>
          </a:xfrm>
        </p:spPr>
        <p:txBody>
          <a:bodyPr/>
          <a:lstStyle/>
          <a:p>
            <a:pPr eaLnBrk="1" hangingPunct="1"/>
            <a:r>
              <a:rPr lang="es-ES" altLang="es-ES" sz="1600" dirty="0"/>
              <a:t>La abstracción </a:t>
            </a:r>
            <a:r>
              <a:rPr lang="es-ES" altLang="es-ES" sz="1600" dirty="0">
                <a:solidFill>
                  <a:srgbClr val="0066FF"/>
                </a:solidFill>
              </a:rPr>
              <a:t>no es única</a:t>
            </a:r>
            <a:r>
              <a:rPr lang="es-ES" altLang="es-ES" sz="1600" dirty="0"/>
              <a:t>:</a:t>
            </a:r>
            <a:br>
              <a:rPr lang="es-ES" altLang="es-ES" sz="1600" dirty="0"/>
            </a:br>
            <a:br>
              <a:rPr lang="es-ES" altLang="es-ES" sz="1600" dirty="0"/>
            </a:br>
            <a:r>
              <a:rPr lang="es-ES" altLang="es-ES" sz="1600" b="1" dirty="0">
                <a:solidFill>
                  <a:schemeClr val="tx2"/>
                </a:solidFill>
              </a:rPr>
              <a:t>Un coche puede ser...</a:t>
            </a: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r>
              <a:rPr lang="es-ES" altLang="es-ES" sz="1600" dirty="0">
                <a:solidFill>
                  <a:schemeClr val="tx2"/>
                </a:solidFill>
              </a:rPr>
              <a:t>Una cosa con ruedas, motor, volante y pedales (conductor)</a:t>
            </a: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r>
              <a:rPr lang="es-ES" altLang="es-ES" sz="1600" dirty="0">
                <a:solidFill>
                  <a:schemeClr val="tx2"/>
                </a:solidFill>
              </a:rPr>
              <a:t>Algo capaz de transportar personas (taxista)</a:t>
            </a: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r>
              <a:rPr lang="es-ES" altLang="es-ES" sz="1600" dirty="0">
                <a:solidFill>
                  <a:schemeClr val="tx2"/>
                </a:solidFill>
              </a:rPr>
              <a:t>Una caja que se mueve (simulador de tráfico)</a:t>
            </a: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endParaRPr lang="es-ES" altLang="es-ES" sz="1600" dirty="0">
              <a:solidFill>
                <a:schemeClr val="tx2"/>
              </a:solidFill>
            </a:endParaRPr>
          </a:p>
          <a:p>
            <a:pPr lvl="1" eaLnBrk="1" hangingPunct="1"/>
            <a:r>
              <a:rPr lang="es-ES" altLang="es-ES" sz="1600" dirty="0">
                <a:solidFill>
                  <a:schemeClr val="tx2"/>
                </a:solidFill>
              </a:rPr>
              <a:t>Conjunto de piezas (fabricante)</a:t>
            </a:r>
            <a:endParaRPr lang="es-ES" altLang="es-ES" sz="1600" dirty="0"/>
          </a:p>
        </p:txBody>
      </p:sp>
      <p:pic>
        <p:nvPicPr>
          <p:cNvPr id="3" name="Picture 1028">
            <a:extLst>
              <a:ext uri="{FF2B5EF4-FFF2-40B4-BE49-F238E27FC236}">
                <a16:creationId xmlns:a16="http://schemas.microsoft.com/office/drawing/2014/main" id="{32780538-64C6-3D18-82E7-9F3375EC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58790"/>
            <a:ext cx="861120" cy="5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029">
            <a:extLst>
              <a:ext uri="{FF2B5EF4-FFF2-40B4-BE49-F238E27FC236}">
                <a16:creationId xmlns:a16="http://schemas.microsoft.com/office/drawing/2014/main" id="{7ED063D2-E974-1044-A073-2157B860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22" y="2494263"/>
            <a:ext cx="678458" cy="67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30">
            <a:extLst>
              <a:ext uri="{FF2B5EF4-FFF2-40B4-BE49-F238E27FC236}">
                <a16:creationId xmlns:a16="http://schemas.microsoft.com/office/drawing/2014/main" id="{15E834B2-9DC2-498B-D8B1-25E35BC1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65" y="3385813"/>
            <a:ext cx="399573" cy="38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31">
            <a:extLst>
              <a:ext uri="{FF2B5EF4-FFF2-40B4-BE49-F238E27FC236}">
                <a16:creationId xmlns:a16="http://schemas.microsoft.com/office/drawing/2014/main" id="{67AF97DB-93E6-508A-F82C-BA545D44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66" y="4118372"/>
            <a:ext cx="614853" cy="62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89390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ffda1-743c-4ef1-b61a-94d8ea38e42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EBF90037FD864DA4180022578B173A" ma:contentTypeVersion="13" ma:contentTypeDescription="Crear nuevo documento." ma:contentTypeScope="" ma:versionID="78987175bf08ec3432b8f1ae25757b30">
  <xsd:schema xmlns:xsd="http://www.w3.org/2001/XMLSchema" xmlns:xs="http://www.w3.org/2001/XMLSchema" xmlns:p="http://schemas.microsoft.com/office/2006/metadata/properties" xmlns:ns3="cddffda1-743c-4ef1-b61a-94d8ea38e423" xmlns:ns4="b238f60b-93df-48e1-afe7-e53c24212f34" targetNamespace="http://schemas.microsoft.com/office/2006/metadata/properties" ma:root="true" ma:fieldsID="61c451788732d32cf6dd0bc0092d449b" ns3:_="" ns4:_="">
    <xsd:import namespace="cddffda1-743c-4ef1-b61a-94d8ea38e423"/>
    <xsd:import namespace="b238f60b-93df-48e1-afe7-e53c2421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fda1-743c-4ef1-b61a-94d8ea38e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8f60b-93df-48e1-afe7-e53c2421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45121C-A1BF-423C-8A13-DDEC6058A6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C957B-AC2F-43D1-9C26-B4C1D0475AE8}">
  <ds:schemaRefs>
    <ds:schemaRef ds:uri="b238f60b-93df-48e1-afe7-e53c24212f34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ddffda1-743c-4ef1-b61a-94d8ea38e42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3CC14E6-5E99-415E-B018-B856C399D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ffda1-743c-4ef1-b61a-94d8ea38e423"/>
    <ds:schemaRef ds:uri="b238f60b-93df-48e1-afe7-e53c2421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1695</Words>
  <Application>Microsoft Office PowerPoint</Application>
  <PresentationFormat>Presentación en pantalla (16:9)</PresentationFormat>
  <Paragraphs>267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Poppins</vt:lpstr>
      <vt:lpstr>Calibri</vt:lpstr>
      <vt:lpstr>Arial</vt:lpstr>
      <vt:lpstr>Lato</vt:lpstr>
      <vt:lpstr>Helvetica</vt:lpstr>
      <vt:lpstr>Helvetica Neue</vt:lpstr>
      <vt:lpstr>Raleway</vt:lpstr>
      <vt:lpstr>Wingdings</vt:lpstr>
      <vt:lpstr>Antonio template</vt:lpstr>
      <vt:lpstr>Orientado a Objeto: INTRO</vt:lpstr>
      <vt:lpstr>Licencia</vt:lpstr>
      <vt:lpstr>REPASO OOP</vt:lpstr>
      <vt:lpstr>Ventajas de la POO</vt:lpstr>
      <vt:lpstr>Desventajas de la POO</vt:lpstr>
      <vt:lpstr>Conceptos de la OOP</vt:lpstr>
      <vt:lpstr>Conceptos de la OOP</vt:lpstr>
      <vt:lpstr>Conceptos OOP: Abstracción</vt:lpstr>
      <vt:lpstr>Conceptos OOP: Abstracción</vt:lpstr>
      <vt:lpstr>Conceptos OOP: Encapsulamiento</vt:lpstr>
      <vt:lpstr>Conceptos OOP: Modularidad</vt:lpstr>
      <vt:lpstr>Conceptos OOP: Modularidad</vt:lpstr>
      <vt:lpstr>Conceptos POO: Jerarquía</vt:lpstr>
      <vt:lpstr>Conceptos POO: Jerarquía</vt:lpstr>
      <vt:lpstr>Conceptos OOP: Persistencia</vt:lpstr>
      <vt:lpstr>Relaciones</vt:lpstr>
      <vt:lpstr>Relación de Asociación</vt:lpstr>
      <vt:lpstr>Relación de Herencia</vt:lpstr>
      <vt:lpstr>Relación de Herencia (vocabulario)</vt:lpstr>
      <vt:lpstr>Relación de Herencia (ejemplo)</vt:lpstr>
      <vt:lpstr>Relación de Agregación</vt:lpstr>
      <vt:lpstr>Relación de Agregación</vt:lpstr>
      <vt:lpstr>Relación de Instanciación</vt:lpstr>
      <vt:lpstr>Representaciones gráficas</vt:lpstr>
      <vt:lpstr>Diagrama de estado: Un ascensor</vt:lpstr>
      <vt:lpstr>Diagrama secuencial: Impresión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37</cp:revision>
  <dcterms:modified xsi:type="dcterms:W3CDTF">2025-01-08T08:25:48Z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0x01010030EBF90037FD864DA4180022578B173A</vt:lpwstr>
  </property>
</Properties>
</file>