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7"/>
  </p:notesMasterIdLst>
  <p:sldIdLst>
    <p:sldId id="475" r:id="rId5"/>
    <p:sldId id="476" r:id="rId6"/>
    <p:sldId id="477" r:id="rId7"/>
    <p:sldId id="478" r:id="rId8"/>
    <p:sldId id="498" r:id="rId9"/>
    <p:sldId id="499" r:id="rId10"/>
    <p:sldId id="500" r:id="rId11"/>
    <p:sldId id="501" r:id="rId12"/>
    <p:sldId id="502" r:id="rId13"/>
    <p:sldId id="503" r:id="rId14"/>
    <p:sldId id="504" r:id="rId15"/>
    <p:sldId id="505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748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26" name="Picture 2" descr="Fundación San Pablo Andalucía CEU">
            <a:extLst>
              <a:ext uri="{FF2B5EF4-FFF2-40B4-BE49-F238E27FC236}">
                <a16:creationId xmlns:a16="http://schemas.microsoft.com/office/drawing/2014/main" id="{3C26AB75-7F75-800C-060C-19F230E2AB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2846"/>
            <a:ext cx="1835696" cy="8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CDFD8DD0-8AEA-7951-9EC4-3782D3D20B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2846"/>
            <a:ext cx="1835696" cy="8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6643734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000" dirty="0"/>
              <a:t>7 </a:t>
            </a:r>
            <a:r>
              <a:rPr lang="en-US" sz="4000" dirty="0" err="1"/>
              <a:t>Constantes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E_PARSE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intérprete encontró sintaxis inválida en el archivo de comandos. La recuperación no es posible</a:t>
            </a:r>
          </a:p>
        </p:txBody>
      </p:sp>
    </p:spTree>
    <p:extLst>
      <p:ext uri="{BB962C8B-B14F-4D97-AF65-F5344CB8AC3E}">
        <p14:creationId xmlns:p14="http://schemas.microsoft.com/office/powerpoint/2010/main" val="219850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E_NOTICE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Ocurrió algo que pudo ser o no un error. La ejecución continúa. 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ejemplos incluyen usar una</a:t>
            </a: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 sin comillas como un índice "hash", o acceder a una variable que no ha sido inicializada</a:t>
            </a:r>
          </a:p>
        </p:txBody>
      </p:sp>
    </p:spTree>
    <p:extLst>
      <p:ext uri="{BB962C8B-B14F-4D97-AF65-F5344CB8AC3E}">
        <p14:creationId xmlns:p14="http://schemas.microsoft.com/office/powerpoint/2010/main" val="155325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constantes E_* se usan típicamente con la función </a:t>
            </a:r>
            <a:r>
              <a:rPr lang="es-ES" sz="16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error_reporting</a:t>
            </a: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configurar el nivel de informes de error.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definir constantes adicionales usando la función </a:t>
            </a: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define().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</a:t>
            </a:r>
            <a:r>
              <a:rPr lang="es-ES" sz="1600" b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define("CONSTANTE", "Hola mundo.");</a:t>
            </a: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echo CONSTANTE; // muestra "Hola mundo."</a:t>
            </a: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604842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683568" y="2211710"/>
            <a:ext cx="712879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 define varias constantes y proporciona un mecanismo para definir más en tiempo de ejecución. 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constantes son como las variables, salvo por las dos circunstancias de que las constantes deben ser definidas usando la función define(), y que no pueden ser redefinidas más tarde con otro valor.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constantes predefinidas (siempre disponibles) son: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__FILE__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nombre del archivo de comandos que está siendo interpretado actualmente. Si se usa dentro de un archivo que ha sido incluido o requerido, entonces se da el nombre del archivo incluido, y no el nombre del archivo padre.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__LINE__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número de línea dentro del archivo que está siendo interpretado en la actualidad. Si se usa dentro de un archivo incluido o requerido, entonces se da la posición dentro del archivo incluido.</a:t>
            </a:r>
          </a:p>
        </p:txBody>
      </p:sp>
    </p:spTree>
    <p:extLst>
      <p:ext uri="{BB962C8B-B14F-4D97-AF65-F5344CB8AC3E}">
        <p14:creationId xmlns:p14="http://schemas.microsoft.com/office/powerpoint/2010/main" val="15910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PHP_VERSION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cadena que representa la versión del analizador de PHP en uso en la actualidad.</a:t>
            </a:r>
          </a:p>
        </p:txBody>
      </p:sp>
    </p:spTree>
    <p:extLst>
      <p:ext uri="{BB962C8B-B14F-4D97-AF65-F5344CB8AC3E}">
        <p14:creationId xmlns:p14="http://schemas.microsoft.com/office/powerpoint/2010/main" val="202189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PHP_OS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nombre del sistema operativo en el cuál se ejecuta el analizador PHP.</a:t>
            </a:r>
          </a:p>
        </p:txBody>
      </p:sp>
    </p:spTree>
    <p:extLst>
      <p:ext uri="{BB962C8B-B14F-4D97-AF65-F5344CB8AC3E}">
        <p14:creationId xmlns:p14="http://schemas.microsoft.com/office/powerpoint/2010/main" val="238598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verdadero.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 falso..</a:t>
            </a:r>
          </a:p>
        </p:txBody>
      </p:sp>
    </p:spTree>
    <p:extLst>
      <p:ext uri="{BB962C8B-B14F-4D97-AF65-F5344CB8AC3E}">
        <p14:creationId xmlns:p14="http://schemas.microsoft.com/office/powerpoint/2010/main" val="81576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36C78843-C412-DA9C-AF10-221F72B57B3B}"/>
              </a:ext>
            </a:extLst>
          </p:cNvPr>
          <p:cNvSpPr txBox="1"/>
          <p:nvPr/>
        </p:nvSpPr>
        <p:spPr>
          <a:xfrm>
            <a:off x="431540" y="1635646"/>
            <a:ext cx="82809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E_ERROR</a:t>
            </a:r>
          </a:p>
          <a:p>
            <a:endParaRPr lang="es-ES" sz="16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Denota un error distinto de un error de interpretación del cual no es posible recuperarse</a:t>
            </a:r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E_WARNING</a:t>
            </a:r>
          </a:p>
          <a:p>
            <a:endParaRPr lang="es-ES" sz="1600" b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Denota una condición donde PHP reconoce que hay algo erróneo, pero continuará de todas formas; pueden ser capturados por el propio archivo de comandos.</a:t>
            </a:r>
          </a:p>
          <a:p>
            <a:pPr lvl="1"/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ejemplo sería una inválida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regexp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</a:t>
            </a:r>
            <a:r>
              <a:rPr lang="es-ES" sz="16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ereg</a:t>
            </a:r>
            <a:r>
              <a:rPr lang="es-ES" sz="16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809268887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5" ma:contentTypeDescription="Crear nuevo documento." ma:contentTypeScope="" ma:versionID="afd95147e9da4e87979d49258960e202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7f3fe03f09ac6bc6c1889a2b68a2ffb6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Props1.xml><?xml version="1.0" encoding="utf-8"?>
<ds:datastoreItem xmlns:ds="http://schemas.openxmlformats.org/officeDocument/2006/customXml" ds:itemID="{03CC0FAB-381D-4C9C-80ED-C83C1D5D1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CB2670-513F-4ABB-BF80-F555FF8423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35CA52-8C36-4EBD-A9CB-7AFF6C1B1DE6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cddffda1-743c-4ef1-b61a-94d8ea38e423"/>
    <ds:schemaRef ds:uri="http://schemas.microsoft.com/office/2006/documentManagement/types"/>
    <ds:schemaRef ds:uri="http://schemas.microsoft.com/office/infopath/2007/PartnerControls"/>
    <ds:schemaRef ds:uri="b238f60b-93df-48e1-afe7-e53c24212f34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572</Words>
  <Application>Microsoft Office PowerPoint</Application>
  <PresentationFormat>Presentación en pantalla (16:9)</PresentationFormat>
  <Paragraphs>59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Lato</vt:lpstr>
      <vt:lpstr>Calibri</vt:lpstr>
      <vt:lpstr>Raleway</vt:lpstr>
      <vt:lpstr>Helvetica Neue</vt:lpstr>
      <vt:lpstr>Antonio template</vt:lpstr>
      <vt:lpstr>7 Constantes</vt:lpstr>
      <vt:lpstr>Licencia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42</cp:revision>
  <dcterms:modified xsi:type="dcterms:W3CDTF">2024-08-29T17:41:34Z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