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2"/>
  </p:notesMasterIdLst>
  <p:sldIdLst>
    <p:sldId id="475" r:id="rId5"/>
    <p:sldId id="295" r:id="rId6"/>
    <p:sldId id="257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476" r:id="rId15"/>
    <p:sldId id="477" r:id="rId16"/>
    <p:sldId id="478" r:id="rId17"/>
    <p:sldId id="479" r:id="rId18"/>
    <p:sldId id="480" r:id="rId19"/>
    <p:sldId id="481" r:id="rId20"/>
    <p:sldId id="482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48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342900" marR="0" lvl="0" indent="-2667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3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" name="4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9" name="6 Marcador de número de diapositiva"/>
          <p:cNvSpPr txBox="1">
            <a:spLocks/>
          </p:cNvSpPr>
          <p:nvPr userDrawn="1"/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Fundación San Pablo Andalucía CEU">
            <a:extLst>
              <a:ext uri="{FF2B5EF4-FFF2-40B4-BE49-F238E27FC236}">
                <a16:creationId xmlns:a16="http://schemas.microsoft.com/office/drawing/2014/main" id="{1F7B3C13-9D83-98BA-6998-C3430F09EE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502" y="-14288"/>
            <a:ext cx="1729498" cy="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4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85720" y="2762725"/>
            <a:ext cx="664373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4000" dirty="0"/>
              <a:t>Trabajando con Bases de datos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D3F867-1167-2B91-B8B2-26FD0C1C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8568952" cy="3017520"/>
          </a:xfrm>
        </p:spPr>
        <p:txBody>
          <a:bodyPr numCol="2"/>
          <a:lstStyle/>
          <a:p>
            <a:pPr marL="76200" indent="0">
              <a:buNone/>
            </a:pPr>
            <a:r>
              <a:rPr lang="es-ES" dirty="0"/>
              <a:t>El código fuente principal del programa. Observa que debemos introducir los datos de acceso (dirección IP, usuario, contraseña y nombre de la base de datos) necesarios para poder conectar con </a:t>
            </a:r>
            <a:r>
              <a:rPr lang="es-ES" dirty="0" err="1"/>
              <a:t>mysqli</a:t>
            </a:r>
            <a:r>
              <a:rPr lang="es-ES" dirty="0"/>
              <a:t>:</a:t>
            </a:r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r>
              <a:rPr lang="es-ES" dirty="0"/>
              <a:t>&lt;?</a:t>
            </a:r>
            <a:r>
              <a:rPr lang="es-ES" dirty="0" err="1"/>
              <a:t>php</a:t>
            </a:r>
            <a:endParaRPr lang="es-ES" dirty="0"/>
          </a:p>
          <a:p>
            <a:pPr marL="76200" indent="0">
              <a:buNone/>
            </a:pPr>
            <a:r>
              <a:rPr lang="es-ES" dirty="0"/>
              <a:t>    // Conectar (se detendrá la ejecución si se produce un error):</a:t>
            </a:r>
          </a:p>
          <a:p>
            <a:pPr marL="76200" indent="0">
              <a:buNone/>
            </a:pPr>
            <a:r>
              <a:rPr lang="es-ES" dirty="0"/>
              <a:t>     $</a:t>
            </a:r>
            <a:r>
              <a:rPr lang="es-ES" dirty="0" err="1"/>
              <a:t>conexion</a:t>
            </a:r>
            <a:r>
              <a:rPr lang="es-ES" dirty="0"/>
              <a:t> = </a:t>
            </a:r>
            <a:r>
              <a:rPr lang="es-ES" dirty="0" err="1"/>
              <a:t>conectar_mysqli</a:t>
            </a:r>
            <a:r>
              <a:rPr lang="es-ES" dirty="0"/>
              <a:t>( "IP_DEL_SERVIDOR", "</a:t>
            </a:r>
            <a:r>
              <a:rPr lang="es-ES" dirty="0" err="1"/>
              <a:t>TU_USUARIO_mysqli</a:t>
            </a:r>
            <a:r>
              <a:rPr lang="es-ES" dirty="0"/>
              <a:t>", "TU_PASSWORD", "test" );</a:t>
            </a:r>
          </a:p>
          <a:p>
            <a:pPr marL="76200" indent="0">
              <a:buNone/>
            </a:pPr>
            <a:r>
              <a:rPr lang="es-ES" dirty="0"/>
              <a:t>    // Borrar todos los datos de la tabla:</a:t>
            </a:r>
          </a:p>
          <a:p>
            <a:pPr marL="76200" indent="0">
              <a:buNone/>
            </a:pPr>
            <a:r>
              <a:rPr lang="es-ES" dirty="0"/>
              <a:t>     $ok = </a:t>
            </a:r>
            <a:r>
              <a:rPr lang="es-ES" dirty="0" err="1"/>
              <a:t>borrarPersona</a:t>
            </a:r>
            <a:r>
              <a:rPr lang="es-ES" dirty="0"/>
              <a:t>( $</a:t>
            </a:r>
            <a:r>
              <a:rPr lang="es-ES" dirty="0" err="1"/>
              <a:t>conexion</a:t>
            </a:r>
            <a:r>
              <a:rPr lang="es-ES" dirty="0"/>
              <a:t>, </a:t>
            </a:r>
            <a:r>
              <a:rPr lang="es-ES" dirty="0" err="1"/>
              <a:t>null</a:t>
            </a:r>
            <a:r>
              <a:rPr lang="es-ES" dirty="0"/>
              <a:t> );</a:t>
            </a:r>
          </a:p>
          <a:p>
            <a:pPr marL="7620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( $ok == false )</a:t>
            </a:r>
          </a:p>
          <a:p>
            <a:pPr marL="76200" indent="0">
              <a:buNone/>
            </a:pPr>
            <a:r>
              <a:rPr lang="es-ES" dirty="0"/>
              <a:t>        echo "Error al borrar los datos.&lt;</a:t>
            </a:r>
            <a:r>
              <a:rPr lang="es-ES" dirty="0" err="1"/>
              <a:t>br</a:t>
            </a:r>
            <a:r>
              <a:rPr lang="es-ES" dirty="0"/>
              <a:t>/&gt;";</a:t>
            </a:r>
          </a:p>
          <a:p>
            <a:pPr marL="7620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endParaRPr lang="es-ES" dirty="0"/>
          </a:p>
          <a:p>
            <a:pPr marL="76200" indent="0">
              <a:buNone/>
            </a:pPr>
            <a:r>
              <a:rPr lang="es-ES" dirty="0"/>
              <a:t>        echo "Datos borrados correctamente.&lt;</a:t>
            </a:r>
            <a:r>
              <a:rPr lang="es-ES" dirty="0" err="1"/>
              <a:t>br</a:t>
            </a:r>
            <a:r>
              <a:rPr lang="es-ES" dirty="0"/>
              <a:t>/&gt;";</a:t>
            </a:r>
          </a:p>
          <a:p>
            <a:pPr marL="76200" indent="0">
              <a:buNone/>
            </a:pPr>
            <a:r>
              <a:rPr lang="es-ES" dirty="0"/>
              <a:t>    // insertar una persona:</a:t>
            </a:r>
          </a:p>
          <a:p>
            <a:pPr marL="76200" indent="0">
              <a:buNone/>
            </a:pPr>
            <a:r>
              <a:rPr lang="es-ES" dirty="0"/>
              <a:t>     $ok = </a:t>
            </a:r>
            <a:r>
              <a:rPr lang="es-ES" dirty="0" err="1"/>
              <a:t>insertarPersona</a:t>
            </a:r>
            <a:r>
              <a:rPr lang="es-ES" dirty="0"/>
              <a:t>( $</a:t>
            </a:r>
            <a:r>
              <a:rPr lang="es-ES" dirty="0" err="1"/>
              <a:t>conexion</a:t>
            </a:r>
            <a:r>
              <a:rPr lang="es-ES" dirty="0"/>
              <a:t>, 1, 'Juan Rodríguez P.' );</a:t>
            </a:r>
          </a:p>
          <a:p>
            <a:pPr marL="7620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( $ok == false )</a:t>
            </a:r>
          </a:p>
          <a:p>
            <a:pPr marL="76200" indent="0">
              <a:buNone/>
            </a:pPr>
            <a:r>
              <a:rPr lang="es-ES" dirty="0"/>
              <a:t>        echo "Error al insertar los datos.&lt;</a:t>
            </a:r>
            <a:r>
              <a:rPr lang="es-ES" dirty="0" err="1"/>
              <a:t>br</a:t>
            </a:r>
            <a:r>
              <a:rPr lang="es-ES" dirty="0"/>
              <a:t>/&gt;";</a:t>
            </a:r>
          </a:p>
          <a:p>
            <a:pPr marL="7620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endParaRPr lang="es-ES" dirty="0"/>
          </a:p>
          <a:p>
            <a:pPr marL="76200" indent="0">
              <a:buNone/>
            </a:pPr>
            <a:r>
              <a:rPr lang="es-ES" dirty="0"/>
              <a:t>        echo "Datos insertados correctamente.&lt;</a:t>
            </a:r>
            <a:r>
              <a:rPr lang="es-ES" dirty="0" err="1"/>
              <a:t>br</a:t>
            </a:r>
            <a:r>
              <a:rPr lang="es-ES" dirty="0"/>
              <a:t>/&gt;";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11A4FD-9765-101A-1E94-2A4763CF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339502"/>
            <a:ext cx="7543800" cy="3017520"/>
          </a:xfrm>
        </p:spPr>
        <p:txBody>
          <a:bodyPr numCol="2"/>
          <a:lstStyle/>
          <a:p>
            <a:pPr marL="76200" indent="0">
              <a:buNone/>
            </a:pPr>
            <a:r>
              <a:rPr lang="es-ES" sz="1400" dirty="0"/>
              <a:t> // insertar una persona:</a:t>
            </a:r>
          </a:p>
          <a:p>
            <a:pPr marL="76200" indent="0">
              <a:buNone/>
            </a:pPr>
            <a:r>
              <a:rPr lang="es-ES" sz="1400" dirty="0"/>
              <a:t>     $ok = </a:t>
            </a:r>
            <a:r>
              <a:rPr lang="es-ES" sz="1400" dirty="0" err="1"/>
              <a:t>insertarPersona</a:t>
            </a:r>
            <a:r>
              <a:rPr lang="es-ES" sz="1400" dirty="0"/>
              <a:t>( $</a:t>
            </a:r>
            <a:r>
              <a:rPr lang="es-ES" sz="1400" dirty="0" err="1"/>
              <a:t>conexion</a:t>
            </a:r>
            <a:r>
              <a:rPr lang="es-ES" sz="1400" dirty="0"/>
              <a:t>, 2, 'Juan Rodríguez P.' );</a:t>
            </a:r>
          </a:p>
          <a:p>
            <a:pPr marL="76200" indent="0">
              <a:buNone/>
            </a:pPr>
            <a:r>
              <a:rPr lang="es-ES" sz="1400" dirty="0"/>
              <a:t>    // insertar una persona:</a:t>
            </a:r>
          </a:p>
          <a:p>
            <a:pPr marL="76200" indent="0">
              <a:buNone/>
            </a:pPr>
            <a:r>
              <a:rPr lang="es-ES" sz="1400" dirty="0"/>
              <a:t>     $ok = </a:t>
            </a:r>
            <a:r>
              <a:rPr lang="es-ES" sz="1400" dirty="0" err="1"/>
              <a:t>insertarPersona</a:t>
            </a:r>
            <a:r>
              <a:rPr lang="es-ES" sz="1400" dirty="0"/>
              <a:t>( $</a:t>
            </a:r>
            <a:r>
              <a:rPr lang="es-ES" sz="1400" dirty="0" err="1"/>
              <a:t>conexion</a:t>
            </a:r>
            <a:r>
              <a:rPr lang="es-ES" sz="1400" dirty="0"/>
              <a:t>, 3, 'Roberta Amador H.' );</a:t>
            </a:r>
          </a:p>
          <a:p>
            <a:pPr marL="76200" indent="0">
              <a:buNone/>
            </a:pPr>
            <a:r>
              <a:rPr lang="es-ES" sz="1400" dirty="0"/>
              <a:t>    // Modificar la persona número 2:</a:t>
            </a:r>
          </a:p>
          <a:p>
            <a:pPr marL="76200" indent="0">
              <a:buNone/>
            </a:pPr>
            <a:r>
              <a:rPr lang="es-ES" sz="1400" dirty="0"/>
              <a:t>     $ok = </a:t>
            </a:r>
            <a:r>
              <a:rPr lang="es-ES" sz="1400" dirty="0" err="1"/>
              <a:t>modificarPersona</a:t>
            </a:r>
            <a:r>
              <a:rPr lang="es-ES" sz="1400" dirty="0"/>
              <a:t>( $</a:t>
            </a:r>
            <a:r>
              <a:rPr lang="es-ES" sz="1400" dirty="0" err="1"/>
              <a:t>conexion</a:t>
            </a:r>
            <a:r>
              <a:rPr lang="es-ES" sz="1400" dirty="0"/>
              <a:t>, 1, "Alfredo Ramírez E." );</a:t>
            </a:r>
          </a:p>
          <a:p>
            <a:pPr marL="7620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if</a:t>
            </a:r>
            <a:r>
              <a:rPr lang="es-ES" sz="1400" dirty="0"/>
              <a:t>( $ok == false )</a:t>
            </a:r>
          </a:p>
          <a:p>
            <a:pPr marL="76200" indent="0">
              <a:buNone/>
            </a:pPr>
            <a:r>
              <a:rPr lang="es-ES" sz="1400" dirty="0"/>
              <a:t>        echo "Error al modificar los datos.&lt;</a:t>
            </a:r>
            <a:r>
              <a:rPr lang="es-ES" sz="1400" dirty="0" err="1"/>
              <a:t>br</a:t>
            </a:r>
            <a:r>
              <a:rPr lang="es-ES" sz="1400" dirty="0"/>
              <a:t>/&gt;";</a:t>
            </a:r>
          </a:p>
          <a:p>
            <a:pPr marL="7620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else</a:t>
            </a:r>
            <a:endParaRPr lang="es-ES" sz="1400" dirty="0"/>
          </a:p>
          <a:p>
            <a:pPr marL="76200" indent="0">
              <a:buNone/>
            </a:pPr>
            <a:r>
              <a:rPr lang="es-ES" sz="1400" dirty="0"/>
              <a:t>        echo "Datos modificados correctamente.&lt;</a:t>
            </a:r>
            <a:r>
              <a:rPr lang="es-ES" sz="1400" dirty="0" err="1"/>
              <a:t>br</a:t>
            </a:r>
            <a:r>
              <a:rPr lang="es-ES" sz="1400" dirty="0"/>
              <a:t>/&gt;";</a:t>
            </a:r>
          </a:p>
          <a:p>
            <a:pPr marL="76200" indent="0">
              <a:buNone/>
            </a:pPr>
            <a:r>
              <a:rPr lang="es-ES" sz="1400" dirty="0"/>
              <a:t>    // Modificar la persona:</a:t>
            </a:r>
          </a:p>
          <a:p>
            <a:pPr marL="76200" indent="0">
              <a:buNone/>
            </a:pPr>
            <a:r>
              <a:rPr lang="es-ES" sz="1400" dirty="0"/>
              <a:t>     $ok = </a:t>
            </a:r>
            <a:r>
              <a:rPr lang="es-ES" sz="1400" dirty="0" err="1"/>
              <a:t>listarPersonas</a:t>
            </a:r>
            <a:r>
              <a:rPr lang="es-ES" sz="1400" dirty="0"/>
              <a:t>( $</a:t>
            </a:r>
            <a:r>
              <a:rPr lang="es-ES" sz="1400" dirty="0" err="1"/>
              <a:t>conexion</a:t>
            </a:r>
            <a:r>
              <a:rPr lang="es-ES" sz="1400" dirty="0"/>
              <a:t> );</a:t>
            </a:r>
          </a:p>
          <a:p>
            <a:pPr marL="7620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if</a:t>
            </a:r>
            <a:r>
              <a:rPr lang="es-ES" sz="1400" dirty="0"/>
              <a:t>( $ok == false )</a:t>
            </a:r>
          </a:p>
          <a:p>
            <a:pPr marL="76200" indent="0">
              <a:buNone/>
            </a:pPr>
            <a:r>
              <a:rPr lang="es-ES" sz="1400" dirty="0"/>
              <a:t>        echo "&lt;p&gt;Error al listar los datos.&lt;/p&gt;";</a:t>
            </a:r>
          </a:p>
          <a:p>
            <a:pPr marL="7620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else</a:t>
            </a:r>
            <a:endParaRPr lang="es-ES" sz="1400" dirty="0"/>
          </a:p>
          <a:p>
            <a:pPr marL="76200" indent="0">
              <a:buNone/>
            </a:pPr>
            <a:r>
              <a:rPr lang="es-ES" sz="1400" dirty="0"/>
              <a:t>        echo "&lt;p&gt;Datos listados correctamente.&lt;/p&gt;";</a:t>
            </a:r>
          </a:p>
          <a:p>
            <a:pPr marL="76200" indent="0">
              <a:buNone/>
            </a:pPr>
            <a:r>
              <a:rPr lang="es-ES" sz="1400" dirty="0"/>
              <a:t>     $</a:t>
            </a:r>
            <a:r>
              <a:rPr lang="es-ES" sz="1400" dirty="0" err="1"/>
              <a:t>obj</a:t>
            </a:r>
            <a:r>
              <a:rPr lang="es-ES" sz="1400" dirty="0"/>
              <a:t> = </a:t>
            </a:r>
            <a:r>
              <a:rPr lang="es-ES" sz="1400" dirty="0" err="1"/>
              <a:t>buscarPersona</a:t>
            </a:r>
            <a:r>
              <a:rPr lang="es-ES" sz="1400" dirty="0"/>
              <a:t>( $</a:t>
            </a:r>
            <a:r>
              <a:rPr lang="es-ES" sz="1400" dirty="0" err="1"/>
              <a:t>conexion</a:t>
            </a:r>
            <a:r>
              <a:rPr lang="es-ES" sz="1400" dirty="0"/>
              <a:t>, 2 );</a:t>
            </a:r>
          </a:p>
          <a:p>
            <a:pPr marL="7620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if</a:t>
            </a:r>
            <a:r>
              <a:rPr lang="es-ES" sz="1400" dirty="0"/>
              <a:t>( $</a:t>
            </a:r>
            <a:r>
              <a:rPr lang="es-ES" sz="1400" dirty="0" err="1"/>
              <a:t>obj</a:t>
            </a:r>
            <a:r>
              <a:rPr lang="es-ES" sz="1400" dirty="0"/>
              <a:t> == </a:t>
            </a:r>
            <a:r>
              <a:rPr lang="es-ES" sz="1400" dirty="0" err="1"/>
              <a:t>null</a:t>
            </a:r>
            <a:r>
              <a:rPr lang="es-ES" sz="1400" dirty="0"/>
              <a:t> )</a:t>
            </a:r>
          </a:p>
          <a:p>
            <a:pPr marL="76200" indent="0">
              <a:buNone/>
            </a:pPr>
            <a:r>
              <a:rPr lang="es-ES" sz="1400" dirty="0"/>
              <a:t>        echo "No se encontró la persona";</a:t>
            </a:r>
          </a:p>
          <a:p>
            <a:pPr marL="7620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else</a:t>
            </a:r>
            <a:endParaRPr lang="es-ES" sz="1400" dirty="0"/>
          </a:p>
          <a:p>
            <a:pPr marL="76200" indent="0">
              <a:buNone/>
            </a:pPr>
            <a:r>
              <a:rPr lang="es-ES" sz="1400" dirty="0"/>
              <a:t>         echo "El nombre de la persona con el código: [".$</a:t>
            </a:r>
            <a:r>
              <a:rPr lang="es-ES" sz="1400" dirty="0" err="1"/>
              <a:t>obj</a:t>
            </a:r>
            <a:r>
              <a:rPr lang="es-ES" sz="1400" dirty="0"/>
              <a:t>-&gt;id."] es [".$</a:t>
            </a:r>
            <a:r>
              <a:rPr lang="es-ES" sz="1400" dirty="0" err="1"/>
              <a:t>obj</a:t>
            </a:r>
            <a:r>
              <a:rPr lang="es-ES" sz="1400" dirty="0"/>
              <a:t>-&gt;nombre."]";</a:t>
            </a:r>
          </a:p>
          <a:p>
            <a:pPr marL="76200" indent="0">
              <a:buNone/>
            </a:pPr>
            <a:r>
              <a:rPr lang="es-ES" sz="1400" dirty="0"/>
              <a:t>    // Cerrar la conexión a </a:t>
            </a:r>
            <a:r>
              <a:rPr lang="es-ES" sz="1400" dirty="0" err="1"/>
              <a:t>mysqli</a:t>
            </a:r>
            <a:endParaRPr lang="es-ES" sz="1400" dirty="0"/>
          </a:p>
          <a:p>
            <a:pPr marL="76200" indent="0">
              <a:buNone/>
            </a:pPr>
            <a:r>
              <a:rPr lang="es-ES" sz="1400" dirty="0"/>
              <a:t>     </a:t>
            </a:r>
            <a:r>
              <a:rPr lang="es-ES" sz="1400" dirty="0" err="1"/>
              <a:t>mysqli_close</a:t>
            </a:r>
            <a:r>
              <a:rPr lang="es-ES" sz="1400" dirty="0"/>
              <a:t>( $</a:t>
            </a:r>
            <a:r>
              <a:rPr lang="es-ES" sz="1400" dirty="0" err="1"/>
              <a:t>conexion</a:t>
            </a:r>
            <a:r>
              <a:rPr lang="es-ES" sz="1400" dirty="0"/>
              <a:t> );</a:t>
            </a:r>
          </a:p>
          <a:p>
            <a:pPr marL="76200" indent="0">
              <a:buNone/>
            </a:pPr>
            <a:r>
              <a:rPr lang="es-ES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4719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12F4C-DCCD-B4F1-1012-E72D85E5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A449-B7CB-FCE9-C7CA-C1AE320E9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 descr="Texto, Carta, Correo electrónico&#10;&#10;Descripción generada automáticamente">
            <a:extLst>
              <a:ext uri="{FF2B5EF4-FFF2-40B4-BE49-F238E27FC236}">
                <a16:creationId xmlns:a16="http://schemas.microsoft.com/office/drawing/2014/main" id="{834DC54D-97EA-CA70-BD78-E3D15AB7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85055"/>
            <a:ext cx="4400082" cy="297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1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92BC1-37C7-3ED8-F2EC-5D94775C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202000-C8E5-DC73-1076-7C084296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Excepciones en conexión y consultas a </a:t>
            </a:r>
            <a:r>
              <a:rPr lang="es-ES" b="1" dirty="0" err="1"/>
              <a:t>mysqli</a:t>
            </a:r>
            <a:endParaRPr lang="es-ES" b="1" dirty="0"/>
          </a:p>
          <a:p>
            <a:r>
              <a:rPr lang="es-ES" dirty="0"/>
              <a:t>Dado que </a:t>
            </a:r>
            <a:r>
              <a:rPr lang="es-ES" dirty="0" err="1"/>
              <a:t>mysqli_connect</a:t>
            </a:r>
            <a:r>
              <a:rPr lang="es-ES" dirty="0"/>
              <a:t>() y </a:t>
            </a:r>
            <a:r>
              <a:rPr lang="es-ES" dirty="0" err="1"/>
              <a:t>mysqli_select_db</a:t>
            </a:r>
            <a:r>
              <a:rPr lang="es-ES" dirty="0"/>
              <a:t>() sólo devuelven false en caso de error, puede resultar interesante la siguiente modificación que arrojará una </a:t>
            </a:r>
            <a:r>
              <a:rPr lang="es-ES" b="1" dirty="0"/>
              <a:t>excepción</a:t>
            </a:r>
            <a:r>
              <a:rPr lang="es-ES" dirty="0"/>
              <a:t> en tal caso:</a:t>
            </a:r>
          </a:p>
        </p:txBody>
      </p:sp>
    </p:spTree>
    <p:extLst>
      <p:ext uri="{BB962C8B-B14F-4D97-AF65-F5344CB8AC3E}">
        <p14:creationId xmlns:p14="http://schemas.microsoft.com/office/powerpoint/2010/main" val="197402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EDBA3C-3286-95FF-1F9C-97CCCB73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39502"/>
            <a:ext cx="8712968" cy="3017520"/>
          </a:xfrm>
        </p:spPr>
        <p:txBody>
          <a:bodyPr numCol="2"/>
          <a:lstStyle/>
          <a:p>
            <a:r>
              <a:rPr lang="es-ES" sz="1400" dirty="0"/>
              <a:t> &lt;?</a:t>
            </a:r>
            <a:r>
              <a:rPr lang="es-ES" sz="1400" dirty="0" err="1"/>
              <a:t>php</a:t>
            </a:r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function</a:t>
            </a:r>
            <a:r>
              <a:rPr lang="es-ES" sz="1400" dirty="0"/>
              <a:t> </a:t>
            </a:r>
            <a:r>
              <a:rPr lang="es-ES" sz="1400" dirty="0" err="1"/>
              <a:t>conectar_mysqli</a:t>
            </a:r>
            <a:r>
              <a:rPr lang="es-ES" sz="1400" dirty="0"/>
              <a:t>( $host, $</a:t>
            </a:r>
            <a:r>
              <a:rPr lang="es-ES" sz="1400" dirty="0" err="1"/>
              <a:t>user</a:t>
            </a:r>
            <a:r>
              <a:rPr lang="es-ES" sz="1400" dirty="0"/>
              <a:t>, $</a:t>
            </a:r>
            <a:r>
              <a:rPr lang="es-ES" sz="1400" dirty="0" err="1"/>
              <a:t>pass</a:t>
            </a:r>
            <a:r>
              <a:rPr lang="es-ES" sz="1400" dirty="0"/>
              <a:t>, $</a:t>
            </a:r>
            <a:r>
              <a:rPr lang="es-ES" sz="1400" dirty="0" err="1"/>
              <a:t>bd</a:t>
            </a:r>
            <a:r>
              <a:rPr lang="es-ES" sz="1400" dirty="0"/>
              <a:t> )</a:t>
            </a:r>
          </a:p>
          <a:p>
            <a:r>
              <a:rPr lang="es-ES" sz="1400" dirty="0"/>
              <a:t>        {</a:t>
            </a:r>
          </a:p>
          <a:p>
            <a:r>
              <a:rPr lang="es-ES" sz="1400" dirty="0"/>
              <a:t>             $</a:t>
            </a:r>
            <a:r>
              <a:rPr lang="es-ES" sz="1400" dirty="0" err="1"/>
              <a:t>conexion</a:t>
            </a:r>
            <a:r>
              <a:rPr lang="es-ES" sz="1400" dirty="0"/>
              <a:t> = </a:t>
            </a:r>
            <a:r>
              <a:rPr lang="es-ES" sz="1400" dirty="0" err="1"/>
              <a:t>null</a:t>
            </a:r>
            <a:r>
              <a:rPr lang="es-ES" sz="1400" dirty="0"/>
              <a:t>;</a:t>
            </a:r>
          </a:p>
          <a:p>
            <a:r>
              <a:rPr lang="es-ES" sz="1400" dirty="0"/>
              <a:t>            try</a:t>
            </a:r>
          </a:p>
          <a:p>
            <a:r>
              <a:rPr lang="es-ES" sz="1400" dirty="0"/>
              <a:t>            {</a:t>
            </a:r>
          </a:p>
          <a:p>
            <a:r>
              <a:rPr lang="es-ES" sz="1400" dirty="0"/>
              <a:t>                // Conectar con </a:t>
            </a:r>
            <a:r>
              <a:rPr lang="es-ES" sz="1400" dirty="0" err="1"/>
              <a:t>mysqli</a:t>
            </a:r>
            <a:r>
              <a:rPr lang="es-ES" sz="1400" dirty="0"/>
              <a:t>:</a:t>
            </a:r>
          </a:p>
          <a:p>
            <a:pPr marL="76200" indent="0">
              <a:buNone/>
            </a:pPr>
            <a:r>
              <a:rPr lang="es-ES" sz="1400" dirty="0"/>
              <a:t>                $</a:t>
            </a:r>
            <a:r>
              <a:rPr lang="es-ES" sz="1400" dirty="0" err="1"/>
              <a:t>conexion</a:t>
            </a:r>
            <a:r>
              <a:rPr lang="es-ES" sz="1400" dirty="0"/>
              <a:t> = </a:t>
            </a:r>
            <a:r>
              <a:rPr lang="es-ES" sz="1400" dirty="0" err="1"/>
              <a:t>mysqli_connect</a:t>
            </a:r>
            <a:r>
              <a:rPr lang="es-ES" sz="1400" dirty="0"/>
              <a:t>( $host, $</a:t>
            </a:r>
            <a:r>
              <a:rPr lang="es-ES" sz="1400" dirty="0" err="1"/>
              <a:t>user</a:t>
            </a:r>
            <a:r>
              <a:rPr lang="es-ES" sz="1400" dirty="0"/>
              <a:t>, $</a:t>
            </a:r>
            <a:r>
              <a:rPr lang="es-ES" sz="1400" dirty="0" err="1"/>
              <a:t>pass</a:t>
            </a:r>
            <a:r>
              <a:rPr lang="es-ES" sz="1400" dirty="0"/>
              <a:t> );</a:t>
            </a:r>
          </a:p>
          <a:p>
            <a:r>
              <a:rPr lang="es-ES" sz="1400" dirty="0"/>
              <a:t>                </a:t>
            </a:r>
            <a:r>
              <a:rPr lang="es-ES" sz="1400" dirty="0" err="1"/>
              <a:t>if</a:t>
            </a:r>
            <a:r>
              <a:rPr lang="es-ES" sz="1400" dirty="0"/>
              <a:t>( $</a:t>
            </a:r>
            <a:r>
              <a:rPr lang="es-ES" sz="1400" dirty="0" err="1"/>
              <a:t>conexion</a:t>
            </a:r>
            <a:r>
              <a:rPr lang="es-ES" sz="1400" dirty="0"/>
              <a:t> )</a:t>
            </a:r>
          </a:p>
          <a:p>
            <a:r>
              <a:rPr lang="es-ES" sz="1400" dirty="0"/>
              <a:t>                {</a:t>
            </a:r>
          </a:p>
          <a:p>
            <a:r>
              <a:rPr lang="es-ES" sz="1400" dirty="0"/>
              <a:t>                    // Seleccionar a la base de datos deseada:</a:t>
            </a:r>
          </a:p>
          <a:p>
            <a:r>
              <a:rPr lang="es-ES" sz="1400" dirty="0"/>
              <a:t>                     </a:t>
            </a:r>
            <a:r>
              <a:rPr lang="es-ES" sz="1400" dirty="0" err="1"/>
              <a:t>if</a:t>
            </a:r>
            <a:r>
              <a:rPr lang="es-ES" sz="1400" dirty="0"/>
              <a:t>( </a:t>
            </a:r>
            <a:r>
              <a:rPr lang="es-ES" sz="1400" dirty="0" err="1"/>
              <a:t>mysqli_select_db</a:t>
            </a:r>
            <a:r>
              <a:rPr lang="es-ES" sz="1400" dirty="0"/>
              <a:t>($</a:t>
            </a:r>
            <a:r>
              <a:rPr lang="es-ES" sz="1400" dirty="0" err="1"/>
              <a:t>bd</a:t>
            </a:r>
            <a:r>
              <a:rPr lang="es-ES" sz="1400" dirty="0"/>
              <a:t>) == false )</a:t>
            </a:r>
          </a:p>
          <a:p>
            <a:r>
              <a:rPr lang="es-ES" sz="1400" dirty="0"/>
              <a:t>                         </a:t>
            </a:r>
            <a:r>
              <a:rPr lang="es-ES" sz="1400" dirty="0" err="1"/>
              <a:t>throw</a:t>
            </a:r>
            <a:r>
              <a:rPr lang="es-ES" sz="1400" dirty="0"/>
              <a:t> new </a:t>
            </a:r>
            <a:r>
              <a:rPr lang="es-ES" sz="1400" dirty="0" err="1"/>
              <a:t>Exception</a:t>
            </a:r>
            <a:r>
              <a:rPr lang="es-ES" sz="1400" dirty="0"/>
              <a:t>( "Error </a:t>
            </a:r>
            <a:r>
              <a:rPr lang="es-ES" sz="1400" dirty="0" err="1"/>
              <a:t>mysqli</a:t>
            </a:r>
            <a:r>
              <a:rPr lang="es-ES" sz="1400" dirty="0"/>
              <a:t> ".</a:t>
            </a:r>
            <a:r>
              <a:rPr lang="es-ES" sz="1400" dirty="0" err="1"/>
              <a:t>mysqli_errno</a:t>
            </a:r>
            <a:r>
              <a:rPr lang="es-ES" sz="1400" dirty="0"/>
              <a:t>().": ".</a:t>
            </a:r>
            <a:r>
              <a:rPr lang="es-ES" sz="1400" dirty="0" err="1"/>
              <a:t>mysqli_error</a:t>
            </a:r>
            <a:r>
              <a:rPr lang="es-ES" sz="1400" dirty="0"/>
              <a:t>() );</a:t>
            </a:r>
          </a:p>
          <a:p>
            <a:r>
              <a:rPr lang="es-ES" sz="1400" dirty="0"/>
              <a:t>                }</a:t>
            </a:r>
          </a:p>
          <a:p>
            <a:r>
              <a:rPr lang="es-ES" sz="1400" dirty="0"/>
              <a:t>                </a:t>
            </a:r>
            <a:r>
              <a:rPr lang="es-ES" sz="1400" dirty="0" err="1"/>
              <a:t>else</a:t>
            </a:r>
            <a:endParaRPr lang="es-ES" sz="1400" dirty="0"/>
          </a:p>
          <a:p>
            <a:r>
              <a:rPr lang="es-ES" sz="1400" dirty="0"/>
              <a:t>                     </a:t>
            </a:r>
            <a:r>
              <a:rPr lang="es-ES" sz="1400" dirty="0" err="1"/>
              <a:t>throw</a:t>
            </a:r>
            <a:r>
              <a:rPr lang="es-ES" sz="1400" dirty="0"/>
              <a:t> new </a:t>
            </a:r>
            <a:r>
              <a:rPr lang="es-ES" sz="1400" dirty="0" err="1"/>
              <a:t>Exception</a:t>
            </a:r>
            <a:r>
              <a:rPr lang="es-ES" sz="1400" dirty="0"/>
              <a:t>( "Error </a:t>
            </a:r>
            <a:r>
              <a:rPr lang="es-ES" sz="1400" dirty="0" err="1"/>
              <a:t>mysqli</a:t>
            </a:r>
            <a:r>
              <a:rPr lang="es-ES" sz="1400" dirty="0"/>
              <a:t> ".</a:t>
            </a:r>
            <a:r>
              <a:rPr lang="es-ES" sz="1400" dirty="0" err="1"/>
              <a:t>mysqli_errno</a:t>
            </a:r>
            <a:r>
              <a:rPr lang="es-ES" sz="1400" dirty="0"/>
              <a:t>().": ".</a:t>
            </a:r>
            <a:r>
              <a:rPr lang="es-ES" sz="1400" dirty="0" err="1"/>
              <a:t>mysqli_error</a:t>
            </a:r>
            <a:r>
              <a:rPr lang="es-ES" sz="1400" dirty="0"/>
              <a:t>() );</a:t>
            </a:r>
          </a:p>
          <a:p>
            <a:r>
              <a:rPr lang="es-ES" sz="1400" dirty="0"/>
              <a:t>            }</a:t>
            </a:r>
          </a:p>
          <a:p>
            <a:r>
              <a:rPr lang="es-ES" sz="1400" dirty="0"/>
              <a:t>            catch( </a:t>
            </a:r>
            <a:r>
              <a:rPr lang="es-ES" sz="1400" dirty="0" err="1"/>
              <a:t>Exception</a:t>
            </a:r>
            <a:r>
              <a:rPr lang="es-ES" sz="1400" dirty="0"/>
              <a:t> $e )</a:t>
            </a:r>
          </a:p>
          <a:p>
            <a:r>
              <a:rPr lang="es-ES" sz="1400" dirty="0"/>
              <a:t>            {</a:t>
            </a:r>
          </a:p>
          <a:p>
            <a:r>
              <a:rPr lang="es-ES" sz="1400" dirty="0"/>
              <a:t>                 </a:t>
            </a:r>
            <a:r>
              <a:rPr lang="es-ES" sz="1400" dirty="0" err="1"/>
              <a:t>throw</a:t>
            </a:r>
            <a:r>
              <a:rPr lang="es-ES" sz="1400" dirty="0"/>
              <a:t> $e;</a:t>
            </a:r>
          </a:p>
          <a:p>
            <a:r>
              <a:rPr lang="es-ES" sz="1400" dirty="0"/>
              <a:t>            }</a:t>
            </a:r>
          </a:p>
          <a:p>
            <a:r>
              <a:rPr lang="es-ES" sz="1400" dirty="0"/>
              <a:t>             </a:t>
            </a:r>
            <a:r>
              <a:rPr lang="es-ES" sz="1400" dirty="0" err="1"/>
              <a:t>return</a:t>
            </a:r>
            <a:r>
              <a:rPr lang="es-ES" sz="1400" dirty="0"/>
              <a:t> $</a:t>
            </a:r>
            <a:r>
              <a:rPr lang="es-ES" sz="1400" dirty="0" err="1"/>
              <a:t>conexion</a:t>
            </a:r>
            <a:r>
              <a:rPr lang="es-ES" sz="1400" dirty="0"/>
              <a:t>;</a:t>
            </a:r>
          </a:p>
          <a:p>
            <a:r>
              <a:rPr lang="es-ES" sz="1400" dirty="0"/>
              <a:t>        }</a:t>
            </a:r>
          </a:p>
          <a:p>
            <a:r>
              <a:rPr lang="es-ES" sz="1400" dirty="0"/>
              <a:t>    ?&gt;</a:t>
            </a:r>
          </a:p>
        </p:txBody>
      </p:sp>
    </p:spTree>
    <p:extLst>
      <p:ext uri="{BB962C8B-B14F-4D97-AF65-F5344CB8AC3E}">
        <p14:creationId xmlns:p14="http://schemas.microsoft.com/office/powerpoint/2010/main" val="326382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4DC3FE-586F-F72C-8003-3025A3FF9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555526"/>
            <a:ext cx="7543800" cy="3017520"/>
          </a:xfrm>
        </p:spPr>
        <p:txBody>
          <a:bodyPr/>
          <a:lstStyle/>
          <a:p>
            <a:r>
              <a:rPr lang="es-ES" dirty="0"/>
              <a:t>La siguiente función también nos resultará útil para obtener una excepción en caso de error, puesto que </a:t>
            </a:r>
            <a:r>
              <a:rPr lang="es-ES" dirty="0" err="1"/>
              <a:t>mysqli_query</a:t>
            </a:r>
            <a:r>
              <a:rPr lang="es-ES" dirty="0"/>
              <a:t>() tampoco devuelve una sino sólo false:</a:t>
            </a:r>
          </a:p>
          <a:p>
            <a:endParaRPr lang="es-ES" dirty="0"/>
          </a:p>
          <a:p>
            <a:r>
              <a:rPr lang="es-ES" dirty="0"/>
              <a:t> &lt;?</a:t>
            </a:r>
            <a:r>
              <a:rPr lang="es-ES" dirty="0" err="1"/>
              <a:t>php</a:t>
            </a:r>
            <a:endParaRPr lang="es-ES" dirty="0"/>
          </a:p>
          <a:p>
            <a:r>
              <a:rPr lang="es-ES" dirty="0"/>
              <a:t>       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my_mysqli_query</a:t>
            </a:r>
            <a:r>
              <a:rPr lang="es-ES" dirty="0"/>
              <a:t>( $</a:t>
            </a:r>
            <a:r>
              <a:rPr lang="es-ES" dirty="0" err="1"/>
              <a:t>sql</a:t>
            </a:r>
            <a:r>
              <a:rPr lang="es-ES" dirty="0"/>
              <a:t>, $</a:t>
            </a:r>
            <a:r>
              <a:rPr lang="es-ES" dirty="0" err="1"/>
              <a:t>conexion</a:t>
            </a:r>
            <a:r>
              <a:rPr lang="es-ES" dirty="0"/>
              <a:t>=</a:t>
            </a:r>
            <a:r>
              <a:rPr lang="es-ES" dirty="0" err="1"/>
              <a:t>null</a:t>
            </a:r>
            <a:r>
              <a:rPr lang="es-ES" dirty="0"/>
              <a:t> )</a:t>
            </a:r>
          </a:p>
          <a:p>
            <a:r>
              <a:rPr lang="es-ES" dirty="0"/>
              <a:t>        {</a:t>
            </a:r>
          </a:p>
          <a:p>
            <a:r>
              <a:rPr lang="es-ES" dirty="0"/>
              <a:t>             $</a:t>
            </a:r>
            <a:r>
              <a:rPr lang="es-ES" dirty="0" err="1"/>
              <a:t>rs</a:t>
            </a:r>
            <a:r>
              <a:rPr lang="es-ES" dirty="0"/>
              <a:t> = @mysqli_query( $</a:t>
            </a:r>
            <a:r>
              <a:rPr lang="es-ES" dirty="0" err="1"/>
              <a:t>sql</a:t>
            </a:r>
            <a:r>
              <a:rPr lang="es-ES" dirty="0"/>
              <a:t>, $</a:t>
            </a:r>
            <a:r>
              <a:rPr lang="es-ES" dirty="0" err="1"/>
              <a:t>conexion</a:t>
            </a:r>
            <a:r>
              <a:rPr lang="es-ES" dirty="0"/>
              <a:t> );</a:t>
            </a:r>
          </a:p>
          <a:p>
            <a:r>
              <a:rPr lang="es-ES" dirty="0"/>
              <a:t>            </a:t>
            </a:r>
            <a:r>
              <a:rPr lang="es-ES" dirty="0" err="1"/>
              <a:t>if</a:t>
            </a:r>
            <a:r>
              <a:rPr lang="es-ES" dirty="0"/>
              <a:t>( $</a:t>
            </a:r>
            <a:r>
              <a:rPr lang="es-ES" dirty="0" err="1"/>
              <a:t>rs</a:t>
            </a:r>
            <a:r>
              <a:rPr lang="es-ES" dirty="0"/>
              <a:t> == false )</a:t>
            </a:r>
          </a:p>
          <a:p>
            <a:r>
              <a:rPr lang="es-ES" dirty="0"/>
              <a:t>                 </a:t>
            </a:r>
            <a:r>
              <a:rPr lang="es-ES" dirty="0" err="1"/>
              <a:t>throw</a:t>
            </a:r>
            <a:r>
              <a:rPr lang="es-ES" dirty="0"/>
              <a:t> new </a:t>
            </a:r>
            <a:r>
              <a:rPr lang="es-ES" dirty="0" err="1"/>
              <a:t>Exception</a:t>
            </a:r>
            <a:r>
              <a:rPr lang="es-ES" dirty="0"/>
              <a:t>( "Error </a:t>
            </a:r>
            <a:r>
              <a:rPr lang="es-ES" dirty="0" err="1"/>
              <a:t>mysqli</a:t>
            </a:r>
            <a:r>
              <a:rPr lang="es-ES" dirty="0"/>
              <a:t> ".</a:t>
            </a:r>
            <a:r>
              <a:rPr lang="es-ES" dirty="0" err="1"/>
              <a:t>mysqli_errno</a:t>
            </a:r>
            <a:r>
              <a:rPr lang="es-ES" dirty="0"/>
              <a:t>().": ".</a:t>
            </a:r>
            <a:r>
              <a:rPr lang="es-ES" dirty="0" err="1"/>
              <a:t>mysqli_error</a:t>
            </a:r>
            <a:r>
              <a:rPr lang="es-ES" dirty="0"/>
              <a:t>() );</a:t>
            </a:r>
          </a:p>
          <a:p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$</a:t>
            </a:r>
            <a:r>
              <a:rPr lang="es-ES" dirty="0" err="1"/>
              <a:t>rs</a:t>
            </a:r>
            <a:r>
              <a:rPr lang="es-ES" dirty="0"/>
              <a:t>;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?&gt;</a:t>
            </a:r>
          </a:p>
        </p:txBody>
      </p:sp>
    </p:spTree>
    <p:extLst>
      <p:ext uri="{BB962C8B-B14F-4D97-AF65-F5344CB8AC3E}">
        <p14:creationId xmlns:p14="http://schemas.microsoft.com/office/powerpoint/2010/main" val="78878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D42D5-99E0-5705-1537-749F5C44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F3F03A-FA3B-F12E-E102-AD84974C2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Convertir fecha para almacenarla en </a:t>
            </a:r>
            <a:r>
              <a:rPr lang="es-ES" b="1" dirty="0" err="1"/>
              <a:t>mysqli</a:t>
            </a:r>
            <a:r>
              <a:rPr lang="es-ES" b="1" dirty="0"/>
              <a:t> </a:t>
            </a:r>
          </a:p>
          <a:p>
            <a:r>
              <a:rPr lang="es-ES" dirty="0"/>
              <a:t>Las fechas en </a:t>
            </a:r>
            <a:r>
              <a:rPr lang="es-ES" dirty="0" err="1"/>
              <a:t>mysqli</a:t>
            </a:r>
            <a:r>
              <a:rPr lang="es-ES" dirty="0"/>
              <a:t> se almacenan en formato </a:t>
            </a:r>
            <a:r>
              <a:rPr lang="es-ES" dirty="0" err="1"/>
              <a:t>yyyy</a:t>
            </a:r>
            <a:r>
              <a:rPr lang="es-ES" dirty="0"/>
              <a:t>-mm-</a:t>
            </a:r>
            <a:r>
              <a:rPr lang="es-ES" dirty="0" err="1"/>
              <a:t>dd</a:t>
            </a:r>
            <a:r>
              <a:rPr lang="es-ES" dirty="0"/>
              <a:t> así como también en </a:t>
            </a:r>
            <a:r>
              <a:rPr lang="es-ES" b="1" dirty="0"/>
              <a:t>formato UNIX</a:t>
            </a:r>
            <a:r>
              <a:rPr lang="es-ES" dirty="0"/>
              <a:t>.</a:t>
            </a:r>
          </a:p>
          <a:p>
            <a:r>
              <a:rPr lang="es-ES" dirty="0"/>
              <a:t>Para convertir una cadena de texto en formato de fecha </a:t>
            </a:r>
            <a:r>
              <a:rPr lang="es-ES" dirty="0" err="1"/>
              <a:t>dd</a:t>
            </a:r>
            <a:r>
              <a:rPr lang="es-ES" dirty="0"/>
              <a:t>/mm/</a:t>
            </a:r>
            <a:r>
              <a:rPr lang="es-ES" dirty="0" err="1"/>
              <a:t>yyyy</a:t>
            </a:r>
            <a:r>
              <a:rPr lang="es-ES" dirty="0"/>
              <a:t> a </a:t>
            </a:r>
            <a:r>
              <a:rPr lang="es-ES" dirty="0" err="1"/>
              <a:t>yyyy</a:t>
            </a:r>
            <a:r>
              <a:rPr lang="es-ES" dirty="0"/>
              <a:t>-mm-</a:t>
            </a:r>
            <a:r>
              <a:rPr lang="es-ES" dirty="0" err="1"/>
              <a:t>dd</a:t>
            </a:r>
            <a:r>
              <a:rPr lang="es-ES" dirty="0"/>
              <a:t> podemos usar la siguiente función: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669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A88A58-ECF9-2AAA-0039-7F92134DB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" y="-92546"/>
            <a:ext cx="7543800" cy="3017520"/>
          </a:xfrm>
        </p:spPr>
        <p:txBody>
          <a:bodyPr numCol="2"/>
          <a:lstStyle/>
          <a:p>
            <a:r>
              <a:rPr lang="es-ES" dirty="0"/>
              <a:t> &lt;?</a:t>
            </a:r>
            <a:r>
              <a:rPr lang="es-ES" dirty="0" err="1"/>
              <a:t>php</a:t>
            </a:r>
            <a:endParaRPr lang="es-ES" dirty="0"/>
          </a:p>
          <a:p>
            <a:r>
              <a:rPr lang="es-ES" dirty="0"/>
              <a:t>        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DMY_to_YMD</a:t>
            </a:r>
            <a:r>
              <a:rPr lang="es-ES" dirty="0"/>
              <a:t>( $</a:t>
            </a:r>
            <a:r>
              <a:rPr lang="es-ES" dirty="0" err="1"/>
              <a:t>fecha_dmy</a:t>
            </a:r>
            <a:r>
              <a:rPr lang="es-ES" dirty="0"/>
              <a:t> )</a:t>
            </a:r>
          </a:p>
          <a:p>
            <a:r>
              <a:rPr lang="es-ES" dirty="0"/>
              <a:t>         {</a:t>
            </a:r>
          </a:p>
          <a:p>
            <a:r>
              <a:rPr lang="es-ES" dirty="0"/>
              <a:t>             $</a:t>
            </a:r>
            <a:r>
              <a:rPr lang="es-ES" dirty="0" err="1"/>
              <a:t>fecha_formateada</a:t>
            </a:r>
            <a:r>
              <a:rPr lang="es-ES" dirty="0"/>
              <a:t> = </a:t>
            </a:r>
            <a:r>
              <a:rPr lang="es-ES" dirty="0" err="1"/>
              <a:t>null</a:t>
            </a:r>
            <a:r>
              <a:rPr lang="es-ES" dirty="0"/>
              <a:t>; </a:t>
            </a:r>
          </a:p>
          <a:p>
            <a:r>
              <a:rPr lang="es-ES" dirty="0"/>
              <a:t>             $</a:t>
            </a:r>
            <a:r>
              <a:rPr lang="es-ES" dirty="0" err="1"/>
              <a:t>aFecha</a:t>
            </a:r>
            <a:r>
              <a:rPr lang="es-ES" dirty="0"/>
              <a:t> = </a:t>
            </a:r>
            <a:r>
              <a:rPr lang="es-ES" dirty="0" err="1"/>
              <a:t>explode</a:t>
            </a:r>
            <a:r>
              <a:rPr lang="es-ES" dirty="0"/>
              <a:t>("/", $</a:t>
            </a:r>
            <a:r>
              <a:rPr lang="es-ES" dirty="0" err="1"/>
              <a:t>fecha_dmy</a:t>
            </a:r>
            <a:r>
              <a:rPr lang="es-ES" dirty="0"/>
              <a:t>);</a:t>
            </a:r>
          </a:p>
          <a:p>
            <a:r>
              <a:rPr lang="es-ES" dirty="0"/>
              <a:t>     </a:t>
            </a:r>
          </a:p>
          <a:p>
            <a:r>
              <a:rPr lang="es-ES" dirty="0"/>
              <a:t>             // Comprobar si la fecha es válida</a:t>
            </a:r>
          </a:p>
          <a:p>
            <a:r>
              <a:rPr lang="es-ES" dirty="0"/>
              <a:t>             </a:t>
            </a:r>
            <a:r>
              <a:rPr lang="es-ES" dirty="0" err="1"/>
              <a:t>if</a:t>
            </a:r>
            <a:r>
              <a:rPr lang="es-ES" dirty="0"/>
              <a:t>( </a:t>
            </a:r>
            <a:r>
              <a:rPr lang="es-ES" dirty="0" err="1"/>
              <a:t>checkdate</a:t>
            </a:r>
            <a:r>
              <a:rPr lang="es-ES" dirty="0"/>
              <a:t>( $</a:t>
            </a:r>
            <a:r>
              <a:rPr lang="es-ES" dirty="0" err="1"/>
              <a:t>aFecha</a:t>
            </a:r>
            <a:r>
              <a:rPr lang="es-ES" dirty="0"/>
              <a:t>[1], $</a:t>
            </a:r>
            <a:r>
              <a:rPr lang="es-ES" dirty="0" err="1"/>
              <a:t>aFecha</a:t>
            </a:r>
            <a:r>
              <a:rPr lang="es-ES" dirty="0"/>
              <a:t>[0], $</a:t>
            </a:r>
            <a:r>
              <a:rPr lang="es-ES" dirty="0" err="1"/>
              <a:t>aFecha</a:t>
            </a:r>
            <a:r>
              <a:rPr lang="es-ES" dirty="0"/>
              <a:t>[2]) === true )</a:t>
            </a:r>
          </a:p>
          <a:p>
            <a:r>
              <a:rPr lang="es-ES" dirty="0"/>
              <a:t>                 $</a:t>
            </a:r>
            <a:r>
              <a:rPr lang="es-ES" dirty="0" err="1"/>
              <a:t>fecha_formateada</a:t>
            </a:r>
            <a:r>
              <a:rPr lang="es-ES" dirty="0"/>
              <a:t> = $</a:t>
            </a:r>
            <a:r>
              <a:rPr lang="es-ES" dirty="0" err="1"/>
              <a:t>aFecha</a:t>
            </a:r>
            <a:r>
              <a:rPr lang="es-ES" dirty="0"/>
              <a:t>[2]."-".$</a:t>
            </a:r>
            <a:r>
              <a:rPr lang="es-ES" dirty="0" err="1"/>
              <a:t>aFecha</a:t>
            </a:r>
            <a:r>
              <a:rPr lang="es-ES" dirty="0"/>
              <a:t>[1]."-".$</a:t>
            </a:r>
            <a:r>
              <a:rPr lang="es-ES" dirty="0" err="1"/>
              <a:t>aFecha</a:t>
            </a:r>
            <a:r>
              <a:rPr lang="es-ES" dirty="0"/>
              <a:t>[0];</a:t>
            </a:r>
          </a:p>
          <a:p>
            <a:r>
              <a:rPr lang="es-ES" dirty="0"/>
              <a:t>     </a:t>
            </a:r>
          </a:p>
          <a:p>
            <a:r>
              <a:rPr lang="es-ES" dirty="0"/>
              <a:t>             </a:t>
            </a:r>
            <a:r>
              <a:rPr lang="es-ES" dirty="0" err="1"/>
              <a:t>return</a:t>
            </a:r>
            <a:r>
              <a:rPr lang="es-ES" dirty="0"/>
              <a:t> $</a:t>
            </a:r>
            <a:r>
              <a:rPr lang="es-ES" dirty="0" err="1"/>
              <a:t>fecha_formateada</a:t>
            </a:r>
            <a:r>
              <a:rPr lang="es-ES" dirty="0"/>
              <a:t>;</a:t>
            </a:r>
          </a:p>
          <a:p>
            <a:r>
              <a:rPr lang="es-ES" dirty="0"/>
              <a:t>         }</a:t>
            </a:r>
          </a:p>
          <a:p>
            <a:r>
              <a:rPr lang="es-ES" dirty="0"/>
              <a:t>     </a:t>
            </a:r>
          </a:p>
          <a:p>
            <a:r>
              <a:rPr lang="es-ES" dirty="0"/>
              <a:t>        // -------------------------------------------------------------------</a:t>
            </a:r>
          </a:p>
          <a:p>
            <a:r>
              <a:rPr lang="es-ES" dirty="0"/>
              <a:t>        $fecha1 = </a:t>
            </a:r>
            <a:r>
              <a:rPr lang="es-ES" dirty="0" err="1"/>
              <a:t>DMY_to_YMD</a:t>
            </a:r>
            <a:r>
              <a:rPr lang="es-ES" dirty="0"/>
              <a:t>("20/10/2011");        // Devuelve: "10-20-2011"</a:t>
            </a:r>
          </a:p>
          <a:p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( $fecha1 != "" )</a:t>
            </a:r>
          </a:p>
          <a:p>
            <a:r>
              <a:rPr lang="es-ES" dirty="0"/>
              <a:t>            echo $fecha1."&lt;</a:t>
            </a:r>
            <a:r>
              <a:rPr lang="es-ES" dirty="0" err="1"/>
              <a:t>br</a:t>
            </a:r>
            <a:r>
              <a:rPr lang="es-ES" dirty="0"/>
              <a:t> /&gt;";</a:t>
            </a:r>
          </a:p>
          <a:p>
            <a:r>
              <a:rPr lang="es-ES" dirty="0"/>
              <a:t>        </a:t>
            </a:r>
            <a:r>
              <a:rPr lang="es-ES" dirty="0" err="1"/>
              <a:t>else</a:t>
            </a:r>
            <a:endParaRPr lang="es-ES" dirty="0"/>
          </a:p>
          <a:p>
            <a:r>
              <a:rPr lang="es-ES" dirty="0"/>
              <a:t>            echo "La primera fecha no es válida";</a:t>
            </a:r>
          </a:p>
          <a:p>
            <a:r>
              <a:rPr lang="es-ES" dirty="0"/>
              <a:t>        $fecha2 = </a:t>
            </a:r>
            <a:r>
              <a:rPr lang="es-ES" dirty="0" err="1"/>
              <a:t>DMY_to_YMD</a:t>
            </a:r>
            <a:r>
              <a:rPr lang="es-ES" dirty="0"/>
              <a:t>("30/02/2011");        // Devuelve una cadena vacía</a:t>
            </a:r>
          </a:p>
          <a:p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( $fecha2 != "" )</a:t>
            </a:r>
          </a:p>
          <a:p>
            <a:r>
              <a:rPr lang="es-ES" dirty="0"/>
              <a:t>            echo $fecha2."&lt;</a:t>
            </a:r>
            <a:r>
              <a:rPr lang="es-ES" dirty="0" err="1"/>
              <a:t>br</a:t>
            </a:r>
            <a:r>
              <a:rPr lang="es-ES" dirty="0"/>
              <a:t> /&gt;";</a:t>
            </a:r>
          </a:p>
          <a:p>
            <a:r>
              <a:rPr lang="es-ES" dirty="0"/>
              <a:t>        </a:t>
            </a:r>
            <a:r>
              <a:rPr lang="es-ES" dirty="0" err="1"/>
              <a:t>else</a:t>
            </a:r>
            <a:endParaRPr lang="es-ES" dirty="0"/>
          </a:p>
          <a:p>
            <a:r>
              <a:rPr lang="es-ES" dirty="0"/>
              <a:t>            echo "La segunda fecha no es válida";</a:t>
            </a:r>
          </a:p>
          <a:p>
            <a:r>
              <a:rPr lang="es-ES" dirty="0"/>
              <a:t>    ?&gt;</a:t>
            </a:r>
          </a:p>
        </p:txBody>
      </p:sp>
    </p:spTree>
    <p:extLst>
      <p:ext uri="{BB962C8B-B14F-4D97-AF65-F5344CB8AC3E}">
        <p14:creationId xmlns:p14="http://schemas.microsoft.com/office/powerpoint/2010/main" val="158684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99382" y="12445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/>
            <a:r>
              <a:rPr lang="en-US" b="1" dirty="0" err="1"/>
              <a:t>Licencia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70115" y="1541274"/>
            <a:ext cx="8145234" cy="30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272653" algn="ctr">
              <a:lnSpc>
                <a:spcPct val="90000"/>
              </a:lnSpc>
              <a:buClr>
                <a:schemeClr val="accent1"/>
              </a:buClr>
              <a:buSzPts val="2400"/>
            </a:pP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asignatura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recogida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bajo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licencia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Creative Commons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indent="-1903"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 descr="Licencia Creative Comm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927" y="2398382"/>
            <a:ext cx="2083610" cy="7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2508212" y="3162748"/>
            <a:ext cx="413549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800"/>
            </a:pP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https://creativecommons.org/licenses/by-nc-nd/4.0/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04094" y="3585394"/>
            <a:ext cx="814523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buSzPts val="1200"/>
            </a:pP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recurrir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tribunales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Commons),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intelectual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contractual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vínculo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licenciatario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moral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legislación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española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aunque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aparezca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sustituyen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ley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confiere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hubiera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perjuicio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descontado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perjudica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Juez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Tribunal.</a:t>
            </a: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76FFAD-4DDC-6F74-D52E-EC7F9AD2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627534"/>
            <a:ext cx="7543800" cy="3017520"/>
          </a:xfrm>
        </p:spPr>
        <p:txBody>
          <a:bodyPr/>
          <a:lstStyle/>
          <a:p>
            <a:r>
              <a:rPr lang="es-ES" b="1" dirty="0"/>
              <a:t>Vamos a crear un ejemplo sencillo con Base de datos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 continuación vamos a mostrarte un sencillo ejemplo de cómo trabajar con </a:t>
            </a:r>
            <a:r>
              <a:rPr lang="es-ES" b="1" dirty="0"/>
              <a:t>bases de datos </a:t>
            </a:r>
            <a:r>
              <a:rPr lang="es-ES" b="1" dirty="0" err="1"/>
              <a:t>mysqli</a:t>
            </a:r>
            <a:r>
              <a:rPr lang="es-ES" dirty="0"/>
              <a:t>, para ello en la base de datos test crea la siguiente </a:t>
            </a:r>
            <a:r>
              <a:rPr lang="es-ES" b="1" dirty="0"/>
              <a:t>tabla</a:t>
            </a:r>
            <a:r>
              <a:rPr lang="es-ES" dirty="0"/>
              <a:t> que utilizaremos en el ejemplo:</a:t>
            </a:r>
          </a:p>
          <a:p>
            <a:endParaRPr lang="es-ES" dirty="0"/>
          </a:p>
          <a:p>
            <a:r>
              <a:rPr lang="en-US" dirty="0"/>
              <a:t> create table </a:t>
            </a:r>
            <a:r>
              <a:rPr lang="en-US" dirty="0" err="1"/>
              <a:t>tbl_personas</a:t>
            </a:r>
            <a:r>
              <a:rPr lang="en-US" dirty="0"/>
              <a:t> (</a:t>
            </a:r>
          </a:p>
          <a:p>
            <a:r>
              <a:rPr lang="en-US" dirty="0"/>
              <a:t>        id integer unsigned not null,</a:t>
            </a:r>
          </a:p>
          <a:p>
            <a:r>
              <a:rPr lang="en-US" dirty="0"/>
              <a:t>        </a:t>
            </a:r>
            <a:r>
              <a:rPr lang="en-US" dirty="0" err="1"/>
              <a:t>nombre</a:t>
            </a:r>
            <a:r>
              <a:rPr lang="en-US" dirty="0"/>
              <a:t> varchar(50) not null,</a:t>
            </a:r>
          </a:p>
          <a:p>
            <a:r>
              <a:rPr lang="en-US" dirty="0"/>
              <a:t>        primary key (id)</a:t>
            </a:r>
          </a:p>
          <a:p>
            <a:r>
              <a:rPr lang="en-US" dirty="0"/>
              <a:t>    )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D4DF39-56CF-D46F-C2D5-4249AD95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8520" y="267494"/>
            <a:ext cx="8285544" cy="3017520"/>
          </a:xfrm>
        </p:spPr>
        <p:txBody>
          <a:bodyPr/>
          <a:lstStyle/>
          <a:p>
            <a:r>
              <a:rPr lang="es-ES" dirty="0"/>
              <a:t>A continuación creamos una función para realizar la </a:t>
            </a:r>
            <a:r>
              <a:rPr lang="es-ES" b="1" dirty="0"/>
              <a:t>conexión</a:t>
            </a:r>
            <a:r>
              <a:rPr lang="es-ES" dirty="0"/>
              <a:t> utilizando la funciones de PHP </a:t>
            </a:r>
            <a:r>
              <a:rPr lang="es-ES" dirty="0" err="1"/>
              <a:t>mysqli_connect</a:t>
            </a:r>
            <a:r>
              <a:rPr lang="es-ES" dirty="0"/>
              <a:t>() para </a:t>
            </a:r>
            <a:r>
              <a:rPr lang="es-ES" b="1" dirty="0"/>
              <a:t>conectar con </a:t>
            </a:r>
            <a:r>
              <a:rPr lang="es-ES" b="1" dirty="0" err="1"/>
              <a:t>mysqli</a:t>
            </a:r>
            <a:r>
              <a:rPr lang="es-ES" dirty="0"/>
              <a:t>, </a:t>
            </a:r>
            <a:r>
              <a:rPr lang="es-ES" dirty="0" err="1"/>
              <a:t>mysqli_select_db</a:t>
            </a:r>
            <a:r>
              <a:rPr lang="es-ES" dirty="0"/>
              <a:t>() para seleccionar la base de datos y </a:t>
            </a:r>
            <a:r>
              <a:rPr lang="es-ES" dirty="0" err="1"/>
              <a:t>mysqli_error</a:t>
            </a:r>
            <a:r>
              <a:rPr lang="es-ES" dirty="0"/>
              <a:t>(), que nos devolverá un mensaje de error si se produjo alguno (lo detectamos con </a:t>
            </a:r>
            <a:r>
              <a:rPr lang="es-ES" dirty="0" err="1"/>
              <a:t>or</a:t>
            </a:r>
            <a:r>
              <a:rPr lang="es-ES" dirty="0"/>
              <a:t> die, que detendrá la ejecución):</a:t>
            </a:r>
          </a:p>
          <a:p>
            <a:endParaRPr lang="es-ES" dirty="0"/>
          </a:p>
          <a:p>
            <a:r>
              <a:rPr lang="es-ES" dirty="0"/>
              <a:t> &lt;?</a:t>
            </a:r>
            <a:r>
              <a:rPr lang="es-ES" dirty="0" err="1"/>
              <a:t>php</a:t>
            </a:r>
            <a:endParaRPr lang="es-ES" dirty="0"/>
          </a:p>
          <a:p>
            <a:r>
              <a:rPr lang="es-ES" dirty="0"/>
              <a:t>       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conectar_mysqli</a:t>
            </a:r>
            <a:r>
              <a:rPr lang="es-ES" dirty="0"/>
              <a:t>( $host, $</a:t>
            </a:r>
            <a:r>
              <a:rPr lang="es-ES" dirty="0" err="1"/>
              <a:t>user</a:t>
            </a:r>
            <a:r>
              <a:rPr lang="es-ES" dirty="0"/>
              <a:t>, $</a:t>
            </a:r>
            <a:r>
              <a:rPr lang="es-ES" dirty="0" err="1"/>
              <a:t>pass</a:t>
            </a:r>
            <a:r>
              <a:rPr lang="es-ES" dirty="0"/>
              <a:t>, $</a:t>
            </a:r>
            <a:r>
              <a:rPr lang="es-ES" dirty="0" err="1"/>
              <a:t>bd</a:t>
            </a:r>
            <a:r>
              <a:rPr lang="es-ES" dirty="0"/>
              <a:t> )</a:t>
            </a:r>
          </a:p>
          <a:p>
            <a:r>
              <a:rPr lang="es-ES" dirty="0"/>
              <a:t>        {</a:t>
            </a:r>
          </a:p>
          <a:p>
            <a:r>
              <a:rPr lang="es-ES" dirty="0"/>
              <a:t>            // Conectar con </a:t>
            </a:r>
            <a:r>
              <a:rPr lang="es-ES" dirty="0" err="1"/>
              <a:t>mysqli</a:t>
            </a:r>
            <a:r>
              <a:rPr lang="es-ES" dirty="0"/>
              <a:t>:</a:t>
            </a:r>
          </a:p>
          <a:p>
            <a:r>
              <a:rPr lang="es-ES" dirty="0"/>
              <a:t>             $</a:t>
            </a:r>
            <a:r>
              <a:rPr lang="es-ES" dirty="0" err="1"/>
              <a:t>conexion</a:t>
            </a:r>
            <a:r>
              <a:rPr lang="es-ES" dirty="0"/>
              <a:t> = </a:t>
            </a:r>
            <a:r>
              <a:rPr lang="es-ES" dirty="0" err="1"/>
              <a:t>mysqli_connect</a:t>
            </a:r>
            <a:r>
              <a:rPr lang="es-ES" dirty="0"/>
              <a:t>( $host, $</a:t>
            </a:r>
            <a:r>
              <a:rPr lang="es-ES" dirty="0" err="1"/>
              <a:t>user</a:t>
            </a:r>
            <a:r>
              <a:rPr lang="es-ES" dirty="0"/>
              <a:t>, $</a:t>
            </a:r>
            <a:r>
              <a:rPr lang="es-ES" dirty="0" err="1"/>
              <a:t>pass</a:t>
            </a:r>
            <a:r>
              <a:rPr lang="es-ES" dirty="0"/>
              <a:t> ) </a:t>
            </a:r>
            <a:r>
              <a:rPr lang="es-ES" dirty="0" err="1"/>
              <a:t>or</a:t>
            </a:r>
            <a:r>
              <a:rPr lang="es-ES" dirty="0"/>
              <a:t> die ( "Error al conectar: ".</a:t>
            </a:r>
            <a:r>
              <a:rPr lang="es-ES" dirty="0" err="1"/>
              <a:t>mysqli_error</a:t>
            </a:r>
            <a:r>
              <a:rPr lang="es-ES" dirty="0"/>
              <a:t>() );</a:t>
            </a:r>
          </a:p>
          <a:p>
            <a:r>
              <a:rPr lang="es-ES" dirty="0"/>
              <a:t>            // Seleccionar a la base de datos deseada</a:t>
            </a:r>
          </a:p>
          <a:p>
            <a:r>
              <a:rPr lang="es-ES" dirty="0"/>
              <a:t>             </a:t>
            </a:r>
            <a:r>
              <a:rPr lang="es-ES" dirty="0" err="1"/>
              <a:t>mysqli_select_db</a:t>
            </a:r>
            <a:r>
              <a:rPr lang="es-ES" dirty="0"/>
              <a:t>($</a:t>
            </a:r>
            <a:r>
              <a:rPr lang="es-ES" dirty="0" err="1"/>
              <a:t>bd</a:t>
            </a:r>
            <a:r>
              <a:rPr lang="es-ES" dirty="0"/>
              <a:t>) </a:t>
            </a:r>
            <a:r>
              <a:rPr lang="es-ES" dirty="0" err="1"/>
              <a:t>or</a:t>
            </a:r>
            <a:r>
              <a:rPr lang="es-ES" dirty="0"/>
              <a:t> die ( "Error seleccionar la BD : ".</a:t>
            </a:r>
            <a:r>
              <a:rPr lang="es-ES" dirty="0" err="1"/>
              <a:t>mysqli_error</a:t>
            </a:r>
            <a:r>
              <a:rPr lang="es-ES" dirty="0"/>
              <a:t>() );</a:t>
            </a:r>
          </a:p>
          <a:p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$</a:t>
            </a:r>
            <a:r>
              <a:rPr lang="es-ES" dirty="0" err="1"/>
              <a:t>conexion</a:t>
            </a:r>
            <a:r>
              <a:rPr lang="es-ES" dirty="0"/>
              <a:t>;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?&gt;</a:t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B5821F-A575-0625-0D21-472A9DB1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70"/>
            <a:ext cx="7416824" cy="3017520"/>
          </a:xfrm>
        </p:spPr>
        <p:txBody>
          <a:bodyPr/>
          <a:lstStyle/>
          <a:p>
            <a:pPr marL="76200" indent="0" algn="just">
              <a:buNone/>
            </a:pPr>
            <a:r>
              <a:rPr lang="es-ES" dirty="0"/>
              <a:t>Después creamos otra función que nos permite borrar todos los registros de la tabla o alguno determinado. Para procesar una consulta (tanto de selección como de actualización) usaremos la función </a:t>
            </a:r>
            <a:r>
              <a:rPr lang="es-ES" dirty="0" err="1"/>
              <a:t>mysqli_query</a:t>
            </a:r>
            <a:r>
              <a:rPr lang="es-ES" dirty="0"/>
              <a:t>():</a:t>
            </a:r>
          </a:p>
          <a:p>
            <a:pPr marL="76200" indent="0" algn="just">
              <a:buNone/>
            </a:pPr>
            <a:endParaRPr lang="es-ES" dirty="0"/>
          </a:p>
          <a:p>
            <a:pPr marL="76200" indent="0" algn="just">
              <a:buNone/>
            </a:pPr>
            <a:r>
              <a:rPr lang="es-ES" dirty="0"/>
              <a:t>?</a:t>
            </a:r>
            <a:r>
              <a:rPr lang="es-ES" dirty="0" err="1"/>
              <a:t>php</a:t>
            </a:r>
            <a:endParaRPr lang="es-ES" dirty="0"/>
          </a:p>
          <a:p>
            <a:pPr marL="76200" indent="0" algn="just">
              <a:buNone/>
            </a:pPr>
            <a:r>
              <a:rPr lang="es-ES" dirty="0"/>
              <a:t>   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borrarPersona</a:t>
            </a:r>
            <a:r>
              <a:rPr lang="es-ES" dirty="0"/>
              <a:t>( $</a:t>
            </a:r>
            <a:r>
              <a:rPr lang="es-ES" dirty="0" err="1"/>
              <a:t>conexion</a:t>
            </a:r>
            <a:r>
              <a:rPr lang="es-ES" dirty="0"/>
              <a:t>, $id )</a:t>
            </a:r>
          </a:p>
          <a:p>
            <a:pPr marL="76200" indent="0" algn="just">
              <a:buNone/>
            </a:pPr>
            <a:r>
              <a:rPr lang="es-ES" dirty="0"/>
              <a:t>    {</a:t>
            </a:r>
          </a:p>
          <a:p>
            <a:pPr marL="76200" indent="0" algn="just">
              <a:buNone/>
            </a:pPr>
            <a:r>
              <a:rPr lang="es-ES" dirty="0"/>
              <a:t>        $</a:t>
            </a:r>
            <a:r>
              <a:rPr lang="es-ES" dirty="0" err="1"/>
              <a:t>sql</a:t>
            </a:r>
            <a:r>
              <a:rPr lang="es-ES" dirty="0"/>
              <a:t> = "DELETE FROM </a:t>
            </a:r>
            <a:r>
              <a:rPr lang="es-ES" dirty="0" err="1"/>
              <a:t>tbl_personas</a:t>
            </a:r>
            <a:r>
              <a:rPr lang="es-ES" dirty="0"/>
              <a:t>";</a:t>
            </a:r>
          </a:p>
          <a:p>
            <a:pPr marL="76200" indent="0" algn="just">
              <a:buNone/>
            </a:pPr>
            <a:r>
              <a:rPr lang="es-ES" dirty="0"/>
              <a:t>        // Si 'id' es diferente de '</a:t>
            </a:r>
            <a:r>
              <a:rPr lang="es-ES" dirty="0" err="1"/>
              <a:t>null</a:t>
            </a:r>
            <a:r>
              <a:rPr lang="es-ES" dirty="0"/>
              <a:t>' sólo se borra la persona con el 'id' especificado:</a:t>
            </a:r>
          </a:p>
          <a:p>
            <a:pPr marL="76200" indent="0" algn="just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( $id != </a:t>
            </a:r>
            <a:r>
              <a:rPr lang="es-ES" dirty="0" err="1"/>
              <a:t>null</a:t>
            </a:r>
            <a:r>
              <a:rPr lang="es-ES" dirty="0"/>
              <a:t> )</a:t>
            </a:r>
          </a:p>
          <a:p>
            <a:pPr marL="76200" indent="0" algn="just">
              <a:buNone/>
            </a:pPr>
            <a:r>
              <a:rPr lang="es-ES" dirty="0"/>
              <a:t>            $</a:t>
            </a:r>
            <a:r>
              <a:rPr lang="es-ES" dirty="0" err="1"/>
              <a:t>sql</a:t>
            </a:r>
            <a:r>
              <a:rPr lang="es-ES" dirty="0"/>
              <a:t> .= " WHERE id=".$id;</a:t>
            </a:r>
          </a:p>
          <a:p>
            <a:pPr marL="76200" indent="0" algn="just">
              <a:buNone/>
            </a:pPr>
            <a:r>
              <a:rPr lang="es-ES" dirty="0"/>
              <a:t>        // Ejecutamos la consulta (se devolverá true o false):</a:t>
            </a:r>
          </a:p>
          <a:p>
            <a:pPr marL="76200" indent="0" algn="just">
              <a:buNone/>
            </a:pPr>
            <a:r>
              <a:rPr lang="es-ES" dirty="0"/>
              <a:t> 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mysqli_query</a:t>
            </a:r>
            <a:r>
              <a:rPr lang="es-ES" dirty="0"/>
              <a:t>( $</a:t>
            </a:r>
            <a:r>
              <a:rPr lang="es-ES" dirty="0" err="1"/>
              <a:t>sql</a:t>
            </a:r>
            <a:r>
              <a:rPr lang="es-ES" dirty="0"/>
              <a:t>, $</a:t>
            </a:r>
            <a:r>
              <a:rPr lang="es-ES" dirty="0" err="1"/>
              <a:t>conexion</a:t>
            </a:r>
            <a:r>
              <a:rPr lang="es-ES" dirty="0"/>
              <a:t> );</a:t>
            </a:r>
          </a:p>
          <a:p>
            <a:pPr marL="76200" indent="0" algn="just">
              <a:buNone/>
            </a:pPr>
            <a:r>
              <a:rPr lang="es-ES" dirty="0"/>
              <a:t>    }</a:t>
            </a:r>
          </a:p>
          <a:p>
            <a:pPr marL="76200" indent="0" algn="just">
              <a:buNone/>
            </a:pPr>
            <a:r>
              <a:rPr lang="es-ES" dirty="0"/>
              <a:t>?&gt;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A6C1C-3FFB-8BE9-FDD4-324AA589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86" y="987574"/>
            <a:ext cx="8944228" cy="3017520"/>
          </a:xfrm>
        </p:spPr>
        <p:txBody>
          <a:bodyPr numCol="1"/>
          <a:lstStyle/>
          <a:p>
            <a:r>
              <a:rPr lang="es-ES" sz="1400" dirty="0"/>
              <a:t>Después creamos otra función para insertar un registro:</a:t>
            </a:r>
          </a:p>
          <a:p>
            <a:endParaRPr lang="es-ES" sz="1400" dirty="0"/>
          </a:p>
          <a:p>
            <a:r>
              <a:rPr lang="es-ES" sz="1400" dirty="0"/>
              <a:t> &lt;?</a:t>
            </a:r>
            <a:r>
              <a:rPr lang="es-ES" sz="1400" dirty="0" err="1"/>
              <a:t>php</a:t>
            </a:r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function</a:t>
            </a:r>
            <a:r>
              <a:rPr lang="es-ES" sz="1400" dirty="0"/>
              <a:t> </a:t>
            </a:r>
            <a:r>
              <a:rPr lang="es-ES" sz="1400" dirty="0" err="1"/>
              <a:t>insertarPersona</a:t>
            </a:r>
            <a:r>
              <a:rPr lang="es-ES" sz="1400" dirty="0"/>
              <a:t>( $</a:t>
            </a:r>
            <a:r>
              <a:rPr lang="es-ES" sz="1400" dirty="0" err="1"/>
              <a:t>conexion</a:t>
            </a:r>
            <a:r>
              <a:rPr lang="es-ES" sz="1400" dirty="0"/>
              <a:t>, $id, $nombre )</a:t>
            </a:r>
          </a:p>
          <a:p>
            <a:r>
              <a:rPr lang="es-ES" sz="1400" dirty="0"/>
              <a:t>        {</a:t>
            </a:r>
          </a:p>
          <a:p>
            <a:r>
              <a:rPr lang="es-ES" sz="1400" dirty="0"/>
              <a:t>            $</a:t>
            </a:r>
            <a:r>
              <a:rPr lang="es-ES" sz="1400" dirty="0" err="1"/>
              <a:t>sql</a:t>
            </a:r>
            <a:r>
              <a:rPr lang="es-ES" sz="1400" dirty="0"/>
              <a:t> = "INSERT INTO </a:t>
            </a:r>
            <a:r>
              <a:rPr lang="es-ES" sz="1400" dirty="0" err="1"/>
              <a:t>tbl_personas</a:t>
            </a:r>
            <a:r>
              <a:rPr lang="es-ES" sz="1400" dirty="0"/>
              <a:t> VALUES (".$id.", '".$nombre."')";</a:t>
            </a:r>
          </a:p>
          <a:p>
            <a:r>
              <a:rPr lang="es-ES" sz="1400" dirty="0"/>
              <a:t>            // Ejecutamos la consulta (se devolverá true o false):</a:t>
            </a:r>
          </a:p>
          <a:p>
            <a:r>
              <a:rPr lang="es-ES" sz="1400" dirty="0"/>
              <a:t>             </a:t>
            </a:r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mysqli_query</a:t>
            </a:r>
            <a:r>
              <a:rPr lang="es-ES" sz="1400" dirty="0"/>
              <a:t>( $</a:t>
            </a:r>
            <a:r>
              <a:rPr lang="es-ES" sz="1400" dirty="0" err="1"/>
              <a:t>sql</a:t>
            </a:r>
            <a:r>
              <a:rPr lang="es-ES" sz="1400" dirty="0"/>
              <a:t>, $</a:t>
            </a:r>
            <a:r>
              <a:rPr lang="es-ES" sz="1400" dirty="0" err="1"/>
              <a:t>conexion</a:t>
            </a:r>
            <a:r>
              <a:rPr lang="es-ES" sz="1400" dirty="0"/>
              <a:t> );</a:t>
            </a:r>
          </a:p>
          <a:p>
            <a:r>
              <a:rPr lang="es-ES" sz="1400" dirty="0"/>
              <a:t>        }</a:t>
            </a:r>
          </a:p>
          <a:p>
            <a:r>
              <a:rPr lang="es-ES" sz="1400" dirty="0"/>
              <a:t>    ?&gt;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635A6-A21A-51D6-3D22-784E34C08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una nueva función para </a:t>
            </a:r>
            <a:r>
              <a:rPr lang="es-ES" b="1" dirty="0"/>
              <a:t>modificar un registro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 &lt;?</a:t>
            </a:r>
            <a:r>
              <a:rPr lang="es-ES" dirty="0" err="1"/>
              <a:t>php</a:t>
            </a:r>
            <a:endParaRPr lang="es-ES" dirty="0"/>
          </a:p>
          <a:p>
            <a:r>
              <a:rPr lang="es-ES" dirty="0"/>
              <a:t>       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modificarPersona</a:t>
            </a:r>
            <a:r>
              <a:rPr lang="es-ES" dirty="0"/>
              <a:t>( $</a:t>
            </a:r>
            <a:r>
              <a:rPr lang="es-ES" dirty="0" err="1"/>
              <a:t>conexion</a:t>
            </a:r>
            <a:r>
              <a:rPr lang="es-ES" dirty="0"/>
              <a:t>, $id, $nombre )</a:t>
            </a:r>
          </a:p>
          <a:p>
            <a:r>
              <a:rPr lang="es-ES" dirty="0"/>
              <a:t>        {</a:t>
            </a:r>
          </a:p>
          <a:p>
            <a:r>
              <a:rPr lang="es-ES" dirty="0"/>
              <a:t>            $</a:t>
            </a:r>
            <a:r>
              <a:rPr lang="es-ES" dirty="0" err="1"/>
              <a:t>sql</a:t>
            </a:r>
            <a:r>
              <a:rPr lang="es-ES" dirty="0"/>
              <a:t> = "UPDATE </a:t>
            </a:r>
            <a:r>
              <a:rPr lang="es-ES" dirty="0" err="1"/>
              <a:t>tbl_personas</a:t>
            </a:r>
            <a:r>
              <a:rPr lang="es-ES" dirty="0"/>
              <a:t> SET nombre='".$nombre."' WHERE id=".$id;</a:t>
            </a:r>
          </a:p>
          <a:p>
            <a:r>
              <a:rPr lang="es-ES" dirty="0"/>
              <a:t>            // Ejecutamos la consulta (se devolverá true o false):</a:t>
            </a:r>
          </a:p>
          <a:p>
            <a:r>
              <a:rPr lang="es-ES" dirty="0"/>
              <a:t>     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mysqli_query</a:t>
            </a:r>
            <a:r>
              <a:rPr lang="es-ES" dirty="0"/>
              <a:t>( $</a:t>
            </a:r>
            <a:r>
              <a:rPr lang="es-ES" dirty="0" err="1"/>
              <a:t>sql</a:t>
            </a:r>
            <a:r>
              <a:rPr lang="es-ES" dirty="0"/>
              <a:t>, $</a:t>
            </a:r>
            <a:r>
              <a:rPr lang="es-ES" dirty="0" err="1"/>
              <a:t>conexion</a:t>
            </a:r>
            <a:r>
              <a:rPr lang="es-ES" dirty="0"/>
              <a:t> );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?&gt;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E0C1CF9-5713-8C76-A45A-010393E2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FB2604-B821-B751-C45C-FE7EAAC9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23478"/>
            <a:ext cx="7543800" cy="3017520"/>
          </a:xfrm>
        </p:spPr>
        <p:txBody>
          <a:bodyPr/>
          <a:lstStyle/>
          <a:p>
            <a:r>
              <a:rPr lang="es-ES" dirty="0"/>
              <a:t>Veamos otra función de </a:t>
            </a:r>
            <a:r>
              <a:rPr lang="es-ES" dirty="0" err="1"/>
              <a:t>ejemlpo</a:t>
            </a:r>
            <a:r>
              <a:rPr lang="es-ES" dirty="0"/>
              <a:t> usada para listar la tabla completa, en la que usamos las funciones de PHP </a:t>
            </a:r>
            <a:r>
              <a:rPr lang="es-ES" dirty="0" err="1"/>
              <a:t>mysqli_num_rows</a:t>
            </a:r>
            <a:r>
              <a:rPr lang="es-ES" dirty="0"/>
              <a:t>() (devuelve el número de registros encontrados) y </a:t>
            </a:r>
            <a:r>
              <a:rPr lang="es-ES" dirty="0" err="1"/>
              <a:t>mysqli_fetch_object</a:t>
            </a:r>
            <a:r>
              <a:rPr lang="es-ES" dirty="0"/>
              <a:t>() (devuelve los valores de los campos en un Objeto de PHP):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667F53-3EC2-F2C6-693F-A1BEF476CD3E}"/>
              </a:ext>
            </a:extLst>
          </p:cNvPr>
          <p:cNvSpPr txBox="1"/>
          <p:nvPr/>
        </p:nvSpPr>
        <p:spPr>
          <a:xfrm>
            <a:off x="0" y="1203598"/>
            <a:ext cx="5292080" cy="269304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s-ES" sz="1300" dirty="0"/>
              <a:t> &lt;?</a:t>
            </a:r>
            <a:r>
              <a:rPr lang="es-ES" sz="1300" dirty="0" err="1"/>
              <a:t>php</a:t>
            </a:r>
            <a:endParaRPr lang="es-ES" sz="1300" dirty="0"/>
          </a:p>
          <a:p>
            <a:r>
              <a:rPr lang="es-ES" sz="1300" dirty="0"/>
              <a:t>        </a:t>
            </a:r>
            <a:r>
              <a:rPr lang="es-ES" sz="1300" dirty="0" err="1"/>
              <a:t>function</a:t>
            </a:r>
            <a:r>
              <a:rPr lang="es-ES" sz="1300" dirty="0"/>
              <a:t> </a:t>
            </a:r>
            <a:r>
              <a:rPr lang="es-ES" sz="1300" dirty="0" err="1"/>
              <a:t>listarPersonas</a:t>
            </a:r>
            <a:r>
              <a:rPr lang="es-ES" sz="1300" dirty="0"/>
              <a:t>( $</a:t>
            </a:r>
            <a:r>
              <a:rPr lang="es-ES" sz="1300" dirty="0" err="1"/>
              <a:t>conexion</a:t>
            </a:r>
            <a:r>
              <a:rPr lang="es-ES" sz="1300" dirty="0"/>
              <a:t> )</a:t>
            </a:r>
          </a:p>
          <a:p>
            <a:r>
              <a:rPr lang="es-ES" sz="1300" dirty="0"/>
              <a:t>        {</a:t>
            </a:r>
          </a:p>
          <a:p>
            <a:r>
              <a:rPr lang="es-ES" sz="1300" dirty="0"/>
              <a:t>            $</a:t>
            </a:r>
            <a:r>
              <a:rPr lang="es-ES" sz="1300" dirty="0" err="1"/>
              <a:t>sql</a:t>
            </a:r>
            <a:r>
              <a:rPr lang="es-ES" sz="1300" dirty="0"/>
              <a:t> = "SELECT * FROM </a:t>
            </a:r>
            <a:r>
              <a:rPr lang="es-ES" sz="1300" dirty="0" err="1"/>
              <a:t>tbl_personas</a:t>
            </a:r>
            <a:r>
              <a:rPr lang="es-ES" sz="1300" dirty="0"/>
              <a:t> ORDER BY id";</a:t>
            </a:r>
          </a:p>
          <a:p>
            <a:r>
              <a:rPr lang="es-ES" sz="1300" dirty="0"/>
              <a:t>            $ok = true;</a:t>
            </a:r>
          </a:p>
          <a:p>
            <a:r>
              <a:rPr lang="es-ES" sz="1300" dirty="0"/>
              <a:t>            // Ejecutar la consulta:</a:t>
            </a:r>
          </a:p>
          <a:p>
            <a:r>
              <a:rPr lang="es-ES" sz="1300" dirty="0"/>
              <a:t>             $</a:t>
            </a:r>
            <a:r>
              <a:rPr lang="es-ES" sz="1300" dirty="0" err="1"/>
              <a:t>rs</a:t>
            </a:r>
            <a:r>
              <a:rPr lang="es-ES" sz="1300" dirty="0"/>
              <a:t> = </a:t>
            </a:r>
            <a:r>
              <a:rPr lang="es-ES" sz="1300" dirty="0" err="1"/>
              <a:t>mysqli_query</a:t>
            </a:r>
            <a:r>
              <a:rPr lang="es-ES" sz="1300" dirty="0"/>
              <a:t>( $</a:t>
            </a:r>
            <a:r>
              <a:rPr lang="es-ES" sz="1300" dirty="0" err="1"/>
              <a:t>sql</a:t>
            </a:r>
            <a:r>
              <a:rPr lang="es-ES" sz="1300" dirty="0"/>
              <a:t>, $</a:t>
            </a:r>
            <a:r>
              <a:rPr lang="es-ES" sz="1300" dirty="0" err="1"/>
              <a:t>conexion</a:t>
            </a:r>
            <a:r>
              <a:rPr lang="es-ES" sz="1300" dirty="0"/>
              <a:t> );</a:t>
            </a:r>
          </a:p>
          <a:p>
            <a:r>
              <a:rPr lang="es-ES" sz="1300" dirty="0"/>
              <a:t>            </a:t>
            </a:r>
            <a:r>
              <a:rPr lang="es-ES" sz="1300" dirty="0" err="1"/>
              <a:t>if</a:t>
            </a:r>
            <a:r>
              <a:rPr lang="es-ES" sz="1300" dirty="0"/>
              <a:t>( $</a:t>
            </a:r>
            <a:r>
              <a:rPr lang="es-ES" sz="1300" dirty="0" err="1"/>
              <a:t>rs</a:t>
            </a:r>
            <a:r>
              <a:rPr lang="es-ES" sz="1300" dirty="0"/>
              <a:t> )</a:t>
            </a:r>
          </a:p>
          <a:p>
            <a:r>
              <a:rPr lang="es-ES" sz="1300" dirty="0"/>
              <a:t>            {</a:t>
            </a:r>
          </a:p>
          <a:p>
            <a:r>
              <a:rPr lang="es-ES" sz="1300" dirty="0"/>
              <a:t>                // Obtener el número de filas:</a:t>
            </a:r>
          </a:p>
          <a:p>
            <a:r>
              <a:rPr lang="es-ES" sz="1300" dirty="0"/>
              <a:t>                 </a:t>
            </a:r>
            <a:r>
              <a:rPr lang="es-ES" sz="1300" dirty="0" err="1"/>
              <a:t>if</a:t>
            </a:r>
            <a:r>
              <a:rPr lang="es-ES" sz="1300" dirty="0"/>
              <a:t>( </a:t>
            </a:r>
            <a:r>
              <a:rPr lang="es-ES" sz="1300" dirty="0" err="1"/>
              <a:t>mysqli_num_rows</a:t>
            </a:r>
            <a:r>
              <a:rPr lang="es-ES" sz="1300" dirty="0"/>
              <a:t>($</a:t>
            </a:r>
            <a:r>
              <a:rPr lang="es-ES" sz="1300" dirty="0" err="1"/>
              <a:t>rs</a:t>
            </a:r>
            <a:r>
              <a:rPr lang="es-ES" sz="1300" dirty="0"/>
              <a:t>) &gt; 0 )</a:t>
            </a:r>
          </a:p>
          <a:p>
            <a:r>
              <a:rPr lang="es-ES" sz="1300" dirty="0"/>
              <a:t>                {</a:t>
            </a:r>
          </a:p>
          <a:p>
            <a:endParaRPr lang="es-ES" sz="13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D7B365-1548-EA6A-F95F-07E5F1EEB9C3}"/>
              </a:ext>
            </a:extLst>
          </p:cNvPr>
          <p:cNvSpPr txBox="1"/>
          <p:nvPr/>
        </p:nvSpPr>
        <p:spPr>
          <a:xfrm>
            <a:off x="4716016" y="1923678"/>
            <a:ext cx="458362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dirty="0"/>
              <a:t> echo "&lt;p/&gt;LISTADO DE PERSONAS&lt;</a:t>
            </a:r>
            <a:r>
              <a:rPr lang="es-ES" sz="1300" dirty="0" err="1"/>
              <a:t>br</a:t>
            </a:r>
            <a:r>
              <a:rPr lang="es-ES" sz="1300" dirty="0"/>
              <a:t>/&gt;";</a:t>
            </a:r>
          </a:p>
          <a:p>
            <a:r>
              <a:rPr lang="es-ES" sz="1300" dirty="0"/>
              <a:t>                    echo "===================&lt;p /&gt;";</a:t>
            </a:r>
          </a:p>
          <a:p>
            <a:r>
              <a:rPr lang="es-ES" sz="1300" dirty="0"/>
              <a:t>                    // Recorrer el </a:t>
            </a:r>
            <a:r>
              <a:rPr lang="es-ES" sz="1300" dirty="0" err="1"/>
              <a:t>resource</a:t>
            </a:r>
            <a:r>
              <a:rPr lang="es-ES" sz="1300" dirty="0"/>
              <a:t> y mostrar los datos:</a:t>
            </a:r>
          </a:p>
          <a:p>
            <a:r>
              <a:rPr lang="es-ES" sz="1300" dirty="0"/>
              <a:t>                     </a:t>
            </a:r>
            <a:r>
              <a:rPr lang="es-ES" sz="1300" dirty="0" err="1"/>
              <a:t>while</a:t>
            </a:r>
            <a:r>
              <a:rPr lang="es-ES" sz="1300" dirty="0"/>
              <a:t>( $</a:t>
            </a:r>
            <a:r>
              <a:rPr lang="es-ES" sz="1300" dirty="0" err="1"/>
              <a:t>obj</a:t>
            </a:r>
            <a:r>
              <a:rPr lang="es-ES" sz="1300" dirty="0"/>
              <a:t> = </a:t>
            </a:r>
            <a:r>
              <a:rPr lang="es-ES" sz="1300" dirty="0" err="1"/>
              <a:t>mysqli_fetch_object</a:t>
            </a:r>
            <a:r>
              <a:rPr lang="es-ES" sz="1300" dirty="0"/>
              <a:t>($</a:t>
            </a:r>
            <a:r>
              <a:rPr lang="es-ES" sz="1300" dirty="0" err="1"/>
              <a:t>rs</a:t>
            </a:r>
            <a:r>
              <a:rPr lang="es-ES" sz="1300" dirty="0"/>
              <a:t>) )</a:t>
            </a:r>
          </a:p>
          <a:p>
            <a:r>
              <a:rPr lang="es-ES" sz="1300" dirty="0"/>
              <a:t>                         echo $</a:t>
            </a:r>
            <a:r>
              <a:rPr lang="es-ES" sz="1300" dirty="0" err="1"/>
              <a:t>obj</a:t>
            </a:r>
            <a:r>
              <a:rPr lang="es-ES" sz="1300" dirty="0"/>
              <a:t>-&gt;id." - ".$</a:t>
            </a:r>
            <a:r>
              <a:rPr lang="es-ES" sz="1300" dirty="0" err="1"/>
              <a:t>obj</a:t>
            </a:r>
            <a:r>
              <a:rPr lang="es-ES" sz="1300" dirty="0"/>
              <a:t>-&gt;nombre."&lt;</a:t>
            </a:r>
            <a:r>
              <a:rPr lang="es-ES" sz="1300" dirty="0" err="1"/>
              <a:t>br</a:t>
            </a:r>
            <a:r>
              <a:rPr lang="es-ES" sz="1300" dirty="0"/>
              <a:t> /&gt;";</a:t>
            </a:r>
          </a:p>
          <a:p>
            <a:r>
              <a:rPr lang="es-ES" sz="1300" dirty="0"/>
              <a:t>                }</a:t>
            </a:r>
          </a:p>
          <a:p>
            <a:r>
              <a:rPr lang="es-ES" sz="1300" dirty="0"/>
              <a:t>                </a:t>
            </a:r>
            <a:r>
              <a:rPr lang="es-ES" sz="1300" dirty="0" err="1"/>
              <a:t>else</a:t>
            </a:r>
            <a:endParaRPr lang="es-ES" sz="1300" dirty="0"/>
          </a:p>
          <a:p>
            <a:r>
              <a:rPr lang="es-ES" sz="1300" dirty="0"/>
              <a:t>                    echo "&lt;p&gt;No se encontraron personas&lt;/p&gt;";</a:t>
            </a:r>
          </a:p>
          <a:p>
            <a:r>
              <a:rPr lang="es-ES" sz="1300" dirty="0"/>
              <a:t>            }</a:t>
            </a:r>
          </a:p>
          <a:p>
            <a:r>
              <a:rPr lang="es-ES" sz="1300" dirty="0"/>
              <a:t>            </a:t>
            </a:r>
            <a:r>
              <a:rPr lang="es-ES" sz="1300" dirty="0" err="1"/>
              <a:t>else</a:t>
            </a:r>
            <a:endParaRPr lang="es-ES" sz="1300" dirty="0"/>
          </a:p>
          <a:p>
            <a:r>
              <a:rPr lang="es-ES" sz="1300" dirty="0"/>
              <a:t>                $ok = false;</a:t>
            </a:r>
          </a:p>
          <a:p>
            <a:r>
              <a:rPr lang="es-ES" sz="1300" dirty="0"/>
              <a:t>            </a:t>
            </a:r>
            <a:r>
              <a:rPr lang="es-ES" sz="1300" dirty="0" err="1"/>
              <a:t>return</a:t>
            </a:r>
            <a:r>
              <a:rPr lang="es-ES" sz="1300" dirty="0"/>
              <a:t> $ok;</a:t>
            </a:r>
          </a:p>
          <a:p>
            <a:r>
              <a:rPr lang="es-ES" sz="1300" dirty="0"/>
              <a:t>        }</a:t>
            </a:r>
          </a:p>
          <a:p>
            <a:r>
              <a:rPr lang="es-ES" sz="1300" dirty="0"/>
              <a:t>    ?&gt;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F03037-981E-37F4-E2D2-B42D7B4C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411510"/>
            <a:ext cx="8784976" cy="3017520"/>
          </a:xfrm>
        </p:spPr>
        <p:txBody>
          <a:bodyPr numCol="2"/>
          <a:lstStyle/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sz="1600" dirty="0"/>
              <a:t>Por último, creamos otra función que procesará una consulta y nos devolverá un Objeto en PHP con los datos del registro encontrado: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&lt;?</a:t>
            </a:r>
            <a:r>
              <a:rPr lang="es-ES" dirty="0" err="1"/>
              <a:t>php</a:t>
            </a:r>
            <a:endParaRPr lang="es-ES" dirty="0"/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buscarPersona</a:t>
            </a:r>
            <a:r>
              <a:rPr lang="es-ES" dirty="0"/>
              <a:t>( $</a:t>
            </a:r>
            <a:r>
              <a:rPr lang="es-ES" dirty="0" err="1"/>
              <a:t>conexion</a:t>
            </a:r>
            <a:r>
              <a:rPr lang="es-ES" dirty="0"/>
              <a:t>, $id )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{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$</a:t>
            </a:r>
            <a:r>
              <a:rPr lang="es-ES" dirty="0" err="1"/>
              <a:t>sql</a:t>
            </a:r>
            <a:r>
              <a:rPr lang="es-ES" dirty="0"/>
              <a:t> = "SELECT * FROM </a:t>
            </a:r>
            <a:r>
              <a:rPr lang="es-ES" dirty="0" err="1"/>
              <a:t>tbl_personas</a:t>
            </a:r>
            <a:r>
              <a:rPr lang="es-ES" dirty="0"/>
              <a:t> WHERE id=".$id."";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$devolver = </a:t>
            </a:r>
            <a:r>
              <a:rPr lang="es-ES" dirty="0" err="1"/>
              <a:t>null</a:t>
            </a:r>
            <a:r>
              <a:rPr lang="es-ES" dirty="0"/>
              <a:t>;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// Ejecutar la consulta: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 $</a:t>
            </a:r>
            <a:r>
              <a:rPr lang="es-ES" dirty="0" err="1"/>
              <a:t>rs</a:t>
            </a:r>
            <a:r>
              <a:rPr lang="es-ES" dirty="0"/>
              <a:t> = </a:t>
            </a:r>
            <a:r>
              <a:rPr lang="es-ES" dirty="0" err="1"/>
              <a:t>mysqli_query</a:t>
            </a:r>
            <a:r>
              <a:rPr lang="es-ES" dirty="0"/>
              <a:t>( $</a:t>
            </a:r>
            <a:r>
              <a:rPr lang="es-ES" dirty="0" err="1"/>
              <a:t>sql</a:t>
            </a:r>
            <a:r>
              <a:rPr lang="es-ES" dirty="0"/>
              <a:t>, $</a:t>
            </a:r>
            <a:r>
              <a:rPr lang="es-ES" dirty="0" err="1"/>
              <a:t>conexion</a:t>
            </a:r>
            <a:r>
              <a:rPr lang="es-ES" dirty="0"/>
              <a:t> );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</a:t>
            </a:r>
            <a:r>
              <a:rPr lang="es-ES" dirty="0" err="1"/>
              <a:t>if</a:t>
            </a:r>
            <a:r>
              <a:rPr lang="es-ES" dirty="0"/>
              <a:t>( $</a:t>
            </a:r>
            <a:r>
              <a:rPr lang="es-ES" dirty="0" err="1"/>
              <a:t>rs</a:t>
            </a:r>
            <a:r>
              <a:rPr lang="es-ES" dirty="0"/>
              <a:t> )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{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    // Si se encontró el registro, se obtiene un objeto en PHP con los datos de los campos: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     </a:t>
            </a:r>
            <a:r>
              <a:rPr lang="es-ES" dirty="0" err="1"/>
              <a:t>if</a:t>
            </a:r>
            <a:r>
              <a:rPr lang="es-ES" dirty="0"/>
              <a:t>( </a:t>
            </a:r>
            <a:r>
              <a:rPr lang="es-ES" dirty="0" err="1"/>
              <a:t>mysqli_num_rows</a:t>
            </a:r>
            <a:r>
              <a:rPr lang="es-ES" dirty="0"/>
              <a:t>($</a:t>
            </a:r>
            <a:r>
              <a:rPr lang="es-ES" dirty="0" err="1"/>
              <a:t>rs</a:t>
            </a:r>
            <a:r>
              <a:rPr lang="es-ES" dirty="0"/>
              <a:t>) &gt; 0 )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         $devolver = </a:t>
            </a:r>
            <a:r>
              <a:rPr lang="es-ES" dirty="0" err="1"/>
              <a:t>mysqli_fetch_object</a:t>
            </a:r>
            <a:r>
              <a:rPr lang="es-ES" dirty="0"/>
              <a:t>( $</a:t>
            </a:r>
            <a:r>
              <a:rPr lang="es-ES" dirty="0" err="1"/>
              <a:t>rs</a:t>
            </a:r>
            <a:r>
              <a:rPr lang="es-ES" dirty="0"/>
              <a:t> );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}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$devolver;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    }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ES" dirty="0"/>
              <a:t>    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dffda1-743c-4ef1-b61a-94d8ea38e42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EBF90037FD864DA4180022578B173A" ma:contentTypeVersion="15" ma:contentTypeDescription="Crear nuevo documento." ma:contentTypeScope="" ma:versionID="afd95147e9da4e87979d49258960e202">
  <xsd:schema xmlns:xsd="http://www.w3.org/2001/XMLSchema" xmlns:xs="http://www.w3.org/2001/XMLSchema" xmlns:p="http://schemas.microsoft.com/office/2006/metadata/properties" xmlns:ns3="cddffda1-743c-4ef1-b61a-94d8ea38e423" xmlns:ns4="b238f60b-93df-48e1-afe7-e53c24212f34" targetNamespace="http://schemas.microsoft.com/office/2006/metadata/properties" ma:root="true" ma:fieldsID="7f3fe03f09ac6bc6c1889a2b68a2ffb6" ns3:_="" ns4:_="">
    <xsd:import namespace="cddffda1-743c-4ef1-b61a-94d8ea38e423"/>
    <xsd:import namespace="b238f60b-93df-48e1-afe7-e53c24212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ffda1-743c-4ef1-b61a-94d8ea38e4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8f60b-93df-48e1-afe7-e53c24212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C43E9F-2750-4D86-84AD-1A1A90D28455}">
  <ds:schemaRefs>
    <ds:schemaRef ds:uri="http://purl.org/dc/elements/1.1/"/>
    <ds:schemaRef ds:uri="http://purl.org/dc/terms/"/>
    <ds:schemaRef ds:uri="cddffda1-743c-4ef1-b61a-94d8ea38e423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b238f60b-93df-48e1-afe7-e53c24212f3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100129-57AD-455A-AFB4-0A7B644B10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5F44EB-BDC4-405C-A236-879436A972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ffda1-743c-4ef1-b61a-94d8ea38e423"/>
    <ds:schemaRef ds:uri="b238f60b-93df-48e1-afe7-e53c24212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2050</Words>
  <Application>Microsoft Office PowerPoint</Application>
  <PresentationFormat>Presentación en pantalla (16:9)</PresentationFormat>
  <Paragraphs>212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Helvetica Neue</vt:lpstr>
      <vt:lpstr>Lato</vt:lpstr>
      <vt:lpstr>Raleway</vt:lpstr>
      <vt:lpstr>Arial</vt:lpstr>
      <vt:lpstr>Calibri</vt:lpstr>
      <vt:lpstr>Antonio template</vt:lpstr>
      <vt:lpstr>Trabajando con Bases de datos</vt:lpstr>
      <vt:lpstr>Licencia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Antonio Pérez</dc:creator>
  <cp:lastModifiedBy>Antonio Francisco Pérez Fernández</cp:lastModifiedBy>
  <cp:revision>47</cp:revision>
  <dcterms:modified xsi:type="dcterms:W3CDTF">2024-10-30T09:05:49Z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0x01010030EBF90037FD864DA4180022578B173A</vt:lpwstr>
  </property>
</Properties>
</file>