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an\Documents\Data_Science_Weiterbildung\Data%20Analyst\01_weather_trends\weather-tre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'weather-trend'!$F$1</c:f>
              <c:strCache>
                <c:ptCount val="1"/>
                <c:pt idx="0">
                  <c:v>munich_moving_avg_tenyears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'weather-trend'!$A$11:$A$265</c:f>
              <c:numCache>
                <c:formatCode>@</c:formatCode>
                <c:ptCount val="255"/>
                <c:pt idx="0">
                  <c:v>1759</c:v>
                </c:pt>
                <c:pt idx="1">
                  <c:v>1760</c:v>
                </c:pt>
                <c:pt idx="2">
                  <c:v>1761</c:v>
                </c:pt>
                <c:pt idx="3">
                  <c:v>1762</c:v>
                </c:pt>
                <c:pt idx="4">
                  <c:v>1763</c:v>
                </c:pt>
                <c:pt idx="5">
                  <c:v>1764</c:v>
                </c:pt>
                <c:pt idx="6">
                  <c:v>1765</c:v>
                </c:pt>
                <c:pt idx="7">
                  <c:v>1766</c:v>
                </c:pt>
                <c:pt idx="8">
                  <c:v>1767</c:v>
                </c:pt>
                <c:pt idx="9">
                  <c:v>1768</c:v>
                </c:pt>
                <c:pt idx="10">
                  <c:v>1769</c:v>
                </c:pt>
                <c:pt idx="11">
                  <c:v>1770</c:v>
                </c:pt>
                <c:pt idx="12">
                  <c:v>1771</c:v>
                </c:pt>
                <c:pt idx="13">
                  <c:v>1772</c:v>
                </c:pt>
                <c:pt idx="14">
                  <c:v>1773</c:v>
                </c:pt>
                <c:pt idx="15">
                  <c:v>1774</c:v>
                </c:pt>
                <c:pt idx="16">
                  <c:v>1775</c:v>
                </c:pt>
                <c:pt idx="17">
                  <c:v>1776</c:v>
                </c:pt>
                <c:pt idx="18">
                  <c:v>1777</c:v>
                </c:pt>
                <c:pt idx="19">
                  <c:v>1778</c:v>
                </c:pt>
                <c:pt idx="20">
                  <c:v>1779</c:v>
                </c:pt>
                <c:pt idx="21">
                  <c:v>1780</c:v>
                </c:pt>
                <c:pt idx="22">
                  <c:v>1781</c:v>
                </c:pt>
                <c:pt idx="23">
                  <c:v>1782</c:v>
                </c:pt>
                <c:pt idx="24">
                  <c:v>1783</c:v>
                </c:pt>
                <c:pt idx="25">
                  <c:v>1784</c:v>
                </c:pt>
                <c:pt idx="26">
                  <c:v>1785</c:v>
                </c:pt>
                <c:pt idx="27">
                  <c:v>1786</c:v>
                </c:pt>
                <c:pt idx="28">
                  <c:v>1787</c:v>
                </c:pt>
                <c:pt idx="29">
                  <c:v>1788</c:v>
                </c:pt>
                <c:pt idx="30">
                  <c:v>1789</c:v>
                </c:pt>
                <c:pt idx="31">
                  <c:v>1790</c:v>
                </c:pt>
                <c:pt idx="32">
                  <c:v>1791</c:v>
                </c:pt>
                <c:pt idx="33">
                  <c:v>1792</c:v>
                </c:pt>
                <c:pt idx="34">
                  <c:v>1793</c:v>
                </c:pt>
                <c:pt idx="35">
                  <c:v>1794</c:v>
                </c:pt>
                <c:pt idx="36">
                  <c:v>1795</c:v>
                </c:pt>
                <c:pt idx="37">
                  <c:v>1796</c:v>
                </c:pt>
                <c:pt idx="38">
                  <c:v>1797</c:v>
                </c:pt>
                <c:pt idx="39">
                  <c:v>1798</c:v>
                </c:pt>
                <c:pt idx="40">
                  <c:v>1799</c:v>
                </c:pt>
                <c:pt idx="41">
                  <c:v>1800</c:v>
                </c:pt>
                <c:pt idx="42">
                  <c:v>1801</c:v>
                </c:pt>
                <c:pt idx="43">
                  <c:v>1802</c:v>
                </c:pt>
                <c:pt idx="44">
                  <c:v>1803</c:v>
                </c:pt>
                <c:pt idx="45">
                  <c:v>1804</c:v>
                </c:pt>
                <c:pt idx="46">
                  <c:v>1805</c:v>
                </c:pt>
                <c:pt idx="47">
                  <c:v>1806</c:v>
                </c:pt>
                <c:pt idx="48">
                  <c:v>1807</c:v>
                </c:pt>
                <c:pt idx="49">
                  <c:v>1808</c:v>
                </c:pt>
                <c:pt idx="50">
                  <c:v>1809</c:v>
                </c:pt>
                <c:pt idx="51">
                  <c:v>1810</c:v>
                </c:pt>
                <c:pt idx="52">
                  <c:v>1811</c:v>
                </c:pt>
                <c:pt idx="53">
                  <c:v>1812</c:v>
                </c:pt>
                <c:pt idx="54">
                  <c:v>1813</c:v>
                </c:pt>
                <c:pt idx="55">
                  <c:v>1814</c:v>
                </c:pt>
                <c:pt idx="56">
                  <c:v>1815</c:v>
                </c:pt>
                <c:pt idx="57">
                  <c:v>1816</c:v>
                </c:pt>
                <c:pt idx="58">
                  <c:v>1817</c:v>
                </c:pt>
                <c:pt idx="59">
                  <c:v>1818</c:v>
                </c:pt>
                <c:pt idx="60">
                  <c:v>1819</c:v>
                </c:pt>
                <c:pt idx="61">
                  <c:v>1820</c:v>
                </c:pt>
                <c:pt idx="62">
                  <c:v>1821</c:v>
                </c:pt>
                <c:pt idx="63">
                  <c:v>1822</c:v>
                </c:pt>
                <c:pt idx="64">
                  <c:v>1823</c:v>
                </c:pt>
                <c:pt idx="65">
                  <c:v>1824</c:v>
                </c:pt>
                <c:pt idx="66">
                  <c:v>1825</c:v>
                </c:pt>
                <c:pt idx="67">
                  <c:v>1826</c:v>
                </c:pt>
                <c:pt idx="68">
                  <c:v>1827</c:v>
                </c:pt>
                <c:pt idx="69">
                  <c:v>1828</c:v>
                </c:pt>
                <c:pt idx="70">
                  <c:v>1829</c:v>
                </c:pt>
                <c:pt idx="71">
                  <c:v>1830</c:v>
                </c:pt>
                <c:pt idx="72">
                  <c:v>1831</c:v>
                </c:pt>
                <c:pt idx="73">
                  <c:v>1832</c:v>
                </c:pt>
                <c:pt idx="74">
                  <c:v>1833</c:v>
                </c:pt>
                <c:pt idx="75">
                  <c:v>1834</c:v>
                </c:pt>
                <c:pt idx="76">
                  <c:v>1835</c:v>
                </c:pt>
                <c:pt idx="77">
                  <c:v>1836</c:v>
                </c:pt>
                <c:pt idx="78">
                  <c:v>1837</c:v>
                </c:pt>
                <c:pt idx="79">
                  <c:v>1838</c:v>
                </c:pt>
                <c:pt idx="80">
                  <c:v>1839</c:v>
                </c:pt>
                <c:pt idx="81">
                  <c:v>1840</c:v>
                </c:pt>
                <c:pt idx="82">
                  <c:v>1841</c:v>
                </c:pt>
                <c:pt idx="83">
                  <c:v>1842</c:v>
                </c:pt>
                <c:pt idx="84">
                  <c:v>1843</c:v>
                </c:pt>
                <c:pt idx="85">
                  <c:v>1844</c:v>
                </c:pt>
                <c:pt idx="86">
                  <c:v>1845</c:v>
                </c:pt>
                <c:pt idx="87">
                  <c:v>1846</c:v>
                </c:pt>
                <c:pt idx="88">
                  <c:v>1847</c:v>
                </c:pt>
                <c:pt idx="89">
                  <c:v>1848</c:v>
                </c:pt>
                <c:pt idx="90">
                  <c:v>1849</c:v>
                </c:pt>
                <c:pt idx="91">
                  <c:v>1850</c:v>
                </c:pt>
                <c:pt idx="92">
                  <c:v>1851</c:v>
                </c:pt>
                <c:pt idx="93">
                  <c:v>1852</c:v>
                </c:pt>
                <c:pt idx="94">
                  <c:v>1853</c:v>
                </c:pt>
                <c:pt idx="95">
                  <c:v>1854</c:v>
                </c:pt>
                <c:pt idx="96">
                  <c:v>1855</c:v>
                </c:pt>
                <c:pt idx="97">
                  <c:v>1856</c:v>
                </c:pt>
                <c:pt idx="98">
                  <c:v>1857</c:v>
                </c:pt>
                <c:pt idx="99">
                  <c:v>1858</c:v>
                </c:pt>
                <c:pt idx="100">
                  <c:v>1859</c:v>
                </c:pt>
                <c:pt idx="101">
                  <c:v>1860</c:v>
                </c:pt>
                <c:pt idx="102">
                  <c:v>1861</c:v>
                </c:pt>
                <c:pt idx="103">
                  <c:v>1862</c:v>
                </c:pt>
                <c:pt idx="104">
                  <c:v>1863</c:v>
                </c:pt>
                <c:pt idx="105">
                  <c:v>1864</c:v>
                </c:pt>
                <c:pt idx="106">
                  <c:v>1865</c:v>
                </c:pt>
                <c:pt idx="107">
                  <c:v>1866</c:v>
                </c:pt>
                <c:pt idx="108">
                  <c:v>1867</c:v>
                </c:pt>
                <c:pt idx="109">
                  <c:v>1868</c:v>
                </c:pt>
                <c:pt idx="110">
                  <c:v>1869</c:v>
                </c:pt>
                <c:pt idx="111">
                  <c:v>1870</c:v>
                </c:pt>
                <c:pt idx="112">
                  <c:v>1871</c:v>
                </c:pt>
                <c:pt idx="113">
                  <c:v>1872</c:v>
                </c:pt>
                <c:pt idx="114">
                  <c:v>1873</c:v>
                </c:pt>
                <c:pt idx="115">
                  <c:v>1874</c:v>
                </c:pt>
                <c:pt idx="116">
                  <c:v>1875</c:v>
                </c:pt>
                <c:pt idx="117">
                  <c:v>1876</c:v>
                </c:pt>
                <c:pt idx="118">
                  <c:v>1877</c:v>
                </c:pt>
                <c:pt idx="119">
                  <c:v>1878</c:v>
                </c:pt>
                <c:pt idx="120">
                  <c:v>1879</c:v>
                </c:pt>
                <c:pt idx="121">
                  <c:v>1880</c:v>
                </c:pt>
                <c:pt idx="122">
                  <c:v>1881</c:v>
                </c:pt>
                <c:pt idx="123">
                  <c:v>1882</c:v>
                </c:pt>
                <c:pt idx="124">
                  <c:v>1883</c:v>
                </c:pt>
                <c:pt idx="125">
                  <c:v>1884</c:v>
                </c:pt>
                <c:pt idx="126">
                  <c:v>1885</c:v>
                </c:pt>
                <c:pt idx="127">
                  <c:v>1886</c:v>
                </c:pt>
                <c:pt idx="128">
                  <c:v>1887</c:v>
                </c:pt>
                <c:pt idx="129">
                  <c:v>1888</c:v>
                </c:pt>
                <c:pt idx="130">
                  <c:v>1889</c:v>
                </c:pt>
                <c:pt idx="131">
                  <c:v>1890</c:v>
                </c:pt>
                <c:pt idx="132">
                  <c:v>1891</c:v>
                </c:pt>
                <c:pt idx="133">
                  <c:v>1892</c:v>
                </c:pt>
                <c:pt idx="134">
                  <c:v>1893</c:v>
                </c:pt>
                <c:pt idx="135">
                  <c:v>1894</c:v>
                </c:pt>
                <c:pt idx="136">
                  <c:v>1895</c:v>
                </c:pt>
                <c:pt idx="137">
                  <c:v>1896</c:v>
                </c:pt>
                <c:pt idx="138">
                  <c:v>1897</c:v>
                </c:pt>
                <c:pt idx="139">
                  <c:v>1898</c:v>
                </c:pt>
                <c:pt idx="140">
                  <c:v>1899</c:v>
                </c:pt>
                <c:pt idx="141">
                  <c:v>1900</c:v>
                </c:pt>
                <c:pt idx="142">
                  <c:v>1901</c:v>
                </c:pt>
                <c:pt idx="143">
                  <c:v>1902</c:v>
                </c:pt>
                <c:pt idx="144">
                  <c:v>1903</c:v>
                </c:pt>
                <c:pt idx="145">
                  <c:v>1904</c:v>
                </c:pt>
                <c:pt idx="146">
                  <c:v>1905</c:v>
                </c:pt>
                <c:pt idx="147">
                  <c:v>1906</c:v>
                </c:pt>
                <c:pt idx="148">
                  <c:v>1907</c:v>
                </c:pt>
                <c:pt idx="149">
                  <c:v>1908</c:v>
                </c:pt>
                <c:pt idx="150">
                  <c:v>1909</c:v>
                </c:pt>
                <c:pt idx="151">
                  <c:v>1910</c:v>
                </c:pt>
                <c:pt idx="152">
                  <c:v>1911</c:v>
                </c:pt>
                <c:pt idx="153">
                  <c:v>1912</c:v>
                </c:pt>
                <c:pt idx="154">
                  <c:v>1913</c:v>
                </c:pt>
                <c:pt idx="155">
                  <c:v>1914</c:v>
                </c:pt>
                <c:pt idx="156">
                  <c:v>1915</c:v>
                </c:pt>
                <c:pt idx="157">
                  <c:v>1916</c:v>
                </c:pt>
                <c:pt idx="158">
                  <c:v>1917</c:v>
                </c:pt>
                <c:pt idx="159">
                  <c:v>1918</c:v>
                </c:pt>
                <c:pt idx="160">
                  <c:v>1919</c:v>
                </c:pt>
                <c:pt idx="161">
                  <c:v>1920</c:v>
                </c:pt>
                <c:pt idx="162">
                  <c:v>1921</c:v>
                </c:pt>
                <c:pt idx="163">
                  <c:v>1922</c:v>
                </c:pt>
                <c:pt idx="164">
                  <c:v>1923</c:v>
                </c:pt>
                <c:pt idx="165">
                  <c:v>1924</c:v>
                </c:pt>
                <c:pt idx="166">
                  <c:v>1925</c:v>
                </c:pt>
                <c:pt idx="167">
                  <c:v>1926</c:v>
                </c:pt>
                <c:pt idx="168">
                  <c:v>1927</c:v>
                </c:pt>
                <c:pt idx="169">
                  <c:v>1928</c:v>
                </c:pt>
                <c:pt idx="170">
                  <c:v>1929</c:v>
                </c:pt>
                <c:pt idx="171">
                  <c:v>1930</c:v>
                </c:pt>
                <c:pt idx="172">
                  <c:v>1931</c:v>
                </c:pt>
                <c:pt idx="173">
                  <c:v>1932</c:v>
                </c:pt>
                <c:pt idx="174">
                  <c:v>1933</c:v>
                </c:pt>
                <c:pt idx="175">
                  <c:v>1934</c:v>
                </c:pt>
                <c:pt idx="176">
                  <c:v>1935</c:v>
                </c:pt>
                <c:pt idx="177">
                  <c:v>1936</c:v>
                </c:pt>
                <c:pt idx="178">
                  <c:v>1937</c:v>
                </c:pt>
                <c:pt idx="179">
                  <c:v>1938</c:v>
                </c:pt>
                <c:pt idx="180">
                  <c:v>1939</c:v>
                </c:pt>
                <c:pt idx="181">
                  <c:v>1940</c:v>
                </c:pt>
                <c:pt idx="182">
                  <c:v>1941</c:v>
                </c:pt>
                <c:pt idx="183">
                  <c:v>1942</c:v>
                </c:pt>
                <c:pt idx="184">
                  <c:v>1943</c:v>
                </c:pt>
                <c:pt idx="185">
                  <c:v>1944</c:v>
                </c:pt>
                <c:pt idx="186">
                  <c:v>1945</c:v>
                </c:pt>
                <c:pt idx="187">
                  <c:v>1946</c:v>
                </c:pt>
                <c:pt idx="188">
                  <c:v>1947</c:v>
                </c:pt>
                <c:pt idx="189">
                  <c:v>1948</c:v>
                </c:pt>
                <c:pt idx="190">
                  <c:v>1949</c:v>
                </c:pt>
                <c:pt idx="191">
                  <c:v>1950</c:v>
                </c:pt>
                <c:pt idx="192">
                  <c:v>1951</c:v>
                </c:pt>
                <c:pt idx="193">
                  <c:v>1952</c:v>
                </c:pt>
                <c:pt idx="194">
                  <c:v>1953</c:v>
                </c:pt>
                <c:pt idx="195">
                  <c:v>1954</c:v>
                </c:pt>
                <c:pt idx="196">
                  <c:v>1955</c:v>
                </c:pt>
                <c:pt idx="197">
                  <c:v>1956</c:v>
                </c:pt>
                <c:pt idx="198">
                  <c:v>1957</c:v>
                </c:pt>
                <c:pt idx="199">
                  <c:v>1958</c:v>
                </c:pt>
                <c:pt idx="200">
                  <c:v>1959</c:v>
                </c:pt>
                <c:pt idx="201">
                  <c:v>1960</c:v>
                </c:pt>
                <c:pt idx="202">
                  <c:v>1961</c:v>
                </c:pt>
                <c:pt idx="203">
                  <c:v>1962</c:v>
                </c:pt>
                <c:pt idx="204">
                  <c:v>1963</c:v>
                </c:pt>
                <c:pt idx="205">
                  <c:v>1964</c:v>
                </c:pt>
                <c:pt idx="206">
                  <c:v>1965</c:v>
                </c:pt>
                <c:pt idx="207">
                  <c:v>1966</c:v>
                </c:pt>
                <c:pt idx="208">
                  <c:v>1967</c:v>
                </c:pt>
                <c:pt idx="209">
                  <c:v>1968</c:v>
                </c:pt>
                <c:pt idx="210">
                  <c:v>1969</c:v>
                </c:pt>
                <c:pt idx="211">
                  <c:v>1970</c:v>
                </c:pt>
                <c:pt idx="212">
                  <c:v>1971</c:v>
                </c:pt>
                <c:pt idx="213">
                  <c:v>1972</c:v>
                </c:pt>
                <c:pt idx="214">
                  <c:v>1973</c:v>
                </c:pt>
                <c:pt idx="215">
                  <c:v>1974</c:v>
                </c:pt>
                <c:pt idx="216">
                  <c:v>1975</c:v>
                </c:pt>
                <c:pt idx="217">
                  <c:v>1976</c:v>
                </c:pt>
                <c:pt idx="218">
                  <c:v>1977</c:v>
                </c:pt>
                <c:pt idx="219">
                  <c:v>1978</c:v>
                </c:pt>
                <c:pt idx="220">
                  <c:v>1979</c:v>
                </c:pt>
                <c:pt idx="221">
                  <c:v>1980</c:v>
                </c:pt>
                <c:pt idx="222">
                  <c:v>1981</c:v>
                </c:pt>
                <c:pt idx="223">
                  <c:v>1982</c:v>
                </c:pt>
                <c:pt idx="224">
                  <c:v>1983</c:v>
                </c:pt>
                <c:pt idx="225">
                  <c:v>1984</c:v>
                </c:pt>
                <c:pt idx="226">
                  <c:v>1985</c:v>
                </c:pt>
                <c:pt idx="227">
                  <c:v>1986</c:v>
                </c:pt>
                <c:pt idx="228">
                  <c:v>1987</c:v>
                </c:pt>
                <c:pt idx="229">
                  <c:v>1988</c:v>
                </c:pt>
                <c:pt idx="230">
                  <c:v>1989</c:v>
                </c:pt>
                <c:pt idx="231">
                  <c:v>1990</c:v>
                </c:pt>
                <c:pt idx="232">
                  <c:v>1991</c:v>
                </c:pt>
                <c:pt idx="233">
                  <c:v>1992</c:v>
                </c:pt>
                <c:pt idx="234">
                  <c:v>1993</c:v>
                </c:pt>
                <c:pt idx="235">
                  <c:v>1994</c:v>
                </c:pt>
                <c:pt idx="236">
                  <c:v>1995</c:v>
                </c:pt>
                <c:pt idx="237">
                  <c:v>1996</c:v>
                </c:pt>
                <c:pt idx="238">
                  <c:v>1997</c:v>
                </c:pt>
                <c:pt idx="239">
                  <c:v>1998</c:v>
                </c:pt>
                <c:pt idx="240">
                  <c:v>1999</c:v>
                </c:pt>
                <c:pt idx="241">
                  <c:v>2000</c:v>
                </c:pt>
                <c:pt idx="242">
                  <c:v>2001</c:v>
                </c:pt>
                <c:pt idx="243">
                  <c:v>2002</c:v>
                </c:pt>
                <c:pt idx="244">
                  <c:v>2003</c:v>
                </c:pt>
                <c:pt idx="245">
                  <c:v>2004</c:v>
                </c:pt>
                <c:pt idx="246">
                  <c:v>2005</c:v>
                </c:pt>
                <c:pt idx="247">
                  <c:v>2006</c:v>
                </c:pt>
                <c:pt idx="248">
                  <c:v>2007</c:v>
                </c:pt>
                <c:pt idx="249">
                  <c:v>2008</c:v>
                </c:pt>
                <c:pt idx="250">
                  <c:v>2009</c:v>
                </c:pt>
                <c:pt idx="251">
                  <c:v>2010</c:v>
                </c:pt>
                <c:pt idx="252">
                  <c:v>2011</c:v>
                </c:pt>
                <c:pt idx="253">
                  <c:v>2012</c:v>
                </c:pt>
                <c:pt idx="254">
                  <c:v>2013</c:v>
                </c:pt>
              </c:numCache>
            </c:numRef>
          </c:cat>
          <c:val>
            <c:numRef>
              <c:f>'weather-trend'!$F$11:$F$265</c:f>
              <c:numCache>
                <c:formatCode>0.00</c:formatCode>
                <c:ptCount val="255"/>
                <c:pt idx="0">
                  <c:v>4.2569999999999997</c:v>
                </c:pt>
                <c:pt idx="1">
                  <c:v>4.2370000000000001</c:v>
                </c:pt>
                <c:pt idx="2">
                  <c:v>4.1770000000000005</c:v>
                </c:pt>
                <c:pt idx="3">
                  <c:v>4.5730000000000004</c:v>
                </c:pt>
                <c:pt idx="4">
                  <c:v>4.5370000000000008</c:v>
                </c:pt>
                <c:pt idx="5">
                  <c:v>4.5860000000000003</c:v>
                </c:pt>
                <c:pt idx="6">
                  <c:v>4.5879999999999992</c:v>
                </c:pt>
                <c:pt idx="7">
                  <c:v>4.5519999999999996</c:v>
                </c:pt>
                <c:pt idx="8">
                  <c:v>4.5069999999999997</c:v>
                </c:pt>
                <c:pt idx="9">
                  <c:v>4.508</c:v>
                </c:pt>
                <c:pt idx="10">
                  <c:v>4.4619999999999997</c:v>
                </c:pt>
                <c:pt idx="11">
                  <c:v>4.3780000000000001</c:v>
                </c:pt>
                <c:pt idx="12">
                  <c:v>4.3029999999999999</c:v>
                </c:pt>
                <c:pt idx="13">
                  <c:v>4.4350000000000005</c:v>
                </c:pt>
                <c:pt idx="14">
                  <c:v>4.4859999999999998</c:v>
                </c:pt>
                <c:pt idx="15">
                  <c:v>4.4470000000000001</c:v>
                </c:pt>
                <c:pt idx="16">
                  <c:v>4.5249999999999995</c:v>
                </c:pt>
                <c:pt idx="17">
                  <c:v>4.5179999999999998</c:v>
                </c:pt>
                <c:pt idx="18">
                  <c:v>4.5609999999999999</c:v>
                </c:pt>
                <c:pt idx="19">
                  <c:v>4.6979999999999995</c:v>
                </c:pt>
                <c:pt idx="20">
                  <c:v>4.8079999999999998</c:v>
                </c:pt>
                <c:pt idx="21">
                  <c:v>4.843</c:v>
                </c:pt>
                <c:pt idx="22">
                  <c:v>4.9719999999999995</c:v>
                </c:pt>
                <c:pt idx="23">
                  <c:v>4.7869999999999999</c:v>
                </c:pt>
                <c:pt idx="24">
                  <c:v>4.8330000000000002</c:v>
                </c:pt>
                <c:pt idx="25">
                  <c:v>4.7569999999999997</c:v>
                </c:pt>
                <c:pt idx="26">
                  <c:v>4.5620000000000003</c:v>
                </c:pt>
                <c:pt idx="27">
                  <c:v>4.5120000000000005</c:v>
                </c:pt>
                <c:pt idx="28">
                  <c:v>4.5670000000000002</c:v>
                </c:pt>
                <c:pt idx="29">
                  <c:v>4.5149999999999997</c:v>
                </c:pt>
                <c:pt idx="30">
                  <c:v>4.3879999999999999</c:v>
                </c:pt>
                <c:pt idx="31">
                  <c:v>4.4079999999999995</c:v>
                </c:pt>
                <c:pt idx="32">
                  <c:v>4.4500000000000011</c:v>
                </c:pt>
                <c:pt idx="33">
                  <c:v>4.5310000000000006</c:v>
                </c:pt>
                <c:pt idx="34">
                  <c:v>4.5690000000000008</c:v>
                </c:pt>
                <c:pt idx="35">
                  <c:v>4.7560000000000002</c:v>
                </c:pt>
                <c:pt idx="36">
                  <c:v>4.8800000000000008</c:v>
                </c:pt>
                <c:pt idx="37">
                  <c:v>4.9739999999999984</c:v>
                </c:pt>
                <c:pt idx="38">
                  <c:v>5.0459999999999985</c:v>
                </c:pt>
                <c:pt idx="39">
                  <c:v>5.0579999999999989</c:v>
                </c:pt>
                <c:pt idx="40">
                  <c:v>4.9580000000000002</c:v>
                </c:pt>
                <c:pt idx="41">
                  <c:v>4.9870000000000001</c:v>
                </c:pt>
                <c:pt idx="42">
                  <c:v>4.9279999999999999</c:v>
                </c:pt>
                <c:pt idx="43">
                  <c:v>5.0210000000000008</c:v>
                </c:pt>
                <c:pt idx="44">
                  <c:v>4.8810000000000011</c:v>
                </c:pt>
                <c:pt idx="45">
                  <c:v>4.8070000000000004</c:v>
                </c:pt>
                <c:pt idx="46">
                  <c:v>4.7379999999999995</c:v>
                </c:pt>
                <c:pt idx="47">
                  <c:v>4.8129999999999997</c:v>
                </c:pt>
                <c:pt idx="48">
                  <c:v>4.8079999999999989</c:v>
                </c:pt>
                <c:pt idx="49">
                  <c:v>4.6849999999999996</c:v>
                </c:pt>
                <c:pt idx="50">
                  <c:v>4.8199999999999994</c:v>
                </c:pt>
                <c:pt idx="51">
                  <c:v>4.7720000000000002</c:v>
                </c:pt>
                <c:pt idx="52">
                  <c:v>4.8109999999999999</c:v>
                </c:pt>
                <c:pt idx="53">
                  <c:v>4.58</c:v>
                </c:pt>
                <c:pt idx="54">
                  <c:v>4.5469999999999997</c:v>
                </c:pt>
                <c:pt idx="55">
                  <c:v>4.4130000000000003</c:v>
                </c:pt>
                <c:pt idx="56">
                  <c:v>4.4329999999999998</c:v>
                </c:pt>
                <c:pt idx="57">
                  <c:v>4.1890000000000001</c:v>
                </c:pt>
                <c:pt idx="58">
                  <c:v>4.0600000000000005</c:v>
                </c:pt>
                <c:pt idx="59">
                  <c:v>4.168000000000001</c:v>
                </c:pt>
                <c:pt idx="60">
                  <c:v>4.2040000000000006</c:v>
                </c:pt>
                <c:pt idx="61">
                  <c:v>4.120000000000001</c:v>
                </c:pt>
                <c:pt idx="62">
                  <c:v>4.0090000000000003</c:v>
                </c:pt>
                <c:pt idx="63">
                  <c:v>4.2550000000000008</c:v>
                </c:pt>
                <c:pt idx="64">
                  <c:v>4.29</c:v>
                </c:pt>
                <c:pt idx="65">
                  <c:v>4.4329999999999998</c:v>
                </c:pt>
                <c:pt idx="66">
                  <c:v>4.593</c:v>
                </c:pt>
                <c:pt idx="67">
                  <c:v>4.7780000000000005</c:v>
                </c:pt>
                <c:pt idx="68">
                  <c:v>4.8280000000000003</c:v>
                </c:pt>
                <c:pt idx="69">
                  <c:v>4.8820000000000006</c:v>
                </c:pt>
                <c:pt idx="70">
                  <c:v>4.6639999999999997</c:v>
                </c:pt>
                <c:pt idx="71">
                  <c:v>4.6659999999999995</c:v>
                </c:pt>
                <c:pt idx="72">
                  <c:v>4.6890000000000001</c:v>
                </c:pt>
                <c:pt idx="73">
                  <c:v>4.5289999999999999</c:v>
                </c:pt>
                <c:pt idx="74">
                  <c:v>4.5519999999999996</c:v>
                </c:pt>
                <c:pt idx="75">
                  <c:v>4.6349999999999998</c:v>
                </c:pt>
                <c:pt idx="76">
                  <c:v>4.5350000000000001</c:v>
                </c:pt>
                <c:pt idx="77">
                  <c:v>4.4939999999999998</c:v>
                </c:pt>
                <c:pt idx="78">
                  <c:v>4.391</c:v>
                </c:pt>
                <c:pt idx="79">
                  <c:v>4.2</c:v>
                </c:pt>
                <c:pt idx="80">
                  <c:v>4.3870000000000005</c:v>
                </c:pt>
                <c:pt idx="81">
                  <c:v>4.3629999999999995</c:v>
                </c:pt>
                <c:pt idx="82">
                  <c:v>4.3969999999999985</c:v>
                </c:pt>
                <c:pt idx="83">
                  <c:v>4.4619999999999997</c:v>
                </c:pt>
                <c:pt idx="84">
                  <c:v>4.464999999999999</c:v>
                </c:pt>
                <c:pt idx="85">
                  <c:v>4.3230000000000004</c:v>
                </c:pt>
                <c:pt idx="86">
                  <c:v>4.226</c:v>
                </c:pt>
                <c:pt idx="87">
                  <c:v>4.34</c:v>
                </c:pt>
                <c:pt idx="88">
                  <c:v>4.3620000000000001</c:v>
                </c:pt>
                <c:pt idx="89">
                  <c:v>4.4940000000000007</c:v>
                </c:pt>
                <c:pt idx="90">
                  <c:v>4.4649999999999999</c:v>
                </c:pt>
                <c:pt idx="91">
                  <c:v>4.4829999999999997</c:v>
                </c:pt>
                <c:pt idx="92">
                  <c:v>4.3330000000000002</c:v>
                </c:pt>
                <c:pt idx="93">
                  <c:v>4.3629999999999995</c:v>
                </c:pt>
                <c:pt idx="94">
                  <c:v>4.2840000000000007</c:v>
                </c:pt>
                <c:pt idx="95">
                  <c:v>4.3339999999999996</c:v>
                </c:pt>
                <c:pt idx="96">
                  <c:v>4.3130000000000006</c:v>
                </c:pt>
                <c:pt idx="97">
                  <c:v>4.1890000000000001</c:v>
                </c:pt>
                <c:pt idx="98">
                  <c:v>4.24</c:v>
                </c:pt>
                <c:pt idx="99">
                  <c:v>4.1420000000000012</c:v>
                </c:pt>
                <c:pt idx="100">
                  <c:v>4.2750000000000004</c:v>
                </c:pt>
                <c:pt idx="101">
                  <c:v>4.2320000000000011</c:v>
                </c:pt>
                <c:pt idx="102">
                  <c:v>4.3279999999999994</c:v>
                </c:pt>
                <c:pt idx="103">
                  <c:v>4.3469999999999995</c:v>
                </c:pt>
                <c:pt idx="104">
                  <c:v>4.5129999999999999</c:v>
                </c:pt>
                <c:pt idx="105">
                  <c:v>4.359</c:v>
                </c:pt>
                <c:pt idx="106">
                  <c:v>4.4820000000000002</c:v>
                </c:pt>
                <c:pt idx="107">
                  <c:v>4.5619999999999994</c:v>
                </c:pt>
                <c:pt idx="108">
                  <c:v>4.5649999999999995</c:v>
                </c:pt>
                <c:pt idx="109">
                  <c:v>4.7559999999999993</c:v>
                </c:pt>
                <c:pt idx="110">
                  <c:v>4.6549999999999994</c:v>
                </c:pt>
                <c:pt idx="111">
                  <c:v>4.6709999999999994</c:v>
                </c:pt>
                <c:pt idx="112">
                  <c:v>4.5620000000000003</c:v>
                </c:pt>
                <c:pt idx="113">
                  <c:v>4.5739999999999998</c:v>
                </c:pt>
                <c:pt idx="114">
                  <c:v>4.516</c:v>
                </c:pt>
                <c:pt idx="115">
                  <c:v>4.6080000000000005</c:v>
                </c:pt>
                <c:pt idx="116">
                  <c:v>4.5290000000000008</c:v>
                </c:pt>
                <c:pt idx="117">
                  <c:v>4.4829999999999997</c:v>
                </c:pt>
                <c:pt idx="118">
                  <c:v>4.5179999999999998</c:v>
                </c:pt>
                <c:pt idx="119">
                  <c:v>4.3899999999999988</c:v>
                </c:pt>
                <c:pt idx="120">
                  <c:v>4.274</c:v>
                </c:pt>
                <c:pt idx="121">
                  <c:v>4.391</c:v>
                </c:pt>
                <c:pt idx="122">
                  <c:v>4.4620000000000006</c:v>
                </c:pt>
                <c:pt idx="123">
                  <c:v>4.3690000000000007</c:v>
                </c:pt>
                <c:pt idx="124">
                  <c:v>4.3079999999999998</c:v>
                </c:pt>
                <c:pt idx="125">
                  <c:v>4.3570000000000011</c:v>
                </c:pt>
                <c:pt idx="126">
                  <c:v>4.4079999999999995</c:v>
                </c:pt>
                <c:pt idx="127">
                  <c:v>4.4049999999999994</c:v>
                </c:pt>
                <c:pt idx="128">
                  <c:v>4.2670000000000003</c:v>
                </c:pt>
                <c:pt idx="129">
                  <c:v>4.2099999999999991</c:v>
                </c:pt>
                <c:pt idx="130">
                  <c:v>4.2289999999999992</c:v>
                </c:pt>
                <c:pt idx="131">
                  <c:v>4.1219999999999999</c:v>
                </c:pt>
                <c:pt idx="132">
                  <c:v>4.0680000000000005</c:v>
                </c:pt>
                <c:pt idx="133">
                  <c:v>4.0550000000000006</c:v>
                </c:pt>
                <c:pt idx="134">
                  <c:v>4.0830000000000002</c:v>
                </c:pt>
                <c:pt idx="135">
                  <c:v>4.0679999999999996</c:v>
                </c:pt>
                <c:pt idx="136">
                  <c:v>4.0209999999999999</c:v>
                </c:pt>
                <c:pt idx="137">
                  <c:v>3.944</c:v>
                </c:pt>
                <c:pt idx="138">
                  <c:v>4.07</c:v>
                </c:pt>
                <c:pt idx="139">
                  <c:v>4.2140000000000004</c:v>
                </c:pt>
                <c:pt idx="140">
                  <c:v>4.3140000000000001</c:v>
                </c:pt>
                <c:pt idx="141">
                  <c:v>4.4470000000000001</c:v>
                </c:pt>
                <c:pt idx="142">
                  <c:v>4.4870000000000001</c:v>
                </c:pt>
                <c:pt idx="143">
                  <c:v>4.4659999999999993</c:v>
                </c:pt>
                <c:pt idx="144">
                  <c:v>4.4790000000000001</c:v>
                </c:pt>
                <c:pt idx="145">
                  <c:v>4.5970000000000004</c:v>
                </c:pt>
                <c:pt idx="146">
                  <c:v>4.628000000000001</c:v>
                </c:pt>
                <c:pt idx="147">
                  <c:v>4.6920000000000002</c:v>
                </c:pt>
                <c:pt idx="148">
                  <c:v>4.6630000000000003</c:v>
                </c:pt>
                <c:pt idx="149">
                  <c:v>4.548</c:v>
                </c:pt>
                <c:pt idx="150">
                  <c:v>4.4509999999999996</c:v>
                </c:pt>
                <c:pt idx="151">
                  <c:v>4.3979999999999997</c:v>
                </c:pt>
                <c:pt idx="152">
                  <c:v>4.51</c:v>
                </c:pt>
                <c:pt idx="153">
                  <c:v>4.4990000000000006</c:v>
                </c:pt>
                <c:pt idx="154">
                  <c:v>4.508</c:v>
                </c:pt>
                <c:pt idx="155">
                  <c:v>4.3809999999999993</c:v>
                </c:pt>
                <c:pt idx="156">
                  <c:v>4.3889999999999993</c:v>
                </c:pt>
                <c:pt idx="157">
                  <c:v>4.4309999999999992</c:v>
                </c:pt>
                <c:pt idx="158">
                  <c:v>4.3839999999999986</c:v>
                </c:pt>
                <c:pt idx="159">
                  <c:v>4.4610000000000003</c:v>
                </c:pt>
                <c:pt idx="160">
                  <c:v>4.4710000000000001</c:v>
                </c:pt>
                <c:pt idx="161">
                  <c:v>4.5529999999999999</c:v>
                </c:pt>
                <c:pt idx="162">
                  <c:v>4.5789999999999988</c:v>
                </c:pt>
                <c:pt idx="163">
                  <c:v>4.5590000000000011</c:v>
                </c:pt>
                <c:pt idx="164">
                  <c:v>4.5810000000000004</c:v>
                </c:pt>
                <c:pt idx="165">
                  <c:v>4.5490000000000004</c:v>
                </c:pt>
                <c:pt idx="166">
                  <c:v>4.5520000000000005</c:v>
                </c:pt>
                <c:pt idx="167">
                  <c:v>4.5730000000000004</c:v>
                </c:pt>
                <c:pt idx="168">
                  <c:v>4.6680000000000001</c:v>
                </c:pt>
                <c:pt idx="169">
                  <c:v>4.7119999999999997</c:v>
                </c:pt>
                <c:pt idx="170">
                  <c:v>4.74</c:v>
                </c:pt>
                <c:pt idx="171">
                  <c:v>4.7350000000000003</c:v>
                </c:pt>
                <c:pt idx="172">
                  <c:v>4.5750000000000011</c:v>
                </c:pt>
                <c:pt idx="173">
                  <c:v>4.6430000000000007</c:v>
                </c:pt>
                <c:pt idx="174">
                  <c:v>4.543000000000001</c:v>
                </c:pt>
                <c:pt idx="175">
                  <c:v>4.6910000000000007</c:v>
                </c:pt>
                <c:pt idx="176">
                  <c:v>4.7060000000000013</c:v>
                </c:pt>
                <c:pt idx="177">
                  <c:v>4.6829999999999998</c:v>
                </c:pt>
                <c:pt idx="178">
                  <c:v>4.7170000000000005</c:v>
                </c:pt>
                <c:pt idx="179">
                  <c:v>4.6800000000000006</c:v>
                </c:pt>
                <c:pt idx="180">
                  <c:v>4.7160000000000002</c:v>
                </c:pt>
                <c:pt idx="181">
                  <c:v>4.5370000000000008</c:v>
                </c:pt>
                <c:pt idx="182">
                  <c:v>4.5289999999999999</c:v>
                </c:pt>
                <c:pt idx="183">
                  <c:v>4.4960000000000004</c:v>
                </c:pt>
                <c:pt idx="184">
                  <c:v>4.6639999999999997</c:v>
                </c:pt>
                <c:pt idx="185">
                  <c:v>4.5330000000000004</c:v>
                </c:pt>
                <c:pt idx="186">
                  <c:v>4.596000000000001</c:v>
                </c:pt>
                <c:pt idx="187">
                  <c:v>4.6220000000000008</c:v>
                </c:pt>
                <c:pt idx="188">
                  <c:v>4.6530000000000005</c:v>
                </c:pt>
                <c:pt idx="189">
                  <c:v>4.72</c:v>
                </c:pt>
                <c:pt idx="190">
                  <c:v>4.8259999999999996</c:v>
                </c:pt>
                <c:pt idx="191">
                  <c:v>5.0250000000000004</c:v>
                </c:pt>
                <c:pt idx="192">
                  <c:v>5.1739999999999995</c:v>
                </c:pt>
                <c:pt idx="193">
                  <c:v>5.2129999999999992</c:v>
                </c:pt>
                <c:pt idx="194">
                  <c:v>5.1790000000000003</c:v>
                </c:pt>
                <c:pt idx="195">
                  <c:v>5.1779999999999999</c:v>
                </c:pt>
                <c:pt idx="196">
                  <c:v>5.0969999999999995</c:v>
                </c:pt>
                <c:pt idx="197">
                  <c:v>4.9409999999999998</c:v>
                </c:pt>
                <c:pt idx="198">
                  <c:v>4.9009999999999989</c:v>
                </c:pt>
                <c:pt idx="199">
                  <c:v>4.8449999999999998</c:v>
                </c:pt>
                <c:pt idx="200">
                  <c:v>4.8409999999999993</c:v>
                </c:pt>
                <c:pt idx="201">
                  <c:v>4.7939999999999996</c:v>
                </c:pt>
                <c:pt idx="202">
                  <c:v>4.8499999999999996</c:v>
                </c:pt>
                <c:pt idx="203">
                  <c:v>4.7769999999999992</c:v>
                </c:pt>
                <c:pt idx="204">
                  <c:v>4.6539999999999999</c:v>
                </c:pt>
                <c:pt idx="205">
                  <c:v>4.7189999999999994</c:v>
                </c:pt>
                <c:pt idx="206">
                  <c:v>4.76</c:v>
                </c:pt>
                <c:pt idx="207">
                  <c:v>4.9119999999999999</c:v>
                </c:pt>
                <c:pt idx="208">
                  <c:v>4.9189999999999996</c:v>
                </c:pt>
                <c:pt idx="209">
                  <c:v>4.8940000000000001</c:v>
                </c:pt>
                <c:pt idx="210">
                  <c:v>4.7850000000000001</c:v>
                </c:pt>
                <c:pt idx="211">
                  <c:v>4.729000000000001</c:v>
                </c:pt>
                <c:pt idx="212">
                  <c:v>4.63</c:v>
                </c:pt>
                <c:pt idx="213">
                  <c:v>4.7050000000000001</c:v>
                </c:pt>
                <c:pt idx="214">
                  <c:v>4.7629999999999999</c:v>
                </c:pt>
                <c:pt idx="215">
                  <c:v>4.7939999999999996</c:v>
                </c:pt>
                <c:pt idx="216">
                  <c:v>4.8340000000000005</c:v>
                </c:pt>
                <c:pt idx="217">
                  <c:v>4.8190000000000008</c:v>
                </c:pt>
                <c:pt idx="218">
                  <c:v>4.8330000000000002</c:v>
                </c:pt>
                <c:pt idx="219">
                  <c:v>4.7970000000000006</c:v>
                </c:pt>
                <c:pt idx="220">
                  <c:v>4.8420000000000005</c:v>
                </c:pt>
                <c:pt idx="221">
                  <c:v>4.8199999999999994</c:v>
                </c:pt>
                <c:pt idx="222">
                  <c:v>4.8159999999999998</c:v>
                </c:pt>
                <c:pt idx="223">
                  <c:v>4.8979999999999997</c:v>
                </c:pt>
                <c:pt idx="224">
                  <c:v>5.0009999999999994</c:v>
                </c:pt>
                <c:pt idx="225">
                  <c:v>4.9210000000000003</c:v>
                </c:pt>
                <c:pt idx="226">
                  <c:v>4.8529999999999998</c:v>
                </c:pt>
                <c:pt idx="227">
                  <c:v>4.843</c:v>
                </c:pt>
                <c:pt idx="228">
                  <c:v>4.78</c:v>
                </c:pt>
                <c:pt idx="229">
                  <c:v>4.9119999999999999</c:v>
                </c:pt>
                <c:pt idx="230">
                  <c:v>5.0129999999999999</c:v>
                </c:pt>
                <c:pt idx="231">
                  <c:v>5.1859999999999999</c:v>
                </c:pt>
                <c:pt idx="232">
                  <c:v>5.1970000000000001</c:v>
                </c:pt>
                <c:pt idx="233">
                  <c:v>5.2370000000000001</c:v>
                </c:pt>
                <c:pt idx="234">
                  <c:v>5.2099999999999991</c:v>
                </c:pt>
                <c:pt idx="235">
                  <c:v>5.431</c:v>
                </c:pt>
                <c:pt idx="236">
                  <c:v>5.5119999999999987</c:v>
                </c:pt>
                <c:pt idx="237">
                  <c:v>5.476</c:v>
                </c:pt>
                <c:pt idx="238">
                  <c:v>5.5860000000000003</c:v>
                </c:pt>
                <c:pt idx="239">
                  <c:v>5.5879999999999992</c:v>
                </c:pt>
                <c:pt idx="240">
                  <c:v>5.5549999999999997</c:v>
                </c:pt>
                <c:pt idx="241">
                  <c:v>5.5959999999999992</c:v>
                </c:pt>
                <c:pt idx="242">
                  <c:v>5.6620000000000008</c:v>
                </c:pt>
                <c:pt idx="243">
                  <c:v>5.6969999999999992</c:v>
                </c:pt>
                <c:pt idx="244">
                  <c:v>5.7759999999999989</c:v>
                </c:pt>
                <c:pt idx="245">
                  <c:v>5.6549999999999994</c:v>
                </c:pt>
                <c:pt idx="246">
                  <c:v>5.6319999999999997</c:v>
                </c:pt>
                <c:pt idx="247">
                  <c:v>5.7769999999999992</c:v>
                </c:pt>
                <c:pt idx="248">
                  <c:v>5.8259999999999996</c:v>
                </c:pt>
                <c:pt idx="249">
                  <c:v>5.8540000000000001</c:v>
                </c:pt>
                <c:pt idx="250">
                  <c:v>5.8879999999999999</c:v>
                </c:pt>
                <c:pt idx="251">
                  <c:v>5.74</c:v>
                </c:pt>
                <c:pt idx="252">
                  <c:v>5.8369999999999997</c:v>
                </c:pt>
                <c:pt idx="253">
                  <c:v>5.7990000000000013</c:v>
                </c:pt>
                <c:pt idx="254">
                  <c:v>5.7870000000000008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1-4CF8-B378-416833F20982}"/>
            </c:ext>
          </c:extLst>
        </c:ser>
        <c:ser>
          <c:idx val="1"/>
          <c:order val="1"/>
          <c:tx>
            <c:strRef>
              <c:f>'weather-trend'!$G$1</c:f>
              <c:strCache>
                <c:ptCount val="1"/>
                <c:pt idx="0">
                  <c:v>global_moving_avg_tenyears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'weather-trend'!$A$11:$A$265</c:f>
              <c:numCache>
                <c:formatCode>@</c:formatCode>
                <c:ptCount val="255"/>
                <c:pt idx="0">
                  <c:v>1759</c:v>
                </c:pt>
                <c:pt idx="1">
                  <c:v>1760</c:v>
                </c:pt>
                <c:pt idx="2">
                  <c:v>1761</c:v>
                </c:pt>
                <c:pt idx="3">
                  <c:v>1762</c:v>
                </c:pt>
                <c:pt idx="4">
                  <c:v>1763</c:v>
                </c:pt>
                <c:pt idx="5">
                  <c:v>1764</c:v>
                </c:pt>
                <c:pt idx="6">
                  <c:v>1765</c:v>
                </c:pt>
                <c:pt idx="7">
                  <c:v>1766</c:v>
                </c:pt>
                <c:pt idx="8">
                  <c:v>1767</c:v>
                </c:pt>
                <c:pt idx="9">
                  <c:v>1768</c:v>
                </c:pt>
                <c:pt idx="10">
                  <c:v>1769</c:v>
                </c:pt>
                <c:pt idx="11">
                  <c:v>1770</c:v>
                </c:pt>
                <c:pt idx="12">
                  <c:v>1771</c:v>
                </c:pt>
                <c:pt idx="13">
                  <c:v>1772</c:v>
                </c:pt>
                <c:pt idx="14">
                  <c:v>1773</c:v>
                </c:pt>
                <c:pt idx="15">
                  <c:v>1774</c:v>
                </c:pt>
                <c:pt idx="16">
                  <c:v>1775</c:v>
                </c:pt>
                <c:pt idx="17">
                  <c:v>1776</c:v>
                </c:pt>
                <c:pt idx="18">
                  <c:v>1777</c:v>
                </c:pt>
                <c:pt idx="19">
                  <c:v>1778</c:v>
                </c:pt>
                <c:pt idx="20">
                  <c:v>1779</c:v>
                </c:pt>
                <c:pt idx="21">
                  <c:v>1780</c:v>
                </c:pt>
                <c:pt idx="22">
                  <c:v>1781</c:v>
                </c:pt>
                <c:pt idx="23">
                  <c:v>1782</c:v>
                </c:pt>
                <c:pt idx="24">
                  <c:v>1783</c:v>
                </c:pt>
                <c:pt idx="25">
                  <c:v>1784</c:v>
                </c:pt>
                <c:pt idx="26">
                  <c:v>1785</c:v>
                </c:pt>
                <c:pt idx="27">
                  <c:v>1786</c:v>
                </c:pt>
                <c:pt idx="28">
                  <c:v>1787</c:v>
                </c:pt>
                <c:pt idx="29">
                  <c:v>1788</c:v>
                </c:pt>
                <c:pt idx="30">
                  <c:v>1789</c:v>
                </c:pt>
                <c:pt idx="31">
                  <c:v>1790</c:v>
                </c:pt>
                <c:pt idx="32">
                  <c:v>1791</c:v>
                </c:pt>
                <c:pt idx="33">
                  <c:v>1792</c:v>
                </c:pt>
                <c:pt idx="34">
                  <c:v>1793</c:v>
                </c:pt>
                <c:pt idx="35">
                  <c:v>1794</c:v>
                </c:pt>
                <c:pt idx="36">
                  <c:v>1795</c:v>
                </c:pt>
                <c:pt idx="37">
                  <c:v>1796</c:v>
                </c:pt>
                <c:pt idx="38">
                  <c:v>1797</c:v>
                </c:pt>
                <c:pt idx="39">
                  <c:v>1798</c:v>
                </c:pt>
                <c:pt idx="40">
                  <c:v>1799</c:v>
                </c:pt>
                <c:pt idx="41">
                  <c:v>1800</c:v>
                </c:pt>
                <c:pt idx="42">
                  <c:v>1801</c:v>
                </c:pt>
                <c:pt idx="43">
                  <c:v>1802</c:v>
                </c:pt>
                <c:pt idx="44">
                  <c:v>1803</c:v>
                </c:pt>
                <c:pt idx="45">
                  <c:v>1804</c:v>
                </c:pt>
                <c:pt idx="46">
                  <c:v>1805</c:v>
                </c:pt>
                <c:pt idx="47">
                  <c:v>1806</c:v>
                </c:pt>
                <c:pt idx="48">
                  <c:v>1807</c:v>
                </c:pt>
                <c:pt idx="49">
                  <c:v>1808</c:v>
                </c:pt>
                <c:pt idx="50">
                  <c:v>1809</c:v>
                </c:pt>
                <c:pt idx="51">
                  <c:v>1810</c:v>
                </c:pt>
                <c:pt idx="52">
                  <c:v>1811</c:v>
                </c:pt>
                <c:pt idx="53">
                  <c:v>1812</c:v>
                </c:pt>
                <c:pt idx="54">
                  <c:v>1813</c:v>
                </c:pt>
                <c:pt idx="55">
                  <c:v>1814</c:v>
                </c:pt>
                <c:pt idx="56">
                  <c:v>1815</c:v>
                </c:pt>
                <c:pt idx="57">
                  <c:v>1816</c:v>
                </c:pt>
                <c:pt idx="58">
                  <c:v>1817</c:v>
                </c:pt>
                <c:pt idx="59">
                  <c:v>1818</c:v>
                </c:pt>
                <c:pt idx="60">
                  <c:v>1819</c:v>
                </c:pt>
                <c:pt idx="61">
                  <c:v>1820</c:v>
                </c:pt>
                <c:pt idx="62">
                  <c:v>1821</c:v>
                </c:pt>
                <c:pt idx="63">
                  <c:v>1822</c:v>
                </c:pt>
                <c:pt idx="64">
                  <c:v>1823</c:v>
                </c:pt>
                <c:pt idx="65">
                  <c:v>1824</c:v>
                </c:pt>
                <c:pt idx="66">
                  <c:v>1825</c:v>
                </c:pt>
                <c:pt idx="67">
                  <c:v>1826</c:v>
                </c:pt>
                <c:pt idx="68">
                  <c:v>1827</c:v>
                </c:pt>
                <c:pt idx="69">
                  <c:v>1828</c:v>
                </c:pt>
                <c:pt idx="70">
                  <c:v>1829</c:v>
                </c:pt>
                <c:pt idx="71">
                  <c:v>1830</c:v>
                </c:pt>
                <c:pt idx="72">
                  <c:v>1831</c:v>
                </c:pt>
                <c:pt idx="73">
                  <c:v>1832</c:v>
                </c:pt>
                <c:pt idx="74">
                  <c:v>1833</c:v>
                </c:pt>
                <c:pt idx="75">
                  <c:v>1834</c:v>
                </c:pt>
                <c:pt idx="76">
                  <c:v>1835</c:v>
                </c:pt>
                <c:pt idx="77">
                  <c:v>1836</c:v>
                </c:pt>
                <c:pt idx="78">
                  <c:v>1837</c:v>
                </c:pt>
                <c:pt idx="79">
                  <c:v>1838</c:v>
                </c:pt>
                <c:pt idx="80">
                  <c:v>1839</c:v>
                </c:pt>
                <c:pt idx="81">
                  <c:v>1840</c:v>
                </c:pt>
                <c:pt idx="82">
                  <c:v>1841</c:v>
                </c:pt>
                <c:pt idx="83">
                  <c:v>1842</c:v>
                </c:pt>
                <c:pt idx="84">
                  <c:v>1843</c:v>
                </c:pt>
                <c:pt idx="85">
                  <c:v>1844</c:v>
                </c:pt>
                <c:pt idx="86">
                  <c:v>1845</c:v>
                </c:pt>
                <c:pt idx="87">
                  <c:v>1846</c:v>
                </c:pt>
                <c:pt idx="88">
                  <c:v>1847</c:v>
                </c:pt>
                <c:pt idx="89">
                  <c:v>1848</c:v>
                </c:pt>
                <c:pt idx="90">
                  <c:v>1849</c:v>
                </c:pt>
                <c:pt idx="91">
                  <c:v>1850</c:v>
                </c:pt>
                <c:pt idx="92">
                  <c:v>1851</c:v>
                </c:pt>
                <c:pt idx="93">
                  <c:v>1852</c:v>
                </c:pt>
                <c:pt idx="94">
                  <c:v>1853</c:v>
                </c:pt>
                <c:pt idx="95">
                  <c:v>1854</c:v>
                </c:pt>
                <c:pt idx="96">
                  <c:v>1855</c:v>
                </c:pt>
                <c:pt idx="97">
                  <c:v>1856</c:v>
                </c:pt>
                <c:pt idx="98">
                  <c:v>1857</c:v>
                </c:pt>
                <c:pt idx="99">
                  <c:v>1858</c:v>
                </c:pt>
                <c:pt idx="100">
                  <c:v>1859</c:v>
                </c:pt>
                <c:pt idx="101">
                  <c:v>1860</c:v>
                </c:pt>
                <c:pt idx="102">
                  <c:v>1861</c:v>
                </c:pt>
                <c:pt idx="103">
                  <c:v>1862</c:v>
                </c:pt>
                <c:pt idx="104">
                  <c:v>1863</c:v>
                </c:pt>
                <c:pt idx="105">
                  <c:v>1864</c:v>
                </c:pt>
                <c:pt idx="106">
                  <c:v>1865</c:v>
                </c:pt>
                <c:pt idx="107">
                  <c:v>1866</c:v>
                </c:pt>
                <c:pt idx="108">
                  <c:v>1867</c:v>
                </c:pt>
                <c:pt idx="109">
                  <c:v>1868</c:v>
                </c:pt>
                <c:pt idx="110">
                  <c:v>1869</c:v>
                </c:pt>
                <c:pt idx="111">
                  <c:v>1870</c:v>
                </c:pt>
                <c:pt idx="112">
                  <c:v>1871</c:v>
                </c:pt>
                <c:pt idx="113">
                  <c:v>1872</c:v>
                </c:pt>
                <c:pt idx="114">
                  <c:v>1873</c:v>
                </c:pt>
                <c:pt idx="115">
                  <c:v>1874</c:v>
                </c:pt>
                <c:pt idx="116">
                  <c:v>1875</c:v>
                </c:pt>
                <c:pt idx="117">
                  <c:v>1876</c:v>
                </c:pt>
                <c:pt idx="118">
                  <c:v>1877</c:v>
                </c:pt>
                <c:pt idx="119">
                  <c:v>1878</c:v>
                </c:pt>
                <c:pt idx="120">
                  <c:v>1879</c:v>
                </c:pt>
                <c:pt idx="121">
                  <c:v>1880</c:v>
                </c:pt>
                <c:pt idx="122">
                  <c:v>1881</c:v>
                </c:pt>
                <c:pt idx="123">
                  <c:v>1882</c:v>
                </c:pt>
                <c:pt idx="124">
                  <c:v>1883</c:v>
                </c:pt>
                <c:pt idx="125">
                  <c:v>1884</c:v>
                </c:pt>
                <c:pt idx="126">
                  <c:v>1885</c:v>
                </c:pt>
                <c:pt idx="127">
                  <c:v>1886</c:v>
                </c:pt>
                <c:pt idx="128">
                  <c:v>1887</c:v>
                </c:pt>
                <c:pt idx="129">
                  <c:v>1888</c:v>
                </c:pt>
                <c:pt idx="130">
                  <c:v>1889</c:v>
                </c:pt>
                <c:pt idx="131">
                  <c:v>1890</c:v>
                </c:pt>
                <c:pt idx="132">
                  <c:v>1891</c:v>
                </c:pt>
                <c:pt idx="133">
                  <c:v>1892</c:v>
                </c:pt>
                <c:pt idx="134">
                  <c:v>1893</c:v>
                </c:pt>
                <c:pt idx="135">
                  <c:v>1894</c:v>
                </c:pt>
                <c:pt idx="136">
                  <c:v>1895</c:v>
                </c:pt>
                <c:pt idx="137">
                  <c:v>1896</c:v>
                </c:pt>
                <c:pt idx="138">
                  <c:v>1897</c:v>
                </c:pt>
                <c:pt idx="139">
                  <c:v>1898</c:v>
                </c:pt>
                <c:pt idx="140">
                  <c:v>1899</c:v>
                </c:pt>
                <c:pt idx="141">
                  <c:v>1900</c:v>
                </c:pt>
                <c:pt idx="142">
                  <c:v>1901</c:v>
                </c:pt>
                <c:pt idx="143">
                  <c:v>1902</c:v>
                </c:pt>
                <c:pt idx="144">
                  <c:v>1903</c:v>
                </c:pt>
                <c:pt idx="145">
                  <c:v>1904</c:v>
                </c:pt>
                <c:pt idx="146">
                  <c:v>1905</c:v>
                </c:pt>
                <c:pt idx="147">
                  <c:v>1906</c:v>
                </c:pt>
                <c:pt idx="148">
                  <c:v>1907</c:v>
                </c:pt>
                <c:pt idx="149">
                  <c:v>1908</c:v>
                </c:pt>
                <c:pt idx="150">
                  <c:v>1909</c:v>
                </c:pt>
                <c:pt idx="151">
                  <c:v>1910</c:v>
                </c:pt>
                <c:pt idx="152">
                  <c:v>1911</c:v>
                </c:pt>
                <c:pt idx="153">
                  <c:v>1912</c:v>
                </c:pt>
                <c:pt idx="154">
                  <c:v>1913</c:v>
                </c:pt>
                <c:pt idx="155">
                  <c:v>1914</c:v>
                </c:pt>
                <c:pt idx="156">
                  <c:v>1915</c:v>
                </c:pt>
                <c:pt idx="157">
                  <c:v>1916</c:v>
                </c:pt>
                <c:pt idx="158">
                  <c:v>1917</c:v>
                </c:pt>
                <c:pt idx="159">
                  <c:v>1918</c:v>
                </c:pt>
                <c:pt idx="160">
                  <c:v>1919</c:v>
                </c:pt>
                <c:pt idx="161">
                  <c:v>1920</c:v>
                </c:pt>
                <c:pt idx="162">
                  <c:v>1921</c:v>
                </c:pt>
                <c:pt idx="163">
                  <c:v>1922</c:v>
                </c:pt>
                <c:pt idx="164">
                  <c:v>1923</c:v>
                </c:pt>
                <c:pt idx="165">
                  <c:v>1924</c:v>
                </c:pt>
                <c:pt idx="166">
                  <c:v>1925</c:v>
                </c:pt>
                <c:pt idx="167">
                  <c:v>1926</c:v>
                </c:pt>
                <c:pt idx="168">
                  <c:v>1927</c:v>
                </c:pt>
                <c:pt idx="169">
                  <c:v>1928</c:v>
                </c:pt>
                <c:pt idx="170">
                  <c:v>1929</c:v>
                </c:pt>
                <c:pt idx="171">
                  <c:v>1930</c:v>
                </c:pt>
                <c:pt idx="172">
                  <c:v>1931</c:v>
                </c:pt>
                <c:pt idx="173">
                  <c:v>1932</c:v>
                </c:pt>
                <c:pt idx="174">
                  <c:v>1933</c:v>
                </c:pt>
                <c:pt idx="175">
                  <c:v>1934</c:v>
                </c:pt>
                <c:pt idx="176">
                  <c:v>1935</c:v>
                </c:pt>
                <c:pt idx="177">
                  <c:v>1936</c:v>
                </c:pt>
                <c:pt idx="178">
                  <c:v>1937</c:v>
                </c:pt>
                <c:pt idx="179">
                  <c:v>1938</c:v>
                </c:pt>
                <c:pt idx="180">
                  <c:v>1939</c:v>
                </c:pt>
                <c:pt idx="181">
                  <c:v>1940</c:v>
                </c:pt>
                <c:pt idx="182">
                  <c:v>1941</c:v>
                </c:pt>
                <c:pt idx="183">
                  <c:v>1942</c:v>
                </c:pt>
                <c:pt idx="184">
                  <c:v>1943</c:v>
                </c:pt>
                <c:pt idx="185">
                  <c:v>1944</c:v>
                </c:pt>
                <c:pt idx="186">
                  <c:v>1945</c:v>
                </c:pt>
                <c:pt idx="187">
                  <c:v>1946</c:v>
                </c:pt>
                <c:pt idx="188">
                  <c:v>1947</c:v>
                </c:pt>
                <c:pt idx="189">
                  <c:v>1948</c:v>
                </c:pt>
                <c:pt idx="190">
                  <c:v>1949</c:v>
                </c:pt>
                <c:pt idx="191">
                  <c:v>1950</c:v>
                </c:pt>
                <c:pt idx="192">
                  <c:v>1951</c:v>
                </c:pt>
                <c:pt idx="193">
                  <c:v>1952</c:v>
                </c:pt>
                <c:pt idx="194">
                  <c:v>1953</c:v>
                </c:pt>
                <c:pt idx="195">
                  <c:v>1954</c:v>
                </c:pt>
                <c:pt idx="196">
                  <c:v>1955</c:v>
                </c:pt>
                <c:pt idx="197">
                  <c:v>1956</c:v>
                </c:pt>
                <c:pt idx="198">
                  <c:v>1957</c:v>
                </c:pt>
                <c:pt idx="199">
                  <c:v>1958</c:v>
                </c:pt>
                <c:pt idx="200">
                  <c:v>1959</c:v>
                </c:pt>
                <c:pt idx="201">
                  <c:v>1960</c:v>
                </c:pt>
                <c:pt idx="202">
                  <c:v>1961</c:v>
                </c:pt>
                <c:pt idx="203">
                  <c:v>1962</c:v>
                </c:pt>
                <c:pt idx="204">
                  <c:v>1963</c:v>
                </c:pt>
                <c:pt idx="205">
                  <c:v>1964</c:v>
                </c:pt>
                <c:pt idx="206">
                  <c:v>1965</c:v>
                </c:pt>
                <c:pt idx="207">
                  <c:v>1966</c:v>
                </c:pt>
                <c:pt idx="208">
                  <c:v>1967</c:v>
                </c:pt>
                <c:pt idx="209">
                  <c:v>1968</c:v>
                </c:pt>
                <c:pt idx="210">
                  <c:v>1969</c:v>
                </c:pt>
                <c:pt idx="211">
                  <c:v>1970</c:v>
                </c:pt>
                <c:pt idx="212">
                  <c:v>1971</c:v>
                </c:pt>
                <c:pt idx="213">
                  <c:v>1972</c:v>
                </c:pt>
                <c:pt idx="214">
                  <c:v>1973</c:v>
                </c:pt>
                <c:pt idx="215">
                  <c:v>1974</c:v>
                </c:pt>
                <c:pt idx="216">
                  <c:v>1975</c:v>
                </c:pt>
                <c:pt idx="217">
                  <c:v>1976</c:v>
                </c:pt>
                <c:pt idx="218">
                  <c:v>1977</c:v>
                </c:pt>
                <c:pt idx="219">
                  <c:v>1978</c:v>
                </c:pt>
                <c:pt idx="220">
                  <c:v>1979</c:v>
                </c:pt>
                <c:pt idx="221">
                  <c:v>1980</c:v>
                </c:pt>
                <c:pt idx="222">
                  <c:v>1981</c:v>
                </c:pt>
                <c:pt idx="223">
                  <c:v>1982</c:v>
                </c:pt>
                <c:pt idx="224">
                  <c:v>1983</c:v>
                </c:pt>
                <c:pt idx="225">
                  <c:v>1984</c:v>
                </c:pt>
                <c:pt idx="226">
                  <c:v>1985</c:v>
                </c:pt>
                <c:pt idx="227">
                  <c:v>1986</c:v>
                </c:pt>
                <c:pt idx="228">
                  <c:v>1987</c:v>
                </c:pt>
                <c:pt idx="229">
                  <c:v>1988</c:v>
                </c:pt>
                <c:pt idx="230">
                  <c:v>1989</c:v>
                </c:pt>
                <c:pt idx="231">
                  <c:v>1990</c:v>
                </c:pt>
                <c:pt idx="232">
                  <c:v>1991</c:v>
                </c:pt>
                <c:pt idx="233">
                  <c:v>1992</c:v>
                </c:pt>
                <c:pt idx="234">
                  <c:v>1993</c:v>
                </c:pt>
                <c:pt idx="235">
                  <c:v>1994</c:v>
                </c:pt>
                <c:pt idx="236">
                  <c:v>1995</c:v>
                </c:pt>
                <c:pt idx="237">
                  <c:v>1996</c:v>
                </c:pt>
                <c:pt idx="238">
                  <c:v>1997</c:v>
                </c:pt>
                <c:pt idx="239">
                  <c:v>1998</c:v>
                </c:pt>
                <c:pt idx="240">
                  <c:v>1999</c:v>
                </c:pt>
                <c:pt idx="241">
                  <c:v>2000</c:v>
                </c:pt>
                <c:pt idx="242">
                  <c:v>2001</c:v>
                </c:pt>
                <c:pt idx="243">
                  <c:v>2002</c:v>
                </c:pt>
                <c:pt idx="244">
                  <c:v>2003</c:v>
                </c:pt>
                <c:pt idx="245">
                  <c:v>2004</c:v>
                </c:pt>
                <c:pt idx="246">
                  <c:v>2005</c:v>
                </c:pt>
                <c:pt idx="247">
                  <c:v>2006</c:v>
                </c:pt>
                <c:pt idx="248">
                  <c:v>2007</c:v>
                </c:pt>
                <c:pt idx="249">
                  <c:v>2008</c:v>
                </c:pt>
                <c:pt idx="250">
                  <c:v>2009</c:v>
                </c:pt>
                <c:pt idx="251">
                  <c:v>2010</c:v>
                </c:pt>
                <c:pt idx="252">
                  <c:v>2011</c:v>
                </c:pt>
                <c:pt idx="253">
                  <c:v>2012</c:v>
                </c:pt>
                <c:pt idx="254">
                  <c:v>2013</c:v>
                </c:pt>
              </c:numCache>
            </c:numRef>
          </c:cat>
          <c:val>
            <c:numRef>
              <c:f>'weather-trend'!$G$11:$G$265</c:f>
              <c:numCache>
                <c:formatCode>0.00</c:formatCode>
                <c:ptCount val="255"/>
                <c:pt idx="0">
                  <c:v>8.0479999999999983</c:v>
                </c:pt>
                <c:pt idx="1">
                  <c:v>7.8950000000000005</c:v>
                </c:pt>
                <c:pt idx="2">
                  <c:v>7.9739999999999993</c:v>
                </c:pt>
                <c:pt idx="3">
                  <c:v>8.2569999999999997</c:v>
                </c:pt>
                <c:pt idx="4">
                  <c:v>8.1679999999999993</c:v>
                </c:pt>
                <c:pt idx="5">
                  <c:v>8.1609999999999996</c:v>
                </c:pt>
                <c:pt idx="6">
                  <c:v>8.15</c:v>
                </c:pt>
                <c:pt idx="7">
                  <c:v>8.1059999999999999</c:v>
                </c:pt>
                <c:pt idx="8">
                  <c:v>8.0079999999999991</c:v>
                </c:pt>
                <c:pt idx="9">
                  <c:v>8.0120000000000005</c:v>
                </c:pt>
                <c:pt idx="10">
                  <c:v>7.9819999999999993</c:v>
                </c:pt>
                <c:pt idx="11">
                  <c:v>8.032</c:v>
                </c:pt>
                <c:pt idx="12">
                  <c:v>7.9399999999999995</c:v>
                </c:pt>
                <c:pt idx="13">
                  <c:v>7.8979999999999988</c:v>
                </c:pt>
                <c:pt idx="14">
                  <c:v>7.9700000000000006</c:v>
                </c:pt>
                <c:pt idx="15">
                  <c:v>8.0069999999999997</c:v>
                </c:pt>
                <c:pt idx="16">
                  <c:v>8.1</c:v>
                </c:pt>
                <c:pt idx="17">
                  <c:v>8.0890000000000004</c:v>
                </c:pt>
                <c:pt idx="18">
                  <c:v>8.093</c:v>
                </c:pt>
                <c:pt idx="19">
                  <c:v>8.2690000000000001</c:v>
                </c:pt>
                <c:pt idx="20">
                  <c:v>8.3979999999999997</c:v>
                </c:pt>
                <c:pt idx="21">
                  <c:v>8.5719999999999992</c:v>
                </c:pt>
                <c:pt idx="22">
                  <c:v>8.5969999999999995</c:v>
                </c:pt>
                <c:pt idx="23">
                  <c:v>8.5680000000000014</c:v>
                </c:pt>
                <c:pt idx="24">
                  <c:v>8.5140000000000011</c:v>
                </c:pt>
                <c:pt idx="25">
                  <c:v>8.423</c:v>
                </c:pt>
                <c:pt idx="26">
                  <c:v>8.2409999999999997</c:v>
                </c:pt>
                <c:pt idx="27">
                  <c:v>8.2370000000000001</c:v>
                </c:pt>
                <c:pt idx="28">
                  <c:v>8.2409999999999997</c:v>
                </c:pt>
                <c:pt idx="29">
                  <c:v>8.2319999999999993</c:v>
                </c:pt>
                <c:pt idx="30">
                  <c:v>8.1669999999999998</c:v>
                </c:pt>
                <c:pt idx="31">
                  <c:v>8.0220000000000002</c:v>
                </c:pt>
                <c:pt idx="32">
                  <c:v>8.0350000000000001</c:v>
                </c:pt>
                <c:pt idx="33">
                  <c:v>8.1350000000000016</c:v>
                </c:pt>
                <c:pt idx="34">
                  <c:v>8.1900000000000013</c:v>
                </c:pt>
                <c:pt idx="35">
                  <c:v>8.2570000000000014</c:v>
                </c:pt>
                <c:pt idx="36">
                  <c:v>8.3559999999999999</c:v>
                </c:pt>
                <c:pt idx="37">
                  <c:v>8.3569999999999993</c:v>
                </c:pt>
                <c:pt idx="38">
                  <c:v>8.3780000000000001</c:v>
                </c:pt>
                <c:pt idx="39">
                  <c:v>8.4000000000000021</c:v>
                </c:pt>
                <c:pt idx="40">
                  <c:v>8.4180000000000028</c:v>
                </c:pt>
                <c:pt idx="41">
                  <c:v>8.468</c:v>
                </c:pt>
                <c:pt idx="42">
                  <c:v>8.5040000000000013</c:v>
                </c:pt>
                <c:pt idx="43">
                  <c:v>8.4719999999999995</c:v>
                </c:pt>
                <c:pt idx="44">
                  <c:v>8.4989999999999988</c:v>
                </c:pt>
                <c:pt idx="45">
                  <c:v>8.5299999999999994</c:v>
                </c:pt>
                <c:pt idx="46">
                  <c:v>8.5510000000000002</c:v>
                </c:pt>
                <c:pt idx="47">
                  <c:v>8.5670000000000019</c:v>
                </c:pt>
                <c:pt idx="48">
                  <c:v>8.5440000000000005</c:v>
                </c:pt>
                <c:pt idx="49">
                  <c:v>8.4400000000000013</c:v>
                </c:pt>
                <c:pt idx="50">
                  <c:v>8.368999999999998</c:v>
                </c:pt>
                <c:pt idx="51">
                  <c:v>8.213000000000001</c:v>
                </c:pt>
                <c:pt idx="52">
                  <c:v>8.0400000000000009</c:v>
                </c:pt>
                <c:pt idx="53">
                  <c:v>7.9319999999999995</c:v>
                </c:pt>
                <c:pt idx="54">
                  <c:v>7.855999999999999</c:v>
                </c:pt>
                <c:pt idx="55">
                  <c:v>7.7309999999999999</c:v>
                </c:pt>
                <c:pt idx="56">
                  <c:v>7.5989999999999993</c:v>
                </c:pt>
                <c:pt idx="57">
                  <c:v>7.45</c:v>
                </c:pt>
                <c:pt idx="58">
                  <c:v>7.3200000000000021</c:v>
                </c:pt>
                <c:pt idx="59">
                  <c:v>7.339999999999999</c:v>
                </c:pt>
                <c:pt idx="60">
                  <c:v>7.2969999999999997</c:v>
                </c:pt>
                <c:pt idx="61">
                  <c:v>7.367</c:v>
                </c:pt>
                <c:pt idx="62">
                  <c:v>7.5709999999999997</c:v>
                </c:pt>
                <c:pt idx="63">
                  <c:v>7.6399999999999988</c:v>
                </c:pt>
                <c:pt idx="64">
                  <c:v>7.6379999999999999</c:v>
                </c:pt>
                <c:pt idx="65">
                  <c:v>7.7339999999999991</c:v>
                </c:pt>
                <c:pt idx="66">
                  <c:v>7.8489999999999993</c:v>
                </c:pt>
                <c:pt idx="67">
                  <c:v>7.9909999999999997</c:v>
                </c:pt>
                <c:pt idx="68">
                  <c:v>8.1739999999999995</c:v>
                </c:pt>
                <c:pt idx="69">
                  <c:v>8.2080000000000002</c:v>
                </c:pt>
                <c:pt idx="70">
                  <c:v>8.2650000000000006</c:v>
                </c:pt>
                <c:pt idx="71">
                  <c:v>8.3550000000000004</c:v>
                </c:pt>
                <c:pt idx="72">
                  <c:v>8.229000000000001</c:v>
                </c:pt>
                <c:pt idx="73">
                  <c:v>8.1549999999999994</c:v>
                </c:pt>
                <c:pt idx="74">
                  <c:v>8.1929999999999996</c:v>
                </c:pt>
                <c:pt idx="75">
                  <c:v>8.1530000000000005</c:v>
                </c:pt>
                <c:pt idx="76">
                  <c:v>8.0530000000000008</c:v>
                </c:pt>
                <c:pt idx="77">
                  <c:v>7.9870000000000001</c:v>
                </c:pt>
                <c:pt idx="78">
                  <c:v>7.8439999999999994</c:v>
                </c:pt>
                <c:pt idx="79">
                  <c:v>7.7780000000000005</c:v>
                </c:pt>
                <c:pt idx="80">
                  <c:v>7.7469999999999999</c:v>
                </c:pt>
                <c:pt idx="81">
                  <c:v>7.6749999999999998</c:v>
                </c:pt>
                <c:pt idx="82">
                  <c:v>7.6800000000000015</c:v>
                </c:pt>
                <c:pt idx="83">
                  <c:v>7.7549999999999999</c:v>
                </c:pt>
                <c:pt idx="84">
                  <c:v>7.7619999999999987</c:v>
                </c:pt>
                <c:pt idx="85">
                  <c:v>7.7120000000000006</c:v>
                </c:pt>
                <c:pt idx="86">
                  <c:v>7.758</c:v>
                </c:pt>
                <c:pt idx="87">
                  <c:v>7.8429999999999991</c:v>
                </c:pt>
                <c:pt idx="88">
                  <c:v>7.9950000000000001</c:v>
                </c:pt>
                <c:pt idx="89">
                  <c:v>8.0420000000000016</c:v>
                </c:pt>
                <c:pt idx="90">
                  <c:v>8.0770000000000017</c:v>
                </c:pt>
                <c:pt idx="91">
                  <c:v>8.0869999999999997</c:v>
                </c:pt>
                <c:pt idx="92">
                  <c:v>8.136000000000001</c:v>
                </c:pt>
                <c:pt idx="93">
                  <c:v>8.1259999999999994</c:v>
                </c:pt>
                <c:pt idx="94">
                  <c:v>8.1490000000000009</c:v>
                </c:pt>
                <c:pt idx="95">
                  <c:v>8.2050000000000018</c:v>
                </c:pt>
                <c:pt idx="96">
                  <c:v>8.2310000000000016</c:v>
                </c:pt>
                <c:pt idx="97">
                  <c:v>8.1760000000000002</c:v>
                </c:pt>
                <c:pt idx="98">
                  <c:v>8.0620000000000012</c:v>
                </c:pt>
                <c:pt idx="99">
                  <c:v>8.0739999999999998</c:v>
                </c:pt>
                <c:pt idx="100">
                  <c:v>8.1009999999999991</c:v>
                </c:pt>
                <c:pt idx="101">
                  <c:v>8.1069999999999993</c:v>
                </c:pt>
                <c:pt idx="102">
                  <c:v>8.0739999999999998</c:v>
                </c:pt>
                <c:pt idx="103">
                  <c:v>8.02</c:v>
                </c:pt>
                <c:pt idx="104">
                  <c:v>7.9909999999999997</c:v>
                </c:pt>
                <c:pt idx="105">
                  <c:v>7.9680000000000009</c:v>
                </c:pt>
                <c:pt idx="106">
                  <c:v>7.9749999999999996</c:v>
                </c:pt>
                <c:pt idx="107">
                  <c:v>8.0039999999999996</c:v>
                </c:pt>
                <c:pt idx="108">
                  <c:v>8.0719999999999992</c:v>
                </c:pt>
                <c:pt idx="109">
                  <c:v>8.0869999999999997</c:v>
                </c:pt>
                <c:pt idx="110">
                  <c:v>8.1049999999999986</c:v>
                </c:pt>
                <c:pt idx="111">
                  <c:v>8.1290000000000013</c:v>
                </c:pt>
                <c:pt idx="112">
                  <c:v>8.1560000000000006</c:v>
                </c:pt>
                <c:pt idx="113">
                  <c:v>8.2189999999999994</c:v>
                </c:pt>
                <c:pt idx="114">
                  <c:v>8.2429999999999986</c:v>
                </c:pt>
                <c:pt idx="115">
                  <c:v>8.2880000000000003</c:v>
                </c:pt>
                <c:pt idx="116">
                  <c:v>8.2559999999999985</c:v>
                </c:pt>
                <c:pt idx="117">
                  <c:v>8.3069999999999986</c:v>
                </c:pt>
                <c:pt idx="118">
                  <c:v>8.3169999999999984</c:v>
                </c:pt>
                <c:pt idx="119">
                  <c:v>8.3749999999999982</c:v>
                </c:pt>
                <c:pt idx="120">
                  <c:v>8.3490000000000002</c:v>
                </c:pt>
                <c:pt idx="121">
                  <c:v>8.3410000000000011</c:v>
                </c:pt>
                <c:pt idx="122">
                  <c:v>8.3559999999999981</c:v>
                </c:pt>
                <c:pt idx="123">
                  <c:v>8.3499999999999979</c:v>
                </c:pt>
                <c:pt idx="124">
                  <c:v>8.3129999999999988</c:v>
                </c:pt>
                <c:pt idx="125">
                  <c:v>8.2469999999999999</c:v>
                </c:pt>
                <c:pt idx="126">
                  <c:v>8.2530000000000001</c:v>
                </c:pt>
                <c:pt idx="127">
                  <c:v>8.1679999999999993</c:v>
                </c:pt>
                <c:pt idx="128">
                  <c:v>8.1050000000000004</c:v>
                </c:pt>
                <c:pt idx="129">
                  <c:v>8.1120000000000001</c:v>
                </c:pt>
                <c:pt idx="130">
                  <c:v>8.1270000000000007</c:v>
                </c:pt>
                <c:pt idx="131">
                  <c:v>8.1120000000000001</c:v>
                </c:pt>
                <c:pt idx="132">
                  <c:v>8.1050000000000004</c:v>
                </c:pt>
                <c:pt idx="133">
                  <c:v>8.1620000000000008</c:v>
                </c:pt>
                <c:pt idx="134">
                  <c:v>8.2240000000000002</c:v>
                </c:pt>
                <c:pt idx="135">
                  <c:v>8.2629999999999999</c:v>
                </c:pt>
                <c:pt idx="136">
                  <c:v>8.2859999999999996</c:v>
                </c:pt>
                <c:pt idx="137">
                  <c:v>8.3120000000000012</c:v>
                </c:pt>
                <c:pt idx="138">
                  <c:v>8.35</c:v>
                </c:pt>
                <c:pt idx="139">
                  <c:v>8.2780000000000005</c:v>
                </c:pt>
                <c:pt idx="140">
                  <c:v>8.2860000000000014</c:v>
                </c:pt>
                <c:pt idx="141">
                  <c:v>8.3390000000000004</c:v>
                </c:pt>
                <c:pt idx="142">
                  <c:v>8.3729999999999993</c:v>
                </c:pt>
                <c:pt idx="143">
                  <c:v>8.3330000000000002</c:v>
                </c:pt>
                <c:pt idx="144">
                  <c:v>8.2949999999999999</c:v>
                </c:pt>
                <c:pt idx="145">
                  <c:v>8.3689999999999998</c:v>
                </c:pt>
                <c:pt idx="146">
                  <c:v>8.3770000000000007</c:v>
                </c:pt>
                <c:pt idx="147">
                  <c:v>8.3940000000000001</c:v>
                </c:pt>
                <c:pt idx="148">
                  <c:v>8.36</c:v>
                </c:pt>
                <c:pt idx="149">
                  <c:v>8.3609999999999989</c:v>
                </c:pt>
                <c:pt idx="150">
                  <c:v>8.3389999999999986</c:v>
                </c:pt>
                <c:pt idx="151">
                  <c:v>8.3110000000000017</c:v>
                </c:pt>
                <c:pt idx="152">
                  <c:v>8.2750000000000004</c:v>
                </c:pt>
                <c:pt idx="153">
                  <c:v>8.2620000000000022</c:v>
                </c:pt>
                <c:pt idx="154">
                  <c:v>8.27</c:v>
                </c:pt>
                <c:pt idx="155">
                  <c:v>8.2390000000000008</c:v>
                </c:pt>
                <c:pt idx="156">
                  <c:v>8.2750000000000021</c:v>
                </c:pt>
                <c:pt idx="157">
                  <c:v>8.2600000000000016</c:v>
                </c:pt>
                <c:pt idx="158">
                  <c:v>8.2850000000000001</c:v>
                </c:pt>
                <c:pt idx="159">
                  <c:v>8.2789999999999999</c:v>
                </c:pt>
                <c:pt idx="160">
                  <c:v>8.2990000000000013</c:v>
                </c:pt>
                <c:pt idx="161">
                  <c:v>8.3129999999999988</c:v>
                </c:pt>
                <c:pt idx="162">
                  <c:v>8.3520000000000003</c:v>
                </c:pt>
                <c:pt idx="163">
                  <c:v>8.3759999999999994</c:v>
                </c:pt>
                <c:pt idx="164">
                  <c:v>8.3880000000000017</c:v>
                </c:pt>
                <c:pt idx="165">
                  <c:v>8.3800000000000008</c:v>
                </c:pt>
                <c:pt idx="166">
                  <c:v>8.3740000000000006</c:v>
                </c:pt>
                <c:pt idx="167">
                  <c:v>8.4240000000000013</c:v>
                </c:pt>
                <c:pt idx="168">
                  <c:v>8.4559999999999995</c:v>
                </c:pt>
                <c:pt idx="169">
                  <c:v>8.5059999999999985</c:v>
                </c:pt>
                <c:pt idx="170">
                  <c:v>8.4919999999999991</c:v>
                </c:pt>
                <c:pt idx="171">
                  <c:v>8.5189999999999984</c:v>
                </c:pt>
                <c:pt idx="172">
                  <c:v>8.5339999999999989</c:v>
                </c:pt>
                <c:pt idx="173">
                  <c:v>8.5639999999999983</c:v>
                </c:pt>
                <c:pt idx="174">
                  <c:v>8.5560000000000009</c:v>
                </c:pt>
                <c:pt idx="175">
                  <c:v>8.5680000000000014</c:v>
                </c:pt>
                <c:pt idx="176">
                  <c:v>8.5670000000000002</c:v>
                </c:pt>
                <c:pt idx="177">
                  <c:v>8.5489999999999995</c:v>
                </c:pt>
                <c:pt idx="178">
                  <c:v>8.5670000000000002</c:v>
                </c:pt>
                <c:pt idx="179">
                  <c:v>8.59</c:v>
                </c:pt>
                <c:pt idx="180">
                  <c:v>8.6420000000000012</c:v>
                </c:pt>
                <c:pt idx="181">
                  <c:v>8.6550000000000011</c:v>
                </c:pt>
                <c:pt idx="182">
                  <c:v>8.66</c:v>
                </c:pt>
                <c:pt idx="183">
                  <c:v>8.661999999999999</c:v>
                </c:pt>
                <c:pt idx="184">
                  <c:v>8.7040000000000006</c:v>
                </c:pt>
                <c:pt idx="185">
                  <c:v>8.7259999999999991</c:v>
                </c:pt>
                <c:pt idx="186">
                  <c:v>8.7319999999999993</c:v>
                </c:pt>
                <c:pt idx="187">
                  <c:v>8.7449999999999992</c:v>
                </c:pt>
                <c:pt idx="188">
                  <c:v>8.754999999999999</c:v>
                </c:pt>
                <c:pt idx="189">
                  <c:v>8.743999999999998</c:v>
                </c:pt>
                <c:pt idx="190">
                  <c:v>8.7270000000000003</c:v>
                </c:pt>
                <c:pt idx="191">
                  <c:v>8.6880000000000006</c:v>
                </c:pt>
                <c:pt idx="192">
                  <c:v>8.6740000000000013</c:v>
                </c:pt>
                <c:pt idx="193">
                  <c:v>8.6650000000000009</c:v>
                </c:pt>
                <c:pt idx="194">
                  <c:v>8.6760000000000002</c:v>
                </c:pt>
                <c:pt idx="195">
                  <c:v>8.647000000000002</c:v>
                </c:pt>
                <c:pt idx="196">
                  <c:v>8.6519999999999992</c:v>
                </c:pt>
                <c:pt idx="197">
                  <c:v>8.6119999999999983</c:v>
                </c:pt>
                <c:pt idx="198">
                  <c:v>8.6050000000000004</c:v>
                </c:pt>
                <c:pt idx="199">
                  <c:v>8.6070000000000011</c:v>
                </c:pt>
                <c:pt idx="200">
                  <c:v>8.6210000000000004</c:v>
                </c:pt>
                <c:pt idx="201">
                  <c:v>8.6419999999999995</c:v>
                </c:pt>
                <c:pt idx="202">
                  <c:v>8.6590000000000007</c:v>
                </c:pt>
                <c:pt idx="203">
                  <c:v>8.67</c:v>
                </c:pt>
                <c:pt idx="204">
                  <c:v>8.6690000000000005</c:v>
                </c:pt>
                <c:pt idx="205">
                  <c:v>8.6539999999999999</c:v>
                </c:pt>
                <c:pt idx="206">
                  <c:v>8.6440000000000001</c:v>
                </c:pt>
                <c:pt idx="207">
                  <c:v>8.6759999999999984</c:v>
                </c:pt>
                <c:pt idx="208">
                  <c:v>8.6729999999999983</c:v>
                </c:pt>
                <c:pt idx="209">
                  <c:v>8.6479999999999997</c:v>
                </c:pt>
                <c:pt idx="210">
                  <c:v>8.6349999999999998</c:v>
                </c:pt>
                <c:pt idx="211">
                  <c:v>8.6470000000000002</c:v>
                </c:pt>
                <c:pt idx="212">
                  <c:v>8.6269999999999989</c:v>
                </c:pt>
                <c:pt idx="213">
                  <c:v>8.6019999999999985</c:v>
                </c:pt>
                <c:pt idx="214">
                  <c:v>8.6109999999999989</c:v>
                </c:pt>
                <c:pt idx="215">
                  <c:v>8.6170000000000009</c:v>
                </c:pt>
                <c:pt idx="216">
                  <c:v>8.6379999999999981</c:v>
                </c:pt>
                <c:pt idx="217">
                  <c:v>8.6129999999999978</c:v>
                </c:pt>
                <c:pt idx="218">
                  <c:v>8.6279999999999966</c:v>
                </c:pt>
                <c:pt idx="219">
                  <c:v>8.6449999999999996</c:v>
                </c:pt>
                <c:pt idx="220">
                  <c:v>8.6579999999999995</c:v>
                </c:pt>
                <c:pt idx="221">
                  <c:v>8.6860000000000017</c:v>
                </c:pt>
                <c:pt idx="222">
                  <c:v>8.7430000000000003</c:v>
                </c:pt>
                <c:pt idx="223">
                  <c:v>8.7570000000000014</c:v>
                </c:pt>
                <c:pt idx="224">
                  <c:v>8.7919999999999998</c:v>
                </c:pt>
                <c:pt idx="225">
                  <c:v>8.8140000000000001</c:v>
                </c:pt>
                <c:pt idx="226">
                  <c:v>8.8060000000000009</c:v>
                </c:pt>
                <c:pt idx="227">
                  <c:v>8.8539999999999992</c:v>
                </c:pt>
                <c:pt idx="228">
                  <c:v>8.8679999999999986</c:v>
                </c:pt>
                <c:pt idx="229">
                  <c:v>8.9190000000000005</c:v>
                </c:pt>
                <c:pt idx="230">
                  <c:v>8.9379999999999988</c:v>
                </c:pt>
                <c:pt idx="231">
                  <c:v>8.963000000000001</c:v>
                </c:pt>
                <c:pt idx="232">
                  <c:v>8.9640000000000022</c:v>
                </c:pt>
                <c:pt idx="233">
                  <c:v>8.984</c:v>
                </c:pt>
                <c:pt idx="234">
                  <c:v>8.9410000000000025</c:v>
                </c:pt>
                <c:pt idx="235">
                  <c:v>9.0120000000000022</c:v>
                </c:pt>
                <c:pt idx="236">
                  <c:v>9.0809999999999995</c:v>
                </c:pt>
                <c:pt idx="237">
                  <c:v>9.1379999999999999</c:v>
                </c:pt>
                <c:pt idx="238">
                  <c:v>9.1590000000000007</c:v>
                </c:pt>
                <c:pt idx="239">
                  <c:v>9.1909999999999989</c:v>
                </c:pt>
                <c:pt idx="240">
                  <c:v>9.2279999999999998</c:v>
                </c:pt>
                <c:pt idx="241">
                  <c:v>9.2249999999999979</c:v>
                </c:pt>
                <c:pt idx="242">
                  <c:v>9.2480000000000011</c:v>
                </c:pt>
                <c:pt idx="243">
                  <c:v>9.3210000000000015</c:v>
                </c:pt>
                <c:pt idx="244">
                  <c:v>9.3869999999999969</c:v>
                </c:pt>
                <c:pt idx="245">
                  <c:v>9.3789999999999996</c:v>
                </c:pt>
                <c:pt idx="246">
                  <c:v>9.4139999999999997</c:v>
                </c:pt>
                <c:pt idx="247">
                  <c:v>9.4269999999999996</c:v>
                </c:pt>
                <c:pt idx="248">
                  <c:v>9.48</c:v>
                </c:pt>
                <c:pt idx="249">
                  <c:v>9.4710000000000001</c:v>
                </c:pt>
                <c:pt idx="250">
                  <c:v>9.4930000000000021</c:v>
                </c:pt>
                <c:pt idx="251">
                  <c:v>9.543000000000001</c:v>
                </c:pt>
                <c:pt idx="252">
                  <c:v>9.5540000000000003</c:v>
                </c:pt>
                <c:pt idx="253">
                  <c:v>9.548</c:v>
                </c:pt>
                <c:pt idx="254">
                  <c:v>9.5560000000000009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1-4CF8-B378-416833F20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081864"/>
        <c:axId val="536078912"/>
      </c:lineChart>
      <c:catAx>
        <c:axId val="53608186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78912"/>
        <c:crosses val="autoZero"/>
        <c:auto val="1"/>
        <c:lblAlgn val="ctr"/>
        <c:lblOffset val="100"/>
        <c:noMultiLvlLbl val="0"/>
      </c:catAx>
      <c:valAx>
        <c:axId val="536078912"/>
        <c:scaling>
          <c:orientation val="minMax"/>
          <c:max val="9.8000000000000007"/>
          <c:min val="3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8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BCBB4-8077-40E2-AF4D-9409473E0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3AD40-4C7E-496B-96C7-B1710A35B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7857C-6109-475E-B659-D2D05A06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382FA-5A3C-4A91-A6EC-BFF5AABB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4FCAD-A03E-453C-9451-8BE4FCEA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3C00B-3399-440C-83C8-6E349867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EC076F-35E4-4730-A316-C41FB965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ECAAA-148D-4CB7-8C99-179C556E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0C0BB-586F-4E45-96AE-5E242E8C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E9890-7432-4968-9BC6-EF4D9FA5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C72EDA-2D4F-40D8-9CFB-A3DB70EE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38C657-7B25-4A7D-97C1-54F25455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BFD2C-70BE-4CF8-AEB6-3D270AD9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F127F-BE45-4170-A33F-D536E790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8F76E-42F0-4E20-B471-8176050F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4D084-6C67-4F96-8916-DE1366AD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72D9B-77F5-4B92-8AEA-E660F475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BD1B5-89D9-44EF-BE1A-AFFBF96A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D3923-1B35-4AEA-8684-C5FF1FED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47E7A-011B-42F6-A2BD-5D01B99C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5E2ED-6D26-48C8-A3DE-4C9D65B9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803F9-F430-44CD-B95B-DEA9EC63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C66B7-A9A8-441C-884D-B069D13B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0F2DE-AD58-4D41-902C-045477DD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B2DC8-CECF-4253-8D20-123C3A0C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66E95-C57B-4410-B902-0572A166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2DD48-654E-4DC3-9CBB-BB2ECFA8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538FAB-32A8-4DA2-875B-4757D3E0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65FB9-4B1C-4489-AECE-3D619199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A0D98A-13A4-4915-AFAC-06466420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EC6DE-A04C-4A50-98D6-32DB4803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F8D32-26AB-4394-9FC1-021DD7AE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8D132-87E3-4274-A2F9-12B91C4A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71C10-D2B7-491F-AA41-D6060F96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999B87-B874-47F5-9FA6-71B65501B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411514-C8EB-426B-A48E-49A102F69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04D971-F56E-4513-BFB2-C0BE39E5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8A46D4-5A36-4D7F-BF75-62ED8B9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D2E3F5-20C4-42AD-A1EC-056786A5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F6B2A-883F-4552-8EAD-F91405B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95DF76-46C3-42A8-9CD7-3A318753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E5D55E-3979-4509-8B60-C0940F1D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F75BEB-B885-4AC2-B5A7-FD6BEAE2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7C07A2-5645-4BE1-A9FD-39E16CB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090BD0-F8D3-4598-A513-07690AC9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844BB1-9382-4A4C-AC43-632C73D4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D718F-E36A-4467-8259-D3ACEFF3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118E5-D011-42FC-9383-F391BE10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D22BCF-C078-4A4F-888E-B96497E5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71E856-A22E-4335-B431-BC55D0D4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8E80FB-5CEE-4B86-9CD2-873EC135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8CCCC-155E-4EEB-A768-CE9EA99D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F195-2A5C-440C-87AE-D441C5CF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95A82-B7A4-477D-B572-37C8EBF95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144E9A-909F-424C-A63A-6C4132D8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B20FED-DC67-46B3-BD51-BEAF0B1C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C28843-B378-426F-9E5B-B29BCCD0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03A16-EC8C-40BF-B94D-8C97C249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662481-23E8-453C-B283-26E41A80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72C5C-F62E-4854-ABAA-57E55834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9D0FC-0238-4756-9BCE-FEEA746C7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EB57-0ADD-44C0-A1C9-BE1360E3FBAA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D65F1-F03B-4728-B364-39DA9CE3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209F0-6E7A-447D-9CC4-1E85FF3D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8808-34B6-40A2-A272-AB68A06DC46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anGarcia10/Weather-trends-in-Duesseldorf-German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D399-8657-4DD8-85ED-6A1C19A33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Weather Trends: Comparing the average global temperature to the local temperature in Munich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61A6D7-B08D-4B2D-9797-AA4BA1F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Juan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8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9F3F6-CC56-4A8D-A824-E4A278F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Methodology: Getting the data with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BE44C-E7B5-47BE-A2FE-2858E802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download the data as a csv file, I used a simple SQL command to get the file with all required data: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36C1CC-9F12-4CFF-B9C7-42285241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849"/>
            <a:ext cx="7497816" cy="36849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7B5438-AAF7-4BD7-9EFE-CFE80CBAED8E}"/>
              </a:ext>
            </a:extLst>
          </p:cNvPr>
          <p:cNvSpPr txBox="1"/>
          <p:nvPr/>
        </p:nvSpPr>
        <p:spPr>
          <a:xfrm>
            <a:off x="8564757" y="2833743"/>
            <a:ext cx="278904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Good to know:</a:t>
            </a:r>
          </a:p>
          <a:p>
            <a:endParaRPr lang="en-US" sz="1600" b="1" u="sng" dirty="0"/>
          </a:p>
          <a:p>
            <a:r>
              <a:rPr lang="en-US" sz="1600" dirty="0"/>
              <a:t>All the changes have been committed to a repository in GitHub:</a:t>
            </a:r>
          </a:p>
          <a:p>
            <a:r>
              <a:rPr lang="en-US" sz="1600" dirty="0">
                <a:hlinkClick r:id="rId3"/>
              </a:rPr>
              <a:t>https://github.com/JuanGarcia10/Weather-trends-in-Duesseldorf-Germany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41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9F3F6-CC56-4A8D-A824-E4A278F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Methodology: Preparing and Analyzing the Data with Excel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BE44C-E7B5-47BE-A2FE-2858E802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240" y="1825625"/>
            <a:ext cx="359156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For the analysis of the csv file I used a spreadsheet in Excel. For this I calculated the moving averages (10 and 5 years). Finally I decided to use the 10 year period, since the line was smoother and the detailed level was enough</a:t>
            </a:r>
          </a:p>
          <a:p>
            <a:r>
              <a:rPr lang="en-US" sz="1800" dirty="0"/>
              <a:t>To create the charts I used the graphic tool</a:t>
            </a:r>
          </a:p>
          <a:p>
            <a:r>
              <a:rPr lang="en-US" sz="1800" dirty="0"/>
              <a:t>I needed to do further small adjustments to the standard graph of excel:</a:t>
            </a:r>
          </a:p>
          <a:p>
            <a:pPr lvl="1"/>
            <a:r>
              <a:rPr lang="en-US" sz="1400" dirty="0"/>
              <a:t>New Values for the vertical axis, so that the changes in temperature are easier to see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AF6D26-0407-4EFE-8D34-2C009617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4858"/>
            <a:ext cx="658368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9F3F6-CC56-4A8D-A824-E4A278F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Results: Munich‘s Temperature Development is Historically below the Global Development. However, the same Trend is Observed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BE44C-E7B5-47BE-A2FE-2858E802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240" y="1825625"/>
            <a:ext cx="359156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temperature in Munich is on average almost 4 degrees below global temperature over time</a:t>
            </a:r>
          </a:p>
          <a:p>
            <a:r>
              <a:rPr lang="en-US" sz="1800" dirty="0"/>
              <a:t>The fluctuations in the global temperature and Munich‘s temperature are very similar</a:t>
            </a:r>
          </a:p>
          <a:p>
            <a:r>
              <a:rPr lang="en-US" sz="1800" dirty="0"/>
              <a:t>In both cases the temperature has been increasing over the years</a:t>
            </a:r>
          </a:p>
          <a:p>
            <a:r>
              <a:rPr lang="en-US" sz="1800" dirty="0"/>
              <a:t>The temperature records of Munich are much more volatile than the global development which is (as expected) smoother. </a:t>
            </a:r>
            <a:endParaRPr lang="en-US" sz="1400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2CF366A7-AEDA-429F-A1F6-E317CD3CB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442868"/>
              </p:ext>
            </p:extLst>
          </p:nvPr>
        </p:nvGraphicFramePr>
        <p:xfrm>
          <a:off x="838200" y="1690688"/>
          <a:ext cx="6342529" cy="4734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6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Weather Trends: Comparing the average global temperature to the local temperature in Munich</vt:lpstr>
      <vt:lpstr>Methodology: Getting the data with SQL</vt:lpstr>
      <vt:lpstr>Methodology: Preparing and Analyzing the Data with Excel</vt:lpstr>
      <vt:lpstr>Results: Munich‘s Temperature Development is Historically below the Global Development. However, the same Trend is Observed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Trends: Comapring the average global temperature to Munich</dc:title>
  <dc:creator>Juan Garcia</dc:creator>
  <cp:lastModifiedBy>Juan Garcia</cp:lastModifiedBy>
  <cp:revision>3</cp:revision>
  <dcterms:created xsi:type="dcterms:W3CDTF">2020-07-20T10:20:10Z</dcterms:created>
  <dcterms:modified xsi:type="dcterms:W3CDTF">2020-07-20T10:43:49Z</dcterms:modified>
</cp:coreProperties>
</file>