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835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9" r:id="rId3"/>
    <p:sldId id="275" r:id="rId4"/>
    <p:sldId id="270" r:id="rId5"/>
    <p:sldId id="272" r:id="rId6"/>
    <p:sldId id="278" r:id="rId7"/>
    <p:sldId id="274" r:id="rId8"/>
    <p:sldId id="276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6720" autoAdjust="0"/>
  </p:normalViewPr>
  <p:slideViewPr>
    <p:cSldViewPr snapToGrid="0">
      <p:cViewPr varScale="1">
        <p:scale>
          <a:sx n="89" d="100"/>
          <a:sy n="89" d="100"/>
        </p:scale>
        <p:origin x="-2340" y="-96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E46A-0A30-488F-AC00-5EE128A68B2E}" type="datetime1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DA5-B3C1-42DA-BA08-BA16237BEED8}" type="datetime1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F0A-6B09-41F2-83F1-8BF0BFDF19A9}" type="datetime1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CE71-F26E-49C6-A2E1-E1FD467E438D}" type="datetime1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2/4/2012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3A0-F761-4D7F-93DB-E37014D38ACE}" type="datetime1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CEF2-4BAE-43E9-A503-4D6FBD712D51}" type="datetime1">
              <a:rPr lang="en-US" smtClean="0"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2/4/2012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0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6D2-0D16-4802-BC54-0A52FEDE0D78}" type="datetime1">
              <a:rPr lang="en-US" smtClean="0"/>
              <a:t>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2/4/2012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2659-DA17-43E7-8C2A-99B0D0723DFC}" type="datetime1">
              <a:rPr lang="en-US" smtClean="0"/>
              <a:t>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2/4/2012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385-9ED9-487F-9C48-669F5DCE2174}" type="datetime1">
              <a:rPr lang="en-US" smtClean="0"/>
              <a:t>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D8D-3AE1-4028-9A00-1BF0F82FC5AC}" type="datetime1">
              <a:rPr lang="en-US" smtClean="0"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221F-56B2-4DE9-BC6F-277B5467600C}" type="datetime1">
              <a:rPr lang="en-US" smtClean="0"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3F3F-E6A1-4388-9D42-EB32A1CDC3BF}" type="datetime1">
              <a:rPr lang="en-US" smtClean="0"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erickrdch.com / @erickrdch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5AEE-3DA9-4F8E-B1B5-BE01D0F6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rickrdch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rickrdch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gFBLiHpkcO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2809"/>
            <a:ext cx="7772400" cy="2645846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nsolas" pitchFamily="49" charset="0"/>
                <a:cs typeface="Consolas" pitchFamily="49" charset="0"/>
              </a:rPr>
              <a:t>Backbone.js</a:t>
            </a:r>
            <a:br>
              <a:rPr lang="en-US" sz="5400" dirty="0" smtClean="0">
                <a:latin typeface="Consolas" pitchFamily="49" charset="0"/>
                <a:cs typeface="Consolas" pitchFamily="49" charset="0"/>
              </a:rPr>
            </a:br>
            <a:r>
              <a:rPr lang="en-US" sz="5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5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  <a:hlinkClick r:id="rId2"/>
              </a:rPr>
              <a:t>http://documentcloud.github.com/backbone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/</a:t>
            </a:r>
            <a:endParaRPr lang="en-US" sz="5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{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foo: true, 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bar:false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baz:null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090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Collection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foo = [user1, user2, user3, …];</a:t>
            </a:r>
          </a:p>
        </p:txBody>
      </p:sp>
    </p:spTree>
    <p:extLst>
      <p:ext uri="{BB962C8B-B14F-4D97-AF65-F5344CB8AC3E}">
        <p14:creationId xmlns:p14="http://schemas.microsoft.com/office/powerpoint/2010/main" val="9629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View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&lt;button&gt;Hello {{name}}&lt;/button&gt;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&lt;/div&gt;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Route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://twitter.com/#!/erickrdch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this.sayBye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Gracias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por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su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atencion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Preguntas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77289"/>
            <a:ext cx="5554494" cy="19503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erickrdch.com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erickrdch</a:t>
            </a:r>
            <a:endParaRPr lang="en-US" dirty="0" smtClean="0"/>
          </a:p>
          <a:p>
            <a:r>
              <a:rPr lang="en-US" dirty="0" smtClean="0"/>
              <a:t>erickrdch@gmail.com</a:t>
            </a:r>
            <a:endParaRPr lang="en-US" dirty="0"/>
          </a:p>
        </p:txBody>
      </p:sp>
      <p:pic>
        <p:nvPicPr>
          <p:cNvPr id="8" name="Picture 2" descr="C:\Users\501677641\Downloads\9331808642a511e1abb01231381b65e3_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0" y="2777289"/>
            <a:ext cx="1939690" cy="1939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this.sayHello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Quien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soy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yo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40680"/>
            <a:ext cx="555449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Erick Ruiz de Chavez</a:t>
            </a:r>
          </a:p>
          <a:p>
            <a:r>
              <a:rPr lang="en-US" dirty="0" smtClean="0"/>
              <a:t>7 </a:t>
            </a:r>
            <a:r>
              <a:rPr lang="en-US" dirty="0" err="1" smtClean="0"/>
              <a:t>años</a:t>
            </a:r>
            <a:r>
              <a:rPr lang="en-US" dirty="0" smtClean="0"/>
              <a:t> @ PHP, Flex, JavaScript</a:t>
            </a:r>
          </a:p>
          <a:p>
            <a:r>
              <a:rPr lang="en-US" dirty="0" smtClean="0"/>
              <a:t>On Site Coordinator @ </a:t>
            </a:r>
            <a:r>
              <a:rPr lang="en-US" dirty="0" err="1" smtClean="0"/>
              <a:t>Softtek</a:t>
            </a:r>
            <a:r>
              <a:rPr lang="en-US" dirty="0" smtClean="0"/>
              <a:t>, E. U.</a:t>
            </a:r>
          </a:p>
          <a:p>
            <a:r>
              <a:rPr lang="en-US" dirty="0" smtClean="0">
                <a:hlinkClick r:id="rId2"/>
              </a:rPr>
              <a:t>erickrdch.com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erickrdch</a:t>
            </a:r>
            <a:endParaRPr lang="en-US" dirty="0" smtClean="0"/>
          </a:p>
          <a:p>
            <a:r>
              <a:rPr lang="en-US" dirty="0" smtClean="0"/>
              <a:t>erickrdch@gmail.com</a:t>
            </a:r>
            <a:endParaRPr lang="en-US" dirty="0"/>
          </a:p>
        </p:txBody>
      </p:sp>
      <p:pic>
        <p:nvPicPr>
          <p:cNvPr id="8" name="Picture 2" descr="C:\Users\501677641\Downloads\9331808642a511e1abb01231381b65e3_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0" y="1940680"/>
            <a:ext cx="1939690" cy="1939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59187"/>
            <a:ext cx="8229600" cy="3832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Hack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evitar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los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invitados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al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curso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vean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los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errores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presentacion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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viewers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Livestream.getViewers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codejobs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viewers.each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(function(viewer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viewer.set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ignoreSpellingErrors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true,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ignoreTypos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87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this.define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Framework que provee de estructura a aplicaciones que hacen uso intensivo de JavaScript, proveyendo </a:t>
            </a:r>
            <a:r>
              <a:rPr lang="es-ES" b="1" dirty="0" smtClean="0"/>
              <a:t>modelos</a:t>
            </a:r>
            <a:r>
              <a:rPr lang="es-ES" dirty="0" smtClean="0"/>
              <a:t> llave-valor </a:t>
            </a:r>
            <a:r>
              <a:rPr lang="es-ES" b="1" dirty="0" smtClean="0"/>
              <a:t>enlazables</a:t>
            </a:r>
            <a:r>
              <a:rPr lang="es-ES" dirty="0" smtClean="0"/>
              <a:t> mediante eventos, </a:t>
            </a:r>
            <a:r>
              <a:rPr lang="es-ES" b="1" dirty="0" smtClean="0"/>
              <a:t>colecciones</a:t>
            </a:r>
            <a:r>
              <a:rPr lang="es-ES" dirty="0" smtClean="0"/>
              <a:t> con una extensa API, </a:t>
            </a:r>
            <a:r>
              <a:rPr lang="es-ES" b="1" dirty="0" smtClean="0"/>
              <a:t>vistas</a:t>
            </a:r>
            <a:r>
              <a:rPr lang="es-ES" dirty="0" smtClean="0"/>
              <a:t> con manejadores de </a:t>
            </a:r>
            <a:r>
              <a:rPr lang="es-ES" b="1" dirty="0" smtClean="0"/>
              <a:t>eventos</a:t>
            </a:r>
            <a:r>
              <a:rPr lang="es-ES" dirty="0" smtClean="0"/>
              <a:t> declarativos y conexión a interfaces REST nuevas o previamente existentes.</a:t>
            </a:r>
          </a:p>
          <a:p>
            <a:r>
              <a:rPr lang="es-ES" b="1" dirty="0" smtClean="0"/>
              <a:t>MV… C?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throw “WTF!”;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 Es un conjunto objetos con funciones que proveen de estructura a nuestro código y facilitan el trabajo con datos, vistas, interacciones, servicios,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Consolas" pitchFamily="49" charset="0"/>
                <a:cs typeface="Consolas" pitchFamily="49" charset="0"/>
              </a:rPr>
              <a:t>this.define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(“Backbone.js”);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Backbone.js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Framework que provee de estructura a </a:t>
            </a:r>
            <a:r>
              <a:rPr lang="es-ES" b="1" dirty="0" smtClean="0"/>
              <a:t>aplicaciones que hacen uso intensivo de JavaScript</a:t>
            </a:r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, proveyendo modelos llave-valor enlazables mediante eventos, colecciones con una extensa API, vistas con manejadores de eventos declarativos y conexión a interfaces REST nuevas o previamente existentes.</a:t>
            </a:r>
          </a:p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MV… C?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this.useIf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yourUseCaseHere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Usar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 no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usar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NO</a:t>
            </a:r>
          </a:p>
          <a:p>
            <a:r>
              <a:rPr lang="en-US" sz="2400" dirty="0" err="1" smtClean="0"/>
              <a:t>Asignar</a:t>
            </a:r>
            <a:r>
              <a:rPr lang="en-US" sz="2400" dirty="0" smtClean="0"/>
              <a:t> click a UN </a:t>
            </a:r>
            <a:r>
              <a:rPr lang="en-US" sz="2400" dirty="0" err="1" smtClean="0"/>
              <a:t>boton</a:t>
            </a:r>
            <a:endParaRPr lang="en-US" sz="2400" dirty="0" smtClean="0"/>
          </a:p>
          <a:p>
            <a:r>
              <a:rPr lang="en-US" sz="2400" dirty="0" err="1" smtClean="0"/>
              <a:t>Hacer</a:t>
            </a:r>
            <a:r>
              <a:rPr lang="en-US" sz="2400" dirty="0" smtClean="0"/>
              <a:t> la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web de mi </a:t>
            </a:r>
            <a:r>
              <a:rPr lang="en-US" sz="2400" dirty="0" err="1" smtClean="0"/>
              <a:t>gato</a:t>
            </a:r>
            <a:endParaRPr lang="en-US" sz="2400" dirty="0" smtClean="0"/>
          </a:p>
          <a:p>
            <a:r>
              <a:rPr lang="en-US" sz="2400" dirty="0" smtClean="0"/>
              <a:t>E</a:t>
            </a:r>
            <a:r>
              <a:rPr lang="en-US" dirty="0" smtClean="0"/>
              <a:t>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 smtClean="0"/>
              <a:t>SI</a:t>
            </a:r>
          </a:p>
          <a:p>
            <a:r>
              <a:rPr lang="en-US" sz="2400" dirty="0" err="1" smtClean="0"/>
              <a:t>Aplicacion</a:t>
            </a:r>
            <a:r>
              <a:rPr lang="en-US" sz="2400" dirty="0" smtClean="0"/>
              <a:t> Web</a:t>
            </a:r>
          </a:p>
          <a:p>
            <a:r>
              <a:rPr lang="en-US" sz="2400" dirty="0" err="1" smtClean="0"/>
              <a:t>Actualizar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basados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mismos</a:t>
            </a:r>
            <a:r>
              <a:rPr lang="en-US" sz="2400" dirty="0" smtClean="0"/>
              <a:t> </a:t>
            </a:r>
            <a:r>
              <a:rPr lang="en-US" sz="2400" dirty="0" err="1" smtClean="0"/>
              <a:t>datos</a:t>
            </a:r>
            <a:endParaRPr lang="en-US" sz="2400" dirty="0" smtClean="0"/>
          </a:p>
          <a:p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29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Route</a:t>
            </a:r>
          </a:p>
          <a:p>
            <a:r>
              <a:rPr lang="en-US" dirty="0" smtClean="0"/>
              <a:t>history, </a:t>
            </a:r>
            <a:r>
              <a:rPr lang="en-US" dirty="0" err="1" smtClean="0"/>
              <a:t>sinc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4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this.inspect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(“Backbone.js”);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aporta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Backbone.js?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Event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You’ve got mail</a:t>
            </a:r>
            <a:r>
              <a:rPr lang="en-US" i="1" dirty="0" smtClean="0"/>
              <a:t>! </a:t>
            </a:r>
            <a:r>
              <a:rPr lang="en-US" sz="2400" i="1" dirty="0" smtClean="0"/>
              <a:t>	</a:t>
            </a:r>
            <a:r>
              <a:rPr lang="en-US" sz="2400" i="1" dirty="0" smtClean="0">
                <a:hlinkClick r:id="rId2"/>
              </a:rPr>
              <a:t>http</a:t>
            </a:r>
            <a:r>
              <a:rPr lang="en-US" sz="2400" i="1" dirty="0">
                <a:hlinkClick r:id="rId2"/>
              </a:rPr>
              <a:t>://</a:t>
            </a:r>
            <a:r>
              <a:rPr lang="en-US" sz="2400" i="1" dirty="0" smtClean="0">
                <a:hlinkClick r:id="rId2"/>
              </a:rPr>
              <a:t>youtu.be/gFBLiHpkcOk</a:t>
            </a:r>
            <a:r>
              <a:rPr lang="en-US" sz="2400" i="1" dirty="0" smtClean="0"/>
              <a:t> </a:t>
            </a:r>
            <a:endParaRPr lang="en-US" sz="2400" i="1" dirty="0" smtClean="0"/>
          </a:p>
          <a:p>
            <a:endParaRPr lang="en-US" dirty="0"/>
          </a:p>
          <a:p>
            <a:r>
              <a:rPr lang="en-US" dirty="0" smtClean="0"/>
              <a:t>on, off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gracias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327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Backbone.js  http://documentcloud.github.com/backbone/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Backbone.js</dc:title>
  <dc:creator>Ruiz, Erick</dc:creator>
  <cp:keywords>javascript, backbone.js</cp:keywords>
  <dc:description/>
  <cp:lastModifiedBy>Ruiz, Erick</cp:lastModifiedBy>
  <cp:revision>14</cp:revision>
  <cp:lastPrinted>2003-08-29T14:38:12Z</cp:lastPrinted>
  <dcterms:created xsi:type="dcterms:W3CDTF">2012-02-03T12:44:50Z</dcterms:created>
  <dcterms:modified xsi:type="dcterms:W3CDTF">2012-02-04T22:40:29Z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