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77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3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043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976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05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85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5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3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40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4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videncias%202.png" TargetMode="External"/><Relationship Id="rId2" Type="http://schemas.openxmlformats.org/officeDocument/2006/relationships/hyperlink" Target="evidencias.p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evidencias%203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aso%20de%20uso%20extendido.docx" TargetMode="External"/><Relationship Id="rId2" Type="http://schemas.openxmlformats.org/officeDocument/2006/relationships/hyperlink" Target="uso%20de%20caso.jp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Diagrama%20en%20blanco.jpeg" TargetMode="External"/><Relationship Id="rId4" Type="http://schemas.openxmlformats.org/officeDocument/2006/relationships/hyperlink" Target="diccionario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RF%20Y%20RNF.docx" TargetMode="External"/><Relationship Id="rId2" Type="http://schemas.openxmlformats.org/officeDocument/2006/relationships/hyperlink" Target="BPMN%20DEL%20PROYECTO.p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DIAGRAMA%20DE%20GANT.m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cuesta%20sobre%20PQR.docx" TargetMode="External"/><Relationship Id="rId2" Type="http://schemas.openxmlformats.org/officeDocument/2006/relationships/hyperlink" Target="Analisis%20de%20encuesta.doc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8210" y="932312"/>
            <a:ext cx="10572000" cy="2971051"/>
          </a:xfrm>
        </p:spPr>
        <p:txBody>
          <a:bodyPr/>
          <a:lstStyle/>
          <a:p>
            <a:pPr algn="ctr"/>
            <a:r>
              <a:rPr lang="es-CO" sz="8800" dirty="0"/>
              <a:t>L.A.W.P</a:t>
            </a:r>
            <a:br>
              <a:rPr lang="es-419" sz="8800" dirty="0"/>
            </a:br>
            <a:br>
              <a:rPr lang="es-419" dirty="0"/>
            </a:b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561" y="5228596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s-CO" sz="9600" dirty="0"/>
              <a:t>Juan Pablo Garzón Cubillos, Andrés Ruiz, </a:t>
            </a:r>
            <a:endParaRPr lang="es-419" sz="9600" dirty="0"/>
          </a:p>
          <a:p>
            <a:r>
              <a:rPr lang="es-CO" sz="9600" dirty="0"/>
              <a:t>William Trujillo, Alejandra Vargas. </a:t>
            </a:r>
            <a:endParaRPr lang="es-419" sz="9600" dirty="0"/>
          </a:p>
          <a:p>
            <a:r>
              <a:rPr lang="es-CO" sz="9600" i="1" dirty="0"/>
              <a:t>Sena Análisis y Desarrollo de Sistemas de Información.</a:t>
            </a:r>
            <a:endParaRPr lang="es-419" sz="96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846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6052-5851-462C-88E6-231AB39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Evidencias de repositorio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8D47C9-53EA-4D7A-94E8-9AE67CE501BC}"/>
              </a:ext>
            </a:extLst>
          </p:cNvPr>
          <p:cNvSpPr txBox="1"/>
          <p:nvPr/>
        </p:nvSpPr>
        <p:spPr>
          <a:xfrm>
            <a:off x="810000" y="2491409"/>
            <a:ext cx="103483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-EVINDENCIAS</a:t>
            </a:r>
          </a:p>
          <a:p>
            <a:r>
              <a:rPr lang="es-ES" sz="4400" dirty="0">
                <a:hlinkClick r:id="rId2" action="ppaction://hlinkfile"/>
              </a:rPr>
              <a:t>1</a:t>
            </a:r>
            <a:endParaRPr lang="es-ES" sz="4400" dirty="0"/>
          </a:p>
          <a:p>
            <a:r>
              <a:rPr lang="es-ES" sz="4400" dirty="0">
                <a:hlinkClick r:id="rId3" action="ppaction://hlinkfile"/>
              </a:rPr>
              <a:t>2</a:t>
            </a:r>
            <a:endParaRPr lang="es-ES" sz="4400" dirty="0"/>
          </a:p>
          <a:p>
            <a:r>
              <a:rPr lang="es-ES" sz="4400" dirty="0">
                <a:hlinkClick r:id="rId4" action="ppaction://hlinkfile"/>
              </a:rPr>
              <a:t>3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9464622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Planteamiento del problema.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Debido a las falencias que tienen las empresas al prestar poca importancia a las (PQR), se ha observado que muchas de las compañías han sufrido tutelas y hasta demandas por no dar respuesta oportuna a estos (PQR), dentro del tiempo establecido por el estatuto del consumidor, se encuentra falencias en la entrega y envió de la misma como pérdida de tiempo o poca organización.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76863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C5CD-79E0-4CD7-9D13-5372DFB8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                Justificación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2AA47-7E83-4ECF-9A53-CB22EA13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tener un sistema de PQR más ágil y fácil de manejar, ya que no existe una aplicación en la actualidad que cumpla con aquello, también para que la gente se sienta cómoda enviando sus PQR  y  haya mas organización, teniendo un sistema de autenticación de usuarios para que estos tenga mayor seguridad en cuanto su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9793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Alcance.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software no dará respuesta a la (PQR)</a:t>
            </a:r>
            <a:endParaRPr lang="es-CO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software solo trabajara con empresas colombianas. </a:t>
            </a:r>
            <a:endParaRPr lang="es-CO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software será orientado a la web .</a:t>
            </a:r>
            <a:endParaRPr lang="es-CO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software solo será asequible a empresas asociadas con (PQR).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8191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general.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Diseñar y construir un sistema de información orientado a la web, que permita de manera intuitiva un registro y control de las recepción de (PQR)  de los clientes enviados a las empresas seleccionadas, con fin de mantenerlas al tanto para que así puedan generar una  respuesta  oportuna dentro del tiempo establecido.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70179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específicos.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955235"/>
            <a:ext cx="10772398" cy="3455577"/>
          </a:xfrm>
        </p:spPr>
        <p:txBody>
          <a:bodyPr>
            <a:normAutofit fontScale="70000" lnSpcReduction="20000"/>
          </a:bodyPr>
          <a:lstStyle/>
          <a:p>
            <a:pPr marL="1371600" lvl="3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</a:rPr>
              <a:t>Implementar la herramienta con tecnología java web .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es-CO" dirty="0">
              <a:latin typeface="Noto Sans Symbols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</a:rPr>
              <a:t>Implantar una solución con los parámetros establecidos.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es-CO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</a:rPr>
              <a:t>Dar mas fácil manejo de categorización de las áreas que se asignen.</a:t>
            </a:r>
          </a:p>
          <a:p>
            <a:r>
              <a:rPr lang="es-419" dirty="0"/>
              <a:t>el software </a:t>
            </a:r>
            <a:r>
              <a:rPr lang="es-ES" dirty="0"/>
              <a:t>facilitara el seguimiento a las peticiones, quejas, reclamos y sugerencias de el cliente hacia la empresa.</a:t>
            </a:r>
          </a:p>
          <a:p>
            <a:r>
              <a:rPr lang="es-ES" dirty="0"/>
              <a:t>Se Disminuirá  el coste al reducir congestiones y comunicaciones impresas y telefónicas. </a:t>
            </a:r>
          </a:p>
          <a:p>
            <a:r>
              <a:rPr lang="es-ES" dirty="0"/>
              <a:t>Se reduce los tiempos de trabajo de los trabajadores gastado en administración de peticiones, quejas, reclamos y sugerencias.</a:t>
            </a:r>
          </a:p>
          <a:p>
            <a:r>
              <a:rPr lang="es-ES" dirty="0"/>
              <a:t>Implementar una herramienta de fácil manejo.</a:t>
            </a:r>
          </a:p>
          <a:p>
            <a:r>
              <a:rPr lang="es-ES" dirty="0"/>
              <a:t>Mejora la satisfacción al poder experimentar procesos de envío de peticiones, quejas, reclamos y sugerencias desde cualquier lugar.</a:t>
            </a:r>
          </a:p>
          <a:p>
            <a:pPr marL="0" indent="0">
              <a:buNone/>
            </a:pPr>
            <a:endParaRPr lang="es-ES" dirty="0"/>
          </a:p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93472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83100-9417-4EB4-A7E3-675F6939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998841"/>
          </a:xfrm>
        </p:spPr>
        <p:txBody>
          <a:bodyPr/>
          <a:lstStyle/>
          <a:p>
            <a:r>
              <a:rPr lang="es-ES" dirty="0"/>
              <a:t>UML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F82EAF-10A7-4D7F-ACA8-14C71C1EC96D}"/>
              </a:ext>
            </a:extLst>
          </p:cNvPr>
          <p:cNvSpPr txBox="1"/>
          <p:nvPr/>
        </p:nvSpPr>
        <p:spPr>
          <a:xfrm>
            <a:off x="1660605" y="2849526"/>
            <a:ext cx="10254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hlinkClick r:id="rId2" action="ppaction://hlinkfile"/>
              </a:rPr>
              <a:t>-CASO DE USO</a:t>
            </a:r>
            <a:endParaRPr lang="es-ES" sz="3600" dirty="0"/>
          </a:p>
          <a:p>
            <a:r>
              <a:rPr lang="es-ES" sz="3600" dirty="0">
                <a:hlinkClick r:id="rId3" action="ppaction://hlinkfile"/>
              </a:rPr>
              <a:t>-CASO DE USO EXTENDIDO</a:t>
            </a:r>
            <a:endParaRPr lang="es-ES" sz="3600" dirty="0"/>
          </a:p>
          <a:p>
            <a:r>
              <a:rPr lang="es-ES" sz="3600" dirty="0">
                <a:hlinkClick r:id="rId4" action="ppaction://hlinkfile"/>
              </a:rPr>
              <a:t>-DICCIONARIO DE DATOS</a:t>
            </a:r>
            <a:endParaRPr lang="es-ES" sz="3600" dirty="0"/>
          </a:p>
          <a:p>
            <a:r>
              <a:rPr lang="es-ES" sz="3600" dirty="0">
                <a:hlinkClick r:id="rId5" action="ppaction://hlinkfile"/>
              </a:rPr>
              <a:t>-MER</a:t>
            </a:r>
            <a:endParaRPr lang="es-ES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5172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81439-B9DB-4731-87E6-ED61E7B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48" y="2762817"/>
            <a:ext cx="9567376" cy="201043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800" dirty="0">
                <a:hlinkClick r:id="rId2" action="ppaction://hlinkfile"/>
              </a:rPr>
              <a:t>BPMN</a:t>
            </a:r>
            <a:br>
              <a:rPr lang="es-ES" sz="4800" dirty="0"/>
            </a:br>
            <a:r>
              <a:rPr lang="es-ES" sz="4800" dirty="0">
                <a:hlinkClick r:id="rId3" action="ppaction://hlinkfile"/>
              </a:rPr>
              <a:t>RF Y RNF</a:t>
            </a:r>
            <a:br>
              <a:rPr lang="es-ES" sz="4800" dirty="0"/>
            </a:br>
            <a:r>
              <a:rPr lang="es-ES" sz="4800" dirty="0">
                <a:hlinkClick r:id="rId4" action="ppaction://hlinkfile"/>
              </a:rPr>
              <a:t>DIAGRAMA DE GANT</a:t>
            </a:r>
            <a:br>
              <a:rPr lang="es-ES" sz="4800" dirty="0"/>
            </a:br>
            <a:br>
              <a:rPr lang="es-ES" sz="4800" dirty="0"/>
            </a:b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8259775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881BF-CCB0-4B13-A26A-FAE6E84D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RECOLECCION DE INFORMACIÒN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34F705-3344-4CF1-9E85-B75D4FD0C97E}"/>
              </a:ext>
            </a:extLst>
          </p:cNvPr>
          <p:cNvSpPr txBox="1"/>
          <p:nvPr/>
        </p:nvSpPr>
        <p:spPr>
          <a:xfrm>
            <a:off x="1433776" y="2920616"/>
            <a:ext cx="10354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hlinkClick r:id="rId2" action="ppaction://hlinkfile"/>
              </a:rPr>
              <a:t>-ANALISIS DE ENCUESTA</a:t>
            </a:r>
            <a:endParaRPr lang="es-ES" sz="4800" dirty="0"/>
          </a:p>
          <a:p>
            <a:r>
              <a:rPr lang="es-ES" sz="4800" dirty="0">
                <a:hlinkClick r:id="rId3" action="ppaction://hlinkfile"/>
              </a:rPr>
              <a:t>-ENCUESTAS SOBRE PQR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128375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993</TotalTime>
  <Words>417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Symbol</vt:lpstr>
      <vt:lpstr>Trebuchet MS</vt:lpstr>
      <vt:lpstr>Berlín</vt:lpstr>
      <vt:lpstr>L.A.W.P  </vt:lpstr>
      <vt:lpstr>Planteamiento del problema. </vt:lpstr>
      <vt:lpstr>                 Justificación </vt:lpstr>
      <vt:lpstr>Alcance. </vt:lpstr>
      <vt:lpstr>Objetivo general. </vt:lpstr>
      <vt:lpstr>Objetivos específicos. </vt:lpstr>
      <vt:lpstr>UML</vt:lpstr>
      <vt:lpstr>BPMN RF Y RNF DIAGRAMA DE GANT  </vt:lpstr>
      <vt:lpstr>RECOLECCION DE INFORMACIÒN</vt:lpstr>
      <vt:lpstr>Evidencias de 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C.T.D. (Correspondencia To Day)</dc:title>
  <dc:creator>orlando acosta bernal</dc:creator>
  <cp:lastModifiedBy>SENA</cp:lastModifiedBy>
  <cp:revision>35</cp:revision>
  <dcterms:created xsi:type="dcterms:W3CDTF">2019-03-31T17:00:29Z</dcterms:created>
  <dcterms:modified xsi:type="dcterms:W3CDTF">2019-06-29T14:58:49Z</dcterms:modified>
</cp:coreProperties>
</file>