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0CE953-C807-43E2-B92A-8060159DA411}">
  <a:tblStyle styleId="{4D0CE953-C807-43E2-B92A-8060159DA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ae4c2c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ae4c2c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ae4c2c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ae4c2c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eae4c2c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eae4c2c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ae4c2c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ae4c2c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ae4c2cf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ae4c2cf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93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Sistema de re</a:t>
            </a:r>
            <a:r>
              <a:rPr lang="es-CO" dirty="0" err="1"/>
              <a:t>gistro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147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Juan Fernando Gir</a:t>
            </a:r>
            <a:r>
              <a:rPr lang="es-CO" dirty="0" err="1"/>
              <a:t>aldo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David Bolivar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Después de realizar el programa y probarlo nosotros mismos, podemos apreciar que este software disminuirá los tiempos de registro de artículos abandonados debido a la sencillez y utilidad de este mismo.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03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del problema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Herrami</a:t>
            </a:r>
            <a:r>
              <a:rPr lang="es-CO" b="1" dirty="0" err="1"/>
              <a:t>enta</a:t>
            </a:r>
            <a:r>
              <a:rPr lang="es-CO" b="1" dirty="0"/>
              <a:t> para el registro de artículos recuperados por los guardas de seguridad</a:t>
            </a: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/>
              <a:t>La universidad ICESI requiere implementar un </a:t>
            </a:r>
            <a:r>
              <a:rPr lang="es-CO" dirty="0"/>
              <a:t>sistema</a:t>
            </a:r>
            <a:r>
              <a:rPr lang="es" dirty="0"/>
              <a:t> que permita </a:t>
            </a:r>
            <a:r>
              <a:rPr lang="es-CO" dirty="0"/>
              <a:t>a los guardas de seguridad que hacen patrullaje, registrar los artículos que recuperan y hacer reportes según ciertas características.</a:t>
            </a:r>
            <a:endParaRPr lang="es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A375D-A1FF-4A19-8976-96B232E8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234389-8150-4DFF-9319-5D9746F5A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CO" dirty="0"/>
              <a:t>Restricción</a:t>
            </a:r>
            <a:r>
              <a:rPr lang="en-US" dirty="0"/>
              <a:t> de </a:t>
            </a:r>
            <a:r>
              <a:rPr lang="es-CO" dirty="0"/>
              <a:t>quien</a:t>
            </a:r>
            <a:r>
              <a:rPr lang="en-US" dirty="0"/>
              <a:t> </a:t>
            </a:r>
            <a:r>
              <a:rPr lang="es-CO" dirty="0"/>
              <a:t>puede</a:t>
            </a:r>
            <a:r>
              <a:rPr lang="en-US" dirty="0"/>
              <a:t> acceder a la </a:t>
            </a:r>
            <a:r>
              <a:rPr lang="es-CO" dirty="0"/>
              <a:t>información</a:t>
            </a:r>
          </a:p>
          <a:p>
            <a:pPr lvl="0"/>
            <a:r>
              <a:rPr lang="es-CO" dirty="0"/>
              <a:t>Registrar objeto encontrado por el guarda, y sus respectivas características.</a:t>
            </a:r>
          </a:p>
          <a:p>
            <a:pPr lvl="0"/>
            <a:r>
              <a:rPr lang="es-CO" dirty="0"/>
              <a:t>Persistencia de los datos registrados.</a:t>
            </a:r>
          </a:p>
          <a:p>
            <a:pPr lvl="0"/>
            <a:r>
              <a:rPr lang="es-CO" dirty="0"/>
              <a:t>Consistencia en la escritura de los datos. Se requiere sean escritos en un formato claro y legible para uso posterior del programa</a:t>
            </a:r>
          </a:p>
          <a:p>
            <a:pPr lvl="0"/>
            <a:r>
              <a:rPr lang="es-CO" dirty="0"/>
              <a:t>Oportunismo. Se requiere acceso a los datos (Lectura de datos) desde el programa.</a:t>
            </a:r>
          </a:p>
          <a:p>
            <a:pPr lvl="0"/>
            <a:r>
              <a:rPr lang="es-CO" dirty="0"/>
              <a:t>Búsqueda de objetos en el programa.</a:t>
            </a:r>
          </a:p>
          <a:p>
            <a:pPr marL="11430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9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Recopilación de la información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t="7796" r="14288" b="14315"/>
          <a:stretch/>
        </p:blipFill>
        <p:spPr>
          <a:xfrm>
            <a:off x="4572000" y="1076475"/>
            <a:ext cx="2143949" cy="35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t="18256" r="7859" b="21691"/>
          <a:stretch/>
        </p:blipFill>
        <p:spPr>
          <a:xfrm>
            <a:off x="6504100" y="1076475"/>
            <a:ext cx="2219900" cy="209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l="1700" t="12419" b="31910"/>
          <a:stretch/>
        </p:blipFill>
        <p:spPr>
          <a:xfrm>
            <a:off x="6680463" y="2524975"/>
            <a:ext cx="2043526" cy="20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329556" y="1355424"/>
            <a:ext cx="4149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investigo el funcionamiento de</a:t>
            </a:r>
            <a:r>
              <a:rPr lang="es-CO" dirty="0" smtClean="0"/>
              <a:t> la herramienta </a:t>
            </a:r>
            <a:r>
              <a:rPr lang="es-ES" dirty="0" smtClean="0"/>
              <a:t>Visual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investigo la sintaxis del lenguaje Linq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investigaron nuevos comandos para usar</a:t>
            </a:r>
            <a:br>
              <a:rPr lang="es-ES" dirty="0" smtClean="0"/>
            </a:br>
            <a:r>
              <a:rPr lang="es-ES" dirty="0" smtClean="0"/>
              <a:t>en el Git Bash.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entrevisto a un guarda para averiguar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sobre el proceso de registro de artículos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abandonados.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de soluciones creativas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11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CO" dirty="0"/>
              <a:t>Separación</a:t>
            </a:r>
            <a:r>
              <a:rPr lang="en-US" dirty="0"/>
              <a:t> por </a:t>
            </a:r>
            <a:r>
              <a:rPr lang="es-CO" dirty="0"/>
              <a:t>funciones</a:t>
            </a:r>
            <a:r>
              <a:rPr lang="en-US" dirty="0"/>
              <a:t>:</a:t>
            </a:r>
            <a:endParaRPr lang="es-CO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CO" dirty="0"/>
              <a:t>Inicio</a:t>
            </a:r>
            <a:r>
              <a:rPr lang="en-US" dirty="0"/>
              <a:t> de </a:t>
            </a:r>
            <a:r>
              <a:rPr lang="es-CO" dirty="0"/>
              <a:t>sesión (</a:t>
            </a:r>
            <a:r>
              <a:rPr lang="es-CO" dirty="0">
                <a:solidFill>
                  <a:srgbClr val="92D050"/>
                </a:solidFill>
              </a:rPr>
              <a:t>Vincular el log-in con una base de datos previa</a:t>
            </a:r>
            <a:r>
              <a:rPr lang="es-CO" dirty="0"/>
              <a:t>)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CO" dirty="0"/>
              <a:t>Registro de artículos (</a:t>
            </a:r>
            <a:r>
              <a:rPr lang="es-CO" dirty="0">
                <a:solidFill>
                  <a:srgbClr val="92D050"/>
                </a:solidFill>
              </a:rPr>
              <a:t>Utilizar múltiples campos de texto, guardar los reportes como .</a:t>
            </a:r>
            <a:r>
              <a:rPr lang="es-CO" dirty="0" err="1">
                <a:solidFill>
                  <a:srgbClr val="92D050"/>
                </a:solidFill>
              </a:rPr>
              <a:t>txt</a:t>
            </a:r>
            <a:r>
              <a:rPr lang="es-CO" dirty="0">
                <a:solidFill>
                  <a:srgbClr val="92D050"/>
                </a:solidFill>
              </a:rPr>
              <a:t>)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CO" dirty="0"/>
              <a:t>Reporte de artículos (</a:t>
            </a:r>
            <a:r>
              <a:rPr lang="es-CO" dirty="0">
                <a:solidFill>
                  <a:srgbClr val="92D050"/>
                </a:solidFill>
              </a:rPr>
              <a:t>Mostrar los reportes en un </a:t>
            </a:r>
            <a:r>
              <a:rPr lang="es-CO" dirty="0" err="1">
                <a:solidFill>
                  <a:srgbClr val="92D050"/>
                </a:solidFill>
              </a:rPr>
              <a:t>textbox</a:t>
            </a:r>
            <a:r>
              <a:rPr lang="es-CO" dirty="0">
                <a:solidFill>
                  <a:srgbClr val="92D050"/>
                </a:solidFill>
              </a:rPr>
              <a:t>, separándolos por algún carácter, utilizar el lenguaje de consulta </a:t>
            </a:r>
            <a:r>
              <a:rPr lang="es-CO" dirty="0" err="1">
                <a:solidFill>
                  <a:srgbClr val="92D050"/>
                </a:solidFill>
              </a:rPr>
              <a:t>LinQ</a:t>
            </a:r>
            <a:r>
              <a:rPr lang="es-CO" dirty="0">
                <a:solidFill>
                  <a:srgbClr val="92D050"/>
                </a:solidFill>
              </a:rPr>
              <a:t> para facilitar esta acción</a:t>
            </a:r>
            <a:r>
              <a:rPr lang="es-CO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Transición de ideas a diseños preliminares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000"/>
                </a:solidFill>
              </a:rPr>
              <a:t>	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419893-EE7C-4DE9-A5D4-25436935C88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0" r="23307" b="8849"/>
          <a:stretch/>
        </p:blipFill>
        <p:spPr bwMode="auto">
          <a:xfrm>
            <a:off x="849436" y="1203325"/>
            <a:ext cx="3138170" cy="3314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B249174-A26D-4B83-B33E-D46EA1B0A5F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8" t="11835" r="1827" b="3265"/>
          <a:stretch/>
        </p:blipFill>
        <p:spPr bwMode="auto">
          <a:xfrm>
            <a:off x="4525342" y="1151940"/>
            <a:ext cx="3562350" cy="3416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Implementación</a:t>
            </a:r>
            <a:endParaRPr dirty="0"/>
          </a:p>
        </p:txBody>
      </p:sp>
      <p:pic>
        <p:nvPicPr>
          <p:cNvPr id="5" name="Imagen 4" descr="Imagen que contiene mapa&#10;&#10;Descripción generada con confianza alta">
            <a:extLst>
              <a:ext uri="{FF2B5EF4-FFF2-40B4-BE49-F238E27FC236}">
                <a16:creationId xmlns:a16="http://schemas.microsoft.com/office/drawing/2014/main" id="{8F2B5037-BE7D-4A49-A2C7-36621D95E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1" r="8927"/>
          <a:stretch/>
        </p:blipFill>
        <p:spPr>
          <a:xfrm>
            <a:off x="5261113" y="966498"/>
            <a:ext cx="3882887" cy="3460474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0A4C681-B123-4627-BCAD-31C56564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9077"/>
            <a:ext cx="5188226" cy="2935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0DEEF62-4ECF-4294-A34B-B38E27FDF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"/>
          <a:stretch/>
        </p:blipFill>
        <p:spPr>
          <a:xfrm>
            <a:off x="724120" y="690212"/>
            <a:ext cx="3211776" cy="3830994"/>
          </a:xfrm>
          <a:prstGeom prst="rect">
            <a:avLst/>
          </a:prstGeom>
        </p:spPr>
      </p:pic>
      <p:pic>
        <p:nvPicPr>
          <p:cNvPr id="12" name="Imagen 11" descr="Imagen que contiene captura de pantalla, monitor, persona, sujetando&#10;&#10;Descripción generada con confianza muy alta">
            <a:extLst>
              <a:ext uri="{FF2B5EF4-FFF2-40B4-BE49-F238E27FC236}">
                <a16:creationId xmlns:a16="http://schemas.microsoft.com/office/drawing/2014/main" id="{60AC66A5-6862-4120-AC1F-625FD8D21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968"/>
          <a:stretch/>
        </p:blipFill>
        <p:spPr>
          <a:xfrm>
            <a:off x="4719378" y="690213"/>
            <a:ext cx="3211776" cy="38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2A9265C-2B1F-49F0-B97E-CD6E31FA9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2"/>
          <a:stretch/>
        </p:blipFill>
        <p:spPr>
          <a:xfrm>
            <a:off x="622852" y="469161"/>
            <a:ext cx="3485322" cy="3974922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41CF1F7-D9BB-48D9-806F-5AB431B8B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8" b="805"/>
          <a:stretch/>
        </p:blipFill>
        <p:spPr>
          <a:xfrm>
            <a:off x="4811434" y="469163"/>
            <a:ext cx="3411540" cy="39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40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264</Words>
  <Application>Microsoft Office PowerPoint</Application>
  <PresentationFormat>Presentación en pantalla (16:9)</PresentationFormat>
  <Paragraphs>28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Sistema de registro</vt:lpstr>
      <vt:lpstr>Identificación del problema</vt:lpstr>
      <vt:lpstr>Requerimientos</vt:lpstr>
      <vt:lpstr>Recopilación de la información </vt:lpstr>
      <vt:lpstr>Búsqueda de soluciones creativas</vt:lpstr>
      <vt:lpstr>Transición de ideas a diseños preliminares</vt:lpstr>
      <vt:lpstr>Implementación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5 </dc:title>
  <cp:lastModifiedBy>David Bolivar Saldarriaga</cp:lastModifiedBy>
  <cp:revision>10</cp:revision>
  <dcterms:modified xsi:type="dcterms:W3CDTF">2018-08-13T18:34:05Z</dcterms:modified>
</cp:coreProperties>
</file>