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9" r:id="rId15"/>
    <p:sldId id="260" r:id="rId16"/>
    <p:sldId id="257" r:id="rId17"/>
    <p:sldId id="258" r:id="rId18"/>
    <p:sldId id="273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6B0E9-D462-D1A4-97AC-5A8264560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223AB-87A4-5CEA-FECE-7F653C0D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5F5FDF-5759-FC1F-6354-079F0DC4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751EB-56D0-9659-1C33-046270BB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125E7-B5EE-652A-C0C4-BD97463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73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3D483-7FBE-CF31-D225-5132D620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9F961-D2A7-A6F6-E38D-43B71365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5F322-30AE-50A8-94E2-344BC690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ADA1A-5758-B04D-E163-40303FE0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F44D8-21C4-503F-AA9A-5030EF2D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39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D5461-9CEB-C95E-D4A4-186D16910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813C8-7B2A-E585-7AC1-B846B380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3A379-E407-684D-4C37-4BA87B54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ED926-2972-7839-4533-7965934B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1B242-EA80-DEED-9E5F-0F1F0FBA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40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028B6-F813-E6B7-21E1-DCF9E01E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8C9AF-C7E0-6594-54FD-236330B3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C87142-D363-851D-EB51-A884C778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5F58B-511C-2802-D7DE-DFC8AF43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7787E-0A13-0FE2-DF77-739907F0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1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2BBEA-7BD2-E5DB-0B41-A57EF8F1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DC1A88-B7C0-6D70-C8FB-1D0717DD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7AB7D-A6EA-6A57-63C4-7510954F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9E90B-446D-7CD0-4682-C957A35A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D5F03-9A55-8605-1DDB-CA15498D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99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93C7A-357D-2A6A-D2B3-6F5C1D74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05D05-D2D8-044A-DFB6-D66819EEB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67CE8B-C4ED-ACBE-6A2E-E18F5762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1A5AB9-9A71-67AD-15FF-3161BA1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F3190B-7DEA-62B9-C2FF-273E3AB9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7BFEE-1978-EF1A-DA51-56C7B111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4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008D7-42EA-9DA5-DF74-B1860DBD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C1481-D5D0-38D8-E55C-32FD9B5F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9B043D-AF73-B415-38C8-4F39C5DDA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CD7EBD-8C6F-DF2C-E097-11387380D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1BEA27-B950-F2BE-43D0-AA2F77C6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6735E-36D3-F973-0766-347F4128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F228E8-AC6F-2581-7CAA-F29F25B2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2B1B0B-AED4-0EE9-F207-E66E174A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1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0331-D8FC-370D-7C13-BF2FF5B9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4EBB79-9E1D-DE5E-C077-BF5529BF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9B33B1-1267-F27F-2A75-F8CB47C6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A49634-987D-ADED-0039-4E458BD8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82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8EA4CC-7CF0-8E14-A702-8E58E5F5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C03D6A-24F7-63D4-56D9-AA3A2B3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A6134-0FA7-5646-C7DA-F2DF8B6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1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BE318-56A8-5BDD-CBE5-533B82E7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F34AC-0739-C554-6179-916902B0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70E78-D5DC-9525-98E7-887C142E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18A693-10A8-FCBC-EF30-72CD0E1F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E5254-9275-CAA6-EBC3-8599222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667245-A32F-2CEC-8C14-B2E4D6E1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1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D5E41-BF78-13C7-3E44-8D14DFA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728805-13B9-9523-ED40-D5BE4E2C2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4F905-F41F-6F6F-FE42-A7189755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91717-9E3D-4B89-91BF-B75B9BBA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45A70B-34CE-A019-20B5-293C1C24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FD2510-630B-D65F-7E0E-47F14838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1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CFEC79-C6B5-ABCE-CF24-386C56B6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0D3A3-1B76-AF8C-34AE-8551CE15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31A9C-1CE6-4531-9863-DD5FE8926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D3A2-3F90-4C8B-B5A6-CA0BBBC25FAF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26BFE-F1AA-D4A8-8D4E-7E00094CA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AC7CE-8B73-7C13-F187-F0E7FF59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DE3E-24EB-4400-9BC9-A451ED9C5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61D119-77FD-CA93-BDDB-7404A8F5266A}"/>
              </a:ext>
            </a:extLst>
          </p:cNvPr>
          <p:cNvSpPr/>
          <p:nvPr/>
        </p:nvSpPr>
        <p:spPr>
          <a:xfrm>
            <a:off x="1066799" y="692726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4216B4-795C-6AB8-7266-F81DFB7CC7E7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Menú Principal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FD38EA-B7E1-90CE-B022-6C6072F2D49B}"/>
              </a:ext>
            </a:extLst>
          </p:cNvPr>
          <p:cNvSpPr/>
          <p:nvPr/>
        </p:nvSpPr>
        <p:spPr>
          <a:xfrm>
            <a:off x="1477615" y="1694723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Iniciar sesión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EC50A1-ED92-E1F8-0ECA-2A1B04702210}"/>
              </a:ext>
            </a:extLst>
          </p:cNvPr>
          <p:cNvSpPr/>
          <p:nvPr/>
        </p:nvSpPr>
        <p:spPr>
          <a:xfrm>
            <a:off x="1477616" y="2679325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usuario nuevo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7DE7E8-4508-1208-6F82-825FC5FFFB5C}"/>
              </a:ext>
            </a:extLst>
          </p:cNvPr>
          <p:cNvSpPr/>
          <p:nvPr/>
        </p:nvSpPr>
        <p:spPr>
          <a:xfrm>
            <a:off x="1477616" y="366392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Salir de la aplicación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E733461-677E-8CFD-D074-3BB335BB06C3}"/>
              </a:ext>
            </a:extLst>
          </p:cNvPr>
          <p:cNvCxnSpPr/>
          <p:nvPr/>
        </p:nvCxnSpPr>
        <p:spPr>
          <a:xfrm>
            <a:off x="4188892" y="1952913"/>
            <a:ext cx="3805184" cy="1242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9841045-A1BA-43F1-5029-2EBCB3E99732}"/>
              </a:ext>
            </a:extLst>
          </p:cNvPr>
          <p:cNvSpPr/>
          <p:nvPr/>
        </p:nvSpPr>
        <p:spPr>
          <a:xfrm>
            <a:off x="8091053" y="914399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23BFDA-C623-560C-D6BE-450A77481135}"/>
              </a:ext>
            </a:extLst>
          </p:cNvPr>
          <p:cNvSpPr txBox="1"/>
          <p:nvPr/>
        </p:nvSpPr>
        <p:spPr>
          <a:xfrm>
            <a:off x="8091053" y="1136072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Iniciar Sesión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F7991B-7F3C-78BB-AD3D-688147178C61}"/>
              </a:ext>
            </a:extLst>
          </p:cNvPr>
          <p:cNvSpPr txBox="1"/>
          <p:nvPr/>
        </p:nvSpPr>
        <p:spPr>
          <a:xfrm>
            <a:off x="8215736" y="2389643"/>
            <a:ext cx="1307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Usuario: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6AB7DF-00DB-55B9-473F-DE646747AE51}"/>
              </a:ext>
            </a:extLst>
          </p:cNvPr>
          <p:cNvSpPr/>
          <p:nvPr/>
        </p:nvSpPr>
        <p:spPr>
          <a:xfrm>
            <a:off x="9661444" y="2389643"/>
            <a:ext cx="17131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4F06F7-BE44-F64F-E107-DAB626ADC5BC}"/>
              </a:ext>
            </a:extLst>
          </p:cNvPr>
          <p:cNvSpPr txBox="1"/>
          <p:nvPr/>
        </p:nvSpPr>
        <p:spPr>
          <a:xfrm>
            <a:off x="8215735" y="2957685"/>
            <a:ext cx="1312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Contraseña: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85B26A-A6B3-EEC3-3E6D-727CCD895D74}"/>
              </a:ext>
            </a:extLst>
          </p:cNvPr>
          <p:cNvSpPr/>
          <p:nvPr/>
        </p:nvSpPr>
        <p:spPr>
          <a:xfrm>
            <a:off x="9657298" y="2957685"/>
            <a:ext cx="171314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A7A795F-6DB3-A461-05C9-8D9ABB443F83}"/>
              </a:ext>
            </a:extLst>
          </p:cNvPr>
          <p:cNvSpPr/>
          <p:nvPr/>
        </p:nvSpPr>
        <p:spPr>
          <a:xfrm>
            <a:off x="8501870" y="4170584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207799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4177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Local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empleado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empleado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3" y="274430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3" y="3340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3" y="3930660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>
            <a:off x="3920836" y="2975187"/>
            <a:ext cx="3500390" cy="439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476114D2-E323-B85F-47CF-F606EE6C693E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19EE16-1DA9-EC4C-D38A-61AA388C04D6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Ubicación vehículo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1BDD03-036F-A45F-D0E1-51A0FBDFC73E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Buscar ubicación del vehículo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778537-D277-BEB6-2E15-B4D3A9C60907}"/>
              </a:ext>
            </a:extLst>
          </p:cNvPr>
          <p:cNvSpPr txBox="1"/>
          <p:nvPr/>
        </p:nvSpPr>
        <p:spPr>
          <a:xfrm>
            <a:off x="7713522" y="1943554"/>
            <a:ext cx="157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dirty="0"/>
              <a:t>Placa: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259C0E4-4E55-0D07-2FCA-BF907BA1F351}"/>
              </a:ext>
            </a:extLst>
          </p:cNvPr>
          <p:cNvSpPr/>
          <p:nvPr/>
        </p:nvSpPr>
        <p:spPr>
          <a:xfrm>
            <a:off x="9406562" y="1943553"/>
            <a:ext cx="171863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184778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4177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Local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empleado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empleado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3" y="274430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3" y="3340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3" y="3930660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 flipV="1">
            <a:off x="3879272" y="2433383"/>
            <a:ext cx="3325092" cy="1137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476114D2-E323-B85F-47CF-F606EE6C693E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19EE16-1DA9-EC4C-D38A-61AA388C04D6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Historial vehículo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1BDD03-036F-A45F-D0E1-51A0FBDFC73E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Buscar historial del vehículo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778537-D277-BEB6-2E15-B4D3A9C60907}"/>
              </a:ext>
            </a:extLst>
          </p:cNvPr>
          <p:cNvSpPr txBox="1"/>
          <p:nvPr/>
        </p:nvSpPr>
        <p:spPr>
          <a:xfrm>
            <a:off x="7713522" y="1943554"/>
            <a:ext cx="157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dirty="0"/>
              <a:t>Placa: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259C0E4-4E55-0D07-2FCA-BF907BA1F351}"/>
              </a:ext>
            </a:extLst>
          </p:cNvPr>
          <p:cNvSpPr/>
          <p:nvPr/>
        </p:nvSpPr>
        <p:spPr>
          <a:xfrm>
            <a:off x="9406562" y="1943553"/>
            <a:ext cx="171863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119391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0CEBC62-9F08-FB9F-17AB-10564760EBF5}"/>
              </a:ext>
            </a:extLst>
          </p:cNvPr>
          <p:cNvSpPr/>
          <p:nvPr/>
        </p:nvSpPr>
        <p:spPr>
          <a:xfrm>
            <a:off x="748142" y="665016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D6D737-0C59-37B5-1931-9AD6DF83B62D}"/>
              </a:ext>
            </a:extLst>
          </p:cNvPr>
          <p:cNvSpPr txBox="1"/>
          <p:nvPr/>
        </p:nvSpPr>
        <p:spPr>
          <a:xfrm>
            <a:off x="748142" y="88668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Empleado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762F56-66B1-9F42-9A00-F4BBB4C369A1}"/>
              </a:ext>
            </a:extLst>
          </p:cNvPr>
          <p:cNvSpPr/>
          <p:nvPr/>
        </p:nvSpPr>
        <p:spPr>
          <a:xfrm>
            <a:off x="1158958" y="1667013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Formalizar alquiler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1A3035-24BD-EDA4-EA7C-58FA3F1B2F91}"/>
              </a:ext>
            </a:extLst>
          </p:cNvPr>
          <p:cNvSpPr/>
          <p:nvPr/>
        </p:nvSpPr>
        <p:spPr>
          <a:xfrm>
            <a:off x="1158959" y="2651615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alquiler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1D79CB-4BC5-3F7A-600D-8AE96E2F72E0}"/>
              </a:ext>
            </a:extLst>
          </p:cNvPr>
          <p:cNvSpPr/>
          <p:nvPr/>
        </p:nvSpPr>
        <p:spPr>
          <a:xfrm>
            <a:off x="1158959" y="363621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07C3CF3A-7C14-7FD2-636B-BF2D934EFBD0}"/>
              </a:ext>
            </a:extLst>
          </p:cNvPr>
          <p:cNvCxnSpPr/>
          <p:nvPr/>
        </p:nvCxnSpPr>
        <p:spPr>
          <a:xfrm>
            <a:off x="3879273" y="1898073"/>
            <a:ext cx="3851563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92EE5E6-3FE2-E1E2-54D9-2878ECA241D7}"/>
              </a:ext>
            </a:extLst>
          </p:cNvPr>
          <p:cNvSpPr/>
          <p:nvPr/>
        </p:nvSpPr>
        <p:spPr>
          <a:xfrm>
            <a:off x="7864575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EBFEE7-48B3-5B50-2BCB-51AF19CAFDB5}"/>
              </a:ext>
            </a:extLst>
          </p:cNvPr>
          <p:cNvSpPr txBox="1"/>
          <p:nvPr/>
        </p:nvSpPr>
        <p:spPr>
          <a:xfrm>
            <a:off x="7864573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Formalizar alquiler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E6D2D76-D36E-A251-B893-68DE8104F7E0}"/>
              </a:ext>
            </a:extLst>
          </p:cNvPr>
          <p:cNvSpPr/>
          <p:nvPr/>
        </p:nvSpPr>
        <p:spPr>
          <a:xfrm>
            <a:off x="8429145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Formalizar alquiler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0DB784-C8C9-9059-5CF1-A8ECC297AF07}"/>
              </a:ext>
            </a:extLst>
          </p:cNvPr>
          <p:cNvSpPr txBox="1"/>
          <p:nvPr/>
        </p:nvSpPr>
        <p:spPr>
          <a:xfrm>
            <a:off x="8032183" y="1943554"/>
            <a:ext cx="157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dirty="0"/>
              <a:t>Id reserva: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828FD75-7F00-6271-DDFD-04C8E40B464F}"/>
              </a:ext>
            </a:extLst>
          </p:cNvPr>
          <p:cNvSpPr/>
          <p:nvPr/>
        </p:nvSpPr>
        <p:spPr>
          <a:xfrm>
            <a:off x="9725223" y="1943553"/>
            <a:ext cx="171863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61468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0CEBC62-9F08-FB9F-17AB-10564760EBF5}"/>
              </a:ext>
            </a:extLst>
          </p:cNvPr>
          <p:cNvSpPr/>
          <p:nvPr/>
        </p:nvSpPr>
        <p:spPr>
          <a:xfrm>
            <a:off x="748142" y="665016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D6D737-0C59-37B5-1931-9AD6DF83B62D}"/>
              </a:ext>
            </a:extLst>
          </p:cNvPr>
          <p:cNvSpPr txBox="1"/>
          <p:nvPr/>
        </p:nvSpPr>
        <p:spPr>
          <a:xfrm>
            <a:off x="748142" y="88668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Empleado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762F56-66B1-9F42-9A00-F4BBB4C369A1}"/>
              </a:ext>
            </a:extLst>
          </p:cNvPr>
          <p:cNvSpPr/>
          <p:nvPr/>
        </p:nvSpPr>
        <p:spPr>
          <a:xfrm>
            <a:off x="1158958" y="1667013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Formalizar alquiler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1A3035-24BD-EDA4-EA7C-58FA3F1B2F91}"/>
              </a:ext>
            </a:extLst>
          </p:cNvPr>
          <p:cNvSpPr/>
          <p:nvPr/>
        </p:nvSpPr>
        <p:spPr>
          <a:xfrm>
            <a:off x="1158959" y="2651615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alquiler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1D79CB-4BC5-3F7A-600D-8AE96E2F72E0}"/>
              </a:ext>
            </a:extLst>
          </p:cNvPr>
          <p:cNvSpPr/>
          <p:nvPr/>
        </p:nvSpPr>
        <p:spPr>
          <a:xfrm>
            <a:off x="1158959" y="363621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07C3CF3A-7C14-7FD2-636B-BF2D934EFBD0}"/>
              </a:ext>
            </a:extLst>
          </p:cNvPr>
          <p:cNvCxnSpPr>
            <a:cxnSpLocks/>
          </p:cNvCxnSpPr>
          <p:nvPr/>
        </p:nvCxnSpPr>
        <p:spPr>
          <a:xfrm>
            <a:off x="3906982" y="2899867"/>
            <a:ext cx="3740727" cy="529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E055956-7FD5-C3A8-9242-DC71196906DD}"/>
              </a:ext>
            </a:extLst>
          </p:cNvPr>
          <p:cNvSpPr/>
          <p:nvPr/>
        </p:nvSpPr>
        <p:spPr>
          <a:xfrm>
            <a:off x="7795297" y="914399"/>
            <a:ext cx="3731684" cy="54725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594E669-18F6-57A7-112B-3F65B7923A94}"/>
              </a:ext>
            </a:extLst>
          </p:cNvPr>
          <p:cNvSpPr txBox="1"/>
          <p:nvPr/>
        </p:nvSpPr>
        <p:spPr>
          <a:xfrm>
            <a:off x="8091053" y="969812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Crear alquiler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2B48794-40DF-8131-7844-157B866AB46B}"/>
              </a:ext>
            </a:extLst>
          </p:cNvPr>
          <p:cNvSpPr txBox="1"/>
          <p:nvPr/>
        </p:nvSpPr>
        <p:spPr>
          <a:xfrm>
            <a:off x="7962906" y="1832982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recogida: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7E5518B-B892-909E-475D-EA0746E2D44E}"/>
              </a:ext>
            </a:extLst>
          </p:cNvPr>
          <p:cNvSpPr/>
          <p:nvPr/>
        </p:nvSpPr>
        <p:spPr>
          <a:xfrm>
            <a:off x="9668366" y="1829800"/>
            <a:ext cx="1659155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0DFB933-AFC4-35D3-83F5-0B24A13DE80F}"/>
              </a:ext>
            </a:extLst>
          </p:cNvPr>
          <p:cNvSpPr txBox="1"/>
          <p:nvPr/>
        </p:nvSpPr>
        <p:spPr>
          <a:xfrm>
            <a:off x="7962905" y="2186557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Ubicación recogida: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86E5CFB-8579-290F-F10F-88C7A1CB3794}"/>
              </a:ext>
            </a:extLst>
          </p:cNvPr>
          <p:cNvSpPr/>
          <p:nvPr/>
        </p:nvSpPr>
        <p:spPr>
          <a:xfrm>
            <a:off x="9667013" y="2198301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F1C0F20-9FAD-A2AF-317A-5FB4552D9326}"/>
              </a:ext>
            </a:extLst>
          </p:cNvPr>
          <p:cNvSpPr/>
          <p:nvPr/>
        </p:nvSpPr>
        <p:spPr>
          <a:xfrm>
            <a:off x="8501870" y="568075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alquiler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645707A-C6AD-89E7-EF2A-35A8154CE2B2}"/>
              </a:ext>
            </a:extLst>
          </p:cNvPr>
          <p:cNvSpPr txBox="1"/>
          <p:nvPr/>
        </p:nvSpPr>
        <p:spPr>
          <a:xfrm>
            <a:off x="7952509" y="1475231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Categoría: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0B0A391-C705-5589-8EDB-E702BD925674}"/>
              </a:ext>
            </a:extLst>
          </p:cNvPr>
          <p:cNvSpPr/>
          <p:nvPr/>
        </p:nvSpPr>
        <p:spPr>
          <a:xfrm>
            <a:off x="9657298" y="1473833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F508BD2-2D29-0CB4-2A79-E1912C3D26D9}"/>
              </a:ext>
            </a:extLst>
          </p:cNvPr>
          <p:cNvSpPr txBox="1"/>
          <p:nvPr/>
        </p:nvSpPr>
        <p:spPr>
          <a:xfrm>
            <a:off x="7962905" y="2560902"/>
            <a:ext cx="1570383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Ubicación entrega: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753749A-5E7B-6C63-D96D-9DFA845F14C0}"/>
              </a:ext>
            </a:extLst>
          </p:cNvPr>
          <p:cNvSpPr/>
          <p:nvPr/>
        </p:nvSpPr>
        <p:spPr>
          <a:xfrm>
            <a:off x="9667013" y="257264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4708E08-0F09-AA46-9E67-BBAFA8EE7A14}"/>
              </a:ext>
            </a:extLst>
          </p:cNvPr>
          <p:cNvSpPr txBox="1"/>
          <p:nvPr/>
        </p:nvSpPr>
        <p:spPr>
          <a:xfrm>
            <a:off x="7962905" y="2907651"/>
            <a:ext cx="157038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050" dirty="0"/>
              <a:t>Fecha entrega temprano: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F687A0C-E4EB-7AF3-1B98-0E588CAEDB50}"/>
              </a:ext>
            </a:extLst>
          </p:cNvPr>
          <p:cNvSpPr/>
          <p:nvPr/>
        </p:nvSpPr>
        <p:spPr>
          <a:xfrm>
            <a:off x="9667013" y="290368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1E5E1A9-97CD-9423-0382-8DEEEF41DB54}"/>
              </a:ext>
            </a:extLst>
          </p:cNvPr>
          <p:cNvSpPr txBox="1"/>
          <p:nvPr/>
        </p:nvSpPr>
        <p:spPr>
          <a:xfrm>
            <a:off x="7962905" y="324643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entrega tarde: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AB4788B-FD55-FDE5-907A-59B62DEA9CE8}"/>
              </a:ext>
            </a:extLst>
          </p:cNvPr>
          <p:cNvSpPr/>
          <p:nvPr/>
        </p:nvSpPr>
        <p:spPr>
          <a:xfrm>
            <a:off x="9667013" y="3251884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2A0082B-99E2-0935-CA24-8795F0F64871}"/>
              </a:ext>
            </a:extLst>
          </p:cNvPr>
          <p:cNvSpPr txBox="1"/>
          <p:nvPr/>
        </p:nvSpPr>
        <p:spPr>
          <a:xfrm>
            <a:off x="7962905" y="3594652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Usuario cliente: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82587AF-DFE0-DB7D-D398-CBA3C74A7F5E}"/>
              </a:ext>
            </a:extLst>
          </p:cNvPr>
          <p:cNvSpPr/>
          <p:nvPr/>
        </p:nvSpPr>
        <p:spPr>
          <a:xfrm>
            <a:off x="9657298" y="360052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6FCE5CA-9482-4101-ACB3-55D4BEE95E25}"/>
              </a:ext>
            </a:extLst>
          </p:cNvPr>
          <p:cNvSpPr txBox="1"/>
          <p:nvPr/>
        </p:nvSpPr>
        <p:spPr>
          <a:xfrm>
            <a:off x="7962905" y="3944229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Contraseña cliente: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200482B-0AF1-1348-4F0B-66A7AB4DFBF6}"/>
              </a:ext>
            </a:extLst>
          </p:cNvPr>
          <p:cNvSpPr/>
          <p:nvPr/>
        </p:nvSpPr>
        <p:spPr>
          <a:xfrm>
            <a:off x="9667013" y="3957697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943AB69-4889-4993-B6FD-B7DD727CD83E}"/>
              </a:ext>
            </a:extLst>
          </p:cNvPr>
          <p:cNvSpPr txBox="1"/>
          <p:nvPr/>
        </p:nvSpPr>
        <p:spPr>
          <a:xfrm>
            <a:off x="7962905" y="4287863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Conductores extra: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0502484-401D-B0ED-71DC-D9A32EDBFB27}"/>
              </a:ext>
            </a:extLst>
          </p:cNvPr>
          <p:cNvSpPr/>
          <p:nvPr/>
        </p:nvSpPr>
        <p:spPr>
          <a:xfrm>
            <a:off x="9667013" y="430590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B3F7B26-4930-A82F-5AD1-CE383D2F7565}"/>
              </a:ext>
            </a:extLst>
          </p:cNvPr>
          <p:cNvSpPr txBox="1"/>
          <p:nvPr/>
        </p:nvSpPr>
        <p:spPr>
          <a:xfrm>
            <a:off x="7962905" y="4649430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Usuario del conductor: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E4A3F76-F202-0A10-8476-B1379A624512}"/>
              </a:ext>
            </a:extLst>
          </p:cNvPr>
          <p:cNvSpPr/>
          <p:nvPr/>
        </p:nvSpPr>
        <p:spPr>
          <a:xfrm>
            <a:off x="9657297" y="4653418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064B49C-1459-4759-EF6D-8A75352A724E}"/>
              </a:ext>
            </a:extLst>
          </p:cNvPr>
          <p:cNvSpPr txBox="1"/>
          <p:nvPr/>
        </p:nvSpPr>
        <p:spPr>
          <a:xfrm>
            <a:off x="7962905" y="4981704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Clave del conductor: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B8C4727-A6A4-1BDD-D326-8DDC5AC90DA6}"/>
              </a:ext>
            </a:extLst>
          </p:cNvPr>
          <p:cNvSpPr/>
          <p:nvPr/>
        </p:nvSpPr>
        <p:spPr>
          <a:xfrm>
            <a:off x="9657297" y="498757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77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F8BA509-D331-D3A0-3A4A-777ACCC12AE6}"/>
              </a:ext>
            </a:extLst>
          </p:cNvPr>
          <p:cNvSpPr/>
          <p:nvPr/>
        </p:nvSpPr>
        <p:spPr>
          <a:xfrm>
            <a:off x="1066799" y="692726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AC19C6-EF38-3480-762D-464030EB498B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Cliente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85F496-613C-885C-D767-7DB851A5B505}"/>
              </a:ext>
            </a:extLst>
          </p:cNvPr>
          <p:cNvSpPr/>
          <p:nvPr/>
        </p:nvSpPr>
        <p:spPr>
          <a:xfrm>
            <a:off x="1477615" y="1694723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reserva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DB6709-9D8C-E9C0-33A9-5B23810D0786}"/>
              </a:ext>
            </a:extLst>
          </p:cNvPr>
          <p:cNvSpPr/>
          <p:nvPr/>
        </p:nvSpPr>
        <p:spPr>
          <a:xfrm>
            <a:off x="1477616" y="2679325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reserva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36385B-67A9-EA49-C49D-E3479CA5CDB9}"/>
              </a:ext>
            </a:extLst>
          </p:cNvPr>
          <p:cNvSpPr/>
          <p:nvPr/>
        </p:nvSpPr>
        <p:spPr>
          <a:xfrm>
            <a:off x="1477616" y="366392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24082DD-B5BD-7318-9490-A43C718104CC}"/>
              </a:ext>
            </a:extLst>
          </p:cNvPr>
          <p:cNvCxnSpPr>
            <a:cxnSpLocks/>
          </p:cNvCxnSpPr>
          <p:nvPr/>
        </p:nvCxnSpPr>
        <p:spPr>
          <a:xfrm>
            <a:off x="4197927" y="1967345"/>
            <a:ext cx="3491349" cy="936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9BB5D7D-8E3E-13B4-9078-4AFD8B4186FC}"/>
              </a:ext>
            </a:extLst>
          </p:cNvPr>
          <p:cNvSpPr/>
          <p:nvPr/>
        </p:nvSpPr>
        <p:spPr>
          <a:xfrm>
            <a:off x="7795297" y="914399"/>
            <a:ext cx="3731684" cy="54725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1A60F4-1D12-13D8-901D-0A9074A98538}"/>
              </a:ext>
            </a:extLst>
          </p:cNvPr>
          <p:cNvSpPr txBox="1"/>
          <p:nvPr/>
        </p:nvSpPr>
        <p:spPr>
          <a:xfrm>
            <a:off x="8091053" y="969812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Crear reserva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DEBCE55-20FC-E25F-1832-729D8F2B93EE}"/>
              </a:ext>
            </a:extLst>
          </p:cNvPr>
          <p:cNvSpPr txBox="1"/>
          <p:nvPr/>
        </p:nvSpPr>
        <p:spPr>
          <a:xfrm>
            <a:off x="7962906" y="1832982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recogida: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50E0DE2-B8C1-BEB6-A555-7D4CEF27A8DD}"/>
              </a:ext>
            </a:extLst>
          </p:cNvPr>
          <p:cNvSpPr/>
          <p:nvPr/>
        </p:nvSpPr>
        <p:spPr>
          <a:xfrm>
            <a:off x="9668366" y="1829800"/>
            <a:ext cx="1659155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6DFA34-78E8-1F75-38EB-253B95F1398C}"/>
              </a:ext>
            </a:extLst>
          </p:cNvPr>
          <p:cNvSpPr txBox="1"/>
          <p:nvPr/>
        </p:nvSpPr>
        <p:spPr>
          <a:xfrm>
            <a:off x="7962905" y="2186557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Ubicación recogida: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4A63CF-B948-DE6A-01B8-D6D6D997247A}"/>
              </a:ext>
            </a:extLst>
          </p:cNvPr>
          <p:cNvSpPr/>
          <p:nvPr/>
        </p:nvSpPr>
        <p:spPr>
          <a:xfrm>
            <a:off x="9667013" y="2198301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EABE67D-69BA-175C-6377-8E5268B97CB4}"/>
              </a:ext>
            </a:extLst>
          </p:cNvPr>
          <p:cNvSpPr/>
          <p:nvPr/>
        </p:nvSpPr>
        <p:spPr>
          <a:xfrm>
            <a:off x="8501870" y="568075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reserva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EEC74B-1B2E-CE66-A4E5-343B46C40FB0}"/>
              </a:ext>
            </a:extLst>
          </p:cNvPr>
          <p:cNvSpPr txBox="1"/>
          <p:nvPr/>
        </p:nvSpPr>
        <p:spPr>
          <a:xfrm>
            <a:off x="7952509" y="1475231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Categoría: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70968CC-050E-137F-C2C1-E025D12F4AAA}"/>
              </a:ext>
            </a:extLst>
          </p:cNvPr>
          <p:cNvSpPr/>
          <p:nvPr/>
        </p:nvSpPr>
        <p:spPr>
          <a:xfrm>
            <a:off x="9657298" y="1473833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450EDDA-1EAE-3782-6991-84FC17D3AFEA}"/>
              </a:ext>
            </a:extLst>
          </p:cNvPr>
          <p:cNvSpPr txBox="1"/>
          <p:nvPr/>
        </p:nvSpPr>
        <p:spPr>
          <a:xfrm>
            <a:off x="7962905" y="2560902"/>
            <a:ext cx="1570383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Ubicación entrega: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ADAE98B-BB9A-83DB-AC92-73A17BDA3069}"/>
              </a:ext>
            </a:extLst>
          </p:cNvPr>
          <p:cNvSpPr/>
          <p:nvPr/>
        </p:nvSpPr>
        <p:spPr>
          <a:xfrm>
            <a:off x="9667013" y="257264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3C91E6B-536C-4881-D14C-F3C2A75B4AE8}"/>
              </a:ext>
            </a:extLst>
          </p:cNvPr>
          <p:cNvSpPr txBox="1"/>
          <p:nvPr/>
        </p:nvSpPr>
        <p:spPr>
          <a:xfrm>
            <a:off x="7962905" y="2907651"/>
            <a:ext cx="157038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050" dirty="0"/>
              <a:t>Fecha entrega temprano: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59B85C0-8FF0-7374-717E-4F76860FE87A}"/>
              </a:ext>
            </a:extLst>
          </p:cNvPr>
          <p:cNvSpPr/>
          <p:nvPr/>
        </p:nvSpPr>
        <p:spPr>
          <a:xfrm>
            <a:off x="9667013" y="290368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681A002-9D12-35C9-ABA4-8CE08640FDCB}"/>
              </a:ext>
            </a:extLst>
          </p:cNvPr>
          <p:cNvSpPr txBox="1"/>
          <p:nvPr/>
        </p:nvSpPr>
        <p:spPr>
          <a:xfrm>
            <a:off x="7962905" y="324643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entrega tarde: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AAA9C89-6206-D6ED-02D5-666BF0B8903F}"/>
              </a:ext>
            </a:extLst>
          </p:cNvPr>
          <p:cNvSpPr/>
          <p:nvPr/>
        </p:nvSpPr>
        <p:spPr>
          <a:xfrm>
            <a:off x="9667013" y="3251884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384D353-C9DC-42D5-FB2C-E546B881BEEF}"/>
              </a:ext>
            </a:extLst>
          </p:cNvPr>
          <p:cNvSpPr txBox="1"/>
          <p:nvPr/>
        </p:nvSpPr>
        <p:spPr>
          <a:xfrm>
            <a:off x="7962905" y="3594652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Usuario: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9699A69-8C8B-7BAF-F2CB-FBB59706616B}"/>
              </a:ext>
            </a:extLst>
          </p:cNvPr>
          <p:cNvSpPr/>
          <p:nvPr/>
        </p:nvSpPr>
        <p:spPr>
          <a:xfrm>
            <a:off x="9657298" y="360052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2CBB793-0B20-8566-7C30-16D6CD1FCFA1}"/>
              </a:ext>
            </a:extLst>
          </p:cNvPr>
          <p:cNvSpPr txBox="1"/>
          <p:nvPr/>
        </p:nvSpPr>
        <p:spPr>
          <a:xfrm>
            <a:off x="7962905" y="3944229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Contraseña: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0498A37-0AD1-8C67-26F8-07A55A1D119E}"/>
              </a:ext>
            </a:extLst>
          </p:cNvPr>
          <p:cNvSpPr/>
          <p:nvPr/>
        </p:nvSpPr>
        <p:spPr>
          <a:xfrm>
            <a:off x="9667013" y="3957697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E8350F0-2945-62CC-6270-6EF5169CC8A1}"/>
              </a:ext>
            </a:extLst>
          </p:cNvPr>
          <p:cNvSpPr txBox="1"/>
          <p:nvPr/>
        </p:nvSpPr>
        <p:spPr>
          <a:xfrm>
            <a:off x="7962905" y="4287863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Conductores extra: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514FED0-4DCF-B125-E37C-413FD70A17F7}"/>
              </a:ext>
            </a:extLst>
          </p:cNvPr>
          <p:cNvSpPr/>
          <p:nvPr/>
        </p:nvSpPr>
        <p:spPr>
          <a:xfrm>
            <a:off x="9667013" y="430590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8EF348C-0E89-354E-B01C-7832457CA592}"/>
              </a:ext>
            </a:extLst>
          </p:cNvPr>
          <p:cNvSpPr txBox="1"/>
          <p:nvPr/>
        </p:nvSpPr>
        <p:spPr>
          <a:xfrm>
            <a:off x="7962905" y="4649430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Usuario del conductor: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694ABB9-199B-1B69-10DC-12A652EA7F0F}"/>
              </a:ext>
            </a:extLst>
          </p:cNvPr>
          <p:cNvSpPr/>
          <p:nvPr/>
        </p:nvSpPr>
        <p:spPr>
          <a:xfrm>
            <a:off x="9657297" y="4653418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9E33D9A-0A96-C064-2C3E-7A5E23484F59}"/>
              </a:ext>
            </a:extLst>
          </p:cNvPr>
          <p:cNvSpPr txBox="1"/>
          <p:nvPr/>
        </p:nvSpPr>
        <p:spPr>
          <a:xfrm>
            <a:off x="7962905" y="4981704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Clave del conductor: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038AA78-3D05-2BBF-D81E-99CE54B67C4A}"/>
              </a:ext>
            </a:extLst>
          </p:cNvPr>
          <p:cNvSpPr/>
          <p:nvPr/>
        </p:nvSpPr>
        <p:spPr>
          <a:xfrm>
            <a:off x="9657297" y="498757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90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F8BA509-D331-D3A0-3A4A-777ACCC12AE6}"/>
              </a:ext>
            </a:extLst>
          </p:cNvPr>
          <p:cNvSpPr/>
          <p:nvPr/>
        </p:nvSpPr>
        <p:spPr>
          <a:xfrm>
            <a:off x="1066799" y="692726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AC19C6-EF38-3480-762D-464030EB498B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Cliente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85F496-613C-885C-D767-7DB851A5B505}"/>
              </a:ext>
            </a:extLst>
          </p:cNvPr>
          <p:cNvSpPr/>
          <p:nvPr/>
        </p:nvSpPr>
        <p:spPr>
          <a:xfrm>
            <a:off x="1477615" y="1694723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reserva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DB6709-9D8C-E9C0-33A9-5B23810D0786}"/>
              </a:ext>
            </a:extLst>
          </p:cNvPr>
          <p:cNvSpPr/>
          <p:nvPr/>
        </p:nvSpPr>
        <p:spPr>
          <a:xfrm>
            <a:off x="1477616" y="2679325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reserva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36385B-67A9-EA49-C49D-E3479CA5CDB9}"/>
              </a:ext>
            </a:extLst>
          </p:cNvPr>
          <p:cNvSpPr/>
          <p:nvPr/>
        </p:nvSpPr>
        <p:spPr>
          <a:xfrm>
            <a:off x="1477616" y="366392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24082DD-B5BD-7318-9490-A43C718104CC}"/>
              </a:ext>
            </a:extLst>
          </p:cNvPr>
          <p:cNvCxnSpPr>
            <a:cxnSpLocks/>
          </p:cNvCxnSpPr>
          <p:nvPr/>
        </p:nvCxnSpPr>
        <p:spPr>
          <a:xfrm>
            <a:off x="4186265" y="2960831"/>
            <a:ext cx="3491349" cy="936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9BB5D7D-8E3E-13B4-9078-4AFD8B4186FC}"/>
              </a:ext>
            </a:extLst>
          </p:cNvPr>
          <p:cNvSpPr/>
          <p:nvPr/>
        </p:nvSpPr>
        <p:spPr>
          <a:xfrm>
            <a:off x="7795297" y="914399"/>
            <a:ext cx="3731684" cy="4468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1A60F4-1D12-13D8-901D-0A9074A98538}"/>
              </a:ext>
            </a:extLst>
          </p:cNvPr>
          <p:cNvSpPr txBox="1"/>
          <p:nvPr/>
        </p:nvSpPr>
        <p:spPr>
          <a:xfrm>
            <a:off x="7795295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Modificar reserva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DEBCE55-20FC-E25F-1832-729D8F2B93EE}"/>
              </a:ext>
            </a:extLst>
          </p:cNvPr>
          <p:cNvSpPr txBox="1"/>
          <p:nvPr/>
        </p:nvSpPr>
        <p:spPr>
          <a:xfrm>
            <a:off x="7987901" y="215299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recogida: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50E0DE2-B8C1-BEB6-A555-7D4CEF27A8DD}"/>
              </a:ext>
            </a:extLst>
          </p:cNvPr>
          <p:cNvSpPr/>
          <p:nvPr/>
        </p:nvSpPr>
        <p:spPr>
          <a:xfrm>
            <a:off x="9667013" y="2152990"/>
            <a:ext cx="1659155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6DFA34-78E8-1F75-38EB-253B95F1398C}"/>
              </a:ext>
            </a:extLst>
          </p:cNvPr>
          <p:cNvSpPr txBox="1"/>
          <p:nvPr/>
        </p:nvSpPr>
        <p:spPr>
          <a:xfrm>
            <a:off x="7962905" y="2602571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Ubicación recogida: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4A63CF-B948-DE6A-01B8-D6D6D997247A}"/>
              </a:ext>
            </a:extLst>
          </p:cNvPr>
          <p:cNvSpPr/>
          <p:nvPr/>
        </p:nvSpPr>
        <p:spPr>
          <a:xfrm>
            <a:off x="9667013" y="2600314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EABE67D-69BA-175C-6377-8E5268B97CB4}"/>
              </a:ext>
            </a:extLst>
          </p:cNvPr>
          <p:cNvSpPr/>
          <p:nvPr/>
        </p:nvSpPr>
        <p:spPr>
          <a:xfrm>
            <a:off x="8501870" y="4516977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reserva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EEC74B-1B2E-CE66-A4E5-343B46C40FB0}"/>
              </a:ext>
            </a:extLst>
          </p:cNvPr>
          <p:cNvSpPr txBox="1"/>
          <p:nvPr/>
        </p:nvSpPr>
        <p:spPr>
          <a:xfrm>
            <a:off x="7962905" y="1680315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Id reserva: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70968CC-050E-137F-C2C1-E025D12F4AAA}"/>
              </a:ext>
            </a:extLst>
          </p:cNvPr>
          <p:cNvSpPr/>
          <p:nvPr/>
        </p:nvSpPr>
        <p:spPr>
          <a:xfrm>
            <a:off x="9655945" y="1680314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3C91E6B-536C-4881-D14C-F3C2A75B4AE8}"/>
              </a:ext>
            </a:extLst>
          </p:cNvPr>
          <p:cNvSpPr txBox="1"/>
          <p:nvPr/>
        </p:nvSpPr>
        <p:spPr>
          <a:xfrm>
            <a:off x="7952509" y="3100106"/>
            <a:ext cx="157038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050" dirty="0"/>
              <a:t>Fecha entrega temprano: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59B85C0-8FF0-7374-717E-4F76860FE87A}"/>
              </a:ext>
            </a:extLst>
          </p:cNvPr>
          <p:cNvSpPr/>
          <p:nvPr/>
        </p:nvSpPr>
        <p:spPr>
          <a:xfrm>
            <a:off x="9667013" y="3097452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681A002-9D12-35C9-ABA4-8CE08640FDCB}"/>
              </a:ext>
            </a:extLst>
          </p:cNvPr>
          <p:cNvSpPr txBox="1"/>
          <p:nvPr/>
        </p:nvSpPr>
        <p:spPr>
          <a:xfrm>
            <a:off x="7962905" y="3565088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entrega tarde: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AAA9C89-6206-D6ED-02D5-666BF0B8903F}"/>
              </a:ext>
            </a:extLst>
          </p:cNvPr>
          <p:cNvSpPr/>
          <p:nvPr/>
        </p:nvSpPr>
        <p:spPr>
          <a:xfrm>
            <a:off x="9667013" y="354219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6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61D119-77FD-CA93-BDDB-7404A8F5266A}"/>
              </a:ext>
            </a:extLst>
          </p:cNvPr>
          <p:cNvSpPr/>
          <p:nvPr/>
        </p:nvSpPr>
        <p:spPr>
          <a:xfrm>
            <a:off x="1066799" y="692726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4216B4-795C-6AB8-7266-F81DFB7CC7E7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Menú Principal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FD38EA-B7E1-90CE-B022-6C6072F2D49B}"/>
              </a:ext>
            </a:extLst>
          </p:cNvPr>
          <p:cNvSpPr/>
          <p:nvPr/>
        </p:nvSpPr>
        <p:spPr>
          <a:xfrm>
            <a:off x="1477615" y="1694723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Iniciar sesión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EC50A1-ED92-E1F8-0ECA-2A1B04702210}"/>
              </a:ext>
            </a:extLst>
          </p:cNvPr>
          <p:cNvSpPr/>
          <p:nvPr/>
        </p:nvSpPr>
        <p:spPr>
          <a:xfrm>
            <a:off x="1477616" y="2679325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usuario nuevo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7DE7E8-4508-1208-6F82-825FC5FFFB5C}"/>
              </a:ext>
            </a:extLst>
          </p:cNvPr>
          <p:cNvSpPr/>
          <p:nvPr/>
        </p:nvSpPr>
        <p:spPr>
          <a:xfrm>
            <a:off x="1477616" y="366392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Salir de la aplicación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E733461-677E-8CFD-D074-3BB335BB06C3}"/>
              </a:ext>
            </a:extLst>
          </p:cNvPr>
          <p:cNvCxnSpPr>
            <a:cxnSpLocks/>
          </p:cNvCxnSpPr>
          <p:nvPr/>
        </p:nvCxnSpPr>
        <p:spPr>
          <a:xfrm flipV="1">
            <a:off x="4308764" y="2078182"/>
            <a:ext cx="3380512" cy="879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A50C9C3-5F8E-CBA3-719A-18930F5626BD}"/>
              </a:ext>
            </a:extLst>
          </p:cNvPr>
          <p:cNvSpPr/>
          <p:nvPr/>
        </p:nvSpPr>
        <p:spPr>
          <a:xfrm>
            <a:off x="7855514" y="858981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01F809D-D6D8-A741-276D-C1B0138FC040}"/>
              </a:ext>
            </a:extLst>
          </p:cNvPr>
          <p:cNvSpPr txBox="1"/>
          <p:nvPr/>
        </p:nvSpPr>
        <p:spPr>
          <a:xfrm>
            <a:off x="7855514" y="1080654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Registrar usuario nuevo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A1709FA-BC47-9946-DD2A-F30D3382A0AF}"/>
              </a:ext>
            </a:extLst>
          </p:cNvPr>
          <p:cNvSpPr/>
          <p:nvPr/>
        </p:nvSpPr>
        <p:spPr>
          <a:xfrm>
            <a:off x="8266331" y="2263695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8E1FE59-3BD6-A9A0-F9D8-BB9F107ADB9D}"/>
              </a:ext>
            </a:extLst>
          </p:cNvPr>
          <p:cNvSpPr/>
          <p:nvPr/>
        </p:nvSpPr>
        <p:spPr>
          <a:xfrm>
            <a:off x="8266331" y="370548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231835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7AED39E-B79E-11C2-7A67-5F774ABE990E}"/>
              </a:ext>
            </a:extLst>
          </p:cNvPr>
          <p:cNvSpPr/>
          <p:nvPr/>
        </p:nvSpPr>
        <p:spPr>
          <a:xfrm>
            <a:off x="678870" y="803563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D6A7C9-A584-5CFF-57D6-703623C7714D}"/>
              </a:ext>
            </a:extLst>
          </p:cNvPr>
          <p:cNvSpPr txBox="1"/>
          <p:nvPr/>
        </p:nvSpPr>
        <p:spPr>
          <a:xfrm>
            <a:off x="678870" y="1025236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Registrar usuario nuevo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CC4EE9-A183-7668-661F-A83B9A9218D7}"/>
              </a:ext>
            </a:extLst>
          </p:cNvPr>
          <p:cNvSpPr/>
          <p:nvPr/>
        </p:nvSpPr>
        <p:spPr>
          <a:xfrm>
            <a:off x="1089687" y="220827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413C04-5AF9-9EC3-8F8E-4D60D640D9F7}"/>
              </a:ext>
            </a:extLst>
          </p:cNvPr>
          <p:cNvSpPr/>
          <p:nvPr/>
        </p:nvSpPr>
        <p:spPr>
          <a:xfrm>
            <a:off x="1089687" y="3650069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9697D3D-5D5C-B2A1-4165-2ACA7BACEAB1}"/>
              </a:ext>
            </a:extLst>
          </p:cNvPr>
          <p:cNvCxnSpPr/>
          <p:nvPr/>
        </p:nvCxnSpPr>
        <p:spPr>
          <a:xfrm>
            <a:off x="3823855" y="2452255"/>
            <a:ext cx="4017818" cy="872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1420328-D75D-624E-64A0-10B77E3A863E}"/>
              </a:ext>
            </a:extLst>
          </p:cNvPr>
          <p:cNvSpPr/>
          <p:nvPr/>
        </p:nvSpPr>
        <p:spPr>
          <a:xfrm>
            <a:off x="7961557" y="-6"/>
            <a:ext cx="3731684" cy="6705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21EB8E-98E6-2071-D908-D26509999127}"/>
              </a:ext>
            </a:extLst>
          </p:cNvPr>
          <p:cNvSpPr txBox="1"/>
          <p:nvPr/>
        </p:nvSpPr>
        <p:spPr>
          <a:xfrm>
            <a:off x="7961555" y="69255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Registrar cliente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B89EBE-DA19-3470-CAAB-BDC2E798D554}"/>
              </a:ext>
            </a:extLst>
          </p:cNvPr>
          <p:cNvSpPr txBox="1"/>
          <p:nvPr/>
        </p:nvSpPr>
        <p:spPr>
          <a:xfrm>
            <a:off x="8129165" y="918809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Contraseña: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A855CF1-120B-DDC7-9DDB-BFBD3BF5CBA0}"/>
              </a:ext>
            </a:extLst>
          </p:cNvPr>
          <p:cNvSpPr/>
          <p:nvPr/>
        </p:nvSpPr>
        <p:spPr>
          <a:xfrm>
            <a:off x="9819433" y="915956"/>
            <a:ext cx="1659155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088E3-1CD1-B13D-182D-B9AD1A37ADD1}"/>
              </a:ext>
            </a:extLst>
          </p:cNvPr>
          <p:cNvSpPr txBox="1"/>
          <p:nvPr/>
        </p:nvSpPr>
        <p:spPr>
          <a:xfrm>
            <a:off x="8129165" y="1272073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Nombre completo: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76D703-2E84-D443-70D7-D455974D993C}"/>
              </a:ext>
            </a:extLst>
          </p:cNvPr>
          <p:cNvSpPr/>
          <p:nvPr/>
        </p:nvSpPr>
        <p:spPr>
          <a:xfrm>
            <a:off x="9826265" y="127207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6D26B2-5CD2-9445-9A9F-75C41038D061}"/>
              </a:ext>
            </a:extLst>
          </p:cNvPr>
          <p:cNvSpPr/>
          <p:nvPr/>
        </p:nvSpPr>
        <p:spPr>
          <a:xfrm>
            <a:off x="8668130" y="606869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cliente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903459-F354-7B2B-FA82-884AD75325B1}"/>
              </a:ext>
            </a:extLst>
          </p:cNvPr>
          <p:cNvSpPr txBox="1"/>
          <p:nvPr/>
        </p:nvSpPr>
        <p:spPr>
          <a:xfrm>
            <a:off x="8129165" y="573874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Usuario: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8013A3-DE19-E317-5AEB-2B52E49C58F7}"/>
              </a:ext>
            </a:extLst>
          </p:cNvPr>
          <p:cNvSpPr/>
          <p:nvPr/>
        </p:nvSpPr>
        <p:spPr>
          <a:xfrm>
            <a:off x="9822205" y="573508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421CC2-D153-626F-A23E-50B049EFBC48}"/>
              </a:ext>
            </a:extLst>
          </p:cNvPr>
          <p:cNvSpPr txBox="1"/>
          <p:nvPr/>
        </p:nvSpPr>
        <p:spPr>
          <a:xfrm>
            <a:off x="8129165" y="1649300"/>
            <a:ext cx="1570383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Número de teléfono: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35DECA-92A7-520F-004E-8EA0AB9B4233}"/>
              </a:ext>
            </a:extLst>
          </p:cNvPr>
          <p:cNvSpPr/>
          <p:nvPr/>
        </p:nvSpPr>
        <p:spPr>
          <a:xfrm>
            <a:off x="9819432" y="1643822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68CE0C9-6C1F-7601-1230-A0CB9E46AEE0}"/>
              </a:ext>
            </a:extLst>
          </p:cNvPr>
          <p:cNvSpPr txBox="1"/>
          <p:nvPr/>
        </p:nvSpPr>
        <p:spPr>
          <a:xfrm>
            <a:off x="8129165" y="2018496"/>
            <a:ext cx="157038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050" dirty="0"/>
              <a:t>Dirección: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2861CD4-A2B9-2F5E-4409-DDF7799798E9}"/>
              </a:ext>
            </a:extLst>
          </p:cNvPr>
          <p:cNvSpPr/>
          <p:nvPr/>
        </p:nvSpPr>
        <p:spPr>
          <a:xfrm>
            <a:off x="9819431" y="201762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8CA1A2-F653-4299-AE95-72B7D8DE65CB}"/>
              </a:ext>
            </a:extLst>
          </p:cNvPr>
          <p:cNvSpPr txBox="1"/>
          <p:nvPr/>
        </p:nvSpPr>
        <p:spPr>
          <a:xfrm>
            <a:off x="8129165" y="2386584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de nacimiento: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10D9232-E72F-E31D-2527-FDFBB5A41587}"/>
              </a:ext>
            </a:extLst>
          </p:cNvPr>
          <p:cNvSpPr/>
          <p:nvPr/>
        </p:nvSpPr>
        <p:spPr>
          <a:xfrm>
            <a:off x="9833273" y="237661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6FB57A0-E30E-0259-A5EC-DAD3F3E7987A}"/>
              </a:ext>
            </a:extLst>
          </p:cNvPr>
          <p:cNvSpPr txBox="1"/>
          <p:nvPr/>
        </p:nvSpPr>
        <p:spPr>
          <a:xfrm>
            <a:off x="8129165" y="276252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Nacionalidad: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C12F32-FE87-82C1-1270-AAAB1EE1C1B0}"/>
              </a:ext>
            </a:extLst>
          </p:cNvPr>
          <p:cNvSpPr/>
          <p:nvPr/>
        </p:nvSpPr>
        <p:spPr>
          <a:xfrm>
            <a:off x="9819430" y="275614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6B49910-D5CA-F1B8-DB0A-52232724ECB4}"/>
              </a:ext>
            </a:extLst>
          </p:cNvPr>
          <p:cNvSpPr txBox="1"/>
          <p:nvPr/>
        </p:nvSpPr>
        <p:spPr>
          <a:xfrm>
            <a:off x="8129164" y="3140994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Imagen ID: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A40C0D1-8CF5-DA90-29A5-594AC5FBE39A}"/>
              </a:ext>
            </a:extLst>
          </p:cNvPr>
          <p:cNvSpPr/>
          <p:nvPr/>
        </p:nvSpPr>
        <p:spPr>
          <a:xfrm>
            <a:off x="9819429" y="3143801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AF775C6-F4C1-5504-66D1-06ED2CCDFA7F}"/>
              </a:ext>
            </a:extLst>
          </p:cNvPr>
          <p:cNvSpPr txBox="1"/>
          <p:nvPr/>
        </p:nvSpPr>
        <p:spPr>
          <a:xfrm>
            <a:off x="8129164" y="3515017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Número de licencia: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27736A2-FABA-982F-6BBC-74074491F283}"/>
              </a:ext>
            </a:extLst>
          </p:cNvPr>
          <p:cNvSpPr/>
          <p:nvPr/>
        </p:nvSpPr>
        <p:spPr>
          <a:xfrm>
            <a:off x="9833273" y="351549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53EB832-9C74-96B0-0214-33AC52A5E69D}"/>
              </a:ext>
            </a:extLst>
          </p:cNvPr>
          <p:cNvSpPr txBox="1"/>
          <p:nvPr/>
        </p:nvSpPr>
        <p:spPr>
          <a:xfrm>
            <a:off x="8129164" y="3901856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País de expedición: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025E6-405B-4E06-8F1A-24B06B0D7D21}"/>
              </a:ext>
            </a:extLst>
          </p:cNvPr>
          <p:cNvSpPr/>
          <p:nvPr/>
        </p:nvSpPr>
        <p:spPr>
          <a:xfrm>
            <a:off x="9819428" y="3903151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8102E2-D05E-CD0A-FA1C-CA82F8FB8294}"/>
              </a:ext>
            </a:extLst>
          </p:cNvPr>
          <p:cNvSpPr txBox="1"/>
          <p:nvPr/>
        </p:nvSpPr>
        <p:spPr>
          <a:xfrm>
            <a:off x="8129164" y="4287569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de vencimiento: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B11A305-1492-B85D-F27A-2C0049F8C9F1}"/>
              </a:ext>
            </a:extLst>
          </p:cNvPr>
          <p:cNvSpPr/>
          <p:nvPr/>
        </p:nvSpPr>
        <p:spPr>
          <a:xfrm>
            <a:off x="9819427" y="427958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06F18F3-05D1-39C8-9BF9-EC317DF67A43}"/>
              </a:ext>
            </a:extLst>
          </p:cNvPr>
          <p:cNvSpPr txBox="1"/>
          <p:nvPr/>
        </p:nvSpPr>
        <p:spPr>
          <a:xfrm>
            <a:off x="8129164" y="4647197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Imagen de licencia: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8374404-42B3-5161-DB7B-DDF7FA8F9658}"/>
              </a:ext>
            </a:extLst>
          </p:cNvPr>
          <p:cNvSpPr/>
          <p:nvPr/>
        </p:nvSpPr>
        <p:spPr>
          <a:xfrm>
            <a:off x="9819426" y="4639294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7AB5503-2A32-5873-4418-F2BCADBD215F}"/>
              </a:ext>
            </a:extLst>
          </p:cNvPr>
          <p:cNvSpPr txBox="1"/>
          <p:nvPr/>
        </p:nvSpPr>
        <p:spPr>
          <a:xfrm>
            <a:off x="8129164" y="5007327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Num tarjeta de crédito: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8423B86-33BB-B77F-0C76-EC9E697C4673}"/>
              </a:ext>
            </a:extLst>
          </p:cNvPr>
          <p:cNvSpPr txBox="1"/>
          <p:nvPr/>
        </p:nvSpPr>
        <p:spPr>
          <a:xfrm>
            <a:off x="8129164" y="5371646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Fecha de vencimiento: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BDBF7FB-450A-3075-2651-C6C819800476}"/>
              </a:ext>
            </a:extLst>
          </p:cNvPr>
          <p:cNvSpPr txBox="1"/>
          <p:nvPr/>
        </p:nvSpPr>
        <p:spPr>
          <a:xfrm>
            <a:off x="8129164" y="573300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CVV: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2C4185-E624-2FE6-37B7-2FDFD3E2402D}"/>
              </a:ext>
            </a:extLst>
          </p:cNvPr>
          <p:cNvSpPr/>
          <p:nvPr/>
        </p:nvSpPr>
        <p:spPr>
          <a:xfrm>
            <a:off x="9819425" y="5013198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CE26235-7D38-7D40-05A3-CFA75AC49EA7}"/>
              </a:ext>
            </a:extLst>
          </p:cNvPr>
          <p:cNvSpPr/>
          <p:nvPr/>
        </p:nvSpPr>
        <p:spPr>
          <a:xfrm>
            <a:off x="9819424" y="5374463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F994DC2-6BAA-8979-9573-74E8161D8865}"/>
              </a:ext>
            </a:extLst>
          </p:cNvPr>
          <p:cNvSpPr/>
          <p:nvPr/>
        </p:nvSpPr>
        <p:spPr>
          <a:xfrm>
            <a:off x="9819423" y="571870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42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7AED39E-B79E-11C2-7A67-5F774ABE990E}"/>
              </a:ext>
            </a:extLst>
          </p:cNvPr>
          <p:cNvSpPr/>
          <p:nvPr/>
        </p:nvSpPr>
        <p:spPr>
          <a:xfrm>
            <a:off x="678870" y="803563"/>
            <a:ext cx="3435927" cy="418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D6A7C9-A584-5CFF-57D6-703623C7714D}"/>
              </a:ext>
            </a:extLst>
          </p:cNvPr>
          <p:cNvSpPr txBox="1"/>
          <p:nvPr/>
        </p:nvSpPr>
        <p:spPr>
          <a:xfrm>
            <a:off x="678870" y="1025236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Registrar usuario nuevo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CC4EE9-A183-7668-661F-A83B9A9218D7}"/>
              </a:ext>
            </a:extLst>
          </p:cNvPr>
          <p:cNvSpPr/>
          <p:nvPr/>
        </p:nvSpPr>
        <p:spPr>
          <a:xfrm>
            <a:off x="1089687" y="2208277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413C04-5AF9-9EC3-8F8E-4D60D640D9F7}"/>
              </a:ext>
            </a:extLst>
          </p:cNvPr>
          <p:cNvSpPr/>
          <p:nvPr/>
        </p:nvSpPr>
        <p:spPr>
          <a:xfrm>
            <a:off x="1089687" y="3650069"/>
            <a:ext cx="2614291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9697D3D-5D5C-B2A1-4165-2ACA7BACEAB1}"/>
              </a:ext>
            </a:extLst>
          </p:cNvPr>
          <p:cNvCxnSpPr>
            <a:cxnSpLocks/>
          </p:cNvCxnSpPr>
          <p:nvPr/>
        </p:nvCxnSpPr>
        <p:spPr>
          <a:xfrm flipV="1">
            <a:off x="3837702" y="2517389"/>
            <a:ext cx="3909197" cy="1390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3F8CF91-2AAA-1521-4BAE-2FD8129B348B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3A2D175-16E3-31F9-8201-E5F057CBE945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Registrar administrador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D9AED49-655F-3E43-E420-8F722C80FA84}"/>
              </a:ext>
            </a:extLst>
          </p:cNvPr>
          <p:cNvSpPr txBox="1"/>
          <p:nvPr/>
        </p:nvSpPr>
        <p:spPr>
          <a:xfrm>
            <a:off x="7713522" y="2505586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Contraseña: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1EEA281-B80D-7BD3-C16E-14E4C53DEEF7}"/>
              </a:ext>
            </a:extLst>
          </p:cNvPr>
          <p:cNvSpPr/>
          <p:nvPr/>
        </p:nvSpPr>
        <p:spPr>
          <a:xfrm>
            <a:off x="9417630" y="2503329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6365481-02B0-F990-2EF5-6FBEDD7BA2ED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administrador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CDA0647-AB9B-EA40-0A66-AEFBF85A356F}"/>
              </a:ext>
            </a:extLst>
          </p:cNvPr>
          <p:cNvSpPr txBox="1"/>
          <p:nvPr/>
        </p:nvSpPr>
        <p:spPr>
          <a:xfrm>
            <a:off x="7713522" y="1943554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Nombre de usuario: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3D35CEA-E0EE-07D1-A10E-6EA7D657AD3D}"/>
              </a:ext>
            </a:extLst>
          </p:cNvPr>
          <p:cNvSpPr/>
          <p:nvPr/>
        </p:nvSpPr>
        <p:spPr>
          <a:xfrm>
            <a:off x="9406562" y="1943553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4334662-39FD-B330-5AA0-D466DA29711D}"/>
              </a:ext>
            </a:extLst>
          </p:cNvPr>
          <p:cNvSpPr txBox="1"/>
          <p:nvPr/>
        </p:nvSpPr>
        <p:spPr>
          <a:xfrm>
            <a:off x="7703126" y="3100106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Número de sede: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FE61F28-7FD8-028C-8A4E-BCF60668F8F1}"/>
              </a:ext>
            </a:extLst>
          </p:cNvPr>
          <p:cNvSpPr/>
          <p:nvPr/>
        </p:nvSpPr>
        <p:spPr>
          <a:xfrm>
            <a:off x="9417630" y="3097452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77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045CEA-7CD6-3462-7C56-435BCD537208}"/>
              </a:ext>
            </a:extLst>
          </p:cNvPr>
          <p:cNvSpPr txBox="1"/>
          <p:nvPr/>
        </p:nvSpPr>
        <p:spPr>
          <a:xfrm>
            <a:off x="3990109" y="872836"/>
            <a:ext cx="326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Disponibilidad de carros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1CD8E5-C2A9-A4A5-A79C-5279DD7D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7" y="1981200"/>
            <a:ext cx="11702172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5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5126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General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 carro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carro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E3A252-5E42-E339-28AC-A4DEF4A47C31}"/>
              </a:ext>
            </a:extLst>
          </p:cNvPr>
          <p:cNvSpPr/>
          <p:nvPr/>
        </p:nvSpPr>
        <p:spPr>
          <a:xfrm>
            <a:off x="1874877" y="2745614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sede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02616E-DA77-9BBD-2D86-ED04EF7113E4}"/>
              </a:ext>
            </a:extLst>
          </p:cNvPr>
          <p:cNvSpPr/>
          <p:nvPr/>
        </p:nvSpPr>
        <p:spPr>
          <a:xfrm>
            <a:off x="1874875" y="3332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sede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5" y="391865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5" y="4505177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4" y="5091698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/>
          <p:nvPr/>
        </p:nvCxnSpPr>
        <p:spPr>
          <a:xfrm>
            <a:off x="3879273" y="1803405"/>
            <a:ext cx="3934691" cy="1452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F95C53-65F4-A073-F5B1-765F825B3577}"/>
              </a:ext>
            </a:extLst>
          </p:cNvPr>
          <p:cNvSpPr/>
          <p:nvPr/>
        </p:nvSpPr>
        <p:spPr>
          <a:xfrm>
            <a:off x="7947699" y="914398"/>
            <a:ext cx="3731684" cy="4638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5E9914-101C-43FD-75DF-4E0864DDD361}"/>
              </a:ext>
            </a:extLst>
          </p:cNvPr>
          <p:cNvSpPr txBox="1"/>
          <p:nvPr/>
        </p:nvSpPr>
        <p:spPr>
          <a:xfrm>
            <a:off x="7947697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Agregar carro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72CF88-CA73-F7B1-80C2-A1D9E6BD0FCD}"/>
              </a:ext>
            </a:extLst>
          </p:cNvPr>
          <p:cNvSpPr txBox="1"/>
          <p:nvPr/>
        </p:nvSpPr>
        <p:spPr>
          <a:xfrm>
            <a:off x="8140303" y="215299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Marca: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E073A49-7C28-D966-86D2-20354964FFDE}"/>
              </a:ext>
            </a:extLst>
          </p:cNvPr>
          <p:cNvSpPr/>
          <p:nvPr/>
        </p:nvSpPr>
        <p:spPr>
          <a:xfrm>
            <a:off x="9819415" y="2152990"/>
            <a:ext cx="1659155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FDC4FC-1B3E-7ABD-65F5-6AE3CF43C650}"/>
              </a:ext>
            </a:extLst>
          </p:cNvPr>
          <p:cNvSpPr txBox="1"/>
          <p:nvPr/>
        </p:nvSpPr>
        <p:spPr>
          <a:xfrm>
            <a:off x="8115307" y="2602571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Color: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F1A9E9-50EC-C078-C0FF-90FF20CF43FE}"/>
              </a:ext>
            </a:extLst>
          </p:cNvPr>
          <p:cNvSpPr/>
          <p:nvPr/>
        </p:nvSpPr>
        <p:spPr>
          <a:xfrm>
            <a:off x="9819415" y="2600314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CD76E7-D94A-D261-E22E-2E6C9F076172}"/>
              </a:ext>
            </a:extLst>
          </p:cNvPr>
          <p:cNvSpPr/>
          <p:nvPr/>
        </p:nvSpPr>
        <p:spPr>
          <a:xfrm>
            <a:off x="8654272" y="4724802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 carro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C2580B-594C-FE7A-954A-2DE924734B87}"/>
              </a:ext>
            </a:extLst>
          </p:cNvPr>
          <p:cNvSpPr txBox="1"/>
          <p:nvPr/>
        </p:nvSpPr>
        <p:spPr>
          <a:xfrm>
            <a:off x="8115307" y="1680315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Placa: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BE6FD97-01A6-F4C4-9E23-16E8F4C3B71C}"/>
              </a:ext>
            </a:extLst>
          </p:cNvPr>
          <p:cNvSpPr/>
          <p:nvPr/>
        </p:nvSpPr>
        <p:spPr>
          <a:xfrm>
            <a:off x="9808347" y="1680314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088299-70F8-1DF0-61BA-09576A59195A}"/>
              </a:ext>
            </a:extLst>
          </p:cNvPr>
          <p:cNvSpPr txBox="1"/>
          <p:nvPr/>
        </p:nvSpPr>
        <p:spPr>
          <a:xfrm>
            <a:off x="8104911" y="3100106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Transmisión: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C8E1416-902B-A6A9-1865-CDCBEFF9F598}"/>
              </a:ext>
            </a:extLst>
          </p:cNvPr>
          <p:cNvSpPr/>
          <p:nvPr/>
        </p:nvSpPr>
        <p:spPr>
          <a:xfrm>
            <a:off x="9819415" y="3097452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65E506-51B6-CE82-8268-702466B264AC}"/>
              </a:ext>
            </a:extLst>
          </p:cNvPr>
          <p:cNvSpPr txBox="1"/>
          <p:nvPr/>
        </p:nvSpPr>
        <p:spPr>
          <a:xfrm>
            <a:off x="8115307" y="3565088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Categoría: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E854D3D-AB0B-31B9-82AB-55A21EF38B60}"/>
              </a:ext>
            </a:extLst>
          </p:cNvPr>
          <p:cNvSpPr/>
          <p:nvPr/>
        </p:nvSpPr>
        <p:spPr>
          <a:xfrm>
            <a:off x="9819415" y="3542195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D0DE988-2D24-A7AD-2FFE-D6A68229AF5E}"/>
              </a:ext>
            </a:extLst>
          </p:cNvPr>
          <p:cNvSpPr txBox="1"/>
          <p:nvPr/>
        </p:nvSpPr>
        <p:spPr>
          <a:xfrm>
            <a:off x="8104911" y="403676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Numero de sede: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7255292-7DE6-C26E-596E-61AF53294A29}"/>
              </a:ext>
            </a:extLst>
          </p:cNvPr>
          <p:cNvSpPr/>
          <p:nvPr/>
        </p:nvSpPr>
        <p:spPr>
          <a:xfrm>
            <a:off x="9808347" y="4040886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65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5126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General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 carro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carro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E3A252-5E42-E339-28AC-A4DEF4A47C31}"/>
              </a:ext>
            </a:extLst>
          </p:cNvPr>
          <p:cNvSpPr/>
          <p:nvPr/>
        </p:nvSpPr>
        <p:spPr>
          <a:xfrm>
            <a:off x="1874877" y="2745614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sede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02616E-DA77-9BBD-2D86-ED04EF7113E4}"/>
              </a:ext>
            </a:extLst>
          </p:cNvPr>
          <p:cNvSpPr/>
          <p:nvPr/>
        </p:nvSpPr>
        <p:spPr>
          <a:xfrm>
            <a:off x="1874875" y="3332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sede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5" y="391865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5" y="4505177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4" y="5091698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/>
          <p:nvPr/>
        </p:nvCxnSpPr>
        <p:spPr>
          <a:xfrm>
            <a:off x="3805481" y="2352823"/>
            <a:ext cx="3934691" cy="1452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6F045192-B4BF-6449-642D-9ADB31309CA6}"/>
              </a:ext>
            </a:extLst>
          </p:cNvPr>
          <p:cNvSpPr/>
          <p:nvPr/>
        </p:nvSpPr>
        <p:spPr>
          <a:xfrm>
            <a:off x="7919980" y="96981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D0B8D9-8709-4F88-36F2-6A42CFDD52F2}"/>
              </a:ext>
            </a:extLst>
          </p:cNvPr>
          <p:cNvSpPr txBox="1"/>
          <p:nvPr/>
        </p:nvSpPr>
        <p:spPr>
          <a:xfrm>
            <a:off x="7919978" y="109450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Eliminar carro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3BA439-7B43-FDE3-3016-2461055DB4B5}"/>
              </a:ext>
            </a:extLst>
          </p:cNvPr>
          <p:cNvSpPr/>
          <p:nvPr/>
        </p:nvSpPr>
        <p:spPr>
          <a:xfrm>
            <a:off x="8484550" y="417755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carro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5A9AA2-BB36-6FCC-CDE9-6303FBDA8429}"/>
              </a:ext>
            </a:extLst>
          </p:cNvPr>
          <p:cNvSpPr txBox="1"/>
          <p:nvPr/>
        </p:nvSpPr>
        <p:spPr>
          <a:xfrm>
            <a:off x="8087588" y="1998974"/>
            <a:ext cx="157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dirty="0"/>
              <a:t>Placa: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C3869C8-E3B3-B588-9098-4835E57B9A19}"/>
              </a:ext>
            </a:extLst>
          </p:cNvPr>
          <p:cNvSpPr/>
          <p:nvPr/>
        </p:nvSpPr>
        <p:spPr>
          <a:xfrm>
            <a:off x="9780628" y="1998973"/>
            <a:ext cx="171863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32857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5126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General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 carro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carro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E3A252-5E42-E339-28AC-A4DEF4A47C31}"/>
              </a:ext>
            </a:extLst>
          </p:cNvPr>
          <p:cNvSpPr/>
          <p:nvPr/>
        </p:nvSpPr>
        <p:spPr>
          <a:xfrm>
            <a:off x="1874877" y="2745614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sede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02616E-DA77-9BBD-2D86-ED04EF7113E4}"/>
              </a:ext>
            </a:extLst>
          </p:cNvPr>
          <p:cNvSpPr/>
          <p:nvPr/>
        </p:nvSpPr>
        <p:spPr>
          <a:xfrm>
            <a:off x="1874875" y="3332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sede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5" y="391865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5" y="4505177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4" y="5091698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>
            <a:off x="3845319" y="2969687"/>
            <a:ext cx="3469881" cy="459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F95C53-65F4-A073-F5B1-765F825B3577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5E9914-101C-43FD-75DF-4E0864DDD361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Crear sede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72CF88-CA73-F7B1-80C2-A1D9E6BD0FCD}"/>
              </a:ext>
            </a:extLst>
          </p:cNvPr>
          <p:cNvSpPr txBox="1"/>
          <p:nvPr/>
        </p:nvSpPr>
        <p:spPr>
          <a:xfrm>
            <a:off x="7738518" y="2152991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Ubicación de la sede: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E073A49-7C28-D966-86D2-20354964FFDE}"/>
              </a:ext>
            </a:extLst>
          </p:cNvPr>
          <p:cNvSpPr/>
          <p:nvPr/>
        </p:nvSpPr>
        <p:spPr>
          <a:xfrm>
            <a:off x="9417630" y="2152990"/>
            <a:ext cx="1659155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FDC4FC-1B3E-7ABD-65F5-6AE3CF43C650}"/>
              </a:ext>
            </a:extLst>
          </p:cNvPr>
          <p:cNvSpPr txBox="1"/>
          <p:nvPr/>
        </p:nvSpPr>
        <p:spPr>
          <a:xfrm>
            <a:off x="7713522" y="2602571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Hora de apertura: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F1A9E9-50EC-C078-C0FF-90FF20CF43FE}"/>
              </a:ext>
            </a:extLst>
          </p:cNvPr>
          <p:cNvSpPr/>
          <p:nvPr/>
        </p:nvSpPr>
        <p:spPr>
          <a:xfrm>
            <a:off x="9417630" y="2600314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CD76E7-D94A-D261-E22E-2E6C9F076172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sede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C2580B-594C-FE7A-954A-2DE924734B87}"/>
              </a:ext>
            </a:extLst>
          </p:cNvPr>
          <p:cNvSpPr txBox="1"/>
          <p:nvPr/>
        </p:nvSpPr>
        <p:spPr>
          <a:xfrm>
            <a:off x="7713522" y="1680315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Nombre de la sede: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BE6FD97-01A6-F4C4-9E23-16E8F4C3B71C}"/>
              </a:ext>
            </a:extLst>
          </p:cNvPr>
          <p:cNvSpPr/>
          <p:nvPr/>
        </p:nvSpPr>
        <p:spPr>
          <a:xfrm>
            <a:off x="9406562" y="1680314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088299-70F8-1DF0-61BA-09576A59195A}"/>
              </a:ext>
            </a:extLst>
          </p:cNvPr>
          <p:cNvSpPr txBox="1"/>
          <p:nvPr/>
        </p:nvSpPr>
        <p:spPr>
          <a:xfrm>
            <a:off x="7703126" y="3100106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Hora de cierre: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C8E1416-902B-A6A9-1865-CDCBEFF9F598}"/>
              </a:ext>
            </a:extLst>
          </p:cNvPr>
          <p:cNvSpPr/>
          <p:nvPr/>
        </p:nvSpPr>
        <p:spPr>
          <a:xfrm>
            <a:off x="9417630" y="3097452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6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5126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General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 carro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carro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E3A252-5E42-E339-28AC-A4DEF4A47C31}"/>
              </a:ext>
            </a:extLst>
          </p:cNvPr>
          <p:cNvSpPr/>
          <p:nvPr/>
        </p:nvSpPr>
        <p:spPr>
          <a:xfrm>
            <a:off x="1874877" y="2745614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sede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02616E-DA77-9BBD-2D86-ED04EF7113E4}"/>
              </a:ext>
            </a:extLst>
          </p:cNvPr>
          <p:cNvSpPr/>
          <p:nvPr/>
        </p:nvSpPr>
        <p:spPr>
          <a:xfrm>
            <a:off x="1874875" y="3332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sede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5" y="391865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5" y="4505177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4" y="5091698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 flipV="1">
            <a:off x="3859174" y="2414601"/>
            <a:ext cx="3442171" cy="1149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F95C53-65F4-A073-F5B1-765F825B3577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5E9914-101C-43FD-75DF-4E0864DDD361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Modificar sede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FDC4FC-1B3E-7ABD-65F5-6AE3CF43C650}"/>
              </a:ext>
            </a:extLst>
          </p:cNvPr>
          <p:cNvSpPr txBox="1"/>
          <p:nvPr/>
        </p:nvSpPr>
        <p:spPr>
          <a:xfrm>
            <a:off x="7713522" y="2505586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Hora de apertura: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F1A9E9-50EC-C078-C0FF-90FF20CF43FE}"/>
              </a:ext>
            </a:extLst>
          </p:cNvPr>
          <p:cNvSpPr/>
          <p:nvPr/>
        </p:nvSpPr>
        <p:spPr>
          <a:xfrm>
            <a:off x="9417630" y="2503329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CD76E7-D94A-D261-E22E-2E6C9F076172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sede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C2580B-594C-FE7A-954A-2DE924734B87}"/>
              </a:ext>
            </a:extLst>
          </p:cNvPr>
          <p:cNvSpPr txBox="1"/>
          <p:nvPr/>
        </p:nvSpPr>
        <p:spPr>
          <a:xfrm>
            <a:off x="7713522" y="1943554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Numero de la sede: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BE6FD97-01A6-F4C4-9E23-16E8F4C3B71C}"/>
              </a:ext>
            </a:extLst>
          </p:cNvPr>
          <p:cNvSpPr/>
          <p:nvPr/>
        </p:nvSpPr>
        <p:spPr>
          <a:xfrm>
            <a:off x="9406562" y="1943553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088299-70F8-1DF0-61BA-09576A59195A}"/>
              </a:ext>
            </a:extLst>
          </p:cNvPr>
          <p:cNvSpPr txBox="1"/>
          <p:nvPr/>
        </p:nvSpPr>
        <p:spPr>
          <a:xfrm>
            <a:off x="7703126" y="3100106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Hora de cierre: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C8E1416-902B-A6A9-1865-CDCBEFF9F598}"/>
              </a:ext>
            </a:extLst>
          </p:cNvPr>
          <p:cNvSpPr/>
          <p:nvPr/>
        </p:nvSpPr>
        <p:spPr>
          <a:xfrm>
            <a:off x="9417630" y="3097452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03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5126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General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 carro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carro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E3A252-5E42-E339-28AC-A4DEF4A47C31}"/>
              </a:ext>
            </a:extLst>
          </p:cNvPr>
          <p:cNvSpPr/>
          <p:nvPr/>
        </p:nvSpPr>
        <p:spPr>
          <a:xfrm>
            <a:off x="1874877" y="2745614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sede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02616E-DA77-9BBD-2D86-ED04EF7113E4}"/>
              </a:ext>
            </a:extLst>
          </p:cNvPr>
          <p:cNvSpPr/>
          <p:nvPr/>
        </p:nvSpPr>
        <p:spPr>
          <a:xfrm>
            <a:off x="1874875" y="3332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sede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5" y="391865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5" y="4505177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4" y="5091698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 flipV="1">
            <a:off x="3838762" y="2503329"/>
            <a:ext cx="3506339" cy="1649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F95C53-65F4-A073-F5B1-765F825B3577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5E9914-101C-43FD-75DF-4E0864DDD361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Ubicación vehículo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CD76E7-D94A-D261-E22E-2E6C9F076172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Buscar ubicación del vehículo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C2580B-594C-FE7A-954A-2DE924734B87}"/>
              </a:ext>
            </a:extLst>
          </p:cNvPr>
          <p:cNvSpPr txBox="1"/>
          <p:nvPr/>
        </p:nvSpPr>
        <p:spPr>
          <a:xfrm>
            <a:off x="7713522" y="1943554"/>
            <a:ext cx="157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dirty="0"/>
              <a:t>Placa: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BE6FD97-01A6-F4C4-9E23-16E8F4C3B71C}"/>
              </a:ext>
            </a:extLst>
          </p:cNvPr>
          <p:cNvSpPr/>
          <p:nvPr/>
        </p:nvSpPr>
        <p:spPr>
          <a:xfrm>
            <a:off x="9406562" y="1943553"/>
            <a:ext cx="171863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31666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5126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General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 carro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carro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E3A252-5E42-E339-28AC-A4DEF4A47C31}"/>
              </a:ext>
            </a:extLst>
          </p:cNvPr>
          <p:cNvSpPr/>
          <p:nvPr/>
        </p:nvSpPr>
        <p:spPr>
          <a:xfrm>
            <a:off x="1874877" y="2745614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sede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02616E-DA77-9BBD-2D86-ED04EF7113E4}"/>
              </a:ext>
            </a:extLst>
          </p:cNvPr>
          <p:cNvSpPr/>
          <p:nvPr/>
        </p:nvSpPr>
        <p:spPr>
          <a:xfrm>
            <a:off x="1874875" y="3332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 sede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5" y="391865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5" y="4505177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4" y="5091698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 flipV="1">
            <a:off x="3894180" y="2772855"/>
            <a:ext cx="3490293" cy="1963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F95C53-65F4-A073-F5B1-765F825B3577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5E9914-101C-43FD-75DF-4E0864DDD361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Historial vehículo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CD76E7-D94A-D261-E22E-2E6C9F076172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Buscar historial del vehículo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C2580B-594C-FE7A-954A-2DE924734B87}"/>
              </a:ext>
            </a:extLst>
          </p:cNvPr>
          <p:cNvSpPr txBox="1"/>
          <p:nvPr/>
        </p:nvSpPr>
        <p:spPr>
          <a:xfrm>
            <a:off x="7713522" y="1943554"/>
            <a:ext cx="157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dirty="0"/>
              <a:t>Placa: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BE6FD97-01A6-F4C4-9E23-16E8F4C3B71C}"/>
              </a:ext>
            </a:extLst>
          </p:cNvPr>
          <p:cNvSpPr/>
          <p:nvPr/>
        </p:nvSpPr>
        <p:spPr>
          <a:xfrm>
            <a:off x="9406562" y="1943553"/>
            <a:ext cx="171863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2579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4177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Local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empleado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empleado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3" y="274430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3" y="3340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3" y="3930660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>
            <a:off x="3862248" y="1803405"/>
            <a:ext cx="3531269" cy="977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E770A42-CDF7-A405-C2EB-16136EA72FE1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B26F56-7984-FA64-2ACC-4C87A858E767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Registrar empleado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8E15F2-2E0C-0385-F4BD-05013EB26790}"/>
              </a:ext>
            </a:extLst>
          </p:cNvPr>
          <p:cNvSpPr txBox="1"/>
          <p:nvPr/>
        </p:nvSpPr>
        <p:spPr>
          <a:xfrm>
            <a:off x="7713522" y="2505586"/>
            <a:ext cx="1570384" cy="260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Clave del usuario: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229E807-40D2-893B-13AC-307F9F19BA0E}"/>
              </a:ext>
            </a:extLst>
          </p:cNvPr>
          <p:cNvSpPr/>
          <p:nvPr/>
        </p:nvSpPr>
        <p:spPr>
          <a:xfrm>
            <a:off x="9417630" y="2503329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7C1614B-395A-547C-5061-20B37BD58A1C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empleado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3A390F-5DB3-6604-2019-BF95F1A55886}"/>
              </a:ext>
            </a:extLst>
          </p:cNvPr>
          <p:cNvSpPr txBox="1"/>
          <p:nvPr/>
        </p:nvSpPr>
        <p:spPr>
          <a:xfrm>
            <a:off x="7713522" y="1943554"/>
            <a:ext cx="15703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Nombre de usuario: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22053-7B59-01FB-DF88-6C1B8671E83C}"/>
              </a:ext>
            </a:extLst>
          </p:cNvPr>
          <p:cNvSpPr/>
          <p:nvPr/>
        </p:nvSpPr>
        <p:spPr>
          <a:xfrm>
            <a:off x="9406562" y="1943553"/>
            <a:ext cx="1670223" cy="2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92302F1-F7D7-8E4C-5951-30F3C6BEACF2}"/>
              </a:ext>
            </a:extLst>
          </p:cNvPr>
          <p:cNvSpPr txBox="1"/>
          <p:nvPr/>
        </p:nvSpPr>
        <p:spPr>
          <a:xfrm>
            <a:off x="7703126" y="3100106"/>
            <a:ext cx="15703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dirty="0"/>
              <a:t>Rol del usuario: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8EC7C5-2858-5758-7F02-E4CEC93E2E27}"/>
              </a:ext>
            </a:extLst>
          </p:cNvPr>
          <p:cNvSpPr/>
          <p:nvPr/>
        </p:nvSpPr>
        <p:spPr>
          <a:xfrm>
            <a:off x="9417630" y="3097452"/>
            <a:ext cx="1659155" cy="249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08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D9CC7-FE1C-65D6-0BFC-13E50FE7DD0F}"/>
              </a:ext>
            </a:extLst>
          </p:cNvPr>
          <p:cNvSpPr/>
          <p:nvPr/>
        </p:nvSpPr>
        <p:spPr>
          <a:xfrm>
            <a:off x="1066799" y="692726"/>
            <a:ext cx="3435927" cy="4177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65CDD-1F8F-6D3F-F436-8618256F7506}"/>
              </a:ext>
            </a:extLst>
          </p:cNvPr>
          <p:cNvSpPr txBox="1"/>
          <p:nvPr/>
        </p:nvSpPr>
        <p:spPr>
          <a:xfrm>
            <a:off x="1066799" y="914399"/>
            <a:ext cx="34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Administrador Local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B94F5B-AA04-E4E5-A975-02AD15E50DBF}"/>
              </a:ext>
            </a:extLst>
          </p:cNvPr>
          <p:cNvSpPr/>
          <p:nvPr/>
        </p:nvSpPr>
        <p:spPr>
          <a:xfrm>
            <a:off x="1879397" y="1572572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Registrar empleado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33CEAF-52C1-201A-B65E-8C2550603349}"/>
              </a:ext>
            </a:extLst>
          </p:cNvPr>
          <p:cNvSpPr/>
          <p:nvPr/>
        </p:nvSpPr>
        <p:spPr>
          <a:xfrm>
            <a:off x="1874878" y="2159093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empleado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B3607-7CD6-28C5-309F-B377DCE35F13}"/>
              </a:ext>
            </a:extLst>
          </p:cNvPr>
          <p:cNvSpPr/>
          <p:nvPr/>
        </p:nvSpPr>
        <p:spPr>
          <a:xfrm>
            <a:off x="1874873" y="2744306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Ubicación vehículo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47E78F-115F-4977-41B8-5C02264B91D2}"/>
              </a:ext>
            </a:extLst>
          </p:cNvPr>
          <p:cNvSpPr/>
          <p:nvPr/>
        </p:nvSpPr>
        <p:spPr>
          <a:xfrm>
            <a:off x="1874873" y="3340135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Historial vehículo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66F139-BDDB-7E09-4175-2BB70054FCFB}"/>
              </a:ext>
            </a:extLst>
          </p:cNvPr>
          <p:cNvSpPr/>
          <p:nvPr/>
        </p:nvSpPr>
        <p:spPr>
          <a:xfrm>
            <a:off x="1874873" y="3930660"/>
            <a:ext cx="1819767" cy="46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Cerrar sesión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BDAE3E-F7B2-1231-4AC0-6C7C29FB1294}"/>
              </a:ext>
            </a:extLst>
          </p:cNvPr>
          <p:cNvCxnSpPr>
            <a:cxnSpLocks/>
          </p:cNvCxnSpPr>
          <p:nvPr/>
        </p:nvCxnSpPr>
        <p:spPr>
          <a:xfrm>
            <a:off x="3893127" y="2341418"/>
            <a:ext cx="3500390" cy="439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1E9E13D-B142-0C63-144B-1A2D68155826}"/>
              </a:ext>
            </a:extLst>
          </p:cNvPr>
          <p:cNvSpPr/>
          <p:nvPr/>
        </p:nvSpPr>
        <p:spPr>
          <a:xfrm>
            <a:off x="7545914" y="914399"/>
            <a:ext cx="3731684" cy="41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64E3BE-39F2-03F2-CAA1-C7634F50198A}"/>
              </a:ext>
            </a:extLst>
          </p:cNvPr>
          <p:cNvSpPr txBox="1"/>
          <p:nvPr/>
        </p:nvSpPr>
        <p:spPr>
          <a:xfrm>
            <a:off x="7545912" y="1039087"/>
            <a:ext cx="37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Eliminar empleado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7EA6FF-8D46-A82A-641B-9FA98E9D62BF}"/>
              </a:ext>
            </a:extLst>
          </p:cNvPr>
          <p:cNvSpPr/>
          <p:nvPr/>
        </p:nvSpPr>
        <p:spPr>
          <a:xfrm>
            <a:off x="8110484" y="4122131"/>
            <a:ext cx="2614292" cy="516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 empleado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C6701-A4B4-CF45-3530-07970646A136}"/>
              </a:ext>
            </a:extLst>
          </p:cNvPr>
          <p:cNvSpPr txBox="1"/>
          <p:nvPr/>
        </p:nvSpPr>
        <p:spPr>
          <a:xfrm>
            <a:off x="7713522" y="1943554"/>
            <a:ext cx="157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dirty="0"/>
              <a:t>Usuario: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0DE118-9D0D-B2AC-83AB-7634A288CEF4}"/>
              </a:ext>
            </a:extLst>
          </p:cNvPr>
          <p:cNvSpPr/>
          <p:nvPr/>
        </p:nvSpPr>
        <p:spPr>
          <a:xfrm>
            <a:off x="9406562" y="1943553"/>
            <a:ext cx="171863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1022796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510</Words>
  <Application>Microsoft Office PowerPoint</Application>
  <PresentationFormat>Panorámica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Hurtado Cantin</dc:creator>
  <cp:lastModifiedBy>Juan Jose Hurtado Cantin</cp:lastModifiedBy>
  <cp:revision>9</cp:revision>
  <dcterms:created xsi:type="dcterms:W3CDTF">2023-11-02T15:00:12Z</dcterms:created>
  <dcterms:modified xsi:type="dcterms:W3CDTF">2023-11-04T00:36:29Z</dcterms:modified>
</cp:coreProperties>
</file>