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DD731-1ACD-46F7-1B67-17658103B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8256F9-66E3-6895-A201-9D34E5CC3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ACF4CF-F3DB-D398-6954-A487D1BF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2DDE-5E9D-4EFA-BB84-EC6CCAC74400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B9A808-858B-894A-CF4F-47CB85EE8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AFC4CE-EE13-51BF-D936-A9E60DECB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5678-FD5B-41E8-924C-0DB076B697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276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9FFAA-BBE3-8CE0-5E1C-1264FEB8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4756C8-7DD7-85B0-00B8-1FB37A741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DD139E-1B61-121B-0DEF-31FF4D8D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2DDE-5E9D-4EFA-BB84-EC6CCAC74400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10B656-2880-9E89-2A2F-2C9F932F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AA7E1D-A78E-5186-D5DE-0F50F5E0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5678-FD5B-41E8-924C-0DB076B697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447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FD00A9-A331-3692-39B2-A4243B76A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34A528-7F92-57D3-F4E8-EB84B2982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7C10B7-7C84-5C5F-89BB-CBD1FC6F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2DDE-5E9D-4EFA-BB84-EC6CCAC74400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18A8D2-95CE-5321-0632-F8BB494E4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34C758-66B4-3CCD-D69D-912CAB9D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5678-FD5B-41E8-924C-0DB076B697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987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731EC-E442-9F21-8301-528490BB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65825C-5F00-2B1C-0892-5A7520752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6A578A-5030-62E4-EA62-DD338805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2DDE-5E9D-4EFA-BB84-EC6CCAC74400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CFC8FE-0605-2EB8-CDEF-0DF38A895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5897FA-E840-C2B5-9E4D-27A0907B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5678-FD5B-41E8-924C-0DB076B697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548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43023-B96E-0E94-222B-D3FF1A0E4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58146-B350-A364-43DE-CDE27DFC8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7F906C-89AB-9287-93C8-13E4FA96F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2DDE-5E9D-4EFA-BB84-EC6CCAC74400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F82BAC-6BB8-E1C4-045C-85E06C3D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3E9B8D-C449-D4AA-7C32-C32A754A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5678-FD5B-41E8-924C-0DB076B697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880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C77B8-ACDB-AA21-DDB9-D351F87B1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187A84-7690-2E4F-6494-0F2F3BD17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43B0AE-C8B5-F3D7-4DF9-D9422D688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E6ECF1-C9D6-C441-F2A1-B52E027F2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2DDE-5E9D-4EFA-BB84-EC6CCAC74400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2DEB03-15E7-1CA3-75C4-CD2034D1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426213-2390-8E01-A4AC-3294B9B3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5678-FD5B-41E8-924C-0DB076B697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226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91349-E247-967D-CD07-E1BD436B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83D0C9-5F68-E5CD-1605-7B76CF890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5EBCD9-2C47-4381-14AC-8F895C592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F8E3DD0-65D8-A04E-5D8F-6EA0ADF76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DC0B730-CE2C-3C13-6C28-A5723F732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778EF53-316B-196B-D333-7E733A99F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2DDE-5E9D-4EFA-BB84-EC6CCAC74400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3A13D21-CA05-A100-11B2-C33EA7BB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1313F88-E88E-15D1-B776-EB4A13B5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5678-FD5B-41E8-924C-0DB076B697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18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AF730-BA78-BE9A-9A7C-1AA542A8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BCE3157-5DE7-45D4-5401-9E0ACF07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2DDE-5E9D-4EFA-BB84-EC6CCAC74400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335AE04-3E46-4E2D-92B3-56D46186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79C1BC-A4C3-55EE-0772-643ED005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5678-FD5B-41E8-924C-0DB076B697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058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2D880C-58F7-42E7-35E4-890441C2B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2DDE-5E9D-4EFA-BB84-EC6CCAC74400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F485C3-B7C7-6587-1D34-72751204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B72CEF0-DAE2-AC87-731A-799870CF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5678-FD5B-41E8-924C-0DB076B697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53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8341C-C510-1D6C-01A5-DE3C3DBD7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24F68B-3CA2-D5E0-6C28-2B505A057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59257E-4876-C4D5-C1A7-41B7D944D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2C7704-FDA9-3EE7-5ABD-74237B6A6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2DDE-5E9D-4EFA-BB84-EC6CCAC74400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2A46D4-981D-43B4-5D0C-0950541AD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924D33-06CF-9BED-5D35-5DB98B06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5678-FD5B-41E8-924C-0DB076B697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003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FA2D5-5587-79D2-D913-85A2F5544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0EFB134-E520-6D23-C76C-56E7CCBD9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1A9C36-AEDA-08FE-70E8-407EBE6F3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79AFED-FBC7-A916-98DF-4FD1E0D1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2DDE-5E9D-4EFA-BB84-EC6CCAC74400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5730AF-DE9D-463F-E1C3-3E980400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1FC899-DB06-2651-C48B-153B79FF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5678-FD5B-41E8-924C-0DB076B697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81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728D2A1-E2E1-DC94-A050-909A42BA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7D21E3-539B-B61B-5529-53567F0C4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683A4C-614F-5DDE-961D-6B8C87DD5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A2DDE-5E9D-4EFA-BB84-EC6CCAC74400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DF7B17-50E2-E832-B783-F0D24A6C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B0915B-EFA0-66F7-512D-EB33AFBFF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85678-FD5B-41E8-924C-0DB076B697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863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2D2F4-FF6D-9E5D-8D34-9ABD1F423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3335"/>
            <a:ext cx="9144000" cy="2387600"/>
          </a:xfrm>
        </p:spPr>
        <p:txBody>
          <a:bodyPr/>
          <a:lstStyle/>
          <a:p>
            <a:r>
              <a:rPr lang="es-MX"/>
              <a:t>Transformada de Fourier en 2D para una imagen</a:t>
            </a:r>
            <a:endParaRPr lang="es-MX" dirty="0"/>
          </a:p>
        </p:txBody>
      </p:sp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D71D7FBA-F8C2-B4D1-FBF3-5243C2A1E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027" y="3024396"/>
            <a:ext cx="5556738" cy="312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7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270B9-0D23-6F5D-A0EE-E469D68E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18" y="665376"/>
            <a:ext cx="10515600" cy="1325563"/>
          </a:xfrm>
        </p:spPr>
        <p:txBody>
          <a:bodyPr/>
          <a:lstStyle/>
          <a:p>
            <a:r>
              <a:rPr lang="es-MX" dirty="0"/>
              <a:t>Se crea la imagen haciendo uso de array con </a:t>
            </a:r>
            <a:r>
              <a:rPr lang="es-MX" dirty="0" err="1"/>
              <a:t>Numpy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76C3CF-3930-6CEB-6DC5-CAE8F0CE3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17" y="3106197"/>
            <a:ext cx="7132320" cy="256317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52FFDFF-6699-2F71-E1E9-31919EB07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009" y="2134478"/>
            <a:ext cx="3910976" cy="416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6EF94-563D-25AE-7D3F-7764D345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 obtiene la Transformada de Fourier en 2D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678170-1650-628C-419D-3CB901D35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17" y="2108309"/>
            <a:ext cx="8491484" cy="72881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64C937A-913F-3270-A2FD-9C87C5F4AFB2}"/>
              </a:ext>
            </a:extLst>
          </p:cNvPr>
          <p:cNvSpPr txBox="1"/>
          <p:nvPr/>
        </p:nvSpPr>
        <p:spPr>
          <a:xfrm>
            <a:off x="474417" y="3113070"/>
            <a:ext cx="3807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Se desplaza el espectro de Fourier al centro de la matriz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8D15E1E-9042-3491-FF84-1DBAE9D01564}"/>
              </a:ext>
            </a:extLst>
          </p:cNvPr>
          <p:cNvSpPr txBox="1"/>
          <p:nvPr/>
        </p:nvSpPr>
        <p:spPr>
          <a:xfrm>
            <a:off x="4282237" y="4020882"/>
            <a:ext cx="3807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Se calcula la transformada de Fourier en 2D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9779A11-50F2-4623-443D-422FE59B8758}"/>
              </a:ext>
            </a:extLst>
          </p:cNvPr>
          <p:cNvSpPr txBox="1"/>
          <p:nvPr/>
        </p:nvSpPr>
        <p:spPr>
          <a:xfrm>
            <a:off x="8090057" y="4851879"/>
            <a:ext cx="3807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Se invierte el desplazamiento del espectro</a:t>
            </a:r>
          </a:p>
        </p:txBody>
      </p:sp>
    </p:spTree>
    <p:extLst>
      <p:ext uri="{BB962C8B-B14F-4D97-AF65-F5344CB8AC3E}">
        <p14:creationId xmlns:p14="http://schemas.microsoft.com/office/powerpoint/2010/main" val="356794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CB336-3EC2-3BBF-EC7C-111E280F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 obtiene la Transformada de Fourier en 2D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61CE7C-D3D2-0368-9D26-077154CDD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85" y="1785804"/>
            <a:ext cx="3976830" cy="418911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22B2640-81DF-3972-D72A-E2BC1C49B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992" y="2383081"/>
            <a:ext cx="5658808" cy="299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7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9399B-88D5-EACA-E9B7-EE6EFB5F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Disco de Airy con  </a:t>
            </a:r>
            <a:r>
              <a:rPr lang="es-MX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scipy</a:t>
            </a:r>
            <a:r>
              <a:rPr lang="es-MX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special</a:t>
            </a:r>
            <a:br>
              <a:rPr lang="es-MX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A4E9C1C-C20C-36E9-5E37-40B609E7C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030" y="1850232"/>
            <a:ext cx="7460970" cy="396716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A570D62-2B9C-5D8F-9337-FC8ECD230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44767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2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A7156-721F-99B9-9ECE-CD3B0D00C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E65FF-B919-3A63-8695-68EAACF2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FFT ara diferentes radios del circulo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3641E1E-43BF-54D2-5FFB-5690A6DDF0D1}"/>
              </a:ext>
            </a:extLst>
          </p:cNvPr>
          <p:cNvSpPr txBox="1"/>
          <p:nvPr/>
        </p:nvSpPr>
        <p:spPr>
          <a:xfrm>
            <a:off x="10477184" y="3842255"/>
            <a:ext cx="1227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10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FBD3D1-E57B-ED92-098A-14082D8DC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282" y="1690688"/>
            <a:ext cx="8062503" cy="45783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8FFD570-892C-70C5-D13F-2F8AD1C11230}"/>
              </a:ext>
            </a:extLst>
          </p:cNvPr>
          <p:cNvSpPr txBox="1"/>
          <p:nvPr/>
        </p:nvSpPr>
        <p:spPr>
          <a:xfrm>
            <a:off x="10422592" y="3427473"/>
            <a:ext cx="931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Radio</a:t>
            </a:r>
          </a:p>
        </p:txBody>
      </p:sp>
    </p:spTree>
    <p:extLst>
      <p:ext uri="{BB962C8B-B14F-4D97-AF65-F5344CB8AC3E}">
        <p14:creationId xmlns:p14="http://schemas.microsoft.com/office/powerpoint/2010/main" val="3561405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0EAA9-AA6D-7B71-67FD-73BAC35C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FFT ara diferentes radios del circulo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C5FCAAC-6804-A599-E811-7C0F164BEF0B}"/>
              </a:ext>
            </a:extLst>
          </p:cNvPr>
          <p:cNvSpPr txBox="1"/>
          <p:nvPr/>
        </p:nvSpPr>
        <p:spPr>
          <a:xfrm>
            <a:off x="10477184" y="3842255"/>
            <a:ext cx="876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50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EB05E56-45D1-7BD8-18C5-63F710C59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366" y="1900913"/>
            <a:ext cx="8127268" cy="425646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E5A51EA-8E4F-04FF-D1C0-B39B9FC8FD4F}"/>
              </a:ext>
            </a:extLst>
          </p:cNvPr>
          <p:cNvSpPr txBox="1"/>
          <p:nvPr/>
        </p:nvSpPr>
        <p:spPr>
          <a:xfrm>
            <a:off x="10422592" y="3427473"/>
            <a:ext cx="931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Radio</a:t>
            </a:r>
          </a:p>
        </p:txBody>
      </p:sp>
    </p:spTree>
    <p:extLst>
      <p:ext uri="{BB962C8B-B14F-4D97-AF65-F5344CB8AC3E}">
        <p14:creationId xmlns:p14="http://schemas.microsoft.com/office/powerpoint/2010/main" val="3209231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5B7EE-C01F-7654-82E6-9E57C126C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B646A-95DB-6FB1-F22E-61FB5240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FFT ara diferentes radios del circulo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4A5657-B858-B0EE-2E9C-830D93B90460}"/>
              </a:ext>
            </a:extLst>
          </p:cNvPr>
          <p:cNvSpPr txBox="1"/>
          <p:nvPr/>
        </p:nvSpPr>
        <p:spPr>
          <a:xfrm>
            <a:off x="10477184" y="3842255"/>
            <a:ext cx="1227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100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4C56EF3-98DE-5405-B736-90C0B866C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065" y="1690688"/>
            <a:ext cx="8340463" cy="474901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8974295-13FC-C935-048D-569CB430D02D}"/>
              </a:ext>
            </a:extLst>
          </p:cNvPr>
          <p:cNvSpPr txBox="1"/>
          <p:nvPr/>
        </p:nvSpPr>
        <p:spPr>
          <a:xfrm>
            <a:off x="10422592" y="3427473"/>
            <a:ext cx="931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Radio</a:t>
            </a:r>
          </a:p>
        </p:txBody>
      </p:sp>
    </p:spTree>
    <p:extLst>
      <p:ext uri="{BB962C8B-B14F-4D97-AF65-F5344CB8AC3E}">
        <p14:creationId xmlns:p14="http://schemas.microsoft.com/office/powerpoint/2010/main" val="14988271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91</Words>
  <Application>Microsoft Office PowerPoint</Application>
  <PresentationFormat>Panorámica</PresentationFormat>
  <Paragraphs>17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Tema de Office</vt:lpstr>
      <vt:lpstr>Transformada de Fourier en 2D para una imagen</vt:lpstr>
      <vt:lpstr>Se crea la imagen haciendo uso de array con Numpy</vt:lpstr>
      <vt:lpstr>Se obtiene la Transformada de Fourier en 2D</vt:lpstr>
      <vt:lpstr>Se obtiene la Transformada de Fourier en 2D</vt:lpstr>
      <vt:lpstr>Disco de Airy con  scipy.special </vt:lpstr>
      <vt:lpstr>FFT ara diferentes radios del circulo </vt:lpstr>
      <vt:lpstr>FFT ara diferentes radios del circulo </vt:lpstr>
      <vt:lpstr>FFT ara diferentes radios del circulo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Transformada de Fourier en 2D para una imagen</dc:title>
  <dc:creator>Jacobo Chica Quintero</dc:creator>
  <cp:lastModifiedBy>Jacobo Chica Quintero</cp:lastModifiedBy>
  <cp:revision>1</cp:revision>
  <dcterms:created xsi:type="dcterms:W3CDTF">2024-02-26T10:20:27Z</dcterms:created>
  <dcterms:modified xsi:type="dcterms:W3CDTF">2024-02-26T10:47:12Z</dcterms:modified>
</cp:coreProperties>
</file>