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75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74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88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75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9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84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6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1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84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8B41-F2E3-4717-B013-E8B841083FED}" type="datetimeFigureOut">
              <a:rPr lang="es-MX" smtClean="0"/>
              <a:t>05/10/2019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74A8-331A-4BF3-95FB-C257B3B40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34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00100" y="411480"/>
            <a:ext cx="9966960" cy="56921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432560" y="1752600"/>
            <a:ext cx="3600000" cy="10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Comic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9810" y="1752600"/>
            <a:ext cx="3600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err="1" smtClean="0">
                <a:ln>
                  <a:solidFill>
                    <a:schemeClr val="tx1"/>
                  </a:solidFill>
                </a:ln>
              </a:rPr>
              <a:t>Ebook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32560" y="3093720"/>
            <a:ext cx="3600000" cy="1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Video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099810" y="3093720"/>
            <a:ext cx="3600000" cy="10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Música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432560" y="4434840"/>
            <a:ext cx="3600000" cy="10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Opciones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99810" y="4434840"/>
            <a:ext cx="3600000" cy="108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Nube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00100" y="411480"/>
            <a:ext cx="996696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45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00100" y="411480"/>
            <a:ext cx="9966960" cy="56921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800100" y="411480"/>
            <a:ext cx="996696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08"/>
          <a:stretch/>
        </p:blipFill>
        <p:spPr>
          <a:xfrm>
            <a:off x="8587888" y="4209977"/>
            <a:ext cx="1800000" cy="185393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4"/>
          <a:stretch/>
        </p:blipFill>
        <p:spPr>
          <a:xfrm>
            <a:off x="6124060" y="4216075"/>
            <a:ext cx="1800000" cy="184784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9"/>
          <a:stretch/>
        </p:blipFill>
        <p:spPr>
          <a:xfrm>
            <a:off x="3660232" y="4151191"/>
            <a:ext cx="1800000" cy="19287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3"/>
          <a:stretch/>
        </p:blipFill>
        <p:spPr>
          <a:xfrm>
            <a:off x="1196404" y="4111167"/>
            <a:ext cx="1800000" cy="196879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60" y="868492"/>
            <a:ext cx="1800000" cy="27684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88" y="962944"/>
            <a:ext cx="1800000" cy="273299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32" y="911942"/>
            <a:ext cx="1800000" cy="2725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04" y="911942"/>
            <a:ext cx="1800000" cy="27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1761" y="-1843613"/>
            <a:ext cx="6868479" cy="1055570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1122947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Avanzar </a:t>
            </a:r>
            <a:endParaRPr lang="es-MX" sz="60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0" y="5735053"/>
            <a:ext cx="12192000" cy="1122947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Retroceder </a:t>
            </a:r>
            <a:endParaRPr lang="es-MX" sz="60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 rot="16200000">
            <a:off x="-2867526" y="2867525"/>
            <a:ext cx="6858001" cy="1122947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Titulo y controles extra como audio y reloj</a:t>
            </a:r>
            <a:endParaRPr lang="es-MX" sz="40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 rot="16200000">
            <a:off x="8201526" y="2878005"/>
            <a:ext cx="6858001" cy="1122947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Controles locales del comic, marcar, </a:t>
            </a:r>
            <a:r>
              <a:rPr lang="es-MX" sz="4000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comartir</a:t>
            </a:r>
            <a:r>
              <a:rPr lang="es-MX" sz="4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, slider, etc.</a:t>
            </a:r>
            <a:endParaRPr lang="es-MX" sz="40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 rot="16200000">
            <a:off x="3789948" y="-1544055"/>
            <a:ext cx="4612105" cy="9946104"/>
          </a:xfrm>
          <a:prstGeom prst="rect">
            <a:avLst/>
          </a:prstGeom>
          <a:noFill/>
          <a:ln w="762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Control de </a:t>
            </a:r>
            <a:r>
              <a:rPr lang="es-MX" sz="6600" dirty="0" err="1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lua</a:t>
            </a:r>
            <a:r>
              <a:rPr lang="es-MX" sz="66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, </a:t>
            </a:r>
            <a:r>
              <a:rPr lang="es-MX" sz="6600" dirty="0" err="1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click</a:t>
            </a:r>
            <a:r>
              <a:rPr lang="es-MX" sz="66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 para aparecer los </a:t>
            </a:r>
            <a:r>
              <a:rPr lang="es-MX" sz="6600" dirty="0" err="1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ontroles</a:t>
            </a:r>
            <a:r>
              <a:rPr lang="es-MX" sz="66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 rojos </a:t>
            </a:r>
            <a:r>
              <a:rPr lang="es-MX" sz="6600" dirty="0" err="1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com</a:t>
            </a:r>
            <a:r>
              <a:rPr lang="es-MX" sz="66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es-MX" sz="6600" dirty="0" err="1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vietas</a:t>
            </a:r>
            <a:r>
              <a:rPr lang="es-MX" sz="66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 </a:t>
            </a:r>
            <a:endParaRPr lang="es-MX" sz="6600" dirty="0">
              <a:ln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8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0100" y="411480"/>
            <a:ext cx="9966960" cy="5692140"/>
            <a:chOff x="800100" y="411480"/>
            <a:chExt cx="9966960" cy="5692140"/>
          </a:xfrm>
        </p:grpSpPr>
        <p:sp>
          <p:nvSpPr>
            <p:cNvPr id="4" name="Rectángulo 3"/>
            <p:cNvSpPr/>
            <p:nvPr/>
          </p:nvSpPr>
          <p:spPr>
            <a:xfrm>
              <a:off x="800100" y="411480"/>
              <a:ext cx="9966960" cy="56921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00100" y="411480"/>
              <a:ext cx="996696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" name="Bisel 4"/>
          <p:cNvSpPr/>
          <p:nvPr/>
        </p:nvSpPr>
        <p:spPr>
          <a:xfrm>
            <a:off x="937061" y="1430753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Preview</a:t>
            </a:r>
            <a:r>
              <a:rPr lang="es-MX" dirty="0" smtClean="0">
                <a:solidFill>
                  <a:schemeClr val="tx1"/>
                </a:solidFill>
              </a:rPr>
              <a:t> 2 min a X3 para durar 40 </a:t>
            </a:r>
            <a:r>
              <a:rPr lang="es-MX" dirty="0" err="1" smtClean="0">
                <a:solidFill>
                  <a:schemeClr val="tx1"/>
                </a:solidFill>
              </a:rPr>
              <a:t>seg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Bisel 16"/>
          <p:cNvSpPr/>
          <p:nvPr/>
        </p:nvSpPr>
        <p:spPr>
          <a:xfrm>
            <a:off x="2912477" y="1457550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Bisel 19"/>
          <p:cNvSpPr/>
          <p:nvPr/>
        </p:nvSpPr>
        <p:spPr>
          <a:xfrm>
            <a:off x="6863309" y="1445154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Bisel 20"/>
          <p:cNvSpPr/>
          <p:nvPr/>
        </p:nvSpPr>
        <p:spPr>
          <a:xfrm>
            <a:off x="8838724" y="1430753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Bisel 21"/>
          <p:cNvSpPr/>
          <p:nvPr/>
        </p:nvSpPr>
        <p:spPr>
          <a:xfrm>
            <a:off x="4887893" y="1457550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Bisel 22"/>
          <p:cNvSpPr/>
          <p:nvPr/>
        </p:nvSpPr>
        <p:spPr>
          <a:xfrm>
            <a:off x="929041" y="3668621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Bisel 23"/>
          <p:cNvSpPr/>
          <p:nvPr/>
        </p:nvSpPr>
        <p:spPr>
          <a:xfrm>
            <a:off x="2904457" y="3695418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Bisel 24"/>
          <p:cNvSpPr/>
          <p:nvPr/>
        </p:nvSpPr>
        <p:spPr>
          <a:xfrm>
            <a:off x="6855289" y="3683022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Bisel 25"/>
          <p:cNvSpPr/>
          <p:nvPr/>
        </p:nvSpPr>
        <p:spPr>
          <a:xfrm>
            <a:off x="8830704" y="3668621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Bisel 26"/>
          <p:cNvSpPr/>
          <p:nvPr/>
        </p:nvSpPr>
        <p:spPr>
          <a:xfrm>
            <a:off x="4879873" y="3695418"/>
            <a:ext cx="1800000" cy="180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04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0100" y="411480"/>
            <a:ext cx="9966960" cy="5692140"/>
            <a:chOff x="800100" y="411480"/>
            <a:chExt cx="9966960" cy="5692140"/>
          </a:xfrm>
        </p:grpSpPr>
        <p:sp>
          <p:nvSpPr>
            <p:cNvPr id="4" name="Rectángulo 3"/>
            <p:cNvSpPr/>
            <p:nvPr/>
          </p:nvSpPr>
          <p:spPr>
            <a:xfrm>
              <a:off x="800100" y="411480"/>
              <a:ext cx="9966960" cy="56921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00100" y="411480"/>
              <a:ext cx="9966960" cy="228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Rectángulo 2"/>
          <p:cNvSpPr/>
          <p:nvPr/>
        </p:nvSpPr>
        <p:spPr>
          <a:xfrm>
            <a:off x="800100" y="882316"/>
            <a:ext cx="9966960" cy="410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ara sonriente 4"/>
          <p:cNvSpPr/>
          <p:nvPr/>
        </p:nvSpPr>
        <p:spPr>
          <a:xfrm>
            <a:off x="1652337" y="1892967"/>
            <a:ext cx="2160000" cy="2160000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ayo 5"/>
          <p:cNvSpPr/>
          <p:nvPr/>
        </p:nvSpPr>
        <p:spPr>
          <a:xfrm>
            <a:off x="7980948" y="1796715"/>
            <a:ext cx="1844842" cy="2277979"/>
          </a:xfrm>
          <a:prstGeom prst="lightningBolt">
            <a:avLst/>
          </a:prstGeom>
          <a:solidFill>
            <a:srgbClr val="0070C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orazón 6"/>
          <p:cNvSpPr/>
          <p:nvPr/>
        </p:nvSpPr>
        <p:spPr>
          <a:xfrm>
            <a:off x="4599839" y="2037347"/>
            <a:ext cx="2550695" cy="2015620"/>
          </a:xfrm>
          <a:prstGeom prst="heart">
            <a:avLst/>
          </a:prstGeom>
          <a:solidFill>
            <a:srgbClr val="FF0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800100" y="4989095"/>
            <a:ext cx="9966960" cy="7700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nillo 8"/>
          <p:cNvSpPr/>
          <p:nvPr/>
        </p:nvSpPr>
        <p:spPr>
          <a:xfrm>
            <a:off x="1122947" y="5245767"/>
            <a:ext cx="401053" cy="43313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Anillo 11"/>
          <p:cNvSpPr/>
          <p:nvPr/>
        </p:nvSpPr>
        <p:spPr>
          <a:xfrm>
            <a:off x="2863516" y="5245767"/>
            <a:ext cx="401053" cy="43313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Anillo 12"/>
          <p:cNvSpPr/>
          <p:nvPr/>
        </p:nvSpPr>
        <p:spPr>
          <a:xfrm>
            <a:off x="4604085" y="5245767"/>
            <a:ext cx="401053" cy="43313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4" name="Anillo 13"/>
          <p:cNvSpPr/>
          <p:nvPr/>
        </p:nvSpPr>
        <p:spPr>
          <a:xfrm>
            <a:off x="6344654" y="5245767"/>
            <a:ext cx="401053" cy="43313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Anillo 14"/>
          <p:cNvSpPr/>
          <p:nvPr/>
        </p:nvSpPr>
        <p:spPr>
          <a:xfrm>
            <a:off x="8085223" y="5245767"/>
            <a:ext cx="401053" cy="43313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Anillo 15"/>
          <p:cNvSpPr/>
          <p:nvPr/>
        </p:nvSpPr>
        <p:spPr>
          <a:xfrm>
            <a:off x="9825790" y="5245767"/>
            <a:ext cx="401053" cy="43313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946484" y="5085345"/>
            <a:ext cx="9657348" cy="72191"/>
          </a:xfrm>
          <a:prstGeom prst="straightConnector1">
            <a:avLst/>
          </a:prstGeom>
          <a:ln w="57150"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5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0100" y="411480"/>
            <a:ext cx="9966960" cy="5692140"/>
            <a:chOff x="800100" y="411480"/>
            <a:chExt cx="9966960" cy="5692140"/>
          </a:xfrm>
        </p:grpSpPr>
        <p:sp>
          <p:nvSpPr>
            <p:cNvPr id="4" name="Rectángulo 3"/>
            <p:cNvSpPr/>
            <p:nvPr/>
          </p:nvSpPr>
          <p:spPr>
            <a:xfrm>
              <a:off x="800100" y="411480"/>
              <a:ext cx="9966960" cy="56921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00100" y="411480"/>
              <a:ext cx="9966960" cy="228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08"/>
          <a:stretch/>
        </p:blipFill>
        <p:spPr>
          <a:xfrm>
            <a:off x="8587888" y="4209977"/>
            <a:ext cx="1800000" cy="18539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4"/>
          <a:stretch/>
        </p:blipFill>
        <p:spPr>
          <a:xfrm>
            <a:off x="6124060" y="4216075"/>
            <a:ext cx="1800000" cy="18478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9"/>
          <a:stretch/>
        </p:blipFill>
        <p:spPr>
          <a:xfrm>
            <a:off x="3660232" y="4151191"/>
            <a:ext cx="1800000" cy="192876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3"/>
          <a:stretch/>
        </p:blipFill>
        <p:spPr>
          <a:xfrm>
            <a:off x="1196404" y="4111167"/>
            <a:ext cx="1800000" cy="196879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60" y="868492"/>
            <a:ext cx="1800000" cy="27684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88" y="962944"/>
            <a:ext cx="1800000" cy="27329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32" y="911942"/>
            <a:ext cx="1800000" cy="2725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04" y="911942"/>
            <a:ext cx="1800000" cy="27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0100" y="411480"/>
            <a:ext cx="9966960" cy="5692140"/>
            <a:chOff x="800100" y="411480"/>
            <a:chExt cx="9966960" cy="5692140"/>
          </a:xfrm>
        </p:grpSpPr>
        <p:sp>
          <p:nvSpPr>
            <p:cNvPr id="4" name="Rectángulo 3"/>
            <p:cNvSpPr/>
            <p:nvPr/>
          </p:nvSpPr>
          <p:spPr>
            <a:xfrm>
              <a:off x="800100" y="411480"/>
              <a:ext cx="9966960" cy="5692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00100" y="411480"/>
              <a:ext cx="9966960" cy="228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800100" y="748308"/>
            <a:ext cx="9966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g</a:t>
            </a:r>
          </a:p>
        </p:txBody>
      </p:sp>
    </p:spTree>
    <p:extLst>
      <p:ext uri="{BB962C8B-B14F-4D97-AF65-F5344CB8AC3E}">
        <p14:creationId xmlns:p14="http://schemas.microsoft.com/office/powerpoint/2010/main" val="26545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0100" y="411480"/>
            <a:ext cx="9966960" cy="5692140"/>
            <a:chOff x="800100" y="411480"/>
            <a:chExt cx="9966960" cy="5692140"/>
          </a:xfrm>
        </p:grpSpPr>
        <p:sp>
          <p:nvSpPr>
            <p:cNvPr id="4" name="Rectángulo 3"/>
            <p:cNvSpPr/>
            <p:nvPr/>
          </p:nvSpPr>
          <p:spPr>
            <a:xfrm>
              <a:off x="800100" y="411480"/>
              <a:ext cx="9966960" cy="56921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00100" y="411480"/>
              <a:ext cx="9966960" cy="228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Rectángulo 5"/>
          <p:cNvSpPr/>
          <p:nvPr/>
        </p:nvSpPr>
        <p:spPr>
          <a:xfrm>
            <a:off x="1027698" y="1035368"/>
            <a:ext cx="2416342" cy="9280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Categoria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038727" y="2279584"/>
            <a:ext cx="2416342" cy="9280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27698" y="3523800"/>
            <a:ext cx="2416342" cy="9280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Nombre del dispositivo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1038727" y="4768016"/>
            <a:ext cx="2416342" cy="9280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Gdrive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3923298" y="1035368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Path</a:t>
            </a:r>
            <a:r>
              <a:rPr lang="es-MX" dirty="0" smtClean="0"/>
              <a:t> #1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3934327" y="2279584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3923298" y="3523800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Cambiar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3934327" y="4768016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Iniciar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8776034" y="1227070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8787063" y="2471286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8776034" y="3715502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8787063" y="4959718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OK</a:t>
            </a:r>
            <a:endParaRPr lang="es-MX" dirty="0"/>
          </a:p>
        </p:txBody>
      </p:sp>
      <p:sp>
        <p:nvSpPr>
          <p:cNvPr id="19" name="Rectángulo 18"/>
          <p:cNvSpPr/>
          <p:nvPr/>
        </p:nvSpPr>
        <p:spPr>
          <a:xfrm>
            <a:off x="3912269" y="1563956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Path</a:t>
            </a:r>
            <a:r>
              <a:rPr lang="es-MX" dirty="0" smtClean="0"/>
              <a:t> #2</a:t>
            </a:r>
            <a:endParaRPr lang="es-MX" dirty="0"/>
          </a:p>
        </p:txBody>
      </p:sp>
      <p:sp>
        <p:nvSpPr>
          <p:cNvPr id="20" name="Rectángulo 19"/>
          <p:cNvSpPr/>
          <p:nvPr/>
        </p:nvSpPr>
        <p:spPr>
          <a:xfrm>
            <a:off x="3923298" y="2808172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3912269" y="4052388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Desactivar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3923298" y="5296604"/>
            <a:ext cx="1167062" cy="383405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Seson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271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0100" y="411480"/>
            <a:ext cx="9966960" cy="5692140"/>
            <a:chOff x="800100" y="411480"/>
            <a:chExt cx="9966960" cy="5692140"/>
          </a:xfrm>
        </p:grpSpPr>
        <p:sp>
          <p:nvSpPr>
            <p:cNvPr id="4" name="Rectángulo 3"/>
            <p:cNvSpPr/>
            <p:nvPr/>
          </p:nvSpPr>
          <p:spPr>
            <a:xfrm>
              <a:off x="800100" y="411480"/>
              <a:ext cx="9966960" cy="56921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00100" y="411480"/>
              <a:ext cx="9966960" cy="228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1432560" y="1752600"/>
            <a:ext cx="3600000" cy="10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Comic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9810" y="1752600"/>
            <a:ext cx="3600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err="1" smtClean="0">
                <a:ln>
                  <a:solidFill>
                    <a:schemeClr val="tx1"/>
                  </a:solidFill>
                </a:ln>
              </a:rPr>
              <a:t>Ebook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32560" y="3093720"/>
            <a:ext cx="3600000" cy="1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Video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099810" y="3093720"/>
            <a:ext cx="3600000" cy="10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Música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432560" y="4434840"/>
            <a:ext cx="3600000" cy="10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Opciones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99810" y="4434840"/>
            <a:ext cx="360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smtClean="0">
                <a:ln>
                  <a:solidFill>
                    <a:schemeClr val="tx1"/>
                  </a:solidFill>
                </a:ln>
              </a:rPr>
              <a:t>Local</a:t>
            </a:r>
            <a:endParaRPr lang="es-MX" sz="54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16538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74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Computadora</dc:creator>
  <cp:lastModifiedBy>Computadora</cp:lastModifiedBy>
  <cp:revision>5</cp:revision>
  <dcterms:created xsi:type="dcterms:W3CDTF">2019-10-06T05:00:59Z</dcterms:created>
  <dcterms:modified xsi:type="dcterms:W3CDTF">2019-10-06T05:32:09Z</dcterms:modified>
</cp:coreProperties>
</file>