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StopMotion" charset="1" panose="02000503000000000000"/>
      <p:regular r:id="rId12"/>
    </p:embeddedFont>
    <p:embeddedFont>
      <p:font typeface="Glock Grotesk" charset="1" panose="00000600000000000000"/>
      <p:regular r:id="rId13"/>
    </p:embeddedFont>
    <p:embeddedFont>
      <p:font typeface="Neue Machina" charset="1" panose="00000500000000000000"/>
      <p:regular r:id="rId14"/>
    </p:embeddedFont>
    <p:embeddedFont>
      <p:font typeface="Glock Grotesk Heavy" charset="1" panose="00000907000000000000"/>
      <p:regular r:id="rId15"/>
    </p:embeddedFont>
    <p:embeddedFont>
      <p:font typeface="Glock Grotesk Bold" charset="1" panose="00000805000000000000"/>
      <p:regular r:id="rId16"/>
    </p:embeddedFont>
    <p:embeddedFont>
      <p:font typeface="Now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gif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gif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1.gif" Type="http://schemas.openxmlformats.org/officeDocument/2006/relationships/image"/><Relationship Id="rId5" Target="../media/image32.gif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gif" Type="http://schemas.openxmlformats.org/officeDocument/2006/relationships/image"/><Relationship Id="rId15" Target="../media/image46.png" Type="http://schemas.openxmlformats.org/officeDocument/2006/relationships/image"/><Relationship Id="rId16" Target="../media/image47.svg" Type="http://schemas.openxmlformats.org/officeDocument/2006/relationships/image"/><Relationship Id="rId17" Target="../media/image48.png" Type="http://schemas.openxmlformats.org/officeDocument/2006/relationships/image"/><Relationship Id="rId18" Target="../media/image49.svg" Type="http://schemas.openxmlformats.org/officeDocument/2006/relationships/image"/><Relationship Id="rId19" Target="../media/image50.png" Type="http://schemas.openxmlformats.org/officeDocument/2006/relationships/image"/><Relationship Id="rId2" Target="../media/image22.png" Type="http://schemas.openxmlformats.org/officeDocument/2006/relationships/image"/><Relationship Id="rId20" Target="../media/image51.svg" Type="http://schemas.openxmlformats.org/officeDocument/2006/relationships/image"/><Relationship Id="rId21" Target="../media/image52.png" Type="http://schemas.openxmlformats.org/officeDocument/2006/relationships/image"/><Relationship Id="rId22" Target="../media/image53.svg" Type="http://schemas.openxmlformats.org/officeDocument/2006/relationships/image"/><Relationship Id="rId23" Target="../media/image54.png" Type="http://schemas.openxmlformats.org/officeDocument/2006/relationships/image"/><Relationship Id="rId24" Target="../media/image55.svg" Type="http://schemas.openxmlformats.org/officeDocument/2006/relationships/image"/><Relationship Id="rId3" Target="../media/image2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svg" Type="http://schemas.openxmlformats.org/officeDocument/2006/relationships/image"/><Relationship Id="rId12" Target="../media/image66.png" Type="http://schemas.openxmlformats.org/officeDocument/2006/relationships/image"/><Relationship Id="rId13" Target="../media/image67.svg" Type="http://schemas.openxmlformats.org/officeDocument/2006/relationships/image"/><Relationship Id="rId14" Target="../media/image68.png" Type="http://schemas.openxmlformats.org/officeDocument/2006/relationships/image"/><Relationship Id="rId15" Target="../media/image69.svg" Type="http://schemas.openxmlformats.org/officeDocument/2006/relationships/image"/><Relationship Id="rId16" Target="../media/image70.png" Type="http://schemas.openxmlformats.org/officeDocument/2006/relationships/image"/><Relationship Id="rId17" Target="../media/image71.svg" Type="http://schemas.openxmlformats.org/officeDocument/2006/relationships/image"/><Relationship Id="rId18" Target="../media/image22.png" Type="http://schemas.openxmlformats.org/officeDocument/2006/relationships/image"/><Relationship Id="rId19" Target="../media/image23.svg" Type="http://schemas.openxmlformats.org/officeDocument/2006/relationships/image"/><Relationship Id="rId2" Target="../media/image56.png" Type="http://schemas.openxmlformats.org/officeDocument/2006/relationships/image"/><Relationship Id="rId20" Target="../media/image28.gif" Type="http://schemas.openxmlformats.org/officeDocument/2006/relationships/image"/><Relationship Id="rId21" Target="../media/image72.gif" Type="http://schemas.openxmlformats.org/officeDocument/2006/relationships/image"/><Relationship Id="rId3" Target="../media/image57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svg" Type="http://schemas.openxmlformats.org/officeDocument/2006/relationships/image"/><Relationship Id="rId12" Target="../media/image75.png" Type="http://schemas.openxmlformats.org/officeDocument/2006/relationships/image"/><Relationship Id="rId13" Target="../media/image76.svg" Type="http://schemas.openxmlformats.org/officeDocument/2006/relationships/image"/><Relationship Id="rId14" Target="../media/image72.gif" Type="http://schemas.openxmlformats.org/officeDocument/2006/relationships/image"/><Relationship Id="rId15" Target="../media/image77.gif" Type="http://schemas.openxmlformats.org/officeDocument/2006/relationships/image"/><Relationship Id="rId16" Target="../media/image78.png" Type="http://schemas.openxmlformats.org/officeDocument/2006/relationships/image"/><Relationship Id="rId17" Target="../media/image79.svg" Type="http://schemas.openxmlformats.org/officeDocument/2006/relationships/image"/><Relationship Id="rId18" Target="../media/image80.png" Type="http://schemas.openxmlformats.org/officeDocument/2006/relationships/image"/><Relationship Id="rId19" Target="../media/image81.svg" Type="http://schemas.openxmlformats.org/officeDocument/2006/relationships/image"/><Relationship Id="rId2" Target="../media/image22.png" Type="http://schemas.openxmlformats.org/officeDocument/2006/relationships/image"/><Relationship Id="rId20" Target="../media/image82.png" Type="http://schemas.openxmlformats.org/officeDocument/2006/relationships/image"/><Relationship Id="rId21" Target="../media/image83.svg" Type="http://schemas.openxmlformats.org/officeDocument/2006/relationships/image"/><Relationship Id="rId3" Target="../media/image2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9853178" y="1662660"/>
            <a:ext cx="6926872" cy="6961681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true" flipV="true" rot="0">
            <a:off x="733697" y="407771"/>
            <a:ext cx="16820606" cy="9471457"/>
          </a:xfrm>
          <a:custGeom>
            <a:avLst/>
            <a:gdLst/>
            <a:ahLst/>
            <a:cxnLst/>
            <a:rect r="r" b="b" t="t" l="l"/>
            <a:pathLst>
              <a:path h="9471457" w="16820606">
                <a:moveTo>
                  <a:pt x="16820606" y="9471458"/>
                </a:moveTo>
                <a:lnTo>
                  <a:pt x="0" y="9471458"/>
                </a:lnTo>
                <a:lnTo>
                  <a:pt x="0" y="0"/>
                </a:lnTo>
                <a:lnTo>
                  <a:pt x="16820606" y="0"/>
                </a:lnTo>
                <a:lnTo>
                  <a:pt x="16820606" y="947145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2764541" y="615527"/>
            <a:ext cx="1221494" cy="193218"/>
          </a:xfrm>
          <a:custGeom>
            <a:avLst/>
            <a:gdLst/>
            <a:ahLst/>
            <a:cxnLst/>
            <a:rect r="r" b="b" t="t" l="l"/>
            <a:pathLst>
              <a:path h="193218" w="1221494">
                <a:moveTo>
                  <a:pt x="1221494" y="193218"/>
                </a:moveTo>
                <a:lnTo>
                  <a:pt x="0" y="193218"/>
                </a:lnTo>
                <a:lnTo>
                  <a:pt x="0" y="0"/>
                </a:lnTo>
                <a:lnTo>
                  <a:pt x="1221494" y="0"/>
                </a:lnTo>
                <a:lnTo>
                  <a:pt x="1221494" y="19321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14765693" y="615527"/>
            <a:ext cx="1221494" cy="193218"/>
          </a:xfrm>
          <a:custGeom>
            <a:avLst/>
            <a:gdLst/>
            <a:ahLst/>
            <a:cxnLst/>
            <a:rect r="r" b="b" t="t" l="l"/>
            <a:pathLst>
              <a:path h="193218" w="1221494">
                <a:moveTo>
                  <a:pt x="1221494" y="0"/>
                </a:moveTo>
                <a:lnTo>
                  <a:pt x="0" y="0"/>
                </a:lnTo>
                <a:lnTo>
                  <a:pt x="0" y="193218"/>
                </a:lnTo>
                <a:lnTo>
                  <a:pt x="1221494" y="193218"/>
                </a:lnTo>
                <a:lnTo>
                  <a:pt x="12214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93250" y="1341376"/>
            <a:ext cx="3700062" cy="642568"/>
          </a:xfrm>
          <a:custGeom>
            <a:avLst/>
            <a:gdLst/>
            <a:ahLst/>
            <a:cxnLst/>
            <a:rect r="r" b="b" t="t" l="l"/>
            <a:pathLst>
              <a:path h="642568" w="3700062">
                <a:moveTo>
                  <a:pt x="0" y="0"/>
                </a:moveTo>
                <a:lnTo>
                  <a:pt x="3700062" y="0"/>
                </a:lnTo>
                <a:lnTo>
                  <a:pt x="3700062" y="642567"/>
                </a:lnTo>
                <a:lnTo>
                  <a:pt x="0" y="642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27271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7293250" y="6885836"/>
            <a:ext cx="3700062" cy="642568"/>
          </a:xfrm>
          <a:custGeom>
            <a:avLst/>
            <a:gdLst/>
            <a:ahLst/>
            <a:cxnLst/>
            <a:rect r="r" b="b" t="t" l="l"/>
            <a:pathLst>
              <a:path h="642568" w="3700062">
                <a:moveTo>
                  <a:pt x="0" y="0"/>
                </a:moveTo>
                <a:lnTo>
                  <a:pt x="3700062" y="0"/>
                </a:lnTo>
                <a:lnTo>
                  <a:pt x="3700062" y="642567"/>
                </a:lnTo>
                <a:lnTo>
                  <a:pt x="0" y="642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27271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774107" y="4648283"/>
            <a:ext cx="990434" cy="990434"/>
          </a:xfrm>
          <a:custGeom>
            <a:avLst/>
            <a:gdLst/>
            <a:ahLst/>
            <a:cxnLst/>
            <a:rect r="r" b="b" t="t" l="l"/>
            <a:pathLst>
              <a:path h="990434" w="990434">
                <a:moveTo>
                  <a:pt x="0" y="0"/>
                </a:moveTo>
                <a:lnTo>
                  <a:pt x="990434" y="0"/>
                </a:lnTo>
                <a:lnTo>
                  <a:pt x="990434" y="990434"/>
                </a:lnTo>
                <a:lnTo>
                  <a:pt x="0" y="9904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44478" t="-159632" r="-106065" b="-161446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14515941" y="4713250"/>
            <a:ext cx="860499" cy="860499"/>
          </a:xfrm>
          <a:custGeom>
            <a:avLst/>
            <a:gdLst/>
            <a:ahLst/>
            <a:cxnLst/>
            <a:rect r="r" b="b" t="t" l="l"/>
            <a:pathLst>
              <a:path h="860499" w="860499">
                <a:moveTo>
                  <a:pt x="860499" y="0"/>
                </a:moveTo>
                <a:lnTo>
                  <a:pt x="0" y="0"/>
                </a:lnTo>
                <a:lnTo>
                  <a:pt x="0" y="860500"/>
                </a:lnTo>
                <a:lnTo>
                  <a:pt x="860499" y="860500"/>
                </a:lnTo>
                <a:lnTo>
                  <a:pt x="86049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44478" t="-159632" r="-106065" b="-161446"/>
            </a:stretch>
          </a:blip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82203" y="1662660"/>
            <a:ext cx="6926872" cy="6961681"/>
          </a:xfrm>
          <a:prstGeom prst="rect">
            <a:avLst/>
          </a:prstGeom>
        </p:spPr>
      </p:pic>
      <p:sp>
        <p:nvSpPr>
          <p:cNvPr name="Freeform 11" id="11"/>
          <p:cNvSpPr/>
          <p:nvPr/>
        </p:nvSpPr>
        <p:spPr>
          <a:xfrm flipH="false" flipV="false" rot="0">
            <a:off x="15110911" y="6719863"/>
            <a:ext cx="2443393" cy="1617082"/>
          </a:xfrm>
          <a:custGeom>
            <a:avLst/>
            <a:gdLst/>
            <a:ahLst/>
            <a:cxnLst/>
            <a:rect r="r" b="b" t="t" l="l"/>
            <a:pathLst>
              <a:path h="1617082" w="2443393">
                <a:moveTo>
                  <a:pt x="0" y="0"/>
                </a:moveTo>
                <a:lnTo>
                  <a:pt x="2443392" y="0"/>
                </a:lnTo>
                <a:lnTo>
                  <a:pt x="2443392" y="1617081"/>
                </a:lnTo>
                <a:lnTo>
                  <a:pt x="0" y="16170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9398417"/>
            <a:ext cx="308735" cy="294140"/>
          </a:xfrm>
          <a:custGeom>
            <a:avLst/>
            <a:gdLst/>
            <a:ahLst/>
            <a:cxnLst/>
            <a:rect r="r" b="b" t="t" l="l"/>
            <a:pathLst>
              <a:path h="294140" w="308735">
                <a:moveTo>
                  <a:pt x="0" y="0"/>
                </a:moveTo>
                <a:lnTo>
                  <a:pt x="308735" y="0"/>
                </a:lnTo>
                <a:lnTo>
                  <a:pt x="308735" y="294140"/>
                </a:lnTo>
                <a:lnTo>
                  <a:pt x="0" y="2941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780051" y="9398417"/>
            <a:ext cx="308735" cy="294140"/>
          </a:xfrm>
          <a:custGeom>
            <a:avLst/>
            <a:gdLst/>
            <a:ahLst/>
            <a:cxnLst/>
            <a:rect r="r" b="b" t="t" l="l"/>
            <a:pathLst>
              <a:path h="294140" w="308735">
                <a:moveTo>
                  <a:pt x="308734" y="0"/>
                </a:moveTo>
                <a:lnTo>
                  <a:pt x="0" y="0"/>
                </a:lnTo>
                <a:lnTo>
                  <a:pt x="0" y="294140"/>
                </a:lnTo>
                <a:lnTo>
                  <a:pt x="308734" y="294140"/>
                </a:lnTo>
                <a:lnTo>
                  <a:pt x="30873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51138" y="9398417"/>
            <a:ext cx="385723" cy="333826"/>
          </a:xfrm>
          <a:custGeom>
            <a:avLst/>
            <a:gdLst/>
            <a:ahLst/>
            <a:cxnLst/>
            <a:rect r="r" b="b" t="t" l="l"/>
            <a:pathLst>
              <a:path h="333826" w="385723">
                <a:moveTo>
                  <a:pt x="0" y="0"/>
                </a:moveTo>
                <a:lnTo>
                  <a:pt x="385724" y="0"/>
                </a:lnTo>
                <a:lnTo>
                  <a:pt x="385724" y="333826"/>
                </a:lnTo>
                <a:lnTo>
                  <a:pt x="0" y="3338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95875" y="3477417"/>
            <a:ext cx="9296249" cy="307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12"/>
              </a:lnSpc>
            </a:pPr>
            <a:r>
              <a:rPr lang="en-US" sz="10097">
                <a:solidFill>
                  <a:srgbClr val="FFFFFF"/>
                </a:solidFill>
                <a:latin typeface="StopMotion"/>
                <a:ea typeface="StopMotion"/>
                <a:cs typeface="StopMotion"/>
                <a:sym typeface="StopMotion"/>
              </a:rPr>
              <a:t>TOWER</a:t>
            </a:r>
          </a:p>
          <a:p>
            <a:pPr algn="ctr">
              <a:lnSpc>
                <a:spcPts val="11712"/>
              </a:lnSpc>
            </a:pPr>
            <a:r>
              <a:rPr lang="en-US" sz="10097">
                <a:solidFill>
                  <a:srgbClr val="FFFFFF"/>
                </a:solidFill>
                <a:latin typeface="StopMotion"/>
                <a:ea typeface="StopMotion"/>
                <a:cs typeface="StopMotion"/>
                <a:sym typeface="StopMotion"/>
              </a:rPr>
              <a:t>DEFENSE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982203" y="2054881"/>
            <a:ext cx="2003832" cy="1562989"/>
          </a:xfrm>
          <a:custGeom>
            <a:avLst/>
            <a:gdLst/>
            <a:ahLst/>
            <a:cxnLst/>
            <a:rect r="r" b="b" t="t" l="l"/>
            <a:pathLst>
              <a:path h="1562989" w="2003832">
                <a:moveTo>
                  <a:pt x="0" y="0"/>
                </a:moveTo>
                <a:lnTo>
                  <a:pt x="2003832" y="0"/>
                </a:lnTo>
                <a:lnTo>
                  <a:pt x="2003832" y="1562989"/>
                </a:lnTo>
                <a:lnTo>
                  <a:pt x="0" y="156298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69324" y="7207120"/>
            <a:ext cx="1716711" cy="1716711"/>
          </a:xfrm>
          <a:custGeom>
            <a:avLst/>
            <a:gdLst/>
            <a:ahLst/>
            <a:cxnLst/>
            <a:rect r="r" b="b" t="t" l="l"/>
            <a:pathLst>
              <a:path h="1716711" w="1716711">
                <a:moveTo>
                  <a:pt x="0" y="0"/>
                </a:moveTo>
                <a:lnTo>
                  <a:pt x="1716711" y="0"/>
                </a:lnTo>
                <a:lnTo>
                  <a:pt x="1716711" y="1716711"/>
                </a:lnTo>
                <a:lnTo>
                  <a:pt x="0" y="171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110911" y="1662660"/>
            <a:ext cx="1131866" cy="1633927"/>
          </a:xfrm>
          <a:custGeom>
            <a:avLst/>
            <a:gdLst/>
            <a:ahLst/>
            <a:cxnLst/>
            <a:rect r="r" b="b" t="t" l="l"/>
            <a:pathLst>
              <a:path h="1633927" w="1131866">
                <a:moveTo>
                  <a:pt x="0" y="0"/>
                </a:moveTo>
                <a:lnTo>
                  <a:pt x="1131865" y="0"/>
                </a:lnTo>
                <a:lnTo>
                  <a:pt x="1131865" y="1633926"/>
                </a:lnTo>
                <a:lnTo>
                  <a:pt x="0" y="163392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232641" y="2343497"/>
            <a:ext cx="1821280" cy="781495"/>
          </a:xfrm>
          <a:custGeom>
            <a:avLst/>
            <a:gdLst/>
            <a:ahLst/>
            <a:cxnLst/>
            <a:rect r="r" b="b" t="t" l="l"/>
            <a:pathLst>
              <a:path h="781495" w="1821280">
                <a:moveTo>
                  <a:pt x="0" y="0"/>
                </a:moveTo>
                <a:lnTo>
                  <a:pt x="1821280" y="0"/>
                </a:lnTo>
                <a:lnTo>
                  <a:pt x="1821280" y="781495"/>
                </a:lnTo>
                <a:lnTo>
                  <a:pt x="0" y="78149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4646" y="7912933"/>
            <a:ext cx="7037269" cy="643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2"/>
              </a:lnSpc>
            </a:pPr>
            <a:r>
              <a:rPr lang="en-US" sz="1280" spc="249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ESTRUCTURA DE DATOS</a:t>
            </a:r>
          </a:p>
          <a:p>
            <a:pPr algn="ctr" marL="0" indent="0" lvl="0">
              <a:lnSpc>
                <a:spcPts val="1792"/>
              </a:lnSpc>
              <a:spcBef>
                <a:spcPct val="0"/>
              </a:spcBef>
            </a:pPr>
            <a:r>
              <a:rPr lang="en-US" sz="1280" spc="249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JEFFERSON CALDERON, IGNACIO VARGAS, STEVEN FONSECA, ALLAN VALVERDE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712366" y="395760"/>
            <a:ext cx="16863268" cy="9495479"/>
          </a:xfrm>
          <a:custGeom>
            <a:avLst/>
            <a:gdLst/>
            <a:ahLst/>
            <a:cxnLst/>
            <a:rect r="r" b="b" t="t" l="l"/>
            <a:pathLst>
              <a:path h="9495479" w="16863268">
                <a:moveTo>
                  <a:pt x="16863268" y="0"/>
                </a:moveTo>
                <a:lnTo>
                  <a:pt x="0" y="0"/>
                </a:lnTo>
                <a:lnTo>
                  <a:pt x="0" y="9495480"/>
                </a:lnTo>
                <a:lnTo>
                  <a:pt x="16863268" y="9495480"/>
                </a:lnTo>
                <a:lnTo>
                  <a:pt x="168632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726731" y="621351"/>
            <a:ext cx="1804502" cy="285439"/>
          </a:xfrm>
          <a:custGeom>
            <a:avLst/>
            <a:gdLst/>
            <a:ahLst/>
            <a:cxnLst/>
            <a:rect r="r" b="b" t="t" l="l"/>
            <a:pathLst>
              <a:path h="285439" w="1804502">
                <a:moveTo>
                  <a:pt x="0" y="0"/>
                </a:moveTo>
                <a:lnTo>
                  <a:pt x="1804502" y="0"/>
                </a:lnTo>
                <a:lnTo>
                  <a:pt x="1804502" y="285439"/>
                </a:lnTo>
                <a:lnTo>
                  <a:pt x="0" y="2854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400000">
            <a:off x="16678377" y="8517781"/>
            <a:ext cx="1224488" cy="193692"/>
          </a:xfrm>
          <a:custGeom>
            <a:avLst/>
            <a:gdLst/>
            <a:ahLst/>
            <a:cxnLst/>
            <a:rect r="r" b="b" t="t" l="l"/>
            <a:pathLst>
              <a:path h="193692" w="1224488">
                <a:moveTo>
                  <a:pt x="1224488" y="0"/>
                </a:moveTo>
                <a:lnTo>
                  <a:pt x="0" y="0"/>
                </a:lnTo>
                <a:lnTo>
                  <a:pt x="0" y="193691"/>
                </a:lnTo>
                <a:lnTo>
                  <a:pt x="1224488" y="193691"/>
                </a:lnTo>
                <a:lnTo>
                  <a:pt x="12244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419047" y="8517781"/>
            <a:ext cx="1224488" cy="193692"/>
          </a:xfrm>
          <a:custGeom>
            <a:avLst/>
            <a:gdLst/>
            <a:ahLst/>
            <a:cxnLst/>
            <a:rect r="r" b="b" t="t" l="l"/>
            <a:pathLst>
              <a:path h="193692" w="1224488">
                <a:moveTo>
                  <a:pt x="0" y="0"/>
                </a:moveTo>
                <a:lnTo>
                  <a:pt x="1224487" y="0"/>
                </a:lnTo>
                <a:lnTo>
                  <a:pt x="1224487" y="193691"/>
                </a:lnTo>
                <a:lnTo>
                  <a:pt x="0" y="193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763444" y="621351"/>
            <a:ext cx="1804502" cy="285439"/>
          </a:xfrm>
          <a:custGeom>
            <a:avLst/>
            <a:gdLst/>
            <a:ahLst/>
            <a:cxnLst/>
            <a:rect r="r" b="b" t="t" l="l"/>
            <a:pathLst>
              <a:path h="285439" w="1804502">
                <a:moveTo>
                  <a:pt x="1804502" y="0"/>
                </a:moveTo>
                <a:lnTo>
                  <a:pt x="0" y="0"/>
                </a:lnTo>
                <a:lnTo>
                  <a:pt x="0" y="285439"/>
                </a:lnTo>
                <a:lnTo>
                  <a:pt x="1804502" y="285439"/>
                </a:lnTo>
                <a:lnTo>
                  <a:pt x="18045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4482022" y="4850984"/>
            <a:ext cx="3368762" cy="585033"/>
          </a:xfrm>
          <a:custGeom>
            <a:avLst/>
            <a:gdLst/>
            <a:ahLst/>
            <a:cxnLst/>
            <a:rect r="r" b="b" t="t" l="l"/>
            <a:pathLst>
              <a:path h="585033" w="3368762">
                <a:moveTo>
                  <a:pt x="0" y="0"/>
                </a:moveTo>
                <a:lnTo>
                  <a:pt x="3368761" y="0"/>
                </a:lnTo>
                <a:lnTo>
                  <a:pt x="3368761" y="585032"/>
                </a:lnTo>
                <a:lnTo>
                  <a:pt x="0" y="585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27271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371580" y="4850984"/>
            <a:ext cx="3368762" cy="585033"/>
          </a:xfrm>
          <a:custGeom>
            <a:avLst/>
            <a:gdLst/>
            <a:ahLst/>
            <a:cxnLst/>
            <a:rect r="r" b="b" t="t" l="l"/>
            <a:pathLst>
              <a:path h="585033" w="3368762">
                <a:moveTo>
                  <a:pt x="0" y="0"/>
                </a:moveTo>
                <a:lnTo>
                  <a:pt x="3368761" y="0"/>
                </a:lnTo>
                <a:lnTo>
                  <a:pt x="3368761" y="585032"/>
                </a:lnTo>
                <a:lnTo>
                  <a:pt x="0" y="585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27271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70987" y="628176"/>
            <a:ext cx="277806" cy="277806"/>
          </a:xfrm>
          <a:custGeom>
            <a:avLst/>
            <a:gdLst/>
            <a:ahLst/>
            <a:cxnLst/>
            <a:rect r="r" b="b" t="t" l="l"/>
            <a:pathLst>
              <a:path h="277806" w="277806">
                <a:moveTo>
                  <a:pt x="0" y="0"/>
                </a:moveTo>
                <a:lnTo>
                  <a:pt x="277806" y="0"/>
                </a:lnTo>
                <a:lnTo>
                  <a:pt x="277806" y="277806"/>
                </a:lnTo>
                <a:lnTo>
                  <a:pt x="0" y="277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37768" y="628176"/>
            <a:ext cx="277806" cy="277806"/>
          </a:xfrm>
          <a:custGeom>
            <a:avLst/>
            <a:gdLst/>
            <a:ahLst/>
            <a:cxnLst/>
            <a:rect r="r" b="b" t="t" l="l"/>
            <a:pathLst>
              <a:path h="277806" w="277806">
                <a:moveTo>
                  <a:pt x="0" y="0"/>
                </a:moveTo>
                <a:lnTo>
                  <a:pt x="277806" y="0"/>
                </a:lnTo>
                <a:lnTo>
                  <a:pt x="277806" y="277806"/>
                </a:lnTo>
                <a:lnTo>
                  <a:pt x="0" y="277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5803166" y="1634953"/>
            <a:ext cx="728067" cy="22478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true" flipV="false" rot="0">
            <a:off x="1763444" y="8614626"/>
            <a:ext cx="728067" cy="22478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902301" y="2902005"/>
            <a:ext cx="8483398" cy="63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Investigación y recopilación de información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Jefferson Calderón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</a:p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Diseño del sistema o infraestructura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 Steven Fonseca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</a:p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Desarrollo del código y programación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 Ignacio Vargas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</a:p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Pruebas y validación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  <a:r>
              <a:rPr lang="en-US" sz="2826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 Allan Valverde </a:t>
            </a:r>
          </a:p>
          <a:p>
            <a:pPr algn="ctr">
              <a:lnSpc>
                <a:spcPts val="4239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118788" y="764071"/>
            <a:ext cx="4050424" cy="736441"/>
          </a:xfrm>
          <a:custGeom>
            <a:avLst/>
            <a:gdLst/>
            <a:ahLst/>
            <a:cxnLst/>
            <a:rect r="r" b="b" t="t" l="l"/>
            <a:pathLst>
              <a:path h="736441" w="4050424">
                <a:moveTo>
                  <a:pt x="0" y="0"/>
                </a:moveTo>
                <a:lnTo>
                  <a:pt x="4050424" y="0"/>
                </a:lnTo>
                <a:lnTo>
                  <a:pt x="4050424" y="736440"/>
                </a:lnTo>
                <a:lnTo>
                  <a:pt x="0" y="736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80560" y="1718771"/>
            <a:ext cx="9126880" cy="898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75"/>
              </a:lnSpc>
              <a:spcBef>
                <a:spcPct val="0"/>
              </a:spcBef>
            </a:pPr>
            <a:r>
              <a:rPr lang="en-US" sz="5754">
                <a:solidFill>
                  <a:srgbClr val="FFFFFF"/>
                </a:solidFill>
                <a:latin typeface="StopMotion"/>
                <a:ea typeface="StopMotion"/>
                <a:cs typeface="StopMotion"/>
                <a:sym typeface="StopMotion"/>
              </a:rPr>
              <a:t>PLAN DE TRABAJO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41612" y="3032717"/>
            <a:ext cx="1206388" cy="8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94"/>
              </a:lnSpc>
              <a:spcBef>
                <a:spcPct val="0"/>
              </a:spcBef>
            </a:pPr>
            <a:r>
              <a:rPr lang="en-US" b="true" sz="4041" u="none">
                <a:solidFill>
                  <a:srgbClr val="60FFE3"/>
                </a:solidFill>
                <a:latin typeface="Glock Grotesk Heavy"/>
                <a:ea typeface="Glock Grotesk Heavy"/>
                <a:cs typeface="Glock Grotesk Heavy"/>
                <a:sym typeface="Glock Grotesk Heavy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41612" y="4370442"/>
            <a:ext cx="1206388" cy="8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94"/>
              </a:lnSpc>
              <a:spcBef>
                <a:spcPct val="0"/>
              </a:spcBef>
            </a:pPr>
            <a:r>
              <a:rPr lang="en-US" b="true" sz="4041" u="none">
                <a:solidFill>
                  <a:srgbClr val="60FFE3"/>
                </a:solidFill>
                <a:latin typeface="Glock Grotesk Heavy"/>
                <a:ea typeface="Glock Grotesk Heavy"/>
                <a:cs typeface="Glock Grotesk Heavy"/>
                <a:sym typeface="Glock Grotesk Heavy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41612" y="5892988"/>
            <a:ext cx="1206388" cy="8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94"/>
              </a:lnSpc>
              <a:spcBef>
                <a:spcPct val="0"/>
              </a:spcBef>
            </a:pPr>
            <a:r>
              <a:rPr lang="en-US" b="true" sz="4041" u="none">
                <a:solidFill>
                  <a:srgbClr val="60FFE3"/>
                </a:solidFill>
                <a:latin typeface="Glock Grotesk Heavy"/>
                <a:ea typeface="Glock Grotesk Heavy"/>
                <a:cs typeface="Glock Grotesk Heavy"/>
                <a:sym typeface="Glock Grotesk Heavy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41612" y="7676783"/>
            <a:ext cx="1206388" cy="8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94"/>
              </a:lnSpc>
              <a:spcBef>
                <a:spcPct val="0"/>
              </a:spcBef>
            </a:pPr>
            <a:r>
              <a:rPr lang="en-US" b="true" sz="4041" u="none">
                <a:solidFill>
                  <a:srgbClr val="60FFE3"/>
                </a:solidFill>
                <a:latin typeface="Glock Grotesk Heavy"/>
                <a:ea typeface="Glock Grotesk Heavy"/>
                <a:cs typeface="Glock Grotesk Heavy"/>
                <a:sym typeface="Glock Grotesk Heavy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2366" y="9815040"/>
            <a:ext cx="16863268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5268" y="5194023"/>
            <a:ext cx="5194387" cy="865514"/>
            <a:chOff x="0" y="0"/>
            <a:chExt cx="3293120" cy="5487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3120" cy="548716"/>
            </a:xfrm>
            <a:custGeom>
              <a:avLst/>
              <a:gdLst/>
              <a:ahLst/>
              <a:cxnLst/>
              <a:rect r="r" b="b" t="t" l="l"/>
              <a:pathLst>
                <a:path h="548716" w="3293120">
                  <a:moveTo>
                    <a:pt x="3089920" y="0"/>
                  </a:moveTo>
                  <a:lnTo>
                    <a:pt x="203200" y="0"/>
                  </a:lnTo>
                  <a:lnTo>
                    <a:pt x="0" y="274358"/>
                  </a:lnTo>
                  <a:lnTo>
                    <a:pt x="203200" y="548716"/>
                  </a:lnTo>
                  <a:lnTo>
                    <a:pt x="3089920" y="548716"/>
                  </a:lnTo>
                  <a:lnTo>
                    <a:pt x="3293120" y="274358"/>
                  </a:lnTo>
                  <a:lnTo>
                    <a:pt x="30899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F77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52400" y="19050"/>
              <a:ext cx="2988320" cy="52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95268" y="6467225"/>
            <a:ext cx="5194387" cy="641033"/>
            <a:chOff x="0" y="0"/>
            <a:chExt cx="329312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93120" cy="406400"/>
            </a:xfrm>
            <a:custGeom>
              <a:avLst/>
              <a:gdLst/>
              <a:ahLst/>
              <a:cxnLst/>
              <a:rect r="r" b="b" t="t" l="l"/>
              <a:pathLst>
                <a:path h="406400" w="3293120">
                  <a:moveTo>
                    <a:pt x="308992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3089920" y="406400"/>
                  </a:lnTo>
                  <a:lnTo>
                    <a:pt x="3293120" y="203200"/>
                  </a:lnTo>
                  <a:lnTo>
                    <a:pt x="30899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F77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52400" y="19050"/>
              <a:ext cx="298832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77840" y="5194023"/>
            <a:ext cx="5194387" cy="641033"/>
            <a:chOff x="0" y="0"/>
            <a:chExt cx="329312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93120" cy="406400"/>
            </a:xfrm>
            <a:custGeom>
              <a:avLst/>
              <a:gdLst/>
              <a:ahLst/>
              <a:cxnLst/>
              <a:rect r="r" b="b" t="t" l="l"/>
              <a:pathLst>
                <a:path h="406400" w="3293120">
                  <a:moveTo>
                    <a:pt x="308992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3089920" y="406400"/>
                  </a:lnTo>
                  <a:lnTo>
                    <a:pt x="3293120" y="203200"/>
                  </a:lnTo>
                  <a:lnTo>
                    <a:pt x="30899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F77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52400" y="19050"/>
              <a:ext cx="298832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7840" y="6467225"/>
            <a:ext cx="5194387" cy="641033"/>
            <a:chOff x="0" y="0"/>
            <a:chExt cx="329312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93120" cy="406400"/>
            </a:xfrm>
            <a:custGeom>
              <a:avLst/>
              <a:gdLst/>
              <a:ahLst/>
              <a:cxnLst/>
              <a:rect r="r" b="b" t="t" l="l"/>
              <a:pathLst>
                <a:path h="406400" w="3293120">
                  <a:moveTo>
                    <a:pt x="308992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3089920" y="406400"/>
                  </a:lnTo>
                  <a:lnTo>
                    <a:pt x="3293120" y="203200"/>
                  </a:lnTo>
                  <a:lnTo>
                    <a:pt x="30899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F77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52400" y="19050"/>
              <a:ext cx="298832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95268" y="4012923"/>
            <a:ext cx="5194387" cy="880983"/>
            <a:chOff x="0" y="0"/>
            <a:chExt cx="3293120" cy="5585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93120" cy="558523"/>
            </a:xfrm>
            <a:custGeom>
              <a:avLst/>
              <a:gdLst/>
              <a:ahLst/>
              <a:cxnLst/>
              <a:rect r="r" b="b" t="t" l="l"/>
              <a:pathLst>
                <a:path h="558523" w="3293120">
                  <a:moveTo>
                    <a:pt x="3089920" y="0"/>
                  </a:moveTo>
                  <a:lnTo>
                    <a:pt x="203200" y="0"/>
                  </a:lnTo>
                  <a:lnTo>
                    <a:pt x="0" y="279261"/>
                  </a:lnTo>
                  <a:lnTo>
                    <a:pt x="203200" y="558523"/>
                  </a:lnTo>
                  <a:lnTo>
                    <a:pt x="3089920" y="558523"/>
                  </a:lnTo>
                  <a:lnTo>
                    <a:pt x="3293120" y="279261"/>
                  </a:lnTo>
                  <a:lnTo>
                    <a:pt x="30899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F77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52400" y="19050"/>
              <a:ext cx="2988320" cy="539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77840" y="4012923"/>
            <a:ext cx="5194387" cy="880983"/>
            <a:chOff x="0" y="0"/>
            <a:chExt cx="3293120" cy="5585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93120" cy="558523"/>
            </a:xfrm>
            <a:custGeom>
              <a:avLst/>
              <a:gdLst/>
              <a:ahLst/>
              <a:cxnLst/>
              <a:rect r="r" b="b" t="t" l="l"/>
              <a:pathLst>
                <a:path h="558523" w="3293120">
                  <a:moveTo>
                    <a:pt x="3089920" y="0"/>
                  </a:moveTo>
                  <a:lnTo>
                    <a:pt x="203200" y="0"/>
                  </a:lnTo>
                  <a:lnTo>
                    <a:pt x="0" y="279261"/>
                  </a:lnTo>
                  <a:lnTo>
                    <a:pt x="203200" y="558523"/>
                  </a:lnTo>
                  <a:lnTo>
                    <a:pt x="3089920" y="558523"/>
                  </a:lnTo>
                  <a:lnTo>
                    <a:pt x="3293120" y="279261"/>
                  </a:lnTo>
                  <a:lnTo>
                    <a:pt x="30899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F77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52400" y="19050"/>
              <a:ext cx="2988320" cy="539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true" rot="0">
            <a:off x="7356444" y="434745"/>
            <a:ext cx="3575112" cy="306444"/>
          </a:xfrm>
          <a:custGeom>
            <a:avLst/>
            <a:gdLst/>
            <a:ahLst/>
            <a:cxnLst/>
            <a:rect r="r" b="b" t="t" l="l"/>
            <a:pathLst>
              <a:path h="306444" w="3575112">
                <a:moveTo>
                  <a:pt x="0" y="306444"/>
                </a:moveTo>
                <a:lnTo>
                  <a:pt x="3575112" y="306444"/>
                </a:lnTo>
                <a:lnTo>
                  <a:pt x="3575112" y="0"/>
                </a:lnTo>
                <a:lnTo>
                  <a:pt x="0" y="0"/>
                </a:lnTo>
                <a:lnTo>
                  <a:pt x="0" y="3064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5137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true" rot="-10800000">
            <a:off x="7356444" y="9516234"/>
            <a:ext cx="3575112" cy="306444"/>
          </a:xfrm>
          <a:custGeom>
            <a:avLst/>
            <a:gdLst/>
            <a:ahLst/>
            <a:cxnLst/>
            <a:rect r="r" b="b" t="t" l="l"/>
            <a:pathLst>
              <a:path h="306444" w="3575112">
                <a:moveTo>
                  <a:pt x="0" y="306444"/>
                </a:moveTo>
                <a:lnTo>
                  <a:pt x="3575112" y="306444"/>
                </a:lnTo>
                <a:lnTo>
                  <a:pt x="3575112" y="0"/>
                </a:lnTo>
                <a:lnTo>
                  <a:pt x="0" y="0"/>
                </a:lnTo>
                <a:lnTo>
                  <a:pt x="0" y="3064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5137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-958176" y="4846523"/>
            <a:ext cx="3575112" cy="593955"/>
          </a:xfrm>
          <a:custGeom>
            <a:avLst/>
            <a:gdLst/>
            <a:ahLst/>
            <a:cxnLst/>
            <a:rect r="r" b="b" t="t" l="l"/>
            <a:pathLst>
              <a:path h="593955" w="3575112">
                <a:moveTo>
                  <a:pt x="0" y="0"/>
                </a:moveTo>
                <a:lnTo>
                  <a:pt x="3575112" y="0"/>
                </a:lnTo>
                <a:lnTo>
                  <a:pt x="3575112" y="593954"/>
                </a:lnTo>
                <a:lnTo>
                  <a:pt x="0" y="593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89604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5400000">
            <a:off x="15722917" y="4846523"/>
            <a:ext cx="3575112" cy="593955"/>
          </a:xfrm>
          <a:custGeom>
            <a:avLst/>
            <a:gdLst/>
            <a:ahLst/>
            <a:cxnLst/>
            <a:rect r="r" b="b" t="t" l="l"/>
            <a:pathLst>
              <a:path h="593955" w="3575112">
                <a:moveTo>
                  <a:pt x="3575112" y="593954"/>
                </a:moveTo>
                <a:lnTo>
                  <a:pt x="0" y="593954"/>
                </a:lnTo>
                <a:lnTo>
                  <a:pt x="0" y="0"/>
                </a:lnTo>
                <a:lnTo>
                  <a:pt x="3575112" y="0"/>
                </a:lnTo>
                <a:lnTo>
                  <a:pt x="3575112" y="5939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89604"/>
            </a:stretch>
          </a:blipFill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4"/>
          <a:srcRect l="10310" t="76317" r="69868" b="3951"/>
          <a:stretch>
            <a:fillRect/>
          </a:stretch>
        </p:blipFill>
        <p:spPr>
          <a:xfrm flipH="false" flipV="false" rot="-5400000">
            <a:off x="1727898" y="7949734"/>
            <a:ext cx="1065779" cy="34481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4"/>
          <a:srcRect l="10310" t="76317" r="69868" b="3951"/>
          <a:stretch>
            <a:fillRect/>
          </a:stretch>
        </p:blipFill>
        <p:spPr>
          <a:xfrm flipH="false" flipV="false" rot="-5400000">
            <a:off x="15574751" y="3307629"/>
            <a:ext cx="1065779" cy="344811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26357" y="1028700"/>
            <a:ext cx="223029" cy="224823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6824471" y="8803576"/>
            <a:ext cx="223029" cy="224823"/>
          </a:xfrm>
          <a:prstGeom prst="rect">
            <a:avLst/>
          </a:prstGeom>
        </p:spPr>
      </p:pic>
      <p:sp>
        <p:nvSpPr>
          <p:cNvPr name="Freeform 28" id="28"/>
          <p:cNvSpPr/>
          <p:nvPr/>
        </p:nvSpPr>
        <p:spPr>
          <a:xfrm flipH="false" flipV="false" rot="0">
            <a:off x="6580665" y="8011244"/>
            <a:ext cx="5594350" cy="1017155"/>
          </a:xfrm>
          <a:custGeom>
            <a:avLst/>
            <a:gdLst/>
            <a:ahLst/>
            <a:cxnLst/>
            <a:rect r="r" b="b" t="t" l="l"/>
            <a:pathLst>
              <a:path h="1017155" w="5594350">
                <a:moveTo>
                  <a:pt x="0" y="0"/>
                </a:moveTo>
                <a:lnTo>
                  <a:pt x="5594350" y="0"/>
                </a:lnTo>
                <a:lnTo>
                  <a:pt x="5594350" y="1017155"/>
                </a:lnTo>
                <a:lnTo>
                  <a:pt x="0" y="10171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158721" y="141994"/>
            <a:ext cx="3897838" cy="4114800"/>
          </a:xfrm>
          <a:custGeom>
            <a:avLst/>
            <a:gdLst/>
            <a:ahLst/>
            <a:cxnLst/>
            <a:rect r="r" b="b" t="t" l="l"/>
            <a:pathLst>
              <a:path h="4114800" w="3897838">
                <a:moveTo>
                  <a:pt x="0" y="0"/>
                </a:moveTo>
                <a:lnTo>
                  <a:pt x="3897838" y="0"/>
                </a:lnTo>
                <a:lnTo>
                  <a:pt x="3897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00457" y="7694899"/>
            <a:ext cx="825900" cy="2442177"/>
          </a:xfrm>
          <a:custGeom>
            <a:avLst/>
            <a:gdLst/>
            <a:ahLst/>
            <a:cxnLst/>
            <a:rect r="r" b="b" t="t" l="l"/>
            <a:pathLst>
              <a:path h="2442177" w="825900">
                <a:moveTo>
                  <a:pt x="0" y="0"/>
                </a:moveTo>
                <a:lnTo>
                  <a:pt x="825900" y="0"/>
                </a:lnTo>
                <a:lnTo>
                  <a:pt x="825900" y="2442177"/>
                </a:lnTo>
                <a:lnTo>
                  <a:pt x="0" y="24421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125792" y="5327174"/>
            <a:ext cx="4552388" cy="73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b="true" sz="1695" spc="276">
                <a:solidFill>
                  <a:srgbClr val="60FFE3"/>
                </a:solidFill>
                <a:latin typeface="Glock Grotesk Bold"/>
                <a:ea typeface="Glock Grotesk Bold"/>
                <a:cs typeface="Glock Grotesk Bold"/>
                <a:sym typeface="Glock Grotesk Bold"/>
              </a:rPr>
              <a:t>COMPATIBILIDAD Y DESEMPEÑO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25792" y="4161544"/>
            <a:ext cx="4552388" cy="73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b="true" sz="1695" spc="276">
                <a:solidFill>
                  <a:srgbClr val="60FFE3"/>
                </a:solidFill>
                <a:latin typeface="Glock Grotesk Bold"/>
                <a:ea typeface="Glock Grotesk Bold"/>
                <a:cs typeface="Glock Grotesk Bold"/>
                <a:sym typeface="Glock Grotesk Bold"/>
              </a:rPr>
              <a:t>INTERFAZ Y GESTION DE NIVELES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48662" y="6644682"/>
            <a:ext cx="4306648" cy="35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b="true" sz="1695" spc="276">
                <a:solidFill>
                  <a:srgbClr val="60FFE3"/>
                </a:solidFill>
                <a:latin typeface="Glock Grotesk Bold"/>
                <a:ea typeface="Glock Grotesk Bold"/>
                <a:cs typeface="Glock Grotesk Bold"/>
                <a:sym typeface="Glock Grotesk Bold"/>
              </a:rPr>
              <a:t>GITHUB Y SEGURIDAD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926775" y="5327174"/>
            <a:ext cx="4096517" cy="35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b="true" sz="1695" spc="276">
                <a:solidFill>
                  <a:srgbClr val="60FFE3"/>
                </a:solidFill>
                <a:latin typeface="Glock Grotesk Bold"/>
                <a:ea typeface="Glock Grotesk Bold"/>
                <a:cs typeface="Glock Grotesk Bold"/>
                <a:sym typeface="Glock Grotesk Bold"/>
              </a:rPr>
              <a:t>LENGUAJE Y SO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66436" y="4161544"/>
            <a:ext cx="3956857" cy="73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b="true" sz="1695" spc="276">
                <a:solidFill>
                  <a:srgbClr val="60FFE3"/>
                </a:solidFill>
                <a:latin typeface="Glock Grotesk Bold"/>
                <a:ea typeface="Glock Grotesk Bold"/>
                <a:cs typeface="Glock Grotesk Bold"/>
                <a:sym typeface="Glock Grotesk Bold"/>
              </a:rPr>
              <a:t>ESCALABILIDAD Y MANTENIMIENTO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998469" y="6644682"/>
            <a:ext cx="3953129" cy="35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b="true" sz="1695" spc="276">
                <a:solidFill>
                  <a:srgbClr val="60FFE3"/>
                </a:solidFill>
                <a:latin typeface="Glock Grotesk Bold"/>
                <a:ea typeface="Glock Grotesk Bold"/>
                <a:cs typeface="Glock Grotesk Bold"/>
                <a:sym typeface="Glock Grotesk Bold"/>
              </a:rPr>
              <a:t>RED Y CODIGO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75666" y="1408291"/>
            <a:ext cx="14936668" cy="98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46"/>
              </a:lnSpc>
              <a:spcBef>
                <a:spcPct val="0"/>
              </a:spcBef>
            </a:pPr>
            <a:r>
              <a:rPr lang="en-US" sz="6333">
                <a:solidFill>
                  <a:srgbClr val="FFFFFF"/>
                </a:solidFill>
                <a:latin typeface="StopMotion"/>
                <a:ea typeface="StopMotion"/>
                <a:cs typeface="StopMotion"/>
                <a:sym typeface="StopMotion"/>
              </a:rPr>
              <a:t>REQUERIMIENTOS DE PROYECTO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366" y="395760"/>
            <a:ext cx="16863268" cy="9495479"/>
          </a:xfrm>
          <a:custGeom>
            <a:avLst/>
            <a:gdLst/>
            <a:ahLst/>
            <a:cxnLst/>
            <a:rect r="r" b="b" t="t" l="l"/>
            <a:pathLst>
              <a:path h="9495479" w="16863268">
                <a:moveTo>
                  <a:pt x="0" y="0"/>
                </a:moveTo>
                <a:lnTo>
                  <a:pt x="16863268" y="0"/>
                </a:lnTo>
                <a:lnTo>
                  <a:pt x="16863268" y="9495480"/>
                </a:lnTo>
                <a:lnTo>
                  <a:pt x="0" y="949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6767" y="9380210"/>
            <a:ext cx="1804502" cy="285439"/>
          </a:xfrm>
          <a:custGeom>
            <a:avLst/>
            <a:gdLst/>
            <a:ahLst/>
            <a:cxnLst/>
            <a:rect r="r" b="b" t="t" l="l"/>
            <a:pathLst>
              <a:path h="285439" w="1804502">
                <a:moveTo>
                  <a:pt x="0" y="0"/>
                </a:moveTo>
                <a:lnTo>
                  <a:pt x="1804502" y="0"/>
                </a:lnTo>
                <a:lnTo>
                  <a:pt x="1804502" y="285439"/>
                </a:lnTo>
                <a:lnTo>
                  <a:pt x="0" y="2854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385135" y="1575528"/>
            <a:ext cx="1224488" cy="193692"/>
          </a:xfrm>
          <a:custGeom>
            <a:avLst/>
            <a:gdLst/>
            <a:ahLst/>
            <a:cxnLst/>
            <a:rect r="r" b="b" t="t" l="l"/>
            <a:pathLst>
              <a:path h="193692" w="1224488">
                <a:moveTo>
                  <a:pt x="1224488" y="0"/>
                </a:moveTo>
                <a:lnTo>
                  <a:pt x="0" y="0"/>
                </a:lnTo>
                <a:lnTo>
                  <a:pt x="0" y="193691"/>
                </a:lnTo>
                <a:lnTo>
                  <a:pt x="1224488" y="193691"/>
                </a:lnTo>
                <a:lnTo>
                  <a:pt x="12244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644466" y="1575528"/>
            <a:ext cx="1224488" cy="193692"/>
          </a:xfrm>
          <a:custGeom>
            <a:avLst/>
            <a:gdLst/>
            <a:ahLst/>
            <a:cxnLst/>
            <a:rect r="r" b="b" t="t" l="l"/>
            <a:pathLst>
              <a:path h="193692" w="1224488">
                <a:moveTo>
                  <a:pt x="0" y="0"/>
                </a:moveTo>
                <a:lnTo>
                  <a:pt x="1224487" y="0"/>
                </a:lnTo>
                <a:lnTo>
                  <a:pt x="1224487" y="193691"/>
                </a:lnTo>
                <a:lnTo>
                  <a:pt x="0" y="193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20054" y="9380210"/>
            <a:ext cx="1804502" cy="285439"/>
          </a:xfrm>
          <a:custGeom>
            <a:avLst/>
            <a:gdLst/>
            <a:ahLst/>
            <a:cxnLst/>
            <a:rect r="r" b="b" t="t" l="l"/>
            <a:pathLst>
              <a:path h="285439" w="1804502">
                <a:moveTo>
                  <a:pt x="1804502" y="0"/>
                </a:moveTo>
                <a:lnTo>
                  <a:pt x="0" y="0"/>
                </a:lnTo>
                <a:lnTo>
                  <a:pt x="0" y="285439"/>
                </a:lnTo>
                <a:lnTo>
                  <a:pt x="1804502" y="285439"/>
                </a:lnTo>
                <a:lnTo>
                  <a:pt x="18045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33629" y="6468261"/>
            <a:ext cx="2127640" cy="2263447"/>
          </a:xfrm>
          <a:custGeom>
            <a:avLst/>
            <a:gdLst/>
            <a:ahLst/>
            <a:cxnLst/>
            <a:rect r="r" b="b" t="t" l="l"/>
            <a:pathLst>
              <a:path h="2263447" w="2127640">
                <a:moveTo>
                  <a:pt x="0" y="0"/>
                </a:moveTo>
                <a:lnTo>
                  <a:pt x="2127640" y="0"/>
                </a:lnTo>
                <a:lnTo>
                  <a:pt x="2127640" y="2263446"/>
                </a:lnTo>
                <a:lnTo>
                  <a:pt x="0" y="22634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14114" y="1276685"/>
            <a:ext cx="13459773" cy="17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75"/>
              </a:lnSpc>
              <a:spcBef>
                <a:spcPct val="0"/>
              </a:spcBef>
            </a:pPr>
            <a:r>
              <a:rPr lang="en-US" sz="5754">
                <a:solidFill>
                  <a:srgbClr val="FFFFFF"/>
                </a:solidFill>
                <a:latin typeface="StopMotion"/>
                <a:ea typeface="StopMotion"/>
                <a:cs typeface="StopMotion"/>
                <a:sym typeface="StopMotion"/>
              </a:rPr>
              <a:t>PROPUESTAS DE MANEJO DE TROPAS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171830" y="9380210"/>
            <a:ext cx="277806" cy="277806"/>
          </a:xfrm>
          <a:custGeom>
            <a:avLst/>
            <a:gdLst/>
            <a:ahLst/>
            <a:cxnLst/>
            <a:rect r="r" b="b" t="t" l="l"/>
            <a:pathLst>
              <a:path h="277806" w="277806">
                <a:moveTo>
                  <a:pt x="0" y="0"/>
                </a:moveTo>
                <a:lnTo>
                  <a:pt x="277806" y="0"/>
                </a:lnTo>
                <a:lnTo>
                  <a:pt x="277806" y="277806"/>
                </a:lnTo>
                <a:lnTo>
                  <a:pt x="0" y="277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38611" y="9380210"/>
            <a:ext cx="277806" cy="277806"/>
          </a:xfrm>
          <a:custGeom>
            <a:avLst/>
            <a:gdLst/>
            <a:ahLst/>
            <a:cxnLst/>
            <a:rect r="r" b="b" t="t" l="l"/>
            <a:pathLst>
              <a:path h="277806" w="277806">
                <a:moveTo>
                  <a:pt x="0" y="0"/>
                </a:moveTo>
                <a:lnTo>
                  <a:pt x="277806" y="0"/>
                </a:lnTo>
                <a:lnTo>
                  <a:pt x="277806" y="277806"/>
                </a:lnTo>
                <a:lnTo>
                  <a:pt x="0" y="277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678190" y="2826834"/>
            <a:ext cx="2249272" cy="2316666"/>
          </a:xfrm>
          <a:custGeom>
            <a:avLst/>
            <a:gdLst/>
            <a:ahLst/>
            <a:cxnLst/>
            <a:rect r="r" b="b" t="t" l="l"/>
            <a:pathLst>
              <a:path h="2316666" w="2249272">
                <a:moveTo>
                  <a:pt x="0" y="0"/>
                </a:moveTo>
                <a:lnTo>
                  <a:pt x="2249272" y="0"/>
                </a:lnTo>
                <a:lnTo>
                  <a:pt x="2249272" y="2316666"/>
                </a:lnTo>
                <a:lnTo>
                  <a:pt x="0" y="23166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-102944" y="4489382"/>
            <a:ext cx="3289814" cy="429609"/>
          </a:xfrm>
          <a:custGeom>
            <a:avLst/>
            <a:gdLst/>
            <a:ahLst/>
            <a:cxnLst/>
            <a:rect r="r" b="b" t="t" l="l"/>
            <a:pathLst>
              <a:path h="429609" w="3289814">
                <a:moveTo>
                  <a:pt x="0" y="0"/>
                </a:moveTo>
                <a:lnTo>
                  <a:pt x="3289814" y="0"/>
                </a:lnTo>
                <a:lnTo>
                  <a:pt x="3289814" y="429609"/>
                </a:lnTo>
                <a:lnTo>
                  <a:pt x="0" y="4296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38452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-5400000">
            <a:off x="15067751" y="6871996"/>
            <a:ext cx="3289814" cy="429609"/>
          </a:xfrm>
          <a:custGeom>
            <a:avLst/>
            <a:gdLst/>
            <a:ahLst/>
            <a:cxnLst/>
            <a:rect r="r" b="b" t="t" l="l"/>
            <a:pathLst>
              <a:path h="429609" w="3289814">
                <a:moveTo>
                  <a:pt x="0" y="429608"/>
                </a:moveTo>
                <a:lnTo>
                  <a:pt x="3289814" y="429608"/>
                </a:lnTo>
                <a:lnTo>
                  <a:pt x="3289814" y="0"/>
                </a:lnTo>
                <a:lnTo>
                  <a:pt x="0" y="0"/>
                </a:lnTo>
                <a:lnTo>
                  <a:pt x="0" y="429608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384523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3182397" y="3816407"/>
            <a:ext cx="1978866" cy="2355793"/>
          </a:xfrm>
          <a:prstGeom prst="rect">
            <a:avLst/>
          </a:prstGeom>
        </p:spPr>
      </p:pic>
      <p:sp>
        <p:nvSpPr>
          <p:cNvPr name="Freeform 15" id="15"/>
          <p:cNvSpPr/>
          <p:nvPr/>
        </p:nvSpPr>
        <p:spPr>
          <a:xfrm flipH="false" flipV="false" rot="0">
            <a:off x="8500653" y="3816407"/>
            <a:ext cx="1153556" cy="2226160"/>
          </a:xfrm>
          <a:custGeom>
            <a:avLst/>
            <a:gdLst/>
            <a:ahLst/>
            <a:cxnLst/>
            <a:rect r="r" b="b" t="t" l="l"/>
            <a:pathLst>
              <a:path h="2226160" w="1153556">
                <a:moveTo>
                  <a:pt x="0" y="0"/>
                </a:moveTo>
                <a:lnTo>
                  <a:pt x="1153556" y="0"/>
                </a:lnTo>
                <a:lnTo>
                  <a:pt x="1153556" y="2226160"/>
                </a:lnTo>
                <a:lnTo>
                  <a:pt x="0" y="222616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270776" y="3816407"/>
            <a:ext cx="1413476" cy="2355793"/>
          </a:xfrm>
          <a:custGeom>
            <a:avLst/>
            <a:gdLst/>
            <a:ahLst/>
            <a:cxnLst/>
            <a:rect r="r" b="b" t="t" l="l"/>
            <a:pathLst>
              <a:path h="2355793" w="1413476">
                <a:moveTo>
                  <a:pt x="0" y="0"/>
                </a:moveTo>
                <a:lnTo>
                  <a:pt x="1413476" y="0"/>
                </a:lnTo>
                <a:lnTo>
                  <a:pt x="1413476" y="2355793"/>
                </a:lnTo>
                <a:lnTo>
                  <a:pt x="0" y="235579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33500" y="7635068"/>
            <a:ext cx="1887861" cy="1887861"/>
          </a:xfrm>
          <a:custGeom>
            <a:avLst/>
            <a:gdLst/>
            <a:ahLst/>
            <a:cxnLst/>
            <a:rect r="r" b="b" t="t" l="l"/>
            <a:pathLst>
              <a:path h="1887861" w="1887861">
                <a:moveTo>
                  <a:pt x="0" y="0"/>
                </a:moveTo>
                <a:lnTo>
                  <a:pt x="1887861" y="0"/>
                </a:lnTo>
                <a:lnTo>
                  <a:pt x="1887861" y="1887861"/>
                </a:lnTo>
                <a:lnTo>
                  <a:pt x="0" y="188786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41999" y="1060130"/>
            <a:ext cx="672115" cy="1297064"/>
          </a:xfrm>
          <a:custGeom>
            <a:avLst/>
            <a:gdLst/>
            <a:ahLst/>
            <a:cxnLst/>
            <a:rect r="r" b="b" t="t" l="l"/>
            <a:pathLst>
              <a:path h="1297064" w="672115">
                <a:moveTo>
                  <a:pt x="0" y="0"/>
                </a:moveTo>
                <a:lnTo>
                  <a:pt x="672115" y="0"/>
                </a:lnTo>
                <a:lnTo>
                  <a:pt x="672115" y="1297063"/>
                </a:lnTo>
                <a:lnTo>
                  <a:pt x="0" y="129706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734448" y="1249396"/>
            <a:ext cx="2386029" cy="845956"/>
          </a:xfrm>
          <a:custGeom>
            <a:avLst/>
            <a:gdLst/>
            <a:ahLst/>
            <a:cxnLst/>
            <a:rect r="r" b="b" t="t" l="l"/>
            <a:pathLst>
              <a:path h="845956" w="2386029">
                <a:moveTo>
                  <a:pt x="0" y="0"/>
                </a:moveTo>
                <a:lnTo>
                  <a:pt x="2386028" y="0"/>
                </a:lnTo>
                <a:lnTo>
                  <a:pt x="2386028" y="845955"/>
                </a:lnTo>
                <a:lnTo>
                  <a:pt x="0" y="84595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1504"/>
            <a:ext cx="16230600" cy="9151612"/>
            <a:chOff x="0" y="0"/>
            <a:chExt cx="4274726" cy="2410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10301"/>
            </a:xfrm>
            <a:custGeom>
              <a:avLst/>
              <a:gdLst/>
              <a:ahLst/>
              <a:cxnLst/>
              <a:rect r="r" b="b" t="t" l="l"/>
              <a:pathLst>
                <a:path h="2410301" w="4274726">
                  <a:moveTo>
                    <a:pt x="16695" y="0"/>
                  </a:moveTo>
                  <a:lnTo>
                    <a:pt x="4258031" y="0"/>
                  </a:lnTo>
                  <a:cubicBezTo>
                    <a:pt x="4267252" y="0"/>
                    <a:pt x="4274726" y="7475"/>
                    <a:pt x="4274726" y="16695"/>
                  </a:cubicBezTo>
                  <a:lnTo>
                    <a:pt x="4274726" y="2393606"/>
                  </a:lnTo>
                  <a:cubicBezTo>
                    <a:pt x="4274726" y="2402827"/>
                    <a:pt x="4267252" y="2410301"/>
                    <a:pt x="4258031" y="2410301"/>
                  </a:cubicBezTo>
                  <a:lnTo>
                    <a:pt x="16695" y="2410301"/>
                  </a:lnTo>
                  <a:cubicBezTo>
                    <a:pt x="12267" y="2410301"/>
                    <a:pt x="8021" y="2408542"/>
                    <a:pt x="4890" y="2405411"/>
                  </a:cubicBezTo>
                  <a:cubicBezTo>
                    <a:pt x="1759" y="2402280"/>
                    <a:pt x="0" y="2398034"/>
                    <a:pt x="0" y="2393606"/>
                  </a:cubicBezTo>
                  <a:lnTo>
                    <a:pt x="0" y="16695"/>
                  </a:lnTo>
                  <a:cubicBezTo>
                    <a:pt x="0" y="12267"/>
                    <a:pt x="1759" y="8021"/>
                    <a:pt x="4890" y="4890"/>
                  </a:cubicBezTo>
                  <a:cubicBezTo>
                    <a:pt x="8021" y="1759"/>
                    <a:pt x="12267" y="0"/>
                    <a:pt x="166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CF77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274726" cy="2391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88569" y="3072425"/>
            <a:ext cx="1887861" cy="1887861"/>
          </a:xfrm>
          <a:custGeom>
            <a:avLst/>
            <a:gdLst/>
            <a:ahLst/>
            <a:cxnLst/>
            <a:rect r="r" b="b" t="t" l="l"/>
            <a:pathLst>
              <a:path h="1887861" w="1887861">
                <a:moveTo>
                  <a:pt x="0" y="0"/>
                </a:moveTo>
                <a:lnTo>
                  <a:pt x="1887862" y="0"/>
                </a:lnTo>
                <a:lnTo>
                  <a:pt x="1887862" y="1887861"/>
                </a:lnTo>
                <a:lnTo>
                  <a:pt x="0" y="1887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42024" y="3142790"/>
            <a:ext cx="2130647" cy="1747131"/>
          </a:xfrm>
          <a:custGeom>
            <a:avLst/>
            <a:gdLst/>
            <a:ahLst/>
            <a:cxnLst/>
            <a:rect r="r" b="b" t="t" l="l"/>
            <a:pathLst>
              <a:path h="1747131" w="2130647">
                <a:moveTo>
                  <a:pt x="0" y="0"/>
                </a:moveTo>
                <a:lnTo>
                  <a:pt x="2130647" y="0"/>
                </a:lnTo>
                <a:lnTo>
                  <a:pt x="2130647" y="1747131"/>
                </a:lnTo>
                <a:lnTo>
                  <a:pt x="0" y="1747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50928" y="3142790"/>
            <a:ext cx="2654164" cy="1621453"/>
          </a:xfrm>
          <a:custGeom>
            <a:avLst/>
            <a:gdLst/>
            <a:ahLst/>
            <a:cxnLst/>
            <a:rect r="r" b="b" t="t" l="l"/>
            <a:pathLst>
              <a:path h="1621453" w="2654164">
                <a:moveTo>
                  <a:pt x="0" y="0"/>
                </a:moveTo>
                <a:lnTo>
                  <a:pt x="2654164" y="0"/>
                </a:lnTo>
                <a:lnTo>
                  <a:pt x="2654164" y="1621453"/>
                </a:lnTo>
                <a:lnTo>
                  <a:pt x="0" y="162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82530" y="3027189"/>
            <a:ext cx="2269401" cy="1852657"/>
          </a:xfrm>
          <a:custGeom>
            <a:avLst/>
            <a:gdLst/>
            <a:ahLst/>
            <a:cxnLst/>
            <a:rect r="r" b="b" t="t" l="l"/>
            <a:pathLst>
              <a:path h="1852657" w="2269401">
                <a:moveTo>
                  <a:pt x="0" y="0"/>
                </a:moveTo>
                <a:lnTo>
                  <a:pt x="2269401" y="0"/>
                </a:lnTo>
                <a:lnTo>
                  <a:pt x="2269401" y="1852656"/>
                </a:lnTo>
                <a:lnTo>
                  <a:pt x="0" y="18526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36069" y="5522598"/>
            <a:ext cx="1940362" cy="1940362"/>
          </a:xfrm>
          <a:custGeom>
            <a:avLst/>
            <a:gdLst/>
            <a:ahLst/>
            <a:cxnLst/>
            <a:rect r="r" b="b" t="t" l="l"/>
            <a:pathLst>
              <a:path h="1940362" w="1940362">
                <a:moveTo>
                  <a:pt x="0" y="0"/>
                </a:moveTo>
                <a:lnTo>
                  <a:pt x="1940362" y="0"/>
                </a:lnTo>
                <a:lnTo>
                  <a:pt x="1940362" y="1940362"/>
                </a:lnTo>
                <a:lnTo>
                  <a:pt x="0" y="1940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86558" y="5522598"/>
            <a:ext cx="1841580" cy="1940362"/>
          </a:xfrm>
          <a:custGeom>
            <a:avLst/>
            <a:gdLst/>
            <a:ahLst/>
            <a:cxnLst/>
            <a:rect r="r" b="b" t="t" l="l"/>
            <a:pathLst>
              <a:path h="1940362" w="1841580">
                <a:moveTo>
                  <a:pt x="0" y="0"/>
                </a:moveTo>
                <a:lnTo>
                  <a:pt x="1841580" y="0"/>
                </a:lnTo>
                <a:lnTo>
                  <a:pt x="1841580" y="1940362"/>
                </a:lnTo>
                <a:lnTo>
                  <a:pt x="0" y="1940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38936" y="5522598"/>
            <a:ext cx="2666156" cy="1764510"/>
          </a:xfrm>
          <a:custGeom>
            <a:avLst/>
            <a:gdLst/>
            <a:ahLst/>
            <a:cxnLst/>
            <a:rect r="r" b="b" t="t" l="l"/>
            <a:pathLst>
              <a:path h="1764510" w="2666156">
                <a:moveTo>
                  <a:pt x="0" y="0"/>
                </a:moveTo>
                <a:lnTo>
                  <a:pt x="2666156" y="0"/>
                </a:lnTo>
                <a:lnTo>
                  <a:pt x="2666156" y="1764510"/>
                </a:lnTo>
                <a:lnTo>
                  <a:pt x="0" y="17645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60076" y="5434672"/>
            <a:ext cx="2269401" cy="1939307"/>
          </a:xfrm>
          <a:custGeom>
            <a:avLst/>
            <a:gdLst/>
            <a:ahLst/>
            <a:cxnLst/>
            <a:rect r="r" b="b" t="t" l="l"/>
            <a:pathLst>
              <a:path h="1939307" w="2269401">
                <a:moveTo>
                  <a:pt x="0" y="0"/>
                </a:moveTo>
                <a:lnTo>
                  <a:pt x="2269402" y="0"/>
                </a:lnTo>
                <a:lnTo>
                  <a:pt x="2269402" y="1939306"/>
                </a:lnTo>
                <a:lnTo>
                  <a:pt x="0" y="19393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7349398" y="9067784"/>
            <a:ext cx="3589204" cy="645333"/>
          </a:xfrm>
          <a:custGeom>
            <a:avLst/>
            <a:gdLst/>
            <a:ahLst/>
            <a:cxnLst/>
            <a:rect r="r" b="b" t="t" l="l"/>
            <a:pathLst>
              <a:path h="645333" w="3589204">
                <a:moveTo>
                  <a:pt x="0" y="0"/>
                </a:moveTo>
                <a:lnTo>
                  <a:pt x="3589204" y="0"/>
                </a:lnTo>
                <a:lnTo>
                  <a:pt x="3589204" y="645332"/>
                </a:lnTo>
                <a:lnTo>
                  <a:pt x="0" y="6453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27729" t="0" r="-324476" b="-131620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7349398" y="561504"/>
            <a:ext cx="3589204" cy="645333"/>
          </a:xfrm>
          <a:custGeom>
            <a:avLst/>
            <a:gdLst/>
            <a:ahLst/>
            <a:cxnLst/>
            <a:rect r="r" b="b" t="t" l="l"/>
            <a:pathLst>
              <a:path h="645333" w="3589204">
                <a:moveTo>
                  <a:pt x="0" y="645333"/>
                </a:moveTo>
                <a:lnTo>
                  <a:pt x="3589204" y="645333"/>
                </a:lnTo>
                <a:lnTo>
                  <a:pt x="3589204" y="0"/>
                </a:lnTo>
                <a:lnTo>
                  <a:pt x="0" y="0"/>
                </a:lnTo>
                <a:lnTo>
                  <a:pt x="0" y="645333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27729" t="0" r="-324476" b="-1316204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1051425" y="9493016"/>
            <a:ext cx="6519273" cy="0"/>
          </a:xfrm>
          <a:prstGeom prst="line">
            <a:avLst/>
          </a:prstGeom>
          <a:ln cap="flat" w="19050">
            <a:solidFill>
              <a:srgbClr val="CF77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1051425" y="756199"/>
            <a:ext cx="6519273" cy="0"/>
          </a:xfrm>
          <a:prstGeom prst="line">
            <a:avLst/>
          </a:prstGeom>
          <a:ln cap="flat" w="19050">
            <a:solidFill>
              <a:srgbClr val="CF77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0">
            <a:off x="10865517" y="9493016"/>
            <a:ext cx="6384258" cy="0"/>
          </a:xfrm>
          <a:prstGeom prst="line">
            <a:avLst/>
          </a:prstGeom>
          <a:ln cap="flat" w="19050">
            <a:solidFill>
              <a:srgbClr val="CF77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0">
            <a:off x="10865517" y="756199"/>
            <a:ext cx="6384258" cy="0"/>
          </a:xfrm>
          <a:prstGeom prst="line">
            <a:avLst/>
          </a:prstGeom>
          <a:ln cap="flat" w="19050">
            <a:solidFill>
              <a:srgbClr val="CF77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true" flipV="false" rot="0">
            <a:off x="2011825" y="8635244"/>
            <a:ext cx="728067" cy="22478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-5400000">
            <a:off x="16167041" y="3394431"/>
            <a:ext cx="728067" cy="224786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1534900" y="2745657"/>
            <a:ext cx="281531" cy="28153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16109716" y="8494478"/>
            <a:ext cx="281531" cy="28153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2658522" y="1273791"/>
            <a:ext cx="12970955" cy="165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StopMotion"/>
                <a:ea typeface="StopMotion"/>
                <a:cs typeface="StopMotion"/>
                <a:sym typeface="StopMotion"/>
              </a:rPr>
              <a:t>PROPUESTAS DE MANEJO DE JUGADORES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85772" y="4035406"/>
            <a:ext cx="215205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  <a:spcBef>
                <a:spcPct val="0"/>
              </a:spcBef>
            </a:pPr>
            <a:r>
              <a:rPr lang="en-US" b="true" sz="2300">
                <a:solidFill>
                  <a:srgbClr val="60FFE3"/>
                </a:solidFill>
                <a:latin typeface="Now Bold"/>
                <a:ea typeface="Now Bold"/>
                <a:cs typeface="Now Bold"/>
                <a:sym typeface="Now Bold"/>
              </a:rPr>
              <a:t>Clase Jugador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83540" y="6561120"/>
            <a:ext cx="2375892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  <a:spcBef>
                <a:spcPct val="0"/>
              </a:spcBef>
            </a:pPr>
            <a:r>
              <a:rPr lang="en-US" b="true" sz="2300">
                <a:solidFill>
                  <a:srgbClr val="60FFE3"/>
                </a:solidFill>
                <a:latin typeface="Now Bold"/>
                <a:ea typeface="Now Bold"/>
                <a:cs typeface="Now Bold"/>
                <a:sym typeface="Now Bold"/>
              </a:rPr>
              <a:t>Clase Rival CPU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732259" y="407366"/>
            <a:ext cx="16822045" cy="9472267"/>
          </a:xfrm>
          <a:custGeom>
            <a:avLst/>
            <a:gdLst/>
            <a:ahLst/>
            <a:cxnLst/>
            <a:rect r="r" b="b" t="t" l="l"/>
            <a:pathLst>
              <a:path h="9472267" w="16822045">
                <a:moveTo>
                  <a:pt x="0" y="9472268"/>
                </a:moveTo>
                <a:lnTo>
                  <a:pt x="16822044" y="9472268"/>
                </a:lnTo>
                <a:lnTo>
                  <a:pt x="16822044" y="0"/>
                </a:lnTo>
                <a:lnTo>
                  <a:pt x="0" y="0"/>
                </a:lnTo>
                <a:lnTo>
                  <a:pt x="0" y="94722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4107" y="628176"/>
            <a:ext cx="1800091" cy="284742"/>
          </a:xfrm>
          <a:custGeom>
            <a:avLst/>
            <a:gdLst/>
            <a:ahLst/>
            <a:cxnLst/>
            <a:rect r="r" b="b" t="t" l="l"/>
            <a:pathLst>
              <a:path h="284742" w="1800091">
                <a:moveTo>
                  <a:pt x="0" y="0"/>
                </a:moveTo>
                <a:lnTo>
                  <a:pt x="1800090" y="0"/>
                </a:lnTo>
                <a:lnTo>
                  <a:pt x="1800090" y="284741"/>
                </a:lnTo>
                <a:lnTo>
                  <a:pt x="0" y="284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05827" y="8550944"/>
            <a:ext cx="1221494" cy="193218"/>
          </a:xfrm>
          <a:custGeom>
            <a:avLst/>
            <a:gdLst/>
            <a:ahLst/>
            <a:cxnLst/>
            <a:rect r="r" b="b" t="t" l="l"/>
            <a:pathLst>
              <a:path h="193218" w="1221494">
                <a:moveTo>
                  <a:pt x="1221495" y="0"/>
                </a:moveTo>
                <a:lnTo>
                  <a:pt x="0" y="0"/>
                </a:lnTo>
                <a:lnTo>
                  <a:pt x="0" y="193218"/>
                </a:lnTo>
                <a:lnTo>
                  <a:pt x="1221495" y="193218"/>
                </a:lnTo>
                <a:lnTo>
                  <a:pt x="122149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625411" y="8550944"/>
            <a:ext cx="1221494" cy="193218"/>
          </a:xfrm>
          <a:custGeom>
            <a:avLst/>
            <a:gdLst/>
            <a:ahLst/>
            <a:cxnLst/>
            <a:rect r="r" b="b" t="t" l="l"/>
            <a:pathLst>
              <a:path h="193218" w="1221494">
                <a:moveTo>
                  <a:pt x="0" y="0"/>
                </a:moveTo>
                <a:lnTo>
                  <a:pt x="1221495" y="0"/>
                </a:lnTo>
                <a:lnTo>
                  <a:pt x="1221495" y="193218"/>
                </a:lnTo>
                <a:lnTo>
                  <a:pt x="0" y="19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05704" y="628176"/>
            <a:ext cx="1800091" cy="284742"/>
          </a:xfrm>
          <a:custGeom>
            <a:avLst/>
            <a:gdLst/>
            <a:ahLst/>
            <a:cxnLst/>
            <a:rect r="r" b="b" t="t" l="l"/>
            <a:pathLst>
              <a:path h="284742" w="1800091">
                <a:moveTo>
                  <a:pt x="1800090" y="0"/>
                </a:moveTo>
                <a:lnTo>
                  <a:pt x="0" y="0"/>
                </a:lnTo>
                <a:lnTo>
                  <a:pt x="0" y="284741"/>
                </a:lnTo>
                <a:lnTo>
                  <a:pt x="1800090" y="284741"/>
                </a:lnTo>
                <a:lnTo>
                  <a:pt x="18000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70987" y="628176"/>
            <a:ext cx="277806" cy="277806"/>
          </a:xfrm>
          <a:custGeom>
            <a:avLst/>
            <a:gdLst/>
            <a:ahLst/>
            <a:cxnLst/>
            <a:rect r="r" b="b" t="t" l="l"/>
            <a:pathLst>
              <a:path h="277806" w="277806">
                <a:moveTo>
                  <a:pt x="0" y="0"/>
                </a:moveTo>
                <a:lnTo>
                  <a:pt x="277806" y="0"/>
                </a:lnTo>
                <a:lnTo>
                  <a:pt x="277806" y="277806"/>
                </a:lnTo>
                <a:lnTo>
                  <a:pt x="0" y="277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37768" y="628176"/>
            <a:ext cx="277806" cy="277806"/>
          </a:xfrm>
          <a:custGeom>
            <a:avLst/>
            <a:gdLst/>
            <a:ahLst/>
            <a:cxnLst/>
            <a:rect r="r" b="b" t="t" l="l"/>
            <a:pathLst>
              <a:path h="277806" w="277806">
                <a:moveTo>
                  <a:pt x="0" y="0"/>
                </a:moveTo>
                <a:lnTo>
                  <a:pt x="277806" y="0"/>
                </a:lnTo>
                <a:lnTo>
                  <a:pt x="277806" y="277806"/>
                </a:lnTo>
                <a:lnTo>
                  <a:pt x="0" y="277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15484" y="4889893"/>
            <a:ext cx="990434" cy="990434"/>
          </a:xfrm>
          <a:custGeom>
            <a:avLst/>
            <a:gdLst/>
            <a:ahLst/>
            <a:cxnLst/>
            <a:rect r="r" b="b" t="t" l="l"/>
            <a:pathLst>
              <a:path h="990434" w="990434">
                <a:moveTo>
                  <a:pt x="0" y="0"/>
                </a:moveTo>
                <a:lnTo>
                  <a:pt x="990434" y="0"/>
                </a:lnTo>
                <a:lnTo>
                  <a:pt x="990434" y="990434"/>
                </a:lnTo>
                <a:lnTo>
                  <a:pt x="0" y="9904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4478" t="-159632" r="-106065" b="-161446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10800000">
            <a:off x="13911704" y="4889893"/>
            <a:ext cx="990434" cy="990434"/>
          </a:xfrm>
          <a:custGeom>
            <a:avLst/>
            <a:gdLst/>
            <a:ahLst/>
            <a:cxnLst/>
            <a:rect r="r" b="b" t="t" l="l"/>
            <a:pathLst>
              <a:path h="990434" w="990434">
                <a:moveTo>
                  <a:pt x="990434" y="0"/>
                </a:moveTo>
                <a:lnTo>
                  <a:pt x="0" y="0"/>
                </a:lnTo>
                <a:lnTo>
                  <a:pt x="0" y="990434"/>
                </a:lnTo>
                <a:lnTo>
                  <a:pt x="990434" y="990434"/>
                </a:lnTo>
                <a:lnTo>
                  <a:pt x="99043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4478" t="-159632" r="-106065" b="-161446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987028" y="3498728"/>
            <a:ext cx="2313944" cy="647330"/>
            <a:chOff x="0" y="0"/>
            <a:chExt cx="2179076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79076" cy="609600"/>
            </a:xfrm>
            <a:custGeom>
              <a:avLst/>
              <a:gdLst/>
              <a:ahLst/>
              <a:cxnLst/>
              <a:rect r="r" b="b" t="t" l="l"/>
              <a:pathLst>
                <a:path h="609600" w="2179076">
                  <a:moveTo>
                    <a:pt x="203200" y="0"/>
                  </a:moveTo>
                  <a:lnTo>
                    <a:pt x="2179076" y="0"/>
                  </a:lnTo>
                  <a:lnTo>
                    <a:pt x="197587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19050"/>
              <a:ext cx="1975876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113463" y="4311212"/>
            <a:ext cx="12341166" cy="1919224"/>
            <a:chOff x="0" y="0"/>
            <a:chExt cx="261327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3270" cy="406400"/>
            </a:xfrm>
            <a:custGeom>
              <a:avLst/>
              <a:gdLst/>
              <a:ahLst/>
              <a:cxnLst/>
              <a:rect r="r" b="b" t="t" l="l"/>
              <a:pathLst>
                <a:path h="406400" w="2613270">
                  <a:moveTo>
                    <a:pt x="241007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2410070" y="406400"/>
                  </a:lnTo>
                  <a:lnTo>
                    <a:pt x="2613270" y="203200"/>
                  </a:lnTo>
                  <a:lnTo>
                    <a:pt x="241007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F77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52400" y="19050"/>
              <a:ext cx="230847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00548" y="4694071"/>
            <a:ext cx="1210742" cy="1153507"/>
          </a:xfrm>
          <a:custGeom>
            <a:avLst/>
            <a:gdLst/>
            <a:ahLst/>
            <a:cxnLst/>
            <a:rect r="r" b="b" t="t" l="l"/>
            <a:pathLst>
              <a:path h="1153507" w="1210742">
                <a:moveTo>
                  <a:pt x="0" y="0"/>
                </a:moveTo>
                <a:lnTo>
                  <a:pt x="1210741" y="0"/>
                </a:lnTo>
                <a:lnTo>
                  <a:pt x="1210741" y="1153507"/>
                </a:lnTo>
                <a:lnTo>
                  <a:pt x="0" y="1153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3512164" y="4730557"/>
            <a:ext cx="1206820" cy="1149770"/>
          </a:xfrm>
          <a:custGeom>
            <a:avLst/>
            <a:gdLst/>
            <a:ahLst/>
            <a:cxnLst/>
            <a:rect r="r" b="b" t="t" l="l"/>
            <a:pathLst>
              <a:path h="1149770" w="1206820">
                <a:moveTo>
                  <a:pt x="1206820" y="0"/>
                </a:moveTo>
                <a:lnTo>
                  <a:pt x="0" y="0"/>
                </a:lnTo>
                <a:lnTo>
                  <a:pt x="0" y="1149770"/>
                </a:lnTo>
                <a:lnTo>
                  <a:pt x="1206820" y="1149770"/>
                </a:lnTo>
                <a:lnTo>
                  <a:pt x="120682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954969" y="7307096"/>
            <a:ext cx="619229" cy="1263944"/>
          </a:xfrm>
          <a:custGeom>
            <a:avLst/>
            <a:gdLst/>
            <a:ahLst/>
            <a:cxnLst/>
            <a:rect r="r" b="b" t="t" l="l"/>
            <a:pathLst>
              <a:path h="1263944" w="619229">
                <a:moveTo>
                  <a:pt x="0" y="0"/>
                </a:moveTo>
                <a:lnTo>
                  <a:pt x="619228" y="0"/>
                </a:lnTo>
                <a:lnTo>
                  <a:pt x="619228" y="1263944"/>
                </a:lnTo>
                <a:lnTo>
                  <a:pt x="0" y="1263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81362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5296135" y="1970608"/>
            <a:ext cx="619229" cy="1263944"/>
          </a:xfrm>
          <a:custGeom>
            <a:avLst/>
            <a:gdLst/>
            <a:ahLst/>
            <a:cxnLst/>
            <a:rect r="r" b="b" t="t" l="l"/>
            <a:pathLst>
              <a:path h="1263944" w="619229">
                <a:moveTo>
                  <a:pt x="619228" y="0"/>
                </a:moveTo>
                <a:lnTo>
                  <a:pt x="0" y="0"/>
                </a:lnTo>
                <a:lnTo>
                  <a:pt x="0" y="1263944"/>
                </a:lnTo>
                <a:lnTo>
                  <a:pt x="619228" y="1263944"/>
                </a:lnTo>
                <a:lnTo>
                  <a:pt x="61922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81362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9002515" y="2066401"/>
            <a:ext cx="281531" cy="28153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9002515" y="7939068"/>
            <a:ext cx="281531" cy="28153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2094148" y="2602580"/>
            <a:ext cx="723090" cy="72309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4934589" y="7215978"/>
            <a:ext cx="723090" cy="723090"/>
          </a:xfrm>
          <a:prstGeom prst="rect">
            <a:avLst/>
          </a:prstGeom>
        </p:spPr>
      </p:pic>
      <p:sp>
        <p:nvSpPr>
          <p:cNvPr name="Freeform 25" id="25"/>
          <p:cNvSpPr/>
          <p:nvPr/>
        </p:nvSpPr>
        <p:spPr>
          <a:xfrm flipH="false" flipV="false" rot="0">
            <a:off x="5412522" y="7636120"/>
            <a:ext cx="2832279" cy="1168959"/>
          </a:xfrm>
          <a:custGeom>
            <a:avLst/>
            <a:gdLst/>
            <a:ahLst/>
            <a:cxnLst/>
            <a:rect r="r" b="b" t="t" l="l"/>
            <a:pathLst>
              <a:path h="1168959" w="2832279">
                <a:moveTo>
                  <a:pt x="0" y="0"/>
                </a:moveTo>
                <a:lnTo>
                  <a:pt x="2832279" y="0"/>
                </a:lnTo>
                <a:lnTo>
                  <a:pt x="2832279" y="1168959"/>
                </a:lnTo>
                <a:lnTo>
                  <a:pt x="0" y="11689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143281" y="7636120"/>
            <a:ext cx="1742278" cy="1263944"/>
          </a:xfrm>
          <a:custGeom>
            <a:avLst/>
            <a:gdLst/>
            <a:ahLst/>
            <a:cxnLst/>
            <a:rect r="r" b="b" t="t" l="l"/>
            <a:pathLst>
              <a:path h="1263944" w="1742278">
                <a:moveTo>
                  <a:pt x="0" y="0"/>
                </a:moveTo>
                <a:lnTo>
                  <a:pt x="1742278" y="0"/>
                </a:lnTo>
                <a:lnTo>
                  <a:pt x="1742278" y="1263944"/>
                </a:lnTo>
                <a:lnTo>
                  <a:pt x="0" y="126394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721855" y="7627774"/>
            <a:ext cx="2774926" cy="1185650"/>
          </a:xfrm>
          <a:custGeom>
            <a:avLst/>
            <a:gdLst/>
            <a:ahLst/>
            <a:cxnLst/>
            <a:rect r="r" b="b" t="t" l="l"/>
            <a:pathLst>
              <a:path h="1185650" w="2774926">
                <a:moveTo>
                  <a:pt x="0" y="0"/>
                </a:moveTo>
                <a:lnTo>
                  <a:pt x="2774926" y="0"/>
                </a:lnTo>
                <a:lnTo>
                  <a:pt x="2774926" y="1185650"/>
                </a:lnTo>
                <a:lnTo>
                  <a:pt x="0" y="118565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924308" y="4766068"/>
            <a:ext cx="8660170" cy="97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97"/>
              </a:lnSpc>
              <a:spcBef>
                <a:spcPct val="0"/>
              </a:spcBef>
            </a:pPr>
            <a:r>
              <a:rPr lang="en-US" b="true" sz="2301" spc="448">
                <a:solidFill>
                  <a:srgbClr val="60FFE3"/>
                </a:solidFill>
                <a:latin typeface="Glock Grotesk Heavy"/>
                <a:ea typeface="Glock Grotesk Heavy"/>
                <a:cs typeface="Glock Grotesk Heavy"/>
                <a:sym typeface="Glock Grotesk Heavy"/>
              </a:rPr>
              <a:t>HTTPS://GITHUB.COM/JUANIGNACIO3/PROYECTO-TOWER-DEFENSE.GIT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31975" y="1537706"/>
            <a:ext cx="4104143" cy="1787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2"/>
              </a:lnSpc>
              <a:spcBef>
                <a:spcPct val="0"/>
              </a:spcBef>
            </a:pPr>
            <a:r>
              <a:rPr lang="en-US" sz="3976">
                <a:solidFill>
                  <a:srgbClr val="FFFFFF"/>
                </a:solidFill>
                <a:latin typeface="StopMotion"/>
                <a:ea typeface="StopMotion"/>
                <a:cs typeface="StopMotion"/>
                <a:sym typeface="StopMotion"/>
              </a:rPr>
              <a:t>ENLACE AL REPOSITORIO DE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DAGUmKbX2qU</dc:identifier>
  <dcterms:modified xsi:type="dcterms:W3CDTF">2011-08-01T06:04:30Z</dcterms:modified>
  <cp:revision>1</cp:revision>
  <dc:title>Tu título aquí</dc:title>
</cp:coreProperties>
</file>