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diagrams/quickStyle5.xml" ContentType="application/vnd.openxmlformats-officedocument.drawingml.diagramQuickStyle+xml"/>
  <Override PartName="/ppt/slideLayouts/slideLayout3.xml" ContentType="application/vnd.openxmlformats-officedocument.presentationml.slideLayout+xml"/>
  <Override PartName="/ppt/diagrams/colors5.xml" ContentType="application/vnd.openxmlformats-officedocument.drawingml.diagramColors+xml"/>
  <Override PartName="/ppt/notesSlides/notesSlide13.xml" ContentType="application/vnd.openxmlformats-officedocument.presentationml.notesSlide+xml"/>
  <Override PartName="/ppt/diagrams/drawing5.xml" ContentType="application/vnd.openxmlformats-officedocument.drawingml.diagramDrawing+xml"/>
  <Override PartName="/ppt/diagrams/layout4.xml" ContentType="application/vnd.openxmlformats-officedocument.drawingml.diagramLayout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diagrams/colors4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layout5.xml" ContentType="application/vnd.openxmlformats-officedocument.drawingml.diagramLayout+xml"/>
  <Override PartName="/ppt/diagrams/quickStyle4.xml" ContentType="application/vnd.openxmlformats-officedocument.drawingml.diagramQuickStyl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tableStyles.xml" ContentType="application/vnd.openxmlformats-officedocument.presentationml.tableStyles+xml"/>
  <Override PartName="/ppt/diagrams/data3.xml" ContentType="application/vnd.openxmlformats-officedocument.drawingml.diagramData+xml"/>
  <Override PartName="/ppt/diagrams/drawing3.xml" ContentType="application/vnd.openxmlformats-officedocument.drawingml.diagramDrawing+xml"/>
  <Override PartName="/ppt/diagrams/quickStyle2.xml" ContentType="application/vnd.openxmlformats-officedocument.drawingml.diagramQuickStyle+xml"/>
  <Override PartName="/ppt/diagrams/colors3.xml" ContentType="application/vnd.openxmlformats-officedocument.drawingml.diagramColors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colors2.xml" ContentType="application/vnd.openxmlformats-officedocument.drawingml.diagramColors+xml"/>
  <Override PartName="/ppt/slides/slide4.xml" ContentType="application/vnd.openxmlformats-officedocument.presentationml.slide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diagrams/quickStyle1.xml" ContentType="application/vnd.openxmlformats-officedocument.drawingml.diagramQuickStyle+xml"/>
  <Override PartName="/ppt/slides/slide6.xml" ContentType="application/vnd.openxmlformats-officedocument.presentationml.slide+xml"/>
  <Override PartName="/ppt/diagrams/drawing2.xml" ContentType="application/vnd.openxmlformats-officedocument.drawingml.diagramDrawing+xml"/>
  <Override PartName="/ppt/diagrams/layout2.xml" ContentType="application/vnd.openxmlformats-officedocument.drawingml.diagramLayout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notesMasters/notesMaster1.xml" ContentType="application/vnd.openxmlformats-officedocument.presentationml.notesMaster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diagrams/quickStyle3.xml" ContentType="application/vnd.openxmlformats-officedocument.drawingml.diagramQuickStyle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openxmlformats-officedocument.drawingml.diagramDrawing+xml"/>
  <Override PartName="/ppt/slides/slide7.xml" ContentType="application/vnd.openxmlformats-officedocument.presentationml.slide+xml"/>
  <Override PartName="/ppt/diagrams/drawing4.xml" ContentType="application/vnd.openxmlformats-officedocument.drawingml.diagramDrawing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64" d="100"/>
          <a:sy n="64" d="100"/>
        </p:scale>
        <p:origin x="1566" y="102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diagrams/_rels/data1.xml.rels><?xml version="1.0" encoding="UTF-8" standalone="yes"?><Relationships xmlns="http://schemas.openxmlformats.org/package/2006/relationships"></Relationships>
</file>

<file path=ppt/diagrams/_rels/data2.xml.rels><?xml version="1.0" encoding="UTF-8" standalone="yes"?><Relationships xmlns="http://schemas.openxmlformats.org/package/2006/relationships"></Relationships>
</file>

<file path=ppt/diagrams/_rels/data3.xml.rels><?xml version="1.0" encoding="UTF-8" standalone="yes"?><Relationships xmlns="http://schemas.openxmlformats.org/package/2006/relationships"></Relationships>
</file>

<file path=ppt/diagrams/_rels/data4.xml.rels><?xml version="1.0" encoding="UTF-8" standalone="yes"?>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diagrams/_rels/data5.xml.rels><?xml version="1.0" encoding="UTF-8" standalone="yes"?>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diagrams/_rels/drawing1.xml.rels><?xml version="1.0" encoding="UTF-8" standalone="yes"?><Relationships xmlns="http://schemas.openxmlformats.org/package/2006/relationships"></Relationships>
</file>

<file path=ppt/diagrams/_rels/drawing2.xml.rels><?xml version="1.0" encoding="UTF-8" standalone="yes"?><Relationships xmlns="http://schemas.openxmlformats.org/package/2006/relationships"></Relationships>
</file>

<file path=ppt/diagrams/_rels/drawing3.xml.rels><?xml version="1.0" encoding="UTF-8" standalone="yes"?><Relationships xmlns="http://schemas.openxmlformats.org/package/2006/relationships"></Relationships>
</file>

<file path=ppt/diagrams/_rels/drawing4.xml.rels><?xml version="1.0" encoding="UTF-8" standalone="yes"?>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media1.svg"/><Relationship Id="rId3" Type="http://schemas.openxmlformats.org/officeDocument/2006/relationships/image" Target="../media/image10.png"/><Relationship Id="rId4" Type="http://schemas.openxmlformats.org/officeDocument/2006/relationships/image" Target="../media/media2.svg"/><Relationship Id="rId5" Type="http://schemas.openxmlformats.org/officeDocument/2006/relationships/image" Target="../media/image11.png"/><Relationship Id="rId6" Type="http://schemas.openxmlformats.org/officeDocument/2006/relationships/image" Target="../media/media3.svg"/><Relationship Id="rId7" Type="http://schemas.openxmlformats.org/officeDocument/2006/relationships/image" Target="../media/image12.png"/><Relationship Id="rId8" Type="http://schemas.openxmlformats.org/officeDocument/2006/relationships/image" Target="../media/media4.svg"/><Relationship Id="rId9" Type="http://schemas.openxmlformats.org/officeDocument/2006/relationships/image" Target="../media/image13.png"/><Relationship Id="rId10" Type="http://schemas.openxmlformats.org/officeDocument/2006/relationships/image" Target="../media/media5.svg"/></Relationships>
</file>

<file path=ppt/diagrams/_rels/drawing5.xml.rels><?xml version="1.0" encoding="UTF-8" standalone="yes"?>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media6.svg"/><Relationship Id="rId3" Type="http://schemas.openxmlformats.org/officeDocument/2006/relationships/image" Target="../media/image16.png"/><Relationship Id="rId4" Type="http://schemas.openxmlformats.org/officeDocument/2006/relationships/image" Target="../media/media7.svg"/><Relationship Id="rId5" Type="http://schemas.openxmlformats.org/officeDocument/2006/relationships/image" Target="../media/image17.png"/><Relationship Id="rId6" Type="http://schemas.openxmlformats.org/officeDocument/2006/relationships/image" Target="../media/media8.svg"/><Relationship Id="rId7" Type="http://schemas.openxmlformats.org/officeDocument/2006/relationships/image" Target="../media/image18.png"/><Relationship Id="rId8" Type="http://schemas.openxmlformats.org/officeDocument/2006/relationships/image" Target="../media/media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1">
    <dgm:fillClrLst hueDir="cw" meth="span">
      <a:schemeClr val="accent2"/>
      <a:schemeClr val="accent3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lignNode1">
    <dgm:fillClrLst hueDir="cw" meth="span">
      <a:schemeClr val="accent2"/>
      <a:schemeClr val="accent3"/>
    </dgm:fillClrLst>
    <dgm:linClrLst hueDir="cw" meth="span">
      <a:schemeClr val="accent2"/>
      <a:schemeClr val="accent3"/>
    </dgm:linClrLst>
    <dgm:effectClrLst hueDir="cw" meth="span"/>
    <dgm:txLinClrLst hueDir="cw" meth="span"/>
    <dgm:txFillClrLst hueDir="cw" meth="span"/>
    <dgm:txEffectClrLst hueDir="cw" meth="span"/>
  </dgm:styleLbl>
  <dgm:styleLbl name="lnNode1">
    <dgm:fillClrLst hueDir="cw" meth="span">
      <a:schemeClr val="accent2"/>
      <a:schemeClr val="accent3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vennNode1">
    <dgm:fillClrLst hueDir="cw" meth="span">
      <a:schemeClr val="accent2">
        <a:alpha val="50000"/>
      </a:schemeClr>
      <a:schemeClr val="accent3">
        <a:alpha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2">
    <dgm:fillClrLst hueDir="cw" meth="span">
      <a:schemeClr val="accent3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3">
    <dgm:fillClrLst hueDir="cw" meth="span">
      <a:schemeClr val="accent4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4">
    <dgm:fillClrLst hueDir="cw" meth="span">
      <a:schemeClr val="accent5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fgImgPlace1">
    <dgm:fillClrLst hueDir="cw" meth="span">
      <a:schemeClr val="accent2">
        <a:tint val="50000"/>
      </a:schemeClr>
      <a:schemeClr val="accent3">
        <a:tint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alignImgPlace1">
    <dgm:fillClrLst hueDir="cw" meth="span">
      <a:schemeClr val="accent2">
        <a:tint val="50000"/>
      </a:schemeClr>
      <a:schemeClr val="accent3">
        <a:tint val="2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bgImgPlace1">
    <dgm:fillClrLst hueDir="cw" meth="span">
      <a:schemeClr val="accent2">
        <a:tint val="50000"/>
      </a:schemeClr>
      <a:schemeClr val="accent3">
        <a:tint val="2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sibTrans2D1">
    <dgm:fillClrLst hueDir="cw" meth="span">
      <a:schemeClr val="accent2"/>
      <a:schemeClr val="accent3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fgSibTrans2D1">
    <dgm:fillClrLst hueDir="cw" meth="span">
      <a:schemeClr val="accent2"/>
      <a:schemeClr val="accent3"/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bgSibTrans2D1">
    <dgm:fillClrLst hueDir="cw" meth="span">
      <a:schemeClr val="accent2"/>
      <a:schemeClr val="accent3"/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sibTrans1D1">
    <dgm:fillClrLst hueDir="cw" meth="span"/>
    <dgm:linClrLst hueDir="cw" meth="span">
      <a:schemeClr val="accent2"/>
      <a:schemeClr val="accent3"/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callout">
    <dgm:fillClrLst hueDir="cw" meth="repeat">
      <a:schemeClr val="accent2"/>
    </dgm:fillClrLst>
    <dgm:linClrLst hueDir="cw" meth="repeat">
      <a:schemeClr val="accent2">
        <a:tint val="5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asst0">
    <dgm:fillClrLst hueDir="cw" meth="repeat">
      <a:schemeClr val="accent2"/>
    </dgm:fillClrLst>
    <dgm:linClrLst hueDir="cw" meth="repeat">
      <a:schemeClr val="lt1">
        <a:shade val="80000"/>
      </a:schemeClr>
    </dgm:linClrLst>
    <dgm:effectClrLst hueDir="cw" meth="span"/>
    <dgm:txLinClrLst hueDir="cw" meth="span"/>
    <dgm:txFillClrLst hueDir="cw" meth="span"/>
    <dgm:txEffectClrLst hueDir="cw" meth="span"/>
  </dgm:styleLbl>
  <dgm:styleLbl name="asst1">
    <dgm:fillClrLst hueDir="cw" meth="repeat">
      <a:schemeClr val="accent3"/>
    </dgm:fillClrLst>
    <dgm:linClrLst hueDir="cw" meth="repeat">
      <a:schemeClr val="lt1">
        <a:shade val="80000"/>
      </a:schemeClr>
    </dgm:linClrLst>
    <dgm:effectClrLst hueDir="cw" meth="span"/>
    <dgm:txLinClrLst hueDir="cw" meth="span"/>
    <dgm:txFillClrLst hueDir="cw" meth="span"/>
    <dgm:txEffectClrLst hueDir="cw" meth="span"/>
  </dgm:styleLbl>
  <dgm:styleLbl name="asst2">
    <dgm:fillClrLst hueDir="cw" meth="span">
      <a:schemeClr val="accent4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3">
    <dgm:fillClrLst hueDir="cw" meth="span">
      <a:schemeClr val="accent5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4">
    <dgm:fillClrLst hueDir="cw" meth="span">
      <a:schemeClr val="accent6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parChTrans2D1">
    <dgm:fillClrLst hueDir="cw" meth="repeat">
      <a:schemeClr val="accent2"/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2D2">
    <dgm:fillClrLst hueDir="cw" meth="repeat">
      <a:schemeClr val="accent3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parChTrans2D3">
    <dgm:fillClrLst hueDir="cw" meth="repeat">
      <a:schemeClr val="accent4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parChTrans2D4">
    <dgm:fillClrLst hueDir="cw" meth="repeat">
      <a:schemeClr val="accent5"/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1D1">
    <dgm:fillClrLst hueDir="cw" meth="repeat">
      <a:schemeClr val="accent2"/>
    </dgm:fillClrLst>
    <dgm:linClrLst hueDir="cw" meth="repeat">
      <a:schemeClr val="accent2"/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2">
    <dgm:fillClrLst hueDir="cw" meth="repeat">
      <a:schemeClr val="accent2">
        <a:tint val="90000"/>
      </a:schemeClr>
    </dgm:fillClrLst>
    <dgm:linClrLst hueDir="cw" meth="repeat">
      <a:schemeClr val="accent3"/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3">
    <dgm:fillClrLst hueDir="cw" meth="repeat">
      <a:schemeClr val="accent2">
        <a:tint val="70000"/>
      </a:schemeClr>
    </dgm:fillClrLst>
    <dgm:linClrLst hueDir="cw" meth="repeat">
      <a:schemeClr val="accent4"/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4">
    <dgm:fillClrLst hueDir="cw" meth="repeat">
      <a:schemeClr val="accent2">
        <a:tint val="50000"/>
      </a:schemeClr>
    </dgm:fillClrLst>
    <dgm:linClrLst hueDir="cw" meth="repeat">
      <a:schemeClr val="accent5"/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fgAcc1">
    <dgm:fillClrLst hueDir="cw" meth="repeat">
      <a:schemeClr val="lt1">
        <a:alpha val="90000"/>
      </a:schemeClr>
    </dgm:fillClrLst>
    <dgm:linClrLst hueDir="cw" meth="span">
      <a:schemeClr val="accent2"/>
      <a:schemeClr val="accent3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conFgAcc1">
    <dgm:fillClrLst hueDir="cw" meth="repeat">
      <a:schemeClr val="lt1">
        <a:alpha val="90000"/>
      </a:schemeClr>
    </dgm:fillClrLst>
    <dgm:linClrLst hueDir="cw" meth="span">
      <a:schemeClr val="accent2"/>
      <a:schemeClr val="accent3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alignAcc1">
    <dgm:fillClrLst hueDir="cw" meth="repeat">
      <a:schemeClr val="lt1">
        <a:alpha val="90000"/>
      </a:schemeClr>
    </dgm:fillClrLst>
    <dgm:linClrLst hueDir="cw" meth="span">
      <a:schemeClr val="accent2"/>
      <a:schemeClr val="accent3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trAlignAcc1">
    <dgm:fillClrLst hueDir="cw" meth="repeat">
      <a:schemeClr val="lt1">
        <a:alpha val="40000"/>
      </a:schemeClr>
    </dgm:fillClrLst>
    <dgm:linClrLst hueDir="cw" meth="repeat">
      <a:schemeClr val="accent2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Acc1">
    <dgm:fillClrLst hueDir="cw" meth="repeat">
      <a:schemeClr val="lt1">
        <a:alpha val="90000"/>
      </a:schemeClr>
    </dgm:fillClrLst>
    <dgm:linClrLst hueDir="cw" meth="span">
      <a:schemeClr val="accent2"/>
      <a:schemeClr val="accent3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FgAcc1">
    <dgm:fillClrLst hueDir="cw" meth="repeat">
      <a:schemeClr val="lt1"/>
    </dgm:fillClrLst>
    <dgm:linClrLst hueDir="cw" meth="span">
      <a:schemeClr val="accent2"/>
      <a:schemeClr val="accent3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AlignAcc1">
    <dgm:fillClrLst hueDir="cw" meth="repeat">
      <a:schemeClr val="lt1"/>
    </dgm:fillClrLst>
    <dgm:linClrLst hueDir="cw" meth="span">
      <a:schemeClr val="accent2"/>
      <a:schemeClr val="accent3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BgAcc1">
    <dgm:fillClrLst hueDir="cw" meth="repeat">
      <a:schemeClr val="lt1"/>
    </dgm:fillClrLst>
    <dgm:linClrLst hueDir="cw" meth="span">
      <a:schemeClr val="accent2"/>
      <a:schemeClr val="accent3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FollowNode1">
    <dgm:fillClrLst hueDir="cw" meth="span">
      <a:schemeClr val="accent2">
        <a:tint val="40000"/>
        <a:alpha val="90000"/>
      </a:schemeClr>
      <a:schemeClr val="accent3">
        <a:tint val="40000"/>
        <a:alpha val="90000"/>
      </a:schemeClr>
    </dgm:fillClrLst>
    <dgm:linClrLst hueDir="cw" meth="span">
      <a:schemeClr val="accent2">
        <a:tint val="40000"/>
        <a:alpha val="90000"/>
      </a:schemeClr>
      <a:schemeClr val="accent3">
        <a:tint val="40000"/>
        <a:alpha val="9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alignAccFollowNode1">
    <dgm:fillClrLst hueDir="cw" meth="span">
      <a:schemeClr val="accent2">
        <a:tint val="40000"/>
        <a:alpha val="90000"/>
      </a:schemeClr>
      <a:schemeClr val="accent3">
        <a:tint val="40000"/>
        <a:alpha val="90000"/>
      </a:schemeClr>
    </dgm:fillClrLst>
    <dgm:linClrLst hueDir="cw" meth="span">
      <a:schemeClr val="accent2">
        <a:tint val="40000"/>
        <a:alpha val="90000"/>
      </a:schemeClr>
      <a:schemeClr val="accent3">
        <a:tint val="40000"/>
        <a:alpha val="9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AccFollowNode1">
    <dgm:fillClrLst hueDir="cw" meth="span">
      <a:schemeClr val="accent2">
        <a:tint val="40000"/>
        <a:alpha val="90000"/>
      </a:schemeClr>
      <a:schemeClr val="accent3">
        <a:tint val="40000"/>
        <a:alpha val="90000"/>
      </a:schemeClr>
    </dgm:fillClrLst>
    <dgm:linClrLst hueDir="cw" meth="span">
      <a:schemeClr val="accent2">
        <a:tint val="40000"/>
        <a:alpha val="90000"/>
      </a:schemeClr>
      <a:schemeClr val="accent3">
        <a:tint val="40000"/>
        <a:alpha val="9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0">
    <dgm:fillClrLst hueDir="cw" meth="repeat">
      <a:schemeClr val="lt1">
        <a:alpha val="90000"/>
      </a:schemeClr>
    </dgm:fillClrLst>
    <dgm:linClrLst hueDir="cw" meth="span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2">
    <dgm:fillClrLst hueDir="cw" meth="repeat">
      <a:schemeClr val="lt1">
        <a:alpha val="90000"/>
      </a:schemeClr>
    </dgm:fillClrLst>
    <dgm:linClrLst hueDir="cw" meth="span">
      <a:schemeClr val="accent3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3">
    <dgm:fillClrLst hueDir="cw" meth="repeat">
      <a:schemeClr val="lt1">
        <a:alpha val="90000"/>
      </a:schemeClr>
    </dgm:fillClrLst>
    <dgm:linClrLst hueDir="cw" meth="span">
      <a:schemeClr val="accent4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4">
    <dgm:fillClrLst hueDir="cw" meth="repeat">
      <a:schemeClr val="lt1">
        <a:alpha val="90000"/>
      </a:schemeClr>
    </dgm:fillClrLst>
    <dgm:linClrLst hueDir="cw" meth="span">
      <a:schemeClr val="accent5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Shp">
    <dgm:fillClrLst hueDir="cw" meth="repeat">
      <a:schemeClr val="accent2">
        <a:tint val="40000"/>
      </a:schemeClr>
    </dgm:fillClrLst>
    <dgm:linClrLst hueDir="cw" meth="repeat">
      <a:schemeClr val="dk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dkBgShp">
    <dgm:fillClrLst hueDir="cw" meth="repeat">
      <a:schemeClr val="accent2">
        <a:shade val="90000"/>
      </a:schemeClr>
    </dgm:fillClrLst>
    <dgm:linClrLst hueDir="cw" meth="repeat">
      <a:schemeClr val="dk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trBgShp">
    <dgm:fillClrLst hueDir="cw" meth="repeat">
      <a:schemeClr val="accent2">
        <a:tint val="50000"/>
        <a:alpha val="40000"/>
      </a:schemeClr>
    </dgm:fillClrLst>
    <dgm:linClrLst hueDir="cw" meth="repeat">
      <a:schemeClr val="accent2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fgShp">
    <dgm:fillClrLst hueDir="cw" meth="repeat">
      <a:schemeClr val="accent2">
        <a:tint val="4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revTx">
    <dgm:fillClrLst hueDir="cw" meth="repeat">
      <a:schemeClr val="lt1">
        <a:alpha val="0"/>
      </a:schemeClr>
    </dgm:fillClrLst>
    <dgm:linClrLst hueDir="cw" meth="repeat">
      <a:schemeClr val="dk1">
        <a:alpha val="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hueDir="cw" meth="repeat">
      <a:schemeClr val="dk2"/>
    </dgm:fillClrLst>
    <dgm:linClrLst hueDir="cw" meth="repeat">
      <a:schemeClr val="lt2"/>
    </dgm:linClrLst>
    <dgm:effectClrLst hueDir="cw" meth="span"/>
    <dgm:txLinClrLst hueDir="cw" meth="span"/>
    <dgm:txFillClrLst hueDir="cw" meth="span"/>
    <dgm:txEffectClrLst hueDir="cw" meth="span"/>
  </dgm:styleLbl>
  <dgm:styleLbl name="alignNode1">
    <dgm:fillClrLst hueDir="cw" meth="repeat">
      <a:schemeClr val="dk2"/>
    </dgm:fillClrLst>
    <dgm:linClrLst hueDir="cw" meth="repeat">
      <a:schemeClr val="dk2"/>
    </dgm:linClrLst>
    <dgm:effectClrLst hueDir="cw" meth="span"/>
    <dgm:txLinClrLst hueDir="cw" meth="span"/>
    <dgm:txFillClrLst hueDir="cw" meth="span"/>
    <dgm:txEffectClrLst hueDir="cw" meth="span"/>
  </dgm:styleLbl>
  <dgm:styleLbl name="node1">
    <dgm:fillClrLst hueDir="cw" meth="repeat">
      <a:schemeClr val="dk2"/>
    </dgm:fillClrLst>
    <dgm:linClrLst hueDir="cw" meth="repeat">
      <a:schemeClr val="lt2"/>
    </dgm:linClrLst>
    <dgm:effectClrLst hueDir="cw" meth="span"/>
    <dgm:txLinClrLst hueDir="cw" meth="span"/>
    <dgm:txFillClrLst hueDir="cw" meth="span"/>
    <dgm:txEffectClrLst hueDir="cw" meth="span"/>
  </dgm:styleLbl>
  <dgm:styleLbl name="lnNode1">
    <dgm:fillClrLst hueDir="cw" meth="repeat">
      <a:schemeClr val="dk2"/>
    </dgm:fillClrLst>
    <dgm:linClrLst hueDir="cw" meth="repeat">
      <a:schemeClr val="lt2"/>
    </dgm:linClrLst>
    <dgm:effectClrLst hueDir="cw" meth="span"/>
    <dgm:txLinClrLst hueDir="cw" meth="span"/>
    <dgm:txFillClrLst hueDir="cw" meth="span"/>
    <dgm:txEffectClrLst hueDir="cw" meth="span"/>
  </dgm:styleLbl>
  <dgm:styleLbl name="vennNode1">
    <dgm:fillClrLst hueDir="cw" meth="repeat">
      <a:schemeClr val="dk2">
        <a:alpha val="50000"/>
      </a:schemeClr>
    </dgm:fillClrLst>
    <dgm:linClrLst hueDir="cw" meth="repeat">
      <a:schemeClr val="lt2"/>
    </dgm:linClrLst>
    <dgm:effectClrLst hueDir="cw" meth="span"/>
    <dgm:txLinClrLst hueDir="cw" meth="span"/>
    <dgm:txFillClrLst hueDir="cw" meth="span"/>
    <dgm:txEffectClrLst hueDir="cw" meth="span"/>
  </dgm:styleLbl>
  <dgm:styleLbl name="node2">
    <dgm:fillClrLst hueDir="cw" meth="repeat">
      <a:schemeClr val="dk2"/>
    </dgm:fillClrLst>
    <dgm:linClrLst hueDir="cw" meth="repeat">
      <a:schemeClr val="lt2"/>
    </dgm:linClrLst>
    <dgm:effectClrLst hueDir="cw" meth="span"/>
    <dgm:txLinClrLst hueDir="cw" meth="span"/>
    <dgm:txFillClrLst hueDir="cw" meth="span"/>
    <dgm:txEffectClrLst hueDir="cw" meth="span"/>
  </dgm:styleLbl>
  <dgm:styleLbl name="node3">
    <dgm:fillClrLst hueDir="cw" meth="repeat">
      <a:schemeClr val="dk2"/>
    </dgm:fillClrLst>
    <dgm:linClrLst hueDir="cw" meth="repeat">
      <a:schemeClr val="lt2"/>
    </dgm:linClrLst>
    <dgm:effectClrLst hueDir="cw" meth="span"/>
    <dgm:txLinClrLst hueDir="cw" meth="span"/>
    <dgm:txFillClrLst hueDir="cw" meth="span"/>
    <dgm:txEffectClrLst hueDir="cw" meth="span"/>
  </dgm:styleLbl>
  <dgm:styleLbl name="node4">
    <dgm:fillClrLst hueDir="cw" meth="repeat">
      <a:schemeClr val="dk2"/>
    </dgm:fillClrLst>
    <dgm:linClrLst hueDir="cw" meth="repeat">
      <a:schemeClr val="lt2"/>
    </dgm:linClrLst>
    <dgm:effectClrLst hueDir="cw" meth="span"/>
    <dgm:txLinClrLst hueDir="cw" meth="span"/>
    <dgm:txFillClrLst hueDir="cw" meth="span"/>
    <dgm:txEffectClrLst hueDir="cw" meth="span"/>
  </dgm:styleLbl>
  <dgm:styleLbl name="fgImgPlace1">
    <dgm:fillClrLst hueDir="cw" meth="repeat">
      <a:schemeClr val="dk2">
        <a:tint val="50000"/>
      </a:schemeClr>
    </dgm:fillClrLst>
    <dgm:linClrLst hueDir="cw" meth="repeat">
      <a:schemeClr val="lt2"/>
    </dgm:linClrLst>
    <dgm:effectClrLst hueDir="cw" meth="span"/>
    <dgm:txLinClrLst hueDir="cw" meth="span"/>
    <dgm:txFillClrLst hueDir="cw" meth="repeat">
      <a:schemeClr val="lt2"/>
    </dgm:txFillClrLst>
    <dgm:txEffectClrLst hueDir="cw" meth="span"/>
  </dgm:styleLbl>
  <dgm:styleLbl name="alignImgPlace1">
    <dgm:fillClrLst hueDir="cw" meth="repeat">
      <a:schemeClr val="dk2">
        <a:tint val="50000"/>
      </a:schemeClr>
    </dgm:fillClrLst>
    <dgm:linClrLst hueDir="cw" meth="repeat">
      <a:schemeClr val="dk2">
        <a:shade val="80000"/>
      </a:schemeClr>
    </dgm:linClrLst>
    <dgm:effectClrLst hueDir="cw" meth="span"/>
    <dgm:txLinClrLst hueDir="cw" meth="span"/>
    <dgm:txFillClrLst hueDir="cw" meth="repeat">
      <a:schemeClr val="lt2"/>
    </dgm:txFillClrLst>
    <dgm:txEffectClrLst hueDir="cw" meth="span"/>
  </dgm:styleLbl>
  <dgm:styleLbl name="bgImgPlace1">
    <dgm:fillClrLst hueDir="cw" meth="repeat">
      <a:schemeClr val="dk2">
        <a:tint val="50000"/>
      </a:schemeClr>
    </dgm:fillClrLst>
    <dgm:linClrLst hueDir="cw" meth="repeat">
      <a:schemeClr val="dk2">
        <a:shade val="80000"/>
      </a:schemeClr>
    </dgm:linClrLst>
    <dgm:effectClrLst hueDir="cw" meth="span"/>
    <dgm:txLinClrLst hueDir="cw" meth="span"/>
    <dgm:txFillClrLst hueDir="cw" meth="repeat">
      <a:schemeClr val="lt2"/>
    </dgm:txFillClrLst>
    <dgm:txEffectClrLst hueDir="cw" meth="span"/>
  </dgm:styleLbl>
  <dgm:styleLbl name="sibTrans2D1">
    <dgm:fillClrLst hueDir="cw" meth="repeat">
      <a:schemeClr val="dk2">
        <a:tint val="60000"/>
      </a:schemeClr>
    </dgm:fillClrLst>
    <dgm:linClrLst hueDir="cw" meth="repeat">
      <a:schemeClr val="dk2">
        <a:tint val="60000"/>
      </a:schemeClr>
    </dgm:linClrLst>
    <dgm:effectClrLst hueDir="cw" meth="span"/>
    <dgm:txLinClrLst hueDir="cw" meth="span"/>
    <dgm:txFillClrLst hueDir="cw" meth="span"/>
    <dgm:txEffectClrLst hueDir="cw" meth="span"/>
  </dgm:styleLbl>
  <dgm:styleLbl name="fgSibTrans2D1">
    <dgm:fillClrLst hueDir="cw" meth="repeat">
      <a:schemeClr val="dk2">
        <a:tint val="60000"/>
      </a:schemeClr>
    </dgm:fillClrLst>
    <dgm:linClrLst hueDir="cw" meth="repeat">
      <a:schemeClr val="dk2">
        <a:tint val="60000"/>
      </a:schemeClr>
    </dgm:linClrLst>
    <dgm:effectClrLst hueDir="cw" meth="span"/>
    <dgm:txLinClrLst hueDir="cw" meth="span"/>
    <dgm:txFillClrLst hueDir="cw" meth="span"/>
    <dgm:txEffectClrLst hueDir="cw" meth="span"/>
  </dgm:styleLbl>
  <dgm:styleLbl name="bgSibTrans2D1">
    <dgm:fillClrLst hueDir="cw" meth="repeat">
      <a:schemeClr val="dk2">
        <a:tint val="60000"/>
      </a:schemeClr>
    </dgm:fillClrLst>
    <dgm:linClrLst hueDir="cw" meth="repeat">
      <a:schemeClr val="dk2">
        <a:tint val="60000"/>
      </a:schemeClr>
    </dgm:linClrLst>
    <dgm:effectClrLst hueDir="cw" meth="span"/>
    <dgm:txLinClrLst hueDir="cw" meth="span"/>
    <dgm:txFillClrLst hueDir="cw" meth="span"/>
    <dgm:txEffectClrLst hueDir="cw" meth="span"/>
  </dgm:styleLbl>
  <dgm:styleLbl name="sibTrans1D1">
    <dgm:fillClrLst hueDir="cw" meth="repeat">
      <a:schemeClr val="dk2"/>
    </dgm:fillClrLst>
    <dgm:linClrLst hueDir="cw" meth="repeat">
      <a:schemeClr val="dk2"/>
    </dgm:linClrLst>
    <dgm:effectClrLst hueDir="cw" meth="span"/>
    <dgm:txLinClrLst hueDir="cw" meth="span"/>
    <dgm:txFillClrLst hueDir="cw" meth="repeat">
      <a:schemeClr val="lt2"/>
    </dgm:txFillClrLst>
    <dgm:txEffectClrLst hueDir="cw" meth="span"/>
  </dgm:styleLbl>
  <dgm:styleLbl name="callout">
    <dgm:fillClrLst hueDir="cw" meth="repeat">
      <a:schemeClr val="dk2"/>
    </dgm:fillClrLst>
    <dgm:linClrLst hueDir="cw" meth="repeat">
      <a:schemeClr val="dk2">
        <a:tint val="50000"/>
      </a:schemeClr>
    </dgm:linClrLst>
    <dgm:effectClrLst hueDir="cw" meth="span"/>
    <dgm:txLinClrLst hueDir="cw" meth="span"/>
    <dgm:txFillClrLst hueDir="cw" meth="repeat">
      <a:schemeClr val="lt2"/>
    </dgm:txFillClrLst>
    <dgm:txEffectClrLst hueDir="cw" meth="span"/>
  </dgm:styleLbl>
  <dgm:styleLbl name="asst0">
    <dgm:fillClrLst hueDir="cw" meth="repeat">
      <a:schemeClr val="dk2"/>
    </dgm:fillClrLst>
    <dgm:linClrLst hueDir="cw" meth="repeat">
      <a:schemeClr val="lt2"/>
    </dgm:linClrLst>
    <dgm:effectClrLst hueDir="cw" meth="span"/>
    <dgm:txLinClrLst hueDir="cw" meth="span"/>
    <dgm:txFillClrLst hueDir="cw" meth="span"/>
    <dgm:txEffectClrLst hueDir="cw" meth="span"/>
  </dgm:styleLbl>
  <dgm:styleLbl name="asst1">
    <dgm:fillClrLst hueDir="cw" meth="repeat">
      <a:schemeClr val="dk2"/>
    </dgm:fillClrLst>
    <dgm:linClrLst hueDir="cw" meth="repeat">
      <a:schemeClr val="lt2"/>
    </dgm:linClrLst>
    <dgm:effectClrLst hueDir="cw" meth="span"/>
    <dgm:txLinClrLst hueDir="cw" meth="span"/>
    <dgm:txFillClrLst hueDir="cw" meth="span"/>
    <dgm:txEffectClrLst hueDir="cw" meth="span"/>
  </dgm:styleLbl>
  <dgm:styleLbl name="asst2">
    <dgm:fillClrLst hueDir="cw" meth="repeat">
      <a:schemeClr val="dk2"/>
    </dgm:fillClrLst>
    <dgm:linClrLst hueDir="cw" meth="repeat">
      <a:schemeClr val="lt2"/>
    </dgm:linClrLst>
    <dgm:effectClrLst hueDir="cw" meth="span"/>
    <dgm:txLinClrLst hueDir="cw" meth="span"/>
    <dgm:txFillClrLst hueDir="cw" meth="span"/>
    <dgm:txEffectClrLst hueDir="cw" meth="span"/>
  </dgm:styleLbl>
  <dgm:styleLbl name="asst3">
    <dgm:fillClrLst hueDir="cw" meth="repeat">
      <a:schemeClr val="dk2"/>
    </dgm:fillClrLst>
    <dgm:linClrLst hueDir="cw" meth="repeat">
      <a:schemeClr val="lt2"/>
    </dgm:linClrLst>
    <dgm:effectClrLst hueDir="cw" meth="span"/>
    <dgm:txLinClrLst hueDir="cw" meth="span"/>
    <dgm:txFillClrLst hueDir="cw" meth="span"/>
    <dgm:txEffectClrLst hueDir="cw" meth="span"/>
  </dgm:styleLbl>
  <dgm:styleLbl name="asst4">
    <dgm:fillClrLst hueDir="cw" meth="repeat">
      <a:schemeClr val="dk2"/>
    </dgm:fillClrLst>
    <dgm:linClrLst hueDir="cw" meth="repeat">
      <a:schemeClr val="lt2"/>
    </dgm:linClrLst>
    <dgm:effectClrLst hueDir="cw" meth="span"/>
    <dgm:txLinClrLst hueDir="cw" meth="span"/>
    <dgm:txFillClrLst hueDir="cw" meth="span"/>
    <dgm:txEffectClrLst hueDir="cw" meth="span"/>
  </dgm:styleLbl>
  <dgm:styleLbl name="parChTrans2D1">
    <dgm:fillClrLst hueDir="cw" meth="repeat">
      <a:schemeClr val="dk2">
        <a:tint val="60000"/>
      </a:schemeClr>
    </dgm:fillClrLst>
    <dgm:linClrLst hueDir="cw" meth="repeat">
      <a:schemeClr val="dk2">
        <a:tint val="60000"/>
      </a:schemeClr>
    </dgm:linClrLst>
    <dgm:effectClrLst hueDir="cw" meth="span"/>
    <dgm:txLinClrLst hueDir="cw" meth="span"/>
    <dgm:txFillClrLst hueDir="cw" meth="repeat">
      <a:schemeClr val="lt2"/>
    </dgm:txFillClrLst>
    <dgm:txEffectClrLst hueDir="cw" meth="span"/>
  </dgm:styleLbl>
  <dgm:styleLbl name="parChTrans2D2">
    <dgm:fillClrLst hueDir="cw" meth="repeat">
      <a:schemeClr val="dk2"/>
    </dgm:fillClrLst>
    <dgm:linClrLst hueDir="cw" meth="repeat">
      <a:schemeClr val="dk2"/>
    </dgm:linClrLst>
    <dgm:effectClrLst hueDir="cw" meth="span"/>
    <dgm:txLinClrLst hueDir="cw" meth="span"/>
    <dgm:txFillClrLst hueDir="cw" meth="repeat">
      <a:schemeClr val="lt2"/>
    </dgm:txFillClrLst>
    <dgm:txEffectClrLst hueDir="cw" meth="span"/>
  </dgm:styleLbl>
  <dgm:styleLbl name="parChTrans2D3">
    <dgm:fillClrLst hueDir="cw" meth="repeat">
      <a:schemeClr val="dk2"/>
    </dgm:fillClrLst>
    <dgm:linClrLst hueDir="cw" meth="repeat">
      <a:schemeClr val="dk2"/>
    </dgm:linClrLst>
    <dgm:effectClrLst hueDir="cw" meth="span"/>
    <dgm:txLinClrLst hueDir="cw" meth="span"/>
    <dgm:txFillClrLst hueDir="cw" meth="repeat">
      <a:schemeClr val="lt2"/>
    </dgm:txFillClrLst>
    <dgm:txEffectClrLst hueDir="cw" meth="span"/>
  </dgm:styleLbl>
  <dgm:styleLbl name="parChTrans2D4">
    <dgm:fillClrLst hueDir="cw" meth="repeat">
      <a:schemeClr val="dk2"/>
    </dgm:fillClrLst>
    <dgm:linClrLst hueDir="cw" meth="repeat">
      <a:schemeClr val="dk2"/>
    </dgm:linClrLst>
    <dgm:effectClrLst hueDir="cw" meth="span"/>
    <dgm:txLinClrLst hueDir="cw" meth="span"/>
    <dgm:txFillClrLst hueDir="cw" meth="repeat">
      <a:schemeClr val="lt2"/>
    </dgm:txFillClrLst>
    <dgm:txEffectClrLst hueDir="cw" meth="span"/>
  </dgm:styleLbl>
  <dgm:styleLbl name="parChTrans1D1">
    <dgm:fillClrLst hueDir="cw" meth="repeat">
      <a:schemeClr val="dk2"/>
    </dgm:fillClrLst>
    <dgm:linClrLst hueDir="cw" meth="repeat">
      <a:schemeClr val="dk2">
        <a:shade val="6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2">
    <dgm:fillClrLst hueDir="cw" meth="repeat">
      <a:schemeClr val="dk2"/>
    </dgm:fillClrLst>
    <dgm:linClrLst hueDir="cw" meth="repeat">
      <a:schemeClr val="dk2">
        <a:shade val="6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3">
    <dgm:fillClrLst hueDir="cw" meth="repeat">
      <a:schemeClr val="dk2"/>
    </dgm:fillClrLst>
    <dgm:linClrLst hueDir="cw" meth="repeat">
      <a:schemeClr val="dk2">
        <a:shade val="8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4">
    <dgm:fillClrLst hueDir="cw" meth="repeat">
      <a:schemeClr val="dk2"/>
    </dgm:fillClrLst>
    <dgm:linClrLst hueDir="cw" meth="repeat">
      <a:schemeClr val="dk2">
        <a:shade val="8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fgAcc1">
    <dgm:fillClrLst hueDir="cw" meth="repeat">
      <a:schemeClr val="lt2">
        <a:alpha val="90000"/>
      </a:schemeClr>
    </dgm:fillClrLst>
    <dgm:linClrLst hueDir="cw" meth="repeat">
      <a:schemeClr val="dk2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conFgAcc1">
    <dgm:fillClrLst hueDir="cw" meth="repeat">
      <a:schemeClr val="lt2">
        <a:alpha val="90000"/>
      </a:schemeClr>
    </dgm:fillClrLst>
    <dgm:linClrLst hueDir="cw" meth="repeat">
      <a:schemeClr val="dk2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alignAcc1">
    <dgm:fillClrLst hueDir="cw" meth="repeat">
      <a:schemeClr val="lt2">
        <a:alpha val="90000"/>
      </a:schemeClr>
    </dgm:fillClrLst>
    <dgm:linClrLst hueDir="cw" meth="repeat">
      <a:schemeClr val="dk2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trAlignAcc1">
    <dgm:fillClrLst hueDir="cw" meth="repeat">
      <a:schemeClr val="lt2">
        <a:alpha val="40000"/>
      </a:schemeClr>
    </dgm:fillClrLst>
    <dgm:linClrLst hueDir="cw" meth="repeat">
      <a:schemeClr val="dk2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Acc1">
    <dgm:fillClrLst hueDir="cw" meth="repeat">
      <a:schemeClr val="lt2">
        <a:alpha val="90000"/>
      </a:schemeClr>
    </dgm:fillClrLst>
    <dgm:linClrLst hueDir="cw" meth="repeat">
      <a:schemeClr val="dk2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FgAcc1">
    <dgm:fillClrLst hueDir="cw" meth="repeat">
      <a:schemeClr val="lt2"/>
    </dgm:fillClrLst>
    <dgm:linClrLst hueDir="cw" meth="repeat">
      <a:schemeClr val="dk2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AlignAcc1">
    <dgm:fillClrLst hueDir="cw" meth="repeat">
      <a:schemeClr val="lt2"/>
    </dgm:fillClrLst>
    <dgm:linClrLst hueDir="cw" meth="repeat">
      <a:schemeClr val="dk2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BgAcc1">
    <dgm:fillClrLst hueDir="cw" meth="repeat">
      <a:schemeClr val="lt2"/>
    </dgm:fillClrLst>
    <dgm:linClrLst hueDir="cw" meth="repeat">
      <a:schemeClr val="dk2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FollowNode1">
    <dgm:fillClrLst hueDir="cw" meth="repeat">
      <a:schemeClr val="dk2">
        <a:alpha val="90000"/>
        <a:tint val="40000"/>
      </a:schemeClr>
    </dgm:fillClrLst>
    <dgm:linClrLst hueDir="cw" meth="repeat">
      <a:schemeClr val="dk2">
        <a:alpha val="90000"/>
        <a:tint val="4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alignAccFollowNode1">
    <dgm:fillClrLst hueDir="cw" meth="repeat">
      <a:schemeClr val="dk2">
        <a:alpha val="90000"/>
        <a:tint val="40000"/>
      </a:schemeClr>
    </dgm:fillClrLst>
    <dgm:linClrLst hueDir="cw" meth="repeat">
      <a:schemeClr val="dk2">
        <a:alpha val="90000"/>
        <a:tint val="4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AccFollowNode1">
    <dgm:fillClrLst hueDir="cw" meth="repeat">
      <a:schemeClr val="dk2">
        <a:alpha val="90000"/>
        <a:tint val="40000"/>
      </a:schemeClr>
    </dgm:fillClrLst>
    <dgm:linClrLst hueDir="cw" meth="repeat">
      <a:schemeClr val="dk2">
        <a:alpha val="90000"/>
        <a:tint val="4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0">
    <dgm:fillClrLst hueDir="cw" meth="repeat">
      <a:schemeClr val="lt2">
        <a:alpha val="90000"/>
      </a:schemeClr>
    </dgm:fillClrLst>
    <dgm:linClrLst hueDir="cw" meth="repeat">
      <a:schemeClr val="dk2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2">
    <dgm:fillClrLst hueDir="cw" meth="repeat">
      <a:schemeClr val="lt2">
        <a:alpha val="90000"/>
      </a:schemeClr>
    </dgm:fillClrLst>
    <dgm:linClrLst hueDir="cw" meth="repeat">
      <a:schemeClr val="dk2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3">
    <dgm:fillClrLst hueDir="cw" meth="repeat">
      <a:schemeClr val="lt2">
        <a:alpha val="90000"/>
      </a:schemeClr>
    </dgm:fillClrLst>
    <dgm:linClrLst hueDir="cw" meth="repeat">
      <a:schemeClr val="dk2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4">
    <dgm:fillClrLst hueDir="cw" meth="repeat">
      <a:schemeClr val="lt2">
        <a:alpha val="90000"/>
      </a:schemeClr>
    </dgm:fillClrLst>
    <dgm:linClrLst hueDir="cw" meth="repeat">
      <a:schemeClr val="dk2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Shp">
    <dgm:fillClrLst hueDir="cw" meth="repeat">
      <a:schemeClr val="dk2">
        <a:tint val="40000"/>
      </a:schemeClr>
    </dgm:fillClrLst>
    <dgm:linClrLst hueDir="cw" meth="repeat">
      <a:schemeClr val="dk2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dkBgShp">
    <dgm:fillClrLst hueDir="cw" meth="repeat">
      <a:schemeClr val="dk2">
        <a:shade val="80000"/>
      </a:schemeClr>
    </dgm:fillClrLst>
    <dgm:linClrLst hueDir="cw" meth="repeat">
      <a:schemeClr val="dk2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trBgShp">
    <dgm:fillClrLst hueDir="cw" meth="repeat">
      <a:schemeClr val="dk2">
        <a:tint val="50000"/>
        <a:alpha val="40000"/>
      </a:schemeClr>
    </dgm:fillClrLst>
    <dgm:linClrLst hueDir="cw" meth="repeat">
      <a:schemeClr val="dk2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fgShp">
    <dgm:fillClrLst hueDir="cw" meth="repeat">
      <a:schemeClr val="dk2">
        <a:tint val="60000"/>
      </a:schemeClr>
    </dgm:fillClrLst>
    <dgm:linClrLst hueDir="cw" meth="repeat">
      <a:schemeClr val="lt2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revTx">
    <dgm:fillClrLst hueDir="cw" meth="repeat">
      <a:schemeClr val="lt2">
        <a:alpha val="0"/>
      </a:schemeClr>
    </dgm:fillClrLst>
    <dgm:linClrLst hueDir="cw" meth="repeat">
      <a:schemeClr val="dk1">
        <a:alpha val="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1">
    <dgm:fillClrLst hueDir="cw" meth="repeat">
      <a:schemeClr val="accent2"/>
      <a:schemeClr val="accent3"/>
      <a:schemeClr val="accent4"/>
      <a:schemeClr val="accent5"/>
      <a:schemeClr val="accent6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lignNode1">
    <dgm:fillClrLst hueDir="cw" meth="repeat">
      <a:schemeClr val="accent2"/>
      <a:schemeClr val="accent3"/>
      <a:schemeClr val="accent4"/>
      <a:schemeClr val="accent5"/>
      <a:schemeClr val="accent6"/>
    </dgm:fillClrLst>
    <dgm:linClrLst hueDir="cw" meth="repeat">
      <a:schemeClr val="accent2"/>
      <a:schemeClr val="accent3"/>
      <a:schemeClr val="accent4"/>
      <a:schemeClr val="accent5"/>
      <a:schemeClr val="accent6"/>
    </dgm:linClrLst>
    <dgm:effectClrLst hueDir="cw" meth="span"/>
    <dgm:txLinClrLst hueDir="cw" meth="span"/>
    <dgm:txFillClrLst hueDir="cw" meth="span"/>
    <dgm:txEffectClrLst hueDir="cw" meth="span"/>
  </dgm:styleLbl>
  <dgm:styleLbl name="lnNode1">
    <dgm:fillClrLst hueDir="cw" meth="repeat">
      <a:schemeClr val="accent2"/>
      <a:schemeClr val="accent3"/>
      <a:schemeClr val="accent4"/>
      <a:schemeClr val="accent5"/>
      <a:schemeClr val="accent6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vennNode1">
    <dgm:fillClrLst hueDir="cw"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2">
    <dgm:fillClrLst hueDir="cw" meth="span">
      <a:schemeClr val="accent2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3">
    <dgm:fillClrLst hueDir="cw" meth="span">
      <a:schemeClr val="accent3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4">
    <dgm:fillClrLst hueDir="cw" meth="span">
      <a:schemeClr val="accent4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fgImgPlace1">
    <dgm:fillClrLst hueDir="cw"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alignImgPlace1">
    <dgm:fillClrLst hueDir="cw" meth="span">
      <a:schemeClr val="accent1">
        <a:tint val="50000"/>
      </a:schemeClr>
      <a:schemeClr val="accent2">
        <a:tint val="2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bgImgPlace1">
    <dgm:fillClrLst hueDir="cw" meth="span">
      <a:schemeClr val="accent1">
        <a:tint val="50000"/>
      </a:schemeClr>
      <a:schemeClr val="accent2">
        <a:tint val="2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sibTrans2D1">
    <dgm:fillClrLst hueDir="cw" meth="repeat">
      <a:schemeClr val="accent2"/>
      <a:schemeClr val="accent3"/>
      <a:schemeClr val="accent4"/>
      <a:schemeClr val="accent5"/>
      <a:schemeClr val="accent6"/>
    </dgm:fillClrLst>
    <dgm:linClrLst hueDir="cw" meth="cycle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fgSibTrans2D1">
    <dgm:fillClrLst hueDir="cw" meth="repeat">
      <a:schemeClr val="accent2"/>
      <a:schemeClr val="accent3"/>
      <a:schemeClr val="accent4"/>
      <a:schemeClr val="accent5"/>
      <a:schemeClr val="accent6"/>
    </dgm:fillClrLst>
    <dgm:linClrLst hueDir="cw" meth="cycle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bgSibTrans2D1">
    <dgm:fillClrLst hueDir="cw" meth="repeat">
      <a:schemeClr val="accent2"/>
      <a:schemeClr val="accent3"/>
      <a:schemeClr val="accent4"/>
      <a:schemeClr val="accent5"/>
      <a:schemeClr val="accent6"/>
    </dgm:fillClrLst>
    <dgm:linClrLst hueDir="cw" meth="cycle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sibTrans1D1">
    <dgm:fillClrLst hueDir="cw" meth="repeat">
      <a:schemeClr val="accent2"/>
      <a:schemeClr val="accent3"/>
      <a:schemeClr val="accent4"/>
      <a:schemeClr val="accent5"/>
      <a:schemeClr val="accent6"/>
    </dgm:fillClrLst>
    <dgm:linClrLst hueDir="cw" meth="repeat">
      <a:schemeClr val="accent2"/>
      <a:schemeClr val="accent3"/>
      <a:schemeClr val="accent4"/>
      <a:schemeClr val="accent5"/>
      <a:schemeClr val="accent6"/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callout">
    <dgm:fillClrLst hueDir="cw" meth="repeat">
      <a:schemeClr val="accent2"/>
    </dgm:fillClrLst>
    <dgm:linClrLst hueDir="cw" meth="repeat">
      <a:schemeClr val="accent2">
        <a:tint val="5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asst0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1">
    <dgm:fillClrLst hueDir="cw" meth="repeat">
      <a:schemeClr val="accent2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2">
    <dgm:fillClrLst hueDir="cw" meth="span">
      <a:schemeClr val="accent3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3">
    <dgm:fillClrLst hueDir="cw" meth="span">
      <a:schemeClr val="accent4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4">
    <dgm:fillClrLst hueDir="cw" meth="span">
      <a:schemeClr val="accent5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parChTrans2D1">
    <dgm:fillClrLst hueDir="cw" meth="repeat">
      <a:schemeClr val="accent2"/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2D2">
    <dgm:fillClrLst hueDir="cw" meth="repeat">
      <a:schemeClr val="accent3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parChTrans2D3">
    <dgm:fillClrLst hueDir="cw" meth="repeat">
      <a:schemeClr val="accent4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parChTrans2D4">
    <dgm:fillClrLst hueDir="cw" meth="repeat">
      <a:schemeClr val="accent5"/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1D1">
    <dgm:fillClrLst hueDir="cw" meth="repeat">
      <a:schemeClr val="accent2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2">
    <dgm:fillClrLst hueDir="cw" meth="repeat">
      <a:schemeClr val="accent3">
        <a:tint val="90000"/>
      </a:schemeClr>
    </dgm:fillClrLst>
    <dgm:linClrLst hueDir="cw" meth="repeat">
      <a:schemeClr val="accent2"/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3">
    <dgm:fillClrLst hueDir="cw" meth="repeat">
      <a:schemeClr val="accent4">
        <a:tint val="70000"/>
      </a:schemeClr>
    </dgm:fillClrLst>
    <dgm:linClrLst hueDir="cw" meth="repeat">
      <a:schemeClr val="accent3"/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4">
    <dgm:fillClrLst hueDir="cw" meth="repeat">
      <a:schemeClr val="accent5">
        <a:tint val="50000"/>
      </a:schemeClr>
    </dgm:fillClrLst>
    <dgm:linClrLst hueDir="cw" meth="repeat">
      <a:schemeClr val="accent4"/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fgAcc1">
    <dgm:fillClrLst hueDir="cw" meth="repeat">
      <a:schemeClr val="lt1">
        <a:alpha val="90000"/>
      </a:schemeClr>
    </dgm:fillClrLst>
    <dgm:linClrLst hueDir="cw" meth="repeat">
      <a:schemeClr val="accent2"/>
      <a:schemeClr val="accent3"/>
      <a:schemeClr val="accent4"/>
      <a:schemeClr val="accent5"/>
      <a:schemeClr val="accent6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conFgAcc1">
    <dgm:fillClrLst hueDir="cw" meth="repeat">
      <a:schemeClr val="lt1">
        <a:alpha val="90000"/>
      </a:schemeClr>
    </dgm:fillClrLst>
    <dgm:linClrLst hueDir="cw" meth="repeat">
      <a:schemeClr val="accent2"/>
      <a:schemeClr val="accent3"/>
      <a:schemeClr val="accent4"/>
      <a:schemeClr val="accent5"/>
      <a:schemeClr val="accent6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alignAcc1">
    <dgm:fillClrLst hueDir="cw" meth="repeat">
      <a:schemeClr val="lt1">
        <a:alpha val="90000"/>
      </a:schemeClr>
    </dgm:fillClrLst>
    <dgm:linClrLst hueDir="cw" meth="repeat">
      <a:schemeClr val="accent2"/>
      <a:schemeClr val="accent3"/>
      <a:schemeClr val="accent4"/>
      <a:schemeClr val="accent5"/>
      <a:schemeClr val="accent6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trAlignAcc1">
    <dgm:fillClrLst hueDir="cw" meth="repeat">
      <a:schemeClr val="lt1">
        <a:alpha val="4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Acc1">
    <dgm:fillClrLst hueDir="cw" meth="repeat">
      <a:schemeClr val="lt1">
        <a:alpha val="90000"/>
      </a:schemeClr>
    </dgm:fillClrLst>
    <dgm:linClrLst hueDir="cw" meth="repeat">
      <a:schemeClr val="accent2"/>
      <a:schemeClr val="accent3"/>
      <a:schemeClr val="accent4"/>
      <a:schemeClr val="accent5"/>
      <a:schemeClr val="accent6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FgAcc1">
    <dgm:fillClrLst hueDir="cw" meth="repeat">
      <a:schemeClr val="lt1"/>
    </dgm:fillClrLst>
    <dgm:linClrLst hueDir="cw" meth="repeat">
      <a:schemeClr val="accent2"/>
      <a:schemeClr val="accent3"/>
      <a:schemeClr val="accent4"/>
      <a:schemeClr val="accent5"/>
      <a:schemeClr val="accent6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AlignAcc1">
    <dgm:fillClrLst hueDir="cw" meth="repeat">
      <a:schemeClr val="lt1"/>
    </dgm:fillClrLst>
    <dgm:linClrLst hueDir="cw" meth="repeat">
      <a:schemeClr val="accent2"/>
      <a:schemeClr val="accent3"/>
      <a:schemeClr val="accent4"/>
      <a:schemeClr val="accent5"/>
      <a:schemeClr val="accent6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BgAcc1">
    <dgm:fillClrLst hueDir="cw" meth="repeat">
      <a:schemeClr val="lt1"/>
    </dgm:fillClrLst>
    <dgm:linClrLst hueDir="cw" meth="repeat">
      <a:schemeClr val="accent2"/>
      <a:schemeClr val="accent3"/>
      <a:schemeClr val="accent4"/>
      <a:schemeClr val="accent5"/>
      <a:schemeClr val="accent6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FollowNode1">
    <dgm:fillClrLst hueDir="cw"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hueDir="cw"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alignAccFollowNode1">
    <dgm:fillClrLst hueDir="cw"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hueDir="cw"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AccFollowNode1">
    <dgm:fillClrLst hueDir="cw"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hueDir="cw"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0">
    <dgm:fillClrLst hueDir="cw" meth="repeat">
      <a:schemeClr val="lt1">
        <a:alpha val="90000"/>
      </a:schemeClr>
    </dgm:fillClrLst>
    <dgm:linClrLst hueDir="cw" meth="span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2">
    <dgm:fillClrLst hueDir="cw" meth="repeat">
      <a:schemeClr val="lt1">
        <a:alpha val="90000"/>
      </a:schemeClr>
    </dgm:fillClrLst>
    <dgm:linClrLst hueDir="cw" meth="span">
      <a:schemeClr val="accent2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3">
    <dgm:fillClrLst hueDir="cw" meth="repeat">
      <a:schemeClr val="lt1">
        <a:alpha val="90000"/>
      </a:schemeClr>
    </dgm:fillClrLst>
    <dgm:linClrLst hueDir="cw" meth="span">
      <a:schemeClr val="accent3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4">
    <dgm:fillClrLst hueDir="cw" meth="repeat">
      <a:schemeClr val="lt1">
        <a:alpha val="90000"/>
      </a:schemeClr>
    </dgm:fillClrLst>
    <dgm:linClrLst hueDir="cw" meth="span">
      <a:schemeClr val="accent4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Shp">
    <dgm:fillClrLst hueDir="cw" meth="repeat">
      <a:schemeClr val="accent2">
        <a:tint val="40000"/>
      </a:schemeClr>
    </dgm:fillClrLst>
    <dgm:linClrLst hueDir="cw" meth="repeat">
      <a:schemeClr val="dk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dkBgShp">
    <dgm:fillClrLst hueDir="cw" meth="repeat">
      <a:schemeClr val="accent2">
        <a:shade val="90000"/>
      </a:schemeClr>
    </dgm:fillClrLst>
    <dgm:linClrLst hueDir="cw" meth="repeat">
      <a:schemeClr val="dk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trBgShp">
    <dgm:fillClrLst hueDir="cw" meth="repeat">
      <a:schemeClr val="accent1">
        <a:tint val="50000"/>
        <a:alpha val="40000"/>
      </a:schemeClr>
    </dgm:fillClrLst>
    <dgm:linClrLst hueDir="cw" meth="repeat">
      <a:schemeClr val="accent2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fgShp">
    <dgm:fillClrLst hueDir="cw" meth="repeat">
      <a:schemeClr val="accent2">
        <a:tint val="4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revTx">
    <dgm:fillClrLst hueDir="cw" meth="repeat">
      <a:schemeClr val="lt1">
        <a:alpha val="0"/>
      </a:schemeClr>
    </dgm:fillClrLst>
    <dgm:linClrLst hueDir="cw" meth="repeat">
      <a:schemeClr val="dk1">
        <a:alpha val="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1">
    <dgm:fillClrLst hueDir="cw" meth="repeat">
      <a:schemeClr val="accent2"/>
      <a:schemeClr val="accent3"/>
      <a:schemeClr val="accent4"/>
      <a:schemeClr val="accent5"/>
      <a:schemeClr val="accent6"/>
    </dgm:fillClrLst>
    <dgm:linClrLst hueDir="cw" meth="repeat">
      <a:schemeClr val="lt1">
        <a:alpha val="0"/>
      </a:schemeClr>
    </dgm:linClrLst>
    <dgm:effectClrLst hueDir="cw" meth="span"/>
    <dgm:txLinClrLst hueDir="cw" meth="span"/>
    <dgm:txFillClrLst hueDir="cw" meth="span"/>
    <dgm:txEffectClrLst hueDir="cw" meth="span"/>
  </dgm:styleLbl>
  <dgm:styleLbl name="alignNode1">
    <dgm:fillClrLst hueDir="cw" meth="repeat">
      <a:schemeClr val="accent2"/>
      <a:schemeClr val="accent3"/>
      <a:schemeClr val="accent4"/>
      <a:schemeClr val="accent5"/>
      <a:schemeClr val="accent6"/>
    </dgm:fillClrLst>
    <dgm:linClrLst hueDir="cw" meth="repeat">
      <a:schemeClr val="accent2"/>
      <a:schemeClr val="accent3"/>
      <a:schemeClr val="accent4"/>
      <a:schemeClr val="accent5"/>
      <a:schemeClr val="accent6"/>
    </dgm:linClrLst>
    <dgm:effectClrLst hueDir="cw" meth="span"/>
    <dgm:txLinClrLst hueDir="cw" meth="span"/>
    <dgm:txFillClrLst hueDir="cw" meth="span"/>
    <dgm:txEffectClrLst hueDir="cw" meth="span"/>
  </dgm:styleLbl>
  <dgm:styleLbl name="lnNode1">
    <dgm:fillClrLst hueDir="cw" meth="repeat">
      <a:schemeClr val="accent2"/>
      <a:schemeClr val="accent3"/>
      <a:schemeClr val="accent4"/>
      <a:schemeClr val="accent5"/>
      <a:schemeClr val="accent6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vennNode1">
    <dgm:fillClrLst hueDir="cw"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2">
    <dgm:fillClrLst hueDir="cw" meth="span">
      <a:schemeClr val="accent2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3">
    <dgm:fillClrLst hueDir="cw" meth="span">
      <a:schemeClr val="accent3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4">
    <dgm:fillClrLst hueDir="cw" meth="span">
      <a:schemeClr val="accent4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fgImgPlace1">
    <dgm:fillClrLst hueDir="cw"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alignImgPlace1">
    <dgm:fillClrLst hueDir="cw" meth="span">
      <a:schemeClr val="accent1">
        <a:tint val="50000"/>
      </a:schemeClr>
      <a:schemeClr val="accent2">
        <a:tint val="2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bgImgPlace1">
    <dgm:fillClrLst hueDir="cw" meth="span">
      <a:schemeClr val="accent1">
        <a:tint val="50000"/>
      </a:schemeClr>
      <a:schemeClr val="accent2">
        <a:tint val="2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sibTrans2D1">
    <dgm:fillClrLst hueDir="cw" meth="repeat">
      <a:schemeClr val="accent2"/>
      <a:schemeClr val="accent3"/>
      <a:schemeClr val="accent4"/>
      <a:schemeClr val="accent5"/>
      <a:schemeClr val="accent6"/>
    </dgm:fillClrLst>
    <dgm:linClrLst hueDir="cw" meth="cycle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fgSibTrans2D1">
    <dgm:fillClrLst hueDir="cw" meth="repeat">
      <a:schemeClr val="accent2"/>
      <a:schemeClr val="accent3"/>
      <a:schemeClr val="accent4"/>
      <a:schemeClr val="accent5"/>
      <a:schemeClr val="accent6"/>
    </dgm:fillClrLst>
    <dgm:linClrLst hueDir="cw" meth="cycle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bgSibTrans2D1">
    <dgm:fillClrLst hueDir="cw" meth="repeat">
      <a:schemeClr val="accent2"/>
      <a:schemeClr val="accent3"/>
      <a:schemeClr val="accent4"/>
      <a:schemeClr val="accent5"/>
      <a:schemeClr val="accent6"/>
    </dgm:fillClrLst>
    <dgm:linClrLst hueDir="cw" meth="cycle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sibTrans1D1">
    <dgm:fillClrLst hueDir="cw" meth="repeat">
      <a:schemeClr val="accent2"/>
      <a:schemeClr val="accent3"/>
      <a:schemeClr val="accent4"/>
      <a:schemeClr val="accent5"/>
      <a:schemeClr val="accent6"/>
    </dgm:fillClrLst>
    <dgm:linClrLst hueDir="cw" meth="repeat">
      <a:schemeClr val="accent2"/>
      <a:schemeClr val="accent3"/>
      <a:schemeClr val="accent4"/>
      <a:schemeClr val="accent5"/>
      <a:schemeClr val="accent6"/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callout">
    <dgm:fillClrLst hueDir="cw" meth="repeat">
      <a:schemeClr val="accent2"/>
    </dgm:fillClrLst>
    <dgm:linClrLst hueDir="cw" meth="repeat">
      <a:schemeClr val="accent2">
        <a:tint val="5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asst0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1">
    <dgm:fillClrLst hueDir="cw" meth="repeat">
      <a:schemeClr val="accent2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2">
    <dgm:fillClrLst hueDir="cw" meth="span">
      <a:schemeClr val="accent3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3">
    <dgm:fillClrLst hueDir="cw" meth="span">
      <a:schemeClr val="accent4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4">
    <dgm:fillClrLst hueDir="cw" meth="span">
      <a:schemeClr val="accent5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parChTrans2D1">
    <dgm:fillClrLst hueDir="cw" meth="repeat">
      <a:schemeClr val="accent2"/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2D2">
    <dgm:fillClrLst hueDir="cw" meth="repeat">
      <a:schemeClr val="accent3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parChTrans2D3">
    <dgm:fillClrLst hueDir="cw" meth="repeat">
      <a:schemeClr val="accent4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parChTrans2D4">
    <dgm:fillClrLst hueDir="cw" meth="repeat">
      <a:schemeClr val="accent5"/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1D1">
    <dgm:fillClrLst hueDir="cw" meth="repeat">
      <a:schemeClr val="accent2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2">
    <dgm:fillClrLst hueDir="cw" meth="repeat">
      <a:schemeClr val="accent3">
        <a:tint val="90000"/>
      </a:schemeClr>
    </dgm:fillClrLst>
    <dgm:linClrLst hueDir="cw" meth="repeat">
      <a:schemeClr val="accent2"/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3">
    <dgm:fillClrLst hueDir="cw" meth="repeat">
      <a:schemeClr val="accent4">
        <a:tint val="70000"/>
      </a:schemeClr>
    </dgm:fillClrLst>
    <dgm:linClrLst hueDir="cw" meth="repeat">
      <a:schemeClr val="accent3"/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4">
    <dgm:fillClrLst hueDir="cw" meth="repeat">
      <a:schemeClr val="accent5">
        <a:tint val="50000"/>
      </a:schemeClr>
    </dgm:fillClrLst>
    <dgm:linClrLst hueDir="cw" meth="repeat">
      <a:schemeClr val="accent4"/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fgAcc1">
    <dgm:fillClrLst hueDir="cw" meth="repeat">
      <a:schemeClr val="lt1">
        <a:alpha val="90000"/>
      </a:schemeClr>
    </dgm:fillClrLst>
    <dgm:linClrLst hueDir="cw" meth="repeat">
      <a:schemeClr val="accent2"/>
      <a:schemeClr val="accent3"/>
      <a:schemeClr val="accent4"/>
      <a:schemeClr val="accent5"/>
      <a:schemeClr val="accent6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conFgAcc1">
    <dgm:fillClrLst hueDir="cw" meth="repeat">
      <a:schemeClr val="lt1">
        <a:alpha val="90000"/>
      </a:schemeClr>
    </dgm:fillClrLst>
    <dgm:linClrLst hueDir="cw" meth="repeat">
      <a:schemeClr val="accent2"/>
      <a:schemeClr val="accent3"/>
      <a:schemeClr val="accent4"/>
      <a:schemeClr val="accent5"/>
      <a:schemeClr val="accent6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alignAcc1">
    <dgm:fillClrLst hueDir="cw" meth="repeat">
      <a:schemeClr val="lt1">
        <a:alpha val="90000"/>
      </a:schemeClr>
    </dgm:fillClrLst>
    <dgm:linClrLst hueDir="cw" meth="repeat">
      <a:schemeClr val="accent2"/>
      <a:schemeClr val="accent3"/>
      <a:schemeClr val="accent4"/>
      <a:schemeClr val="accent5"/>
      <a:schemeClr val="accent6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trAlignAcc1">
    <dgm:fillClrLst hueDir="cw" meth="repeat">
      <a:schemeClr val="lt1">
        <a:alpha val="4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Acc1">
    <dgm:fillClrLst hueDir="cw" meth="repeat">
      <a:schemeClr val="lt1">
        <a:alpha val="90000"/>
      </a:schemeClr>
    </dgm:fillClrLst>
    <dgm:linClrLst hueDir="cw" meth="repeat">
      <a:schemeClr val="accent2"/>
      <a:schemeClr val="accent3"/>
      <a:schemeClr val="accent4"/>
      <a:schemeClr val="accent5"/>
      <a:schemeClr val="accent6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FgAcc1">
    <dgm:fillClrLst hueDir="cw" meth="repeat">
      <a:schemeClr val="lt1"/>
    </dgm:fillClrLst>
    <dgm:linClrLst hueDir="cw" meth="repeat">
      <a:schemeClr val="accent2"/>
      <a:schemeClr val="accent3"/>
      <a:schemeClr val="accent4"/>
      <a:schemeClr val="accent5"/>
      <a:schemeClr val="accent6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AlignAcc1">
    <dgm:fillClrLst hueDir="cw" meth="repeat">
      <a:schemeClr val="lt1"/>
    </dgm:fillClrLst>
    <dgm:linClrLst hueDir="cw" meth="repeat">
      <a:schemeClr val="accent2"/>
      <a:schemeClr val="accent3"/>
      <a:schemeClr val="accent4"/>
      <a:schemeClr val="accent5"/>
      <a:schemeClr val="accent6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BgAcc1">
    <dgm:fillClrLst hueDir="cw" meth="repeat">
      <a:schemeClr val="lt1"/>
    </dgm:fillClrLst>
    <dgm:linClrLst hueDir="cw" meth="repeat">
      <a:schemeClr val="accent2"/>
      <a:schemeClr val="accent3"/>
      <a:schemeClr val="accent4"/>
      <a:schemeClr val="accent5"/>
      <a:schemeClr val="accent6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FollowNode1">
    <dgm:fillClrLst hueDir="cw"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hueDir="cw"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alignAccFollowNode1">
    <dgm:fillClrLst hueDir="cw"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hueDir="cw"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AccFollowNode1">
    <dgm:fillClrLst hueDir="cw"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hueDir="cw"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0">
    <dgm:fillClrLst hueDir="cw" meth="repeat">
      <a:schemeClr val="lt1">
        <a:alpha val="90000"/>
      </a:schemeClr>
    </dgm:fillClrLst>
    <dgm:linClrLst hueDir="cw" meth="span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2">
    <dgm:fillClrLst hueDir="cw" meth="repeat">
      <a:schemeClr val="lt1">
        <a:alpha val="90000"/>
      </a:schemeClr>
    </dgm:fillClrLst>
    <dgm:linClrLst hueDir="cw" meth="span">
      <a:schemeClr val="accent2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3">
    <dgm:fillClrLst hueDir="cw" meth="repeat">
      <a:schemeClr val="lt1">
        <a:alpha val="90000"/>
      </a:schemeClr>
    </dgm:fillClrLst>
    <dgm:linClrLst hueDir="cw" meth="span">
      <a:schemeClr val="accent3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4">
    <dgm:fillClrLst hueDir="cw" meth="repeat">
      <a:schemeClr val="lt1">
        <a:alpha val="90000"/>
      </a:schemeClr>
    </dgm:fillClrLst>
    <dgm:linClrLst hueDir="cw" meth="span">
      <a:schemeClr val="accent4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Shp">
    <dgm:fillClrLst hueDir="cw" meth="repeat">
      <a:schemeClr val="bg1">
        <a:lumMod val="95000"/>
      </a:schemeClr>
    </dgm:fillClrLst>
    <dgm:linClrLst hueDir="cw" meth="repeat">
      <a:schemeClr val="dk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dkBgShp">
    <dgm:fillClrLst hueDir="cw" meth="repeat">
      <a:schemeClr val="accent2">
        <a:shade val="90000"/>
      </a:schemeClr>
    </dgm:fillClrLst>
    <dgm:linClrLst hueDir="cw" meth="repeat">
      <a:schemeClr val="dk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trBgShp">
    <dgm:fillClrLst hueDir="cw" meth="repeat">
      <a:schemeClr val="accent1">
        <a:tint val="50000"/>
        <a:alpha val="40000"/>
      </a:schemeClr>
    </dgm:fillClrLst>
    <dgm:linClrLst hueDir="cw" meth="repeat">
      <a:schemeClr val="accent2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fgShp">
    <dgm:fillClrLst hueDir="cw" meth="repeat">
      <a:schemeClr val="accent2">
        <a:tint val="4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revTx">
    <dgm:fillClrLst hueDir="cw" meth="repeat">
      <a:schemeClr val="lt1">
        <a:alpha val="0"/>
      </a:schemeClr>
    </dgm:fillClrLst>
    <dgm:linClrLst hueDir="cw" meth="repeat">
      <a:schemeClr val="dk1">
        <a:alpha val="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lignNode1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span"/>
    <dgm:txEffectClrLst hueDir="cw" meth="span"/>
  </dgm:styleLbl>
  <dgm:styleLbl name="node1">
    <dgm:fillClrLst hueDir="cw" meth="repeat">
      <a:schemeClr val="accent1"/>
    </dgm:fillClrLst>
    <dgm:linClrLst hueDir="cw" meth="repeat">
      <a:schemeClr val="lt1">
        <a:alpha val="0"/>
      </a:schemeClr>
    </dgm:linClrLst>
    <dgm:effectClrLst hueDir="cw" meth="span"/>
    <dgm:txLinClrLst hueDir="cw" meth="span"/>
    <dgm:txFillClrLst hueDir="cw" meth="span"/>
    <dgm:txEffectClrLst hueDir="cw" meth="span"/>
  </dgm:styleLbl>
  <dgm:styleLbl name="lnNode1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vennNode1">
    <dgm:fillClrLst hueDir="cw" meth="repeat">
      <a:schemeClr val="accent1">
        <a:alpha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2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3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4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fgImgPlace1">
    <dgm:fillClrLst hueDir="cw" meth="repeat">
      <a:schemeClr val="accent1">
        <a:tint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alignImgPlace1">
    <dgm:fillClrLst hueDir="cw" meth="repeat">
      <a:schemeClr val="accent1">
        <a:tint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bgImgPlace1">
    <dgm:fillClrLst hueDir="cw" meth="repeat">
      <a:schemeClr val="accent1">
        <a:tint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sib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span"/>
    <dgm:txEffectClrLst hueDir="cw" meth="span"/>
  </dgm:styleLbl>
  <dgm:styleLbl name="fgSib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span"/>
    <dgm:txEffectClrLst hueDir="cw" meth="span"/>
  </dgm:styleLbl>
  <dgm:styleLbl name="bgSib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span"/>
    <dgm:txEffectClrLst hueDir="cw" meth="span"/>
  </dgm:styleLbl>
  <dgm:styleLbl name="sibTrans1D1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callout">
    <dgm:fillClrLst hueDir="cw" meth="repeat">
      <a:schemeClr val="accent1"/>
    </dgm:fillClrLst>
    <dgm:linClrLst hueDir="cw" meth="repeat">
      <a:schemeClr val="accent1">
        <a:tint val="5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asst0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1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2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3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4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parCh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2D2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2D3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2D4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1D1">
    <dgm:fillClrLst hueDir="cw" meth="repeat">
      <a:schemeClr val="accent1"/>
    </dgm:fillClrLst>
    <dgm:linClrLst hueDir="cw" meth="repeat">
      <a:schemeClr val="accent1">
        <a:shade val="6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2">
    <dgm:fillClrLst hueDir="cw" meth="repeat">
      <a:schemeClr val="accent1"/>
    </dgm:fillClrLst>
    <dgm:linClrLst hueDir="cw" meth="repeat">
      <a:schemeClr val="accent1">
        <a:shade val="6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3">
    <dgm:fillClrLst hueDir="cw" meth="repeat">
      <a:schemeClr val="accent1"/>
    </dgm:fillClrLst>
    <dgm:linClrLst hueDir="cw" meth="repeat">
      <a:schemeClr val="accent1">
        <a:shade val="8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4">
    <dgm:fillClrLst hueDir="cw" meth="repeat">
      <a:schemeClr val="accent1"/>
    </dgm:fillClrLst>
    <dgm:linClrLst hueDir="cw" meth="repeat">
      <a:schemeClr val="accent1">
        <a:shade val="8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fg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conFg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align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trAlignAcc1">
    <dgm:fillClrLst hueDir="cw" meth="repeat">
      <a:schemeClr val="lt1">
        <a:alpha val="4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FgAcc1">
    <dgm:fillClrLst hueDir="cw" meth="repeat">
      <a:schemeClr val="l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AlignAcc1">
    <dgm:fillClrLst hueDir="cw" meth="repeat">
      <a:schemeClr val="l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BgAcc1">
    <dgm:fillClrLst hueDir="cw" meth="repeat">
      <a:schemeClr val="l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FollowNode1">
    <dgm:fillClrLst hueDir="cw" meth="repeat">
      <a:schemeClr val="accent1">
        <a:alpha val="90000"/>
        <a:tint val="40000"/>
      </a:schemeClr>
    </dgm:fillClrLst>
    <dgm:linClrLst hueDir="cw" meth="repeat">
      <a:schemeClr val="accent1">
        <a:alpha val="90000"/>
        <a:tint val="4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alignAccFollowNode1">
    <dgm:fillClrLst hueDir="cw" meth="repeat">
      <a:schemeClr val="accent1">
        <a:alpha val="90000"/>
        <a:tint val="40000"/>
      </a:schemeClr>
    </dgm:fillClrLst>
    <dgm:linClrLst hueDir="cw" meth="repeat">
      <a:schemeClr val="accent1">
        <a:alpha val="90000"/>
        <a:tint val="4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AccFollowNode1">
    <dgm:fillClrLst hueDir="cw" meth="repeat">
      <a:schemeClr val="accent1">
        <a:alpha val="90000"/>
        <a:tint val="40000"/>
      </a:schemeClr>
    </dgm:fillClrLst>
    <dgm:linClrLst hueDir="cw" meth="repeat">
      <a:schemeClr val="accent1">
        <a:alpha val="90000"/>
        <a:tint val="4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0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2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3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4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Shp">
    <dgm:fillClrLst hueDir="cw" meth="repeat">
      <a:schemeClr val="bg1">
        <a:lumMod val="95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dkBgShp">
    <dgm:fillClrLst hueDir="cw" meth="repeat">
      <a:schemeClr val="accent1">
        <a:shade val="8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trBgShp">
    <dgm:fillClrLst hueDir="cw" meth="repeat">
      <a:schemeClr val="accent1">
        <a:tint val="50000"/>
        <a:alpha val="4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fgShp">
    <dgm:fillClrLst hueDir="cw" meth="repeat">
      <a:schemeClr val="accent1">
        <a:tint val="6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revTx">
    <dgm:fillClrLst hueDir="cw" meth="repeat">
      <a:schemeClr val="lt1">
        <a:alpha val="0"/>
      </a:schemeClr>
    </dgm:fillClrLst>
    <dgm:linClrLst hueDir="cw" meth="repeat">
      <a:schemeClr val="dk1">
        <a:alpha val="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</dgm:colorsDef>
</file>

<file path=ppt/diagrams/data1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48AA2E76-BB8E-4D1B-B452-A3211D85ACD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 bwMode="auto"/>
      <dgm:t>
        <a:bodyPr/>
        <a:lstStyle/>
        <a:p>
          <a:pPr>
            <a:defRPr/>
          </a:pPr>
          <a:endParaRPr lang="en-US"/>
        </a:p>
      </dgm:t>
    </dgm:pt>
    <dgm:pt modelId="{A20AF5C7-838C-46CE-9E86-31BEFC388E0A}" type="node">
      <dgm:prSet/>
      <dgm:spPr bwMode="auto"/>
      <dgm:t>
        <a:bodyPr/>
        <a:lstStyle/>
        <a:p>
          <a:pPr>
            <a:defRPr/>
          </a:pPr>
          <a:r>
            <a:rPr lang="en-US"/>
            <a:t>- Estudiar cómo un conjunto de fototransistores responde ante una fuente de luz.</a:t>
          </a:r>
          <a:endParaRPr/>
        </a:p>
      </dgm:t>
    </dgm:pt>
    <dgm:pt modelId="{6F1E03F8-94CC-4764-AD06-389CCE53C7D5}" type="parTrans" cxnId="{4942C019-15CD-4722-A99D-A3948F252FB8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5D8DB6DC-DD79-405F-A3B8-DD6EDF781C88}" type="sibTrans" cxnId="{4942C019-15CD-4722-A99D-A3948F252FB8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CF6F0074-4E3A-4354-99E9-C77A576363C2}" type="node">
      <dgm:prSet/>
      <dgm:spPr bwMode="auto"/>
      <dgm:t>
        <a:bodyPr/>
        <a:lstStyle/>
        <a:p>
          <a:pPr>
            <a:defRPr/>
          </a:pPr>
          <a:r>
            <a:rPr lang="en-US"/>
            <a:t>- Reconstruir la trayectoria espacial de la fuente luminosa.</a:t>
          </a:r>
          <a:endParaRPr/>
        </a:p>
      </dgm:t>
    </dgm:pt>
    <dgm:pt modelId="{6EF92FB3-9A91-48BC-B3DD-A2ED29E20F57}" type="parTrans" cxnId="{FE4DDBAF-81ED-44BF-9D8A-30C29D2345B8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7292E7A5-2BBF-49A9-99D5-6CC8B6F85C27}" type="sibTrans" cxnId="{FE4DDBAF-81ED-44BF-9D8A-30C29D2345B8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74B24475-8046-4BE4-A3DB-950582139C5F}" type="node">
      <dgm:prSet/>
      <dgm:spPr bwMode="auto"/>
      <dgm:t>
        <a:bodyPr/>
        <a:lstStyle/>
        <a:p>
          <a:pPr>
            <a:defRPr/>
          </a:pPr>
          <a:r>
            <a:rPr lang="en-US"/>
            <a:t>- </a:t>
          </a:r>
          <a:r>
            <a:rPr lang="en-US"/>
            <a:t>Evaluar</a:t>
          </a:r>
          <a:r>
            <a:rPr lang="en-US"/>
            <a:t> </a:t>
          </a:r>
          <a:r>
            <a:rPr lang="en-US"/>
            <a:t>si</a:t>
          </a:r>
          <a:r>
            <a:rPr lang="en-US"/>
            <a:t> las </a:t>
          </a:r>
          <a:r>
            <a:rPr lang="en-US"/>
            <a:t>intensidades</a:t>
          </a:r>
          <a:r>
            <a:rPr lang="en-US"/>
            <a:t> </a:t>
          </a:r>
          <a:r>
            <a:rPr lang="en-US"/>
            <a:t>registradas</a:t>
          </a:r>
          <a:r>
            <a:rPr lang="en-US"/>
            <a:t> </a:t>
          </a:r>
          <a:r>
            <a:rPr lang="en-US"/>
            <a:t>permiten</a:t>
          </a:r>
          <a:r>
            <a:rPr lang="en-US"/>
            <a:t> </a:t>
          </a:r>
          <a:r>
            <a:rPr lang="en-US"/>
            <a:t>localizar</a:t>
          </a:r>
          <a:r>
            <a:rPr lang="en-US"/>
            <a:t> la luz </a:t>
          </a:r>
          <a:r>
            <a:rPr lang="en-US"/>
            <a:t>en</a:t>
          </a:r>
          <a:r>
            <a:rPr lang="en-US"/>
            <a:t> 2D.</a:t>
          </a:r>
          <a:endParaRPr/>
        </a:p>
      </dgm:t>
    </dgm:pt>
    <dgm:pt modelId="{68FEB048-7456-4A42-8812-755A61388A21}" type="parTrans" cxnId="{7E33379F-7083-45D4-8539-4834EB4F74FA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9324DC5E-A5A1-4857-A00F-90974D405AE1}" type="sibTrans" cxnId="{7E33379F-7083-45D4-8539-4834EB4F74FA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A85EFD81-0127-42FC-8635-7698B03497E0}" type="pres">
      <dgm:prSet presAssocID="{48AA2E76-BB8E-4D1B-B452-A3211D85ACD7}" presName="linear" presStyleCnt="0">
        <dgm:presLayoutVars>
          <dgm:animLvl val="lvl"/>
          <dgm:resizeHandles val="exact"/>
        </dgm:presLayoutVars>
      </dgm:prSet>
      <dgm:spPr bwMode="auto"/>
    </dgm:pt>
    <dgm:pt modelId="{130B8331-F3FC-4C2B-96B3-28C9E5B06D69}" type="pres">
      <dgm:prSet presAssocID="{A20AF5C7-838C-46CE-9E86-31BEFC388E0A}" presName="parentText" presStyleLbl="node1" presStyleIdx="0" presStyleCnt="3">
        <dgm:presLayoutVars>
          <dgm:chMax val="0"/>
          <dgm:bulletEnabled val="1"/>
        </dgm:presLayoutVars>
      </dgm:prSet>
      <dgm:spPr bwMode="auto"/>
    </dgm:pt>
    <dgm:pt modelId="{15680A5B-30C5-4D15-9677-A7BE33C4BBBD}" type="pres">
      <dgm:prSet presAssocID="{5D8DB6DC-DD79-405F-A3B8-DD6EDF781C88}" presName="spacer" presStyleCnt="0"/>
      <dgm:spPr bwMode="auto"/>
    </dgm:pt>
    <dgm:pt modelId="{93D474AD-5FDB-4BA7-876C-7529E318BFE7}" type="pres">
      <dgm:prSet presAssocID="{CF6F0074-4E3A-4354-99E9-C77A576363C2}" presName="parentText" presStyleLbl="node1" presStyleIdx="1" presStyleCnt="3">
        <dgm:presLayoutVars>
          <dgm:chMax val="0"/>
          <dgm:bulletEnabled val="1"/>
        </dgm:presLayoutVars>
      </dgm:prSet>
      <dgm:spPr bwMode="auto"/>
    </dgm:pt>
    <dgm:pt modelId="{E0D64F9C-94EA-4B05-83B4-5622DAED1D8B}" type="pres">
      <dgm:prSet presAssocID="{7292E7A5-2BBF-49A9-99D5-6CC8B6F85C27}" presName="spacer" presStyleCnt="0"/>
      <dgm:spPr bwMode="auto"/>
    </dgm:pt>
    <dgm:pt modelId="{146B8991-E3BB-4F09-8AF7-835BFB67FF2D}" type="pres">
      <dgm:prSet presAssocID="{74B24475-8046-4BE4-A3DB-950582139C5F}" presName="parentText" presStyleLbl="node1" presStyleIdx="2" presStyleCnt="3">
        <dgm:presLayoutVars>
          <dgm:chMax val="0"/>
          <dgm:bulletEnabled val="1"/>
        </dgm:presLayoutVars>
      </dgm:prSet>
      <dgm:spPr bwMode="auto"/>
    </dgm:pt>
  </dgm:ptLst>
  <dgm:cxnLst>
    <dgm:cxn modelId="{34AC9D0D-C340-4A8E-8774-E78D7B88C804}" type="presOf" srcId="{CF6F0074-4E3A-4354-99E9-C77A576363C2}" destId="{93D474AD-5FDB-4BA7-876C-7529E318BFE7}" srcOrd="0" destOrd="0" presId="urn:microsoft.com/office/officeart/2005/8/layout/vList2"/>
    <dgm:cxn modelId="{4942C019-15CD-4722-A99D-A3948F252FB8}" type="parOf" srcId="{48AA2E76-BB8E-4D1B-B452-A3211D85ACD7}" destId="{A20AF5C7-838C-46CE-9E86-31BEFC388E0A}" srcOrd="0" destOrd="0" parTransId="{6F1E03F8-94CC-4764-AD06-389CCE53C7D5}" sibTransId="{5D8DB6DC-DD79-405F-A3B8-DD6EDF781C88}"/>
    <dgm:cxn modelId="{A764891E-F212-4BD9-BCCD-904BD9A7D72F}" type="presOf" srcId="{A20AF5C7-838C-46CE-9E86-31BEFC388E0A}" destId="{130B8331-F3FC-4C2B-96B3-28C9E5B06D69}" srcOrd="0" destOrd="0" presId="urn:microsoft.com/office/officeart/2005/8/layout/vList2"/>
    <dgm:cxn modelId="{7E33379F-7083-45D4-8539-4834EB4F74FA}" type="parOf" srcId="{48AA2E76-BB8E-4D1B-B452-A3211D85ACD7}" destId="{74B24475-8046-4BE4-A3DB-950582139C5F}" srcOrd="2" destOrd="0" parTransId="{68FEB048-7456-4A42-8812-755A61388A21}" sibTransId="{9324DC5E-A5A1-4857-A00F-90974D405AE1}"/>
    <dgm:cxn modelId="{FE4DDBAF-81ED-44BF-9D8A-30C29D2345B8}" type="parOf" srcId="{48AA2E76-BB8E-4D1B-B452-A3211D85ACD7}" destId="{CF6F0074-4E3A-4354-99E9-C77A576363C2}" srcOrd="1" destOrd="0" parTransId="{6EF92FB3-9A91-48BC-B3DD-A2ED29E20F57}" sibTransId="{7292E7A5-2BBF-49A9-99D5-6CC8B6F85C27}"/>
    <dgm:cxn modelId="{4DB60EDA-FE2A-4A7E-B8ED-F5B6B26E3F6D}" type="presOf" srcId="{74B24475-8046-4BE4-A3DB-950582139C5F}" destId="{146B8991-E3BB-4F09-8AF7-835BFB67FF2D}" srcOrd="0" destOrd="0" presId="urn:microsoft.com/office/officeart/2005/8/layout/vList2"/>
    <dgm:cxn modelId="{01F9F9ED-BE1F-4DA9-A356-0CB91C313205}" type="presOf" srcId="{48AA2E76-BB8E-4D1B-B452-A3211D85ACD7}" destId="{A85EFD81-0127-42FC-8635-7698B03497E0}" srcOrd="0" destOrd="0" presId="urn:microsoft.com/office/officeart/2005/8/layout/vList2"/>
    <dgm:cxn modelId="{EBC88836-3675-4404-A8E7-E1A3A011C337}" type="presParOf" srcId="{A85EFD81-0127-42FC-8635-7698B03497E0}" destId="{130B8331-F3FC-4C2B-96B3-28C9E5B06D69}" srcOrd="0" destOrd="0" presId="urn:microsoft.com/office/officeart/2005/8/layout/vList2"/>
    <dgm:cxn modelId="{63A76882-1A4A-486F-8659-56D55E2E9B84}" type="presParOf" srcId="{A85EFD81-0127-42FC-8635-7698B03497E0}" destId="{15680A5B-30C5-4D15-9677-A7BE33C4BBBD}" srcOrd="1" destOrd="0" presId="urn:microsoft.com/office/officeart/2005/8/layout/vList2"/>
    <dgm:cxn modelId="{4F415866-EDDF-4375-9381-AD4B05068A99}" type="presParOf" srcId="{A85EFD81-0127-42FC-8635-7698B03497E0}" destId="{93D474AD-5FDB-4BA7-876C-7529E318BFE7}" srcOrd="2" destOrd="0" presId="urn:microsoft.com/office/officeart/2005/8/layout/vList2"/>
    <dgm:cxn modelId="{D06F6AFE-4904-4946-A519-FE13744DCAD1}" type="presParOf" srcId="{A85EFD81-0127-42FC-8635-7698B03497E0}" destId="{E0D64F9C-94EA-4B05-83B4-5622DAED1D8B}" srcOrd="3" destOrd="0" presId="urn:microsoft.com/office/officeart/2005/8/layout/vList2"/>
    <dgm:cxn modelId="{74A038FD-80E9-4FB4-8A8B-D7BDF298D075}" type="presParOf" srcId="{A85EFD81-0127-42FC-8635-7698B03497E0}" destId="{146B8991-E3BB-4F09-8AF7-835BFB67FF2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7F7A0B84-F0CA-489E-B460-D00E5EBEE524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/>
      <dgm:spPr bwMode="auto"/>
      <dgm:t>
        <a:bodyPr/>
        <a:lstStyle/>
        <a:p>
          <a:pPr>
            <a:defRPr/>
          </a:pPr>
          <a:endParaRPr lang="en-US"/>
        </a:p>
      </dgm:t>
    </dgm:pt>
    <dgm:pt modelId="{C896AC81-AAD2-4306-86BD-368085D30CBD}" type="node">
      <dgm:prSet/>
      <dgm:spPr bwMode="auto"/>
      <dgm:t>
        <a:bodyPr/>
        <a:lstStyle/>
        <a:p>
          <a:pPr>
            <a:defRPr/>
          </a:pPr>
          <a:r>
            <a:rPr lang="en-US"/>
            <a:t>- 5 fototransistores OP598 NPN.</a:t>
          </a:r>
          <a:endParaRPr/>
        </a:p>
      </dgm:t>
    </dgm:pt>
    <dgm:pt modelId="{A3448042-C22F-4BC1-B22E-331C2161CB21}" type="parTrans" cxnId="{CDF999BF-4915-489B-858C-FFB85146382B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F1EC65BF-DA02-45E8-8B0E-A0B5561BD97F}" type="sibTrans" cxnId="{CDF999BF-4915-489B-858C-FFB85146382B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96ACB490-6037-4079-ADE9-DCC5AAADBE22}" type="node">
      <dgm:prSet/>
      <dgm:spPr bwMode="auto"/>
      <dgm:t>
        <a:bodyPr/>
        <a:lstStyle/>
        <a:p>
          <a:pPr>
            <a:defRPr/>
          </a:pPr>
          <a:r>
            <a:rPr lang="en-US"/>
            <a:t>- 4 en las esquinas y 1 en el centro.</a:t>
          </a:r>
          <a:endParaRPr/>
        </a:p>
      </dgm:t>
    </dgm:pt>
    <dgm:pt modelId="{6A9050A0-BAAB-4AD2-8E55-E7BE9CCAFB92}" type="parTrans" cxnId="{432FBB41-362C-4299-986D-147B071C8931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65843747-C82D-4AAE-9929-FE21B53A8AFB}" type="sibTrans" cxnId="{432FBB41-362C-4299-986D-147B071C8931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EAF9F0BA-7281-4FEA-82FA-440737280FEA}" type="node">
      <dgm:prSet/>
      <dgm:spPr bwMode="auto"/>
      <dgm:t>
        <a:bodyPr/>
        <a:lstStyle/>
        <a:p>
          <a:pPr>
            <a:defRPr/>
          </a:pPr>
          <a:r>
            <a:rPr lang="en-US"/>
            <a:t>- Resistencias de 100 kΩ, voltaje 3.3 V, tierra común.</a:t>
          </a:r>
          <a:endParaRPr/>
        </a:p>
      </dgm:t>
    </dgm:pt>
    <dgm:pt modelId="{4DEF62F0-2BAC-4900-979A-220AC7C1C8A5}" type="parTrans" cxnId="{60D41844-228D-49D4-B68B-DA6FF6FC2E05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6A009C64-2A2E-49A3-A442-9E5C577C866D}" type="sibTrans" cxnId="{60D41844-228D-49D4-B68B-DA6FF6FC2E05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690D609B-C3A9-4533-A3ED-B8562CF06AB3}" type="node">
      <dgm:prSet/>
      <dgm:spPr bwMode="auto"/>
      <dgm:t>
        <a:bodyPr/>
        <a:lstStyle/>
        <a:p>
          <a:pPr>
            <a:defRPr/>
          </a:pPr>
          <a:r>
            <a:rPr lang="en-US"/>
            <a:t>- Fuente: LED de 635 nm.</a:t>
          </a:r>
          <a:endParaRPr/>
        </a:p>
      </dgm:t>
    </dgm:pt>
    <dgm:pt modelId="{4FCE912F-ADB5-4682-AAFD-5180E3871C5F}" type="parTrans" cxnId="{ADCA3078-07A5-4035-8092-D79AFC71F19B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552A4A4E-65C6-4473-9DDA-2B2F6AFE37EC}" type="sibTrans" cxnId="{ADCA3078-07A5-4035-8092-D79AFC71F19B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9FB59296-AE9C-40D2-B88F-C2974AB8682E}" type="pres">
      <dgm:prSet presAssocID="{7F7A0B84-F0CA-489E-B460-D00E5EBEE524}" presName="Name0" presStyleCnt="0">
        <dgm:presLayoutVars>
          <dgm:dir val="norm"/>
          <dgm:animLvl val="lvl"/>
          <dgm:resizeHandles val="exact"/>
        </dgm:presLayoutVars>
      </dgm:prSet>
      <dgm:spPr bwMode="auto"/>
    </dgm:pt>
    <dgm:pt modelId="{450C7185-075B-4916-9098-A434524D4555}" type="pres">
      <dgm:prSet presAssocID="{C896AC81-AAD2-4306-86BD-368085D30CBD}" presName="linNode" presStyleCnt="0"/>
      <dgm:spPr bwMode="auto"/>
    </dgm:pt>
    <dgm:pt modelId="{DA55612F-5345-4BBC-800E-5D2DC3FE621D}" type="pres">
      <dgm:prSet presAssocID="{C896AC81-AAD2-4306-86BD-368085D30CBD}" presName="parentText" presStyleLbl="node1" presStyleIdx="0" presStyleCnt="4">
        <dgm:presLayoutVars>
          <dgm:chMax val="1"/>
          <dgm:bulletEnabled val="1"/>
        </dgm:presLayoutVars>
      </dgm:prSet>
      <dgm:spPr bwMode="auto"/>
    </dgm:pt>
    <dgm:pt modelId="{8B51C505-2B33-4CC3-8575-25E68AD0BF23}" type="pres">
      <dgm:prSet presAssocID="{F1EC65BF-DA02-45E8-8B0E-A0B5561BD97F}" presName="sp" presStyleCnt="0"/>
      <dgm:spPr bwMode="auto"/>
    </dgm:pt>
    <dgm:pt modelId="{9D1E0728-A7F9-4ED3-B864-B8AE1ACD29CC}" type="pres">
      <dgm:prSet presAssocID="{96ACB490-6037-4079-ADE9-DCC5AAADBE22}" presName="linNode" presStyleCnt="0"/>
      <dgm:spPr bwMode="auto"/>
    </dgm:pt>
    <dgm:pt modelId="{753313B6-314E-41FB-AF2F-58902A71FA9B}" type="pres">
      <dgm:prSet presAssocID="{96ACB490-6037-4079-ADE9-DCC5AAADBE22}" presName="parentText" presStyleLbl="node1" presStyleIdx="1" presStyleCnt="4">
        <dgm:presLayoutVars>
          <dgm:chMax val="1"/>
          <dgm:bulletEnabled val="1"/>
        </dgm:presLayoutVars>
      </dgm:prSet>
      <dgm:spPr bwMode="auto"/>
    </dgm:pt>
    <dgm:pt modelId="{69D88332-F3DC-4D7C-8F73-06CE3B0119B0}" type="pres">
      <dgm:prSet presAssocID="{65843747-C82D-4AAE-9929-FE21B53A8AFB}" presName="sp" presStyleCnt="0"/>
      <dgm:spPr bwMode="auto"/>
    </dgm:pt>
    <dgm:pt modelId="{D9DDB5E7-8352-4816-A498-C88BF4B3282A}" type="pres">
      <dgm:prSet presAssocID="{EAF9F0BA-7281-4FEA-82FA-440737280FEA}" presName="linNode" presStyleCnt="0"/>
      <dgm:spPr bwMode="auto"/>
    </dgm:pt>
    <dgm:pt modelId="{3D9251A3-51CE-4B61-9C21-584E98EB0926}" type="pres">
      <dgm:prSet presAssocID="{EAF9F0BA-7281-4FEA-82FA-440737280FEA}" presName="parentText" presStyleLbl="node1" presStyleIdx="2" presStyleCnt="4">
        <dgm:presLayoutVars>
          <dgm:chMax val="1"/>
          <dgm:bulletEnabled val="1"/>
        </dgm:presLayoutVars>
      </dgm:prSet>
      <dgm:spPr bwMode="auto"/>
    </dgm:pt>
    <dgm:pt modelId="{FC2526D2-1781-47A6-90F5-481B3F0C9354}" type="pres">
      <dgm:prSet presAssocID="{6A009C64-2A2E-49A3-A442-9E5C577C866D}" presName="sp" presStyleCnt="0"/>
      <dgm:spPr bwMode="auto"/>
    </dgm:pt>
    <dgm:pt modelId="{A2B10D37-DE48-40DF-BC82-88E5008E391D}" type="pres">
      <dgm:prSet presAssocID="{690D609B-C3A9-4533-A3ED-B8562CF06AB3}" presName="linNode" presStyleCnt="0"/>
      <dgm:spPr bwMode="auto"/>
    </dgm:pt>
    <dgm:pt modelId="{E3F3A5C4-C62B-4899-A6F7-9EBDF7EAAEC6}" type="pres">
      <dgm:prSet presAssocID="{690D609B-C3A9-4533-A3ED-B8562CF06AB3}" presName="parentText" presStyleLbl="node1" presStyleIdx="3" presStyleCnt="4">
        <dgm:presLayoutVars>
          <dgm:chMax val="1"/>
          <dgm:bulletEnabled val="1"/>
        </dgm:presLayoutVars>
      </dgm:prSet>
      <dgm:spPr bwMode="auto"/>
    </dgm:pt>
  </dgm:ptLst>
  <dgm:cxnLst>
    <dgm:cxn modelId="{D9AD8538-ECA4-46A6-AA01-1AD8D87AD076}" type="presOf" srcId="{96ACB490-6037-4079-ADE9-DCC5AAADBE22}" destId="{753313B6-314E-41FB-AF2F-58902A71FA9B}" srcOrd="0" destOrd="0" presId="urn:microsoft.com/office/officeart/2005/8/layout/vList5"/>
    <dgm:cxn modelId="{432FBB41-362C-4299-986D-147B071C8931}" type="parOf" srcId="{7F7A0B84-F0CA-489E-B460-D00E5EBEE524}" destId="{96ACB490-6037-4079-ADE9-DCC5AAADBE22}" srcOrd="1" destOrd="0" parTransId="{6A9050A0-BAAB-4AD2-8E55-E7BE9CCAFB92}" sibTransId="{65843747-C82D-4AAE-9929-FE21B53A8AFB}"/>
    <dgm:cxn modelId="{60D41844-228D-49D4-B68B-DA6FF6FC2E05}" type="parOf" srcId="{7F7A0B84-F0CA-489E-B460-D00E5EBEE524}" destId="{EAF9F0BA-7281-4FEA-82FA-440737280FEA}" srcOrd="2" destOrd="0" parTransId="{4DEF62F0-2BAC-4900-979A-220AC7C1C8A5}" sibTransId="{6A009C64-2A2E-49A3-A442-9E5C577C866D}"/>
    <dgm:cxn modelId="{ADCA3078-07A5-4035-8092-D79AFC71F19B}" type="parOf" srcId="{7F7A0B84-F0CA-489E-B460-D00E5EBEE524}" destId="{690D609B-C3A9-4533-A3ED-B8562CF06AB3}" srcOrd="3" destOrd="0" parTransId="{4FCE912F-ADB5-4682-AAFD-5180E3871C5F}" sibTransId="{552A4A4E-65C6-4473-9DDA-2B2F6AFE37EC}"/>
    <dgm:cxn modelId="{0D4CBC96-4FC7-41CA-BAF3-22C54DAB7309}" type="presOf" srcId="{690D609B-C3A9-4533-A3ED-B8562CF06AB3}" destId="{E3F3A5C4-C62B-4899-A6F7-9EBDF7EAAEC6}" srcOrd="0" destOrd="0" presId="urn:microsoft.com/office/officeart/2005/8/layout/vList5"/>
    <dgm:cxn modelId="{CA47F3B6-5FA0-442B-94A7-6CA93A769F8F}" type="presOf" srcId="{7F7A0B84-F0CA-489E-B460-D00E5EBEE524}" destId="{9FB59296-AE9C-40D2-B88F-C2974AB8682E}" srcOrd="0" destOrd="0" presId="urn:microsoft.com/office/officeart/2005/8/layout/vList5"/>
    <dgm:cxn modelId="{CDF999BF-4915-489B-858C-FFB85146382B}" type="parOf" srcId="{7F7A0B84-F0CA-489E-B460-D00E5EBEE524}" destId="{C896AC81-AAD2-4306-86BD-368085D30CBD}" srcOrd="0" destOrd="0" parTransId="{A3448042-C22F-4BC1-B22E-331C2161CB21}" sibTransId="{F1EC65BF-DA02-45E8-8B0E-A0B5561BD97F}"/>
    <dgm:cxn modelId="{844FC0D9-0839-4595-B1A7-6A67336954E5}" type="presOf" srcId="{C896AC81-AAD2-4306-86BD-368085D30CBD}" destId="{DA55612F-5345-4BBC-800E-5D2DC3FE621D}" srcOrd="0" destOrd="0" presId="urn:microsoft.com/office/officeart/2005/8/layout/vList5"/>
    <dgm:cxn modelId="{910349FE-F179-4F2F-8F73-CB66FBD26C34}" type="presOf" srcId="{EAF9F0BA-7281-4FEA-82FA-440737280FEA}" destId="{3D9251A3-51CE-4B61-9C21-584E98EB0926}" srcOrd="0" destOrd="0" presId="urn:microsoft.com/office/officeart/2005/8/layout/vList5"/>
    <dgm:cxn modelId="{9FED4F1C-C5EF-47D9-9635-0B4A1A9F6EA1}" type="presParOf" srcId="{9FB59296-AE9C-40D2-B88F-C2974AB8682E}" destId="{450C7185-075B-4916-9098-A434524D4555}" srcOrd="0" destOrd="0" presId="urn:microsoft.com/office/officeart/2005/8/layout/vList5"/>
    <dgm:cxn modelId="{B82B09C5-0949-43D6-A615-F85894AC333F}" type="presParOf" srcId="{450C7185-075B-4916-9098-A434524D4555}" destId="{DA55612F-5345-4BBC-800E-5D2DC3FE621D}" srcOrd="0" destOrd="0" presId="urn:microsoft.com/office/officeart/2005/8/layout/vList5"/>
    <dgm:cxn modelId="{18FAB900-6C13-4358-9792-44A3E0493EA4}" type="presParOf" srcId="{9FB59296-AE9C-40D2-B88F-C2974AB8682E}" destId="{8B51C505-2B33-4CC3-8575-25E68AD0BF23}" srcOrd="1" destOrd="0" presId="urn:microsoft.com/office/officeart/2005/8/layout/vList5"/>
    <dgm:cxn modelId="{AE0813EB-B32F-4393-BEA2-E4E82D21908B}" type="presParOf" srcId="{9FB59296-AE9C-40D2-B88F-C2974AB8682E}" destId="{9D1E0728-A7F9-4ED3-B864-B8AE1ACD29CC}" srcOrd="2" destOrd="0" presId="urn:microsoft.com/office/officeart/2005/8/layout/vList5"/>
    <dgm:cxn modelId="{FE3E55CF-112C-4B0D-BC1C-4C59E246B1AF}" type="presParOf" srcId="{9D1E0728-A7F9-4ED3-B864-B8AE1ACD29CC}" destId="{753313B6-314E-41FB-AF2F-58902A71FA9B}" srcOrd="0" destOrd="0" presId="urn:microsoft.com/office/officeart/2005/8/layout/vList5"/>
    <dgm:cxn modelId="{474E1562-8F3A-41A0-AD83-DDF2B5C44350}" type="presParOf" srcId="{9FB59296-AE9C-40D2-B88F-C2974AB8682E}" destId="{69D88332-F3DC-4D7C-8F73-06CE3B0119B0}" srcOrd="3" destOrd="0" presId="urn:microsoft.com/office/officeart/2005/8/layout/vList5"/>
    <dgm:cxn modelId="{9F82649B-2078-48AA-8EAB-09CEA3272143}" type="presParOf" srcId="{9FB59296-AE9C-40D2-B88F-C2974AB8682E}" destId="{D9DDB5E7-8352-4816-A498-C88BF4B3282A}" srcOrd="4" destOrd="0" presId="urn:microsoft.com/office/officeart/2005/8/layout/vList5"/>
    <dgm:cxn modelId="{93BABC45-D3A8-4804-84D5-15B3A87DD805}" type="presParOf" srcId="{D9DDB5E7-8352-4816-A498-C88BF4B3282A}" destId="{3D9251A3-51CE-4B61-9C21-584E98EB0926}" srcOrd="0" destOrd="0" presId="urn:microsoft.com/office/officeart/2005/8/layout/vList5"/>
    <dgm:cxn modelId="{93662D50-5811-48F3-B74A-1DD7AEDFF864}" type="presParOf" srcId="{9FB59296-AE9C-40D2-B88F-C2974AB8682E}" destId="{FC2526D2-1781-47A6-90F5-481B3F0C9354}" srcOrd="5" destOrd="0" presId="urn:microsoft.com/office/officeart/2005/8/layout/vList5"/>
    <dgm:cxn modelId="{28E6DBE3-0E7E-49E1-9AF8-7B046471A20A}" type="presParOf" srcId="{9FB59296-AE9C-40D2-B88F-C2974AB8682E}" destId="{A2B10D37-DE48-40DF-BC82-88E5008E391D}" srcOrd="6" destOrd="0" presId="urn:microsoft.com/office/officeart/2005/8/layout/vList5"/>
    <dgm:cxn modelId="{0B4D9E72-F5FC-445A-BE3D-18FDEF4E704D}" type="presParOf" srcId="{A2B10D37-DE48-40DF-BC82-88E5008E391D}" destId="{E3F3A5C4-C62B-4899-A6F7-9EBDF7EAAEC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FF1593DE-C23E-4C3B-AB62-9EAEC6A74FE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 bwMode="auto"/>
      <dgm:t>
        <a:bodyPr/>
        <a:lstStyle/>
        <a:p>
          <a:pPr>
            <a:defRPr/>
          </a:pPr>
          <a:endParaRPr lang="en-US"/>
        </a:p>
      </dgm:t>
    </dgm:pt>
    <dgm:pt modelId="{2B0C312A-FF77-43E2-9AC1-B581561E9B04}" type="node">
      <dgm:prSet/>
      <dgm:spPr bwMode="auto"/>
      <dgm:t>
        <a:bodyPr/>
        <a:lstStyle/>
        <a:p>
          <a:pPr>
            <a:defRPr/>
          </a:pPr>
          <a:r>
            <a:rPr lang="en-US"/>
            <a:t>- Se </a:t>
          </a:r>
          <a:r>
            <a:rPr lang="en-US"/>
            <a:t>capturaron</a:t>
          </a:r>
          <a:r>
            <a:rPr lang="en-US"/>
            <a:t> </a:t>
          </a:r>
          <a:r>
            <a:rPr lang="en-US"/>
            <a:t>intensidades</a:t>
          </a:r>
          <a:r>
            <a:rPr lang="en-US"/>
            <a:t> de </a:t>
          </a:r>
          <a:r>
            <a:rPr lang="en-US"/>
            <a:t>cada</a:t>
          </a:r>
          <a:r>
            <a:rPr lang="en-US"/>
            <a:t> sensor.</a:t>
          </a:r>
          <a:endParaRPr/>
        </a:p>
      </dgm:t>
    </dgm:pt>
    <dgm:pt modelId="{E5A7C251-FEC5-42B1-AD0B-B271EE55395C}" type="parTrans" cxnId="{0FC348B5-A4D3-4EBA-BF48-B1713856597C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6F5FCF04-94D4-4659-8691-9277EE468D40}" type="sibTrans" cxnId="{0FC348B5-A4D3-4EBA-BF48-B1713856597C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2FB9B085-E68B-4E21-A67F-179011D43C2E}" type="node">
      <dgm:prSet/>
      <dgm:spPr bwMode="auto"/>
      <dgm:t>
        <a:bodyPr/>
        <a:lstStyle/>
        <a:p>
          <a:pPr>
            <a:defRPr/>
          </a:pPr>
          <a:r>
            <a:rPr lang="en-US"/>
            <a:t>- </a:t>
          </a:r>
          <a:r>
            <a:rPr lang="en-US"/>
            <a:t>Patrones</a:t>
          </a:r>
          <a:r>
            <a:rPr lang="en-US"/>
            <a:t> de </a:t>
          </a:r>
          <a:r>
            <a:rPr lang="en-US"/>
            <a:t>movimiento</a:t>
          </a:r>
          <a:r>
            <a:rPr lang="en-US"/>
            <a:t>:</a:t>
          </a:r>
          <a:endParaRPr/>
        </a:p>
      </dgm:t>
    </dgm:pt>
    <dgm:pt modelId="{1866194C-B17E-45B9-B4BF-939DC86FE916}" type="parTrans" cxnId="{A28F8F06-7FA1-4842-A3B1-1CBDED8FA325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FFA09944-8DB2-4C48-BEFD-CBEDE881A084}" type="sibTrans" cxnId="{A28F8F06-7FA1-4842-A3B1-1CBDED8FA325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F48266BD-C645-4F45-8C89-C8A473994829}" type="node">
      <dgm:prSet/>
      <dgm:spPr bwMode="auto"/>
      <dgm:t>
        <a:bodyPr/>
        <a:lstStyle/>
        <a:p>
          <a:pPr>
            <a:defRPr/>
          </a:pPr>
          <a:r>
            <a:rPr lang="en-US"/>
            <a:t>• Horizontal</a:t>
          </a:r>
          <a:endParaRPr/>
        </a:p>
      </dgm:t>
    </dgm:pt>
    <dgm:pt modelId="{200A6D1D-1386-49D9-906F-35E32529CA5E}" type="parTrans" cxnId="{89BD97ED-78B3-47F1-B7D0-EDB2B1F7CC01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A48899EE-18C4-4334-91EB-80B42FB4A3F6}" type="sibTrans" cxnId="{89BD97ED-78B3-47F1-B7D0-EDB2B1F7CC01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C2C47658-40B4-4B11-A756-8301B27AEB46}" type="node">
      <dgm:prSet/>
      <dgm:spPr bwMode="auto"/>
      <dgm:t>
        <a:bodyPr/>
        <a:lstStyle/>
        <a:p>
          <a:pPr>
            <a:defRPr/>
          </a:pPr>
          <a:r>
            <a:rPr lang="en-US"/>
            <a:t>• Vertical</a:t>
          </a:r>
          <a:endParaRPr/>
        </a:p>
      </dgm:t>
    </dgm:pt>
    <dgm:pt modelId="{A2B93529-79CA-4907-91D8-0F658947BA0F}" type="parTrans" cxnId="{F7CF9C09-F8A9-4937-B06F-68F6A592D429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39C8BAFA-2698-42E0-AF78-4C05464A2E0B}" type="sibTrans" cxnId="{F7CF9C09-F8A9-4937-B06F-68F6A592D429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D56E71F9-C36E-4536-97CA-3F93F7468337}" type="node">
      <dgm:prSet/>
      <dgm:spPr bwMode="auto"/>
      <dgm:t>
        <a:bodyPr/>
        <a:lstStyle/>
        <a:p>
          <a:pPr>
            <a:defRPr/>
          </a:pPr>
          <a:r>
            <a:rPr lang="en-US"/>
            <a:t>• Circular/Diagonal</a:t>
          </a:r>
          <a:endParaRPr/>
        </a:p>
      </dgm:t>
    </dgm:pt>
    <dgm:pt modelId="{01F0CA62-66F4-40FB-93A6-F6FA7ABADB51}" type="parTrans" cxnId="{095A2A32-9FD6-458B-B4DB-E380636FE065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7F7A221A-46F9-488D-81D1-56ACEB797353}" type="sibTrans" cxnId="{095A2A32-9FD6-458B-B4DB-E380636FE065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36DD754A-E9E7-424C-8C30-A4AB2ED3F696}" type="node">
      <dgm:prSet/>
      <dgm:spPr bwMode="auto"/>
      <dgm:t>
        <a:bodyPr/>
        <a:lstStyle/>
        <a:p>
          <a:pPr>
            <a:defRPr/>
          </a:pPr>
          <a:r>
            <a:rPr lang="en-US"/>
            <a:t>• Aleatorio</a:t>
          </a:r>
          <a:endParaRPr/>
        </a:p>
      </dgm:t>
    </dgm:pt>
    <dgm:pt modelId="{B15EB8BF-32A5-4405-9DEF-A17795D7D5B2}" type="parTrans" cxnId="{4AAF8EAA-9D7E-434E-8C5E-FAC7C708B331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FF1A56E2-1493-42D6-B1BA-FDA704E5F586}" type="sibTrans" cxnId="{4AAF8EAA-9D7E-434E-8C5E-FAC7C708B331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EDF05646-2CBF-45DB-9F2A-7B53C45298B1}" type="node">
      <dgm:prSet/>
      <dgm:spPr bwMode="auto"/>
      <dgm:t>
        <a:bodyPr/>
        <a:lstStyle/>
        <a:p>
          <a:pPr>
            <a:defRPr/>
          </a:pPr>
          <a:r>
            <a:rPr lang="en-US"/>
            <a:t>- Archivos CSV con series temporales.</a:t>
          </a:r>
          <a:endParaRPr/>
        </a:p>
      </dgm:t>
    </dgm:pt>
    <dgm:pt modelId="{7B8F164B-8451-46A6-B7C4-C2C104CB2338}" type="parTrans" cxnId="{BF7E7964-EF95-47AE-AD6C-1F3BD04AF54D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D1126FD0-D53A-423F-8B9A-E0C5B2C19E34}" type="sibTrans" cxnId="{BF7E7964-EF95-47AE-AD6C-1F3BD04AF54D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5EF7824F-3E52-4DD7-AA3C-3428D29B34E7}" type="pres">
      <dgm:prSet presAssocID="{FF1593DE-C23E-4C3B-AB62-9EAEC6A74FE9}" presName="diagram" presStyleCnt="0">
        <dgm:presLayoutVars>
          <dgm:dir val="norm"/>
          <dgm:resizeHandles val="exact"/>
        </dgm:presLayoutVars>
      </dgm:prSet>
      <dgm:spPr bwMode="auto"/>
    </dgm:pt>
    <dgm:pt modelId="{F369F1A8-2A48-4920-86EB-7B68AE036BB6}" type="pres">
      <dgm:prSet presAssocID="{2B0C312A-FF77-43E2-9AC1-B581561E9B04}" presName="node" presStyleLbl="node1" presStyleIdx="0" presStyleCnt="7">
        <dgm:presLayoutVars>
          <dgm:bulletEnabled val="1"/>
        </dgm:presLayoutVars>
      </dgm:prSet>
      <dgm:spPr bwMode="auto"/>
    </dgm:pt>
    <dgm:pt modelId="{E3E37D9E-EE57-42C5-97DC-91AE90A84273}" type="pres">
      <dgm:prSet presAssocID="{6F5FCF04-94D4-4659-8691-9277EE468D40}" presName="sibTrans" presStyleCnt="0"/>
      <dgm:spPr bwMode="auto"/>
    </dgm:pt>
    <dgm:pt modelId="{CD4C3C5B-1788-4CA6-ACD7-B6CCB243EC43}" type="pres">
      <dgm:prSet presAssocID="{2FB9B085-E68B-4E21-A67F-179011D43C2E}" presName="node" presStyleLbl="node1" presStyleIdx="1" presStyleCnt="7">
        <dgm:presLayoutVars>
          <dgm:bulletEnabled val="1"/>
        </dgm:presLayoutVars>
      </dgm:prSet>
      <dgm:spPr bwMode="auto"/>
    </dgm:pt>
    <dgm:pt modelId="{BAC89961-1DB5-4714-B7BD-63C1B41A6F7E}" type="pres">
      <dgm:prSet presAssocID="{FFA09944-8DB2-4C48-BEFD-CBEDE881A084}" presName="sibTrans" presStyleCnt="0"/>
      <dgm:spPr bwMode="auto"/>
    </dgm:pt>
    <dgm:pt modelId="{9E6E33B4-C20E-4389-B6A9-1E784CB93A8A}" type="pres">
      <dgm:prSet presAssocID="{F48266BD-C645-4F45-8C89-C8A473994829}" presName="node" presStyleLbl="node1" presStyleIdx="2" presStyleCnt="7">
        <dgm:presLayoutVars>
          <dgm:bulletEnabled val="1"/>
        </dgm:presLayoutVars>
      </dgm:prSet>
      <dgm:spPr bwMode="auto"/>
    </dgm:pt>
    <dgm:pt modelId="{3D1A51EA-8319-497F-8EEE-32A1B00F8E93}" type="pres">
      <dgm:prSet presAssocID="{A48899EE-18C4-4334-91EB-80B42FB4A3F6}" presName="sibTrans" presStyleCnt="0"/>
      <dgm:spPr bwMode="auto"/>
    </dgm:pt>
    <dgm:pt modelId="{F02BCA63-AE48-46B2-96DC-6A196853BBC6}" type="pres">
      <dgm:prSet presAssocID="{C2C47658-40B4-4B11-A756-8301B27AEB46}" presName="node" presStyleLbl="node1" presStyleIdx="3" presStyleCnt="7">
        <dgm:presLayoutVars>
          <dgm:bulletEnabled val="1"/>
        </dgm:presLayoutVars>
      </dgm:prSet>
      <dgm:spPr bwMode="auto"/>
    </dgm:pt>
    <dgm:pt modelId="{361EECB1-5674-46B9-887C-89F0AB8EFA94}" type="pres">
      <dgm:prSet presAssocID="{39C8BAFA-2698-42E0-AF78-4C05464A2E0B}" presName="sibTrans" presStyleCnt="0"/>
      <dgm:spPr bwMode="auto"/>
    </dgm:pt>
    <dgm:pt modelId="{63746B41-1CA5-4CE4-AAB4-43122903EF41}" type="pres">
      <dgm:prSet presAssocID="{D56E71F9-C36E-4536-97CA-3F93F7468337}" presName="node" presStyleLbl="node1" presStyleIdx="4" presStyleCnt="7">
        <dgm:presLayoutVars>
          <dgm:bulletEnabled val="1"/>
        </dgm:presLayoutVars>
      </dgm:prSet>
      <dgm:spPr bwMode="auto"/>
    </dgm:pt>
    <dgm:pt modelId="{9E0527A3-1608-47B2-94F7-646297597DB3}" type="pres">
      <dgm:prSet presAssocID="{7F7A221A-46F9-488D-81D1-56ACEB797353}" presName="sibTrans" presStyleCnt="0"/>
      <dgm:spPr bwMode="auto"/>
    </dgm:pt>
    <dgm:pt modelId="{510AEF21-6156-44B3-9002-B34E1E802F1C}" type="pres">
      <dgm:prSet presAssocID="{36DD754A-E9E7-424C-8C30-A4AB2ED3F696}" presName="node" presStyleLbl="node1" presStyleIdx="5" presStyleCnt="7">
        <dgm:presLayoutVars>
          <dgm:bulletEnabled val="1"/>
        </dgm:presLayoutVars>
      </dgm:prSet>
      <dgm:spPr bwMode="auto"/>
    </dgm:pt>
    <dgm:pt modelId="{955F7740-15EB-4259-9669-F7A415E1FAA7}" type="pres">
      <dgm:prSet presAssocID="{FF1A56E2-1493-42D6-B1BA-FDA704E5F586}" presName="sibTrans" presStyleCnt="0"/>
      <dgm:spPr bwMode="auto"/>
    </dgm:pt>
    <dgm:pt modelId="{C02A3BD3-65EF-447F-9887-800B32BFEE81}" type="pres">
      <dgm:prSet presAssocID="{EDF05646-2CBF-45DB-9F2A-7B53C45298B1}" presName="node" presStyleLbl="node1" presStyleIdx="6" presStyleCnt="7">
        <dgm:presLayoutVars>
          <dgm:bulletEnabled val="1"/>
        </dgm:presLayoutVars>
      </dgm:prSet>
      <dgm:spPr bwMode="auto"/>
    </dgm:pt>
  </dgm:ptLst>
  <dgm:cxnLst>
    <dgm:cxn modelId="{A28F8F06-7FA1-4842-A3B1-1CBDED8FA325}" type="parOf" srcId="{FF1593DE-C23E-4C3B-AB62-9EAEC6A74FE9}" destId="{2FB9B085-E68B-4E21-A67F-179011D43C2E}" srcOrd="1" destOrd="0" parTransId="{1866194C-B17E-45B9-B4BF-939DC86FE916}" sibTransId="{FFA09944-8DB2-4C48-BEFD-CBEDE881A084}"/>
    <dgm:cxn modelId="{F7CF9C09-F8A9-4937-B06F-68F6A592D429}" type="parOf" srcId="{FF1593DE-C23E-4C3B-AB62-9EAEC6A74FE9}" destId="{C2C47658-40B4-4B11-A756-8301B27AEB46}" srcOrd="3" destOrd="0" parTransId="{A2B93529-79CA-4907-91D8-0F658947BA0F}" sibTransId="{39C8BAFA-2698-42E0-AF78-4C05464A2E0B}"/>
    <dgm:cxn modelId="{72A9E713-B19F-4C63-BD4F-01C631E4681C}" type="presOf" srcId="{D56E71F9-C36E-4536-97CA-3F93F7468337}" destId="{63746B41-1CA5-4CE4-AAB4-43122903EF41}" srcOrd="0" destOrd="0" presId="urn:microsoft.com/office/officeart/2005/8/layout/default"/>
    <dgm:cxn modelId="{095A2A32-9FD6-458B-B4DB-E380636FE065}" type="parOf" srcId="{FF1593DE-C23E-4C3B-AB62-9EAEC6A74FE9}" destId="{D56E71F9-C36E-4536-97CA-3F93F7468337}" srcOrd="4" destOrd="0" parTransId="{01F0CA62-66F4-40FB-93A6-F6FA7ABADB51}" sibTransId="{7F7A221A-46F9-488D-81D1-56ACEB797353}"/>
    <dgm:cxn modelId="{BF7E7964-EF95-47AE-AD6C-1F3BD04AF54D}" type="parOf" srcId="{FF1593DE-C23E-4C3B-AB62-9EAEC6A74FE9}" destId="{EDF05646-2CBF-45DB-9F2A-7B53C45298B1}" srcOrd="6" destOrd="0" parTransId="{7B8F164B-8451-46A6-B7C4-C2C104CB2338}" sibTransId="{D1126FD0-D53A-423F-8B9A-E0C5B2C19E34}"/>
    <dgm:cxn modelId="{AC37DE64-633B-4ABA-8474-A1844F275103}" type="presOf" srcId="{FF1593DE-C23E-4C3B-AB62-9EAEC6A74FE9}" destId="{5EF7824F-3E52-4DD7-AA3C-3428D29B34E7}" srcOrd="0" destOrd="0" presId="urn:microsoft.com/office/officeart/2005/8/layout/default"/>
    <dgm:cxn modelId="{CE62FB49-9F94-4C54-BCAC-9BA9F6C133BD}" type="presOf" srcId="{2B0C312A-FF77-43E2-9AC1-B581561E9B04}" destId="{F369F1A8-2A48-4920-86EB-7B68AE036BB6}" srcOrd="0" destOrd="0" presId="urn:microsoft.com/office/officeart/2005/8/layout/default"/>
    <dgm:cxn modelId="{0B110277-0D92-4C48-9B35-B70B211CD182}" type="presOf" srcId="{36DD754A-E9E7-424C-8C30-A4AB2ED3F696}" destId="{510AEF21-6156-44B3-9002-B34E1E802F1C}" srcOrd="0" destOrd="0" presId="urn:microsoft.com/office/officeart/2005/8/layout/default"/>
    <dgm:cxn modelId="{4AAF8EAA-9D7E-434E-8C5E-FAC7C708B331}" type="parOf" srcId="{FF1593DE-C23E-4C3B-AB62-9EAEC6A74FE9}" destId="{36DD754A-E9E7-424C-8C30-A4AB2ED3F696}" srcOrd="5" destOrd="0" parTransId="{B15EB8BF-32A5-4405-9DEF-A17795D7D5B2}" sibTransId="{FF1A56E2-1493-42D6-B1BA-FDA704E5F586}"/>
    <dgm:cxn modelId="{6CF7D4AE-016A-4A67-B7E7-A074E8AD8EB3}" type="presOf" srcId="{C2C47658-40B4-4B11-A756-8301B27AEB46}" destId="{F02BCA63-AE48-46B2-96DC-6A196853BBC6}" srcOrd="0" destOrd="0" presId="urn:microsoft.com/office/officeart/2005/8/layout/default"/>
    <dgm:cxn modelId="{0FC348B5-A4D3-4EBA-BF48-B1713856597C}" type="parOf" srcId="{FF1593DE-C23E-4C3B-AB62-9EAEC6A74FE9}" destId="{2B0C312A-FF77-43E2-9AC1-B581561E9B04}" srcOrd="0" destOrd="0" parTransId="{E5A7C251-FEC5-42B1-AD0B-B271EE55395C}" sibTransId="{6F5FCF04-94D4-4659-8691-9277EE468D40}"/>
    <dgm:cxn modelId="{40069FDD-E839-45D0-A38C-17F04F8B08DB}" type="presOf" srcId="{F48266BD-C645-4F45-8C89-C8A473994829}" destId="{9E6E33B4-C20E-4389-B6A9-1E784CB93A8A}" srcOrd="0" destOrd="0" presId="urn:microsoft.com/office/officeart/2005/8/layout/default"/>
    <dgm:cxn modelId="{1B07B6DF-1265-4842-97FE-053CDAC51C16}" type="presOf" srcId="{EDF05646-2CBF-45DB-9F2A-7B53C45298B1}" destId="{C02A3BD3-65EF-447F-9887-800B32BFEE81}" srcOrd="0" destOrd="0" presId="urn:microsoft.com/office/officeart/2005/8/layout/default"/>
    <dgm:cxn modelId="{89BD97ED-78B3-47F1-B7D0-EDB2B1F7CC01}" type="parOf" srcId="{FF1593DE-C23E-4C3B-AB62-9EAEC6A74FE9}" destId="{F48266BD-C645-4F45-8C89-C8A473994829}" srcOrd="2" destOrd="0" parTransId="{200A6D1D-1386-49D9-906F-35E32529CA5E}" sibTransId="{A48899EE-18C4-4334-91EB-80B42FB4A3F6}"/>
    <dgm:cxn modelId="{E9EB7CF3-091B-4BEC-BD54-E925D25B64C8}" type="presOf" srcId="{2FB9B085-E68B-4E21-A67F-179011D43C2E}" destId="{CD4C3C5B-1788-4CA6-ACD7-B6CCB243EC43}" srcOrd="0" destOrd="0" presId="urn:microsoft.com/office/officeart/2005/8/layout/default"/>
    <dgm:cxn modelId="{4B4B7E93-C985-49C2-B039-A73F19261F72}" type="presParOf" srcId="{5EF7824F-3E52-4DD7-AA3C-3428D29B34E7}" destId="{F369F1A8-2A48-4920-86EB-7B68AE036BB6}" srcOrd="0" destOrd="0" presId="urn:microsoft.com/office/officeart/2005/8/layout/default"/>
    <dgm:cxn modelId="{2E043C95-D1AC-40A9-9DB6-C1C838441112}" type="presParOf" srcId="{5EF7824F-3E52-4DD7-AA3C-3428D29B34E7}" destId="{E3E37D9E-EE57-42C5-97DC-91AE90A84273}" srcOrd="1" destOrd="0" presId="urn:microsoft.com/office/officeart/2005/8/layout/default"/>
    <dgm:cxn modelId="{5C8A441A-817D-4D4E-8A00-AD1F27C02BEF}" type="presParOf" srcId="{5EF7824F-3E52-4DD7-AA3C-3428D29B34E7}" destId="{CD4C3C5B-1788-4CA6-ACD7-B6CCB243EC43}" srcOrd="2" destOrd="0" presId="urn:microsoft.com/office/officeart/2005/8/layout/default"/>
    <dgm:cxn modelId="{9F2FD435-8FD6-4FA7-ABB6-AF5A5F271556}" type="presParOf" srcId="{5EF7824F-3E52-4DD7-AA3C-3428D29B34E7}" destId="{BAC89961-1DB5-4714-B7BD-63C1B41A6F7E}" srcOrd="3" destOrd="0" presId="urn:microsoft.com/office/officeart/2005/8/layout/default"/>
    <dgm:cxn modelId="{998A7DA8-0521-4AE5-A31D-FF97836B5386}" type="presParOf" srcId="{5EF7824F-3E52-4DD7-AA3C-3428D29B34E7}" destId="{9E6E33B4-C20E-4389-B6A9-1E784CB93A8A}" srcOrd="4" destOrd="0" presId="urn:microsoft.com/office/officeart/2005/8/layout/default"/>
    <dgm:cxn modelId="{A39660C8-8690-41C3-BF26-D5CD65ABD148}" type="presParOf" srcId="{5EF7824F-3E52-4DD7-AA3C-3428D29B34E7}" destId="{3D1A51EA-8319-497F-8EEE-32A1B00F8E93}" srcOrd="5" destOrd="0" presId="urn:microsoft.com/office/officeart/2005/8/layout/default"/>
    <dgm:cxn modelId="{D46F6225-86F0-4A14-8EFB-27B359FD4B65}" type="presParOf" srcId="{5EF7824F-3E52-4DD7-AA3C-3428D29B34E7}" destId="{F02BCA63-AE48-46B2-96DC-6A196853BBC6}" srcOrd="6" destOrd="0" presId="urn:microsoft.com/office/officeart/2005/8/layout/default"/>
    <dgm:cxn modelId="{A9828DA2-0B32-4287-BE3E-9245A69265C3}" type="presParOf" srcId="{5EF7824F-3E52-4DD7-AA3C-3428D29B34E7}" destId="{361EECB1-5674-46B9-887C-89F0AB8EFA94}" srcOrd="7" destOrd="0" presId="urn:microsoft.com/office/officeart/2005/8/layout/default"/>
    <dgm:cxn modelId="{78877357-EC68-4411-A5C6-969197340C6C}" type="presParOf" srcId="{5EF7824F-3E52-4DD7-AA3C-3428D29B34E7}" destId="{63746B41-1CA5-4CE4-AAB4-43122903EF41}" srcOrd="8" destOrd="0" presId="urn:microsoft.com/office/officeart/2005/8/layout/default"/>
    <dgm:cxn modelId="{B9A29996-BB85-44B1-8266-C2A9BF142612}" type="presParOf" srcId="{5EF7824F-3E52-4DD7-AA3C-3428D29B34E7}" destId="{9E0527A3-1608-47B2-94F7-646297597DB3}" srcOrd="9" destOrd="0" presId="urn:microsoft.com/office/officeart/2005/8/layout/default"/>
    <dgm:cxn modelId="{0EC0FC60-1797-4DE5-894F-64EDC4C0522F}" type="presParOf" srcId="{5EF7824F-3E52-4DD7-AA3C-3428D29B34E7}" destId="{510AEF21-6156-44B3-9002-B34E1E802F1C}" srcOrd="10" destOrd="0" presId="urn:microsoft.com/office/officeart/2005/8/layout/default"/>
    <dgm:cxn modelId="{599CF63E-2831-43B3-A1B7-F2EC11A705F2}" type="presParOf" srcId="{5EF7824F-3E52-4DD7-AA3C-3428D29B34E7}" destId="{955F7740-15EB-4259-9669-F7A415E1FAA7}" srcOrd="11" destOrd="0" presId="urn:microsoft.com/office/officeart/2005/8/layout/default"/>
    <dgm:cxn modelId="{D8236734-33C7-495E-8C5B-E862763A9295}" type="presParOf" srcId="{5EF7824F-3E52-4DD7-AA3C-3428D29B34E7}" destId="{C02A3BD3-65EF-447F-9887-800B32BFEE8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156DA70A-ADD7-48FF-9A07-F75B1BAF51D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 bwMode="auto"/>
      <dgm:t>
        <a:bodyPr/>
        <a:lstStyle/>
        <a:p>
          <a:pPr>
            <a:defRPr/>
          </a:pPr>
          <a:endParaRPr lang="en-US"/>
        </a:p>
      </dgm:t>
    </dgm:pt>
    <dgm:pt modelId="{3F21742F-C922-4629-9177-B19A2D363186}" type="node">
      <dgm:prSet/>
      <dgm:spPr bwMode="auto"/>
      <dgm:t>
        <a:bodyPr/>
        <a:lstStyle/>
        <a:p>
          <a:pPr>
            <a:defRPr/>
          </a:pPr>
          <a:r>
            <a:rPr lang="en-US"/>
            <a:t>- Normalización de señales.</a:t>
          </a:r>
          <a:endParaRPr/>
        </a:p>
      </dgm:t>
    </dgm:pt>
    <dgm:pt modelId="{EE64AD47-A55F-4172-8213-68098F169C36}" type="parTrans" cxnId="{E58D01C8-F13C-47B3-A7C2-E003481DE543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DF16B431-892E-4475-8083-CADD46958298}" type="sibTrans" cxnId="{E58D01C8-F13C-47B3-A7C2-E003481DE543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A0E14F49-EFEA-45D6-A12B-4206BCFCD5E1}" type="node">
      <dgm:prSet/>
      <dgm:spPr bwMode="auto"/>
      <dgm:t>
        <a:bodyPr/>
        <a:lstStyle/>
        <a:p>
          <a:pPr>
            <a:defRPr/>
          </a:pPr>
          <a:r>
            <a:rPr lang="en-US"/>
            <a:t>- Estadísticos descriptivos.</a:t>
          </a:r>
          <a:endParaRPr/>
        </a:p>
      </dgm:t>
    </dgm:pt>
    <dgm:pt modelId="{40A8452E-3149-49BC-8DF4-4924545A7DF8}" type="parTrans" cxnId="{8C0784E2-5C86-4C30-A226-C7BA86E9D083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5A418C3D-6474-4A2E-A39B-779B3E5FD104}" type="sibTrans" cxnId="{8C0784E2-5C86-4C30-A226-C7BA86E9D083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A3FAD762-EEBF-4B45-92CF-9DA369C8F5CD}" type="node">
      <dgm:prSet/>
      <dgm:spPr bwMode="auto"/>
      <dgm:t>
        <a:bodyPr/>
        <a:lstStyle/>
        <a:p>
          <a:pPr>
            <a:defRPr/>
          </a:pPr>
          <a:r>
            <a:rPr lang="en-US"/>
            <a:t>- Cálculo de pesos según intensidad.</a:t>
          </a:r>
          <a:endParaRPr/>
        </a:p>
      </dgm:t>
    </dgm:pt>
    <dgm:pt modelId="{92F919A4-CC01-4E8E-90A4-E98A86F5CF62}" type="parTrans" cxnId="{566F606A-3700-42BE-A511-053794413405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AEFE9D85-E920-4B35-A264-92BDFC0F57D4}" type="sibTrans" cxnId="{566F606A-3700-42BE-A511-053794413405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53000D9B-491C-45A2-B934-F33D4DEAA8E5}" type="node">
      <dgm:prSet/>
      <dgm:spPr bwMode="auto"/>
      <dgm:t>
        <a:bodyPr/>
        <a:lstStyle/>
        <a:p>
          <a:pPr>
            <a:defRPr/>
          </a:pPr>
          <a:r>
            <a:rPr lang="en-US"/>
            <a:t>- Interpolación espacial.</a:t>
          </a:r>
          <a:endParaRPr/>
        </a:p>
      </dgm:t>
    </dgm:pt>
    <dgm:pt modelId="{51B09EE2-08E2-472C-A173-0D02EA3A8807}" type="parTrans" cxnId="{40660C44-25A0-479D-95EE-7C277FE76EEE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90047897-F91D-407F-8E98-184933F75ACD}" type="sibTrans" cxnId="{40660C44-25A0-479D-95EE-7C277FE76EEE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0A72DB85-46C6-4C41-A5D4-C06DB0977080}" type="node">
      <dgm:prSet/>
      <dgm:spPr bwMode="auto"/>
      <dgm:t>
        <a:bodyPr/>
        <a:lstStyle/>
        <a:p>
          <a:pPr>
            <a:defRPr/>
          </a:pPr>
          <a:r>
            <a:rPr lang="en-US"/>
            <a:t>- Visualización de trayectorias reconstruidas.</a:t>
          </a:r>
          <a:endParaRPr/>
        </a:p>
      </dgm:t>
    </dgm:pt>
    <dgm:pt modelId="{164BD374-EEB8-4302-AF6B-3943A09133A9}" type="parTrans" cxnId="{E28EFADB-6078-4689-9ADF-F6DC40BF9A6A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32C9C4CF-4680-46D7-AD3F-674359DC0DB9}" type="sibTrans" cxnId="{E28EFADB-6078-4689-9ADF-F6DC40BF9A6A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70070B21-7753-488F-8A02-B18F7F6FB040}" type="pres">
      <dgm:prSet presAssocID="{156DA70A-ADD7-48FF-9A07-F75B1BAF51D7}" presName="root" presStyleCnt="0">
        <dgm:presLayoutVars>
          <dgm:dir val="norm"/>
          <dgm:resizeHandles val="exact"/>
        </dgm:presLayoutVars>
      </dgm:prSet>
      <dgm:spPr bwMode="auto"/>
    </dgm:pt>
    <dgm:pt modelId="{5948815D-A6BF-401D-926A-FCB5E215EFAE}" type="pres">
      <dgm:prSet presAssocID="{3F21742F-C922-4629-9177-B19A2D363186}" presName="compNode" presStyleCnt="0"/>
      <dgm:spPr bwMode="auto"/>
    </dgm:pt>
    <dgm:pt modelId="{86D9C97B-AB77-4A95-83A6-98C39F342690}" type="pres">
      <dgm:prSet presAssocID="{3F21742F-C922-4629-9177-B19A2D363186}" presName="bgRect" presStyleLbl="bgShp" presStyleIdx="0" presStyleCnt="5"/>
      <dgm:spPr bwMode="auto"/>
    </dgm:pt>
    <dgm:pt modelId="{E0FEB06D-F911-485D-BA77-F064DD18E43B}" type="pres">
      <dgm:prSet presAssocID="{3F21742F-C922-4629-9177-B19A2D363186}" presName="iconRect" presStyleLbl="node1" presStyleIdx="0" presStyleCnt="5"/>
      <dgm:spPr bwMode="auto">
        <a:blipFill>
          <a:blip r:embed="rId1"/>
          <a:stretch/>
        </a:blipFill>
        <a:ln>
          <a:noFill/>
        </a:ln>
      </dgm:spPr>
    </dgm:pt>
    <dgm:pt modelId="{E6F5A333-D5C7-426C-9F34-424DB8BE0EF2}" type="pres">
      <dgm:prSet presAssocID="{3F21742F-C922-4629-9177-B19A2D363186}" presName="spaceRect" presStyleCnt="0"/>
      <dgm:spPr bwMode="auto"/>
    </dgm:pt>
    <dgm:pt modelId="{350BBF25-D4B7-4E24-9C06-069AF9FDE9EB}" type="pres">
      <dgm:prSet presAssocID="{3F21742F-C922-4629-9177-B19A2D363186}" presName="parTx" presStyleLbl="revTx" presStyleIdx="0" presStyleCnt="5">
        <dgm:presLayoutVars>
          <dgm:chMax val="0"/>
          <dgm:chPref val="0"/>
        </dgm:presLayoutVars>
      </dgm:prSet>
      <dgm:spPr bwMode="auto"/>
    </dgm:pt>
    <dgm:pt modelId="{9FA1D78E-3D49-4AD0-A129-FC4C8388DB26}" type="pres">
      <dgm:prSet presAssocID="{DF16B431-892E-4475-8083-CADD46958298}" presName="sibTrans" presStyleCnt="0"/>
      <dgm:spPr bwMode="auto"/>
    </dgm:pt>
    <dgm:pt modelId="{B1FB5385-C09F-44F8-A243-AC43AF6092CE}" type="pres">
      <dgm:prSet presAssocID="{A0E14F49-EFEA-45D6-A12B-4206BCFCD5E1}" presName="compNode" presStyleCnt="0"/>
      <dgm:spPr bwMode="auto"/>
    </dgm:pt>
    <dgm:pt modelId="{B8144B25-77AE-4313-8973-F806F0980C78}" type="pres">
      <dgm:prSet presAssocID="{A0E14F49-EFEA-45D6-A12B-4206BCFCD5E1}" presName="bgRect" presStyleLbl="bgShp" presStyleIdx="1" presStyleCnt="5"/>
      <dgm:spPr bwMode="auto"/>
    </dgm:pt>
    <dgm:pt modelId="{8567E7BD-5EC3-496E-A581-744733664ADC}" type="pres">
      <dgm:prSet presAssocID="{A0E14F49-EFEA-45D6-A12B-4206BCFCD5E1}" presName="iconRect" presStyleLbl="node1" presStyleIdx="1" presStyleCnt="5"/>
      <dgm:spPr bwMode="auto">
        <a:blipFill>
          <a:blip r:embed="rId2"/>
          <a:stretch/>
        </a:blipFill>
        <a:ln>
          <a:noFill/>
        </a:ln>
      </dgm:spPr>
    </dgm:pt>
    <dgm:pt modelId="{D7D71B21-128E-452B-BF32-F53B09E0F5D1}" type="pres">
      <dgm:prSet presAssocID="{A0E14F49-EFEA-45D6-A12B-4206BCFCD5E1}" presName="spaceRect" presStyleCnt="0"/>
      <dgm:spPr bwMode="auto"/>
    </dgm:pt>
    <dgm:pt modelId="{7AC4DB72-3C6F-4AD0-9614-C875D939FC9A}" type="pres">
      <dgm:prSet presAssocID="{A0E14F49-EFEA-45D6-A12B-4206BCFCD5E1}" presName="parTx" presStyleLbl="revTx" presStyleIdx="1" presStyleCnt="5">
        <dgm:presLayoutVars>
          <dgm:chMax val="0"/>
          <dgm:chPref val="0"/>
        </dgm:presLayoutVars>
      </dgm:prSet>
      <dgm:spPr bwMode="auto"/>
    </dgm:pt>
    <dgm:pt modelId="{A6D24FE2-C95A-402F-8282-C017956BC077}" type="pres">
      <dgm:prSet presAssocID="{5A418C3D-6474-4A2E-A39B-779B3E5FD104}" presName="sibTrans" presStyleCnt="0"/>
      <dgm:spPr bwMode="auto"/>
    </dgm:pt>
    <dgm:pt modelId="{5652FBA3-6FCB-49A7-8694-F15CD596EC98}" type="pres">
      <dgm:prSet presAssocID="{A3FAD762-EEBF-4B45-92CF-9DA369C8F5CD}" presName="compNode" presStyleCnt="0"/>
      <dgm:spPr bwMode="auto"/>
    </dgm:pt>
    <dgm:pt modelId="{57DE4F96-C9BC-49FE-9C1E-6E7708825461}" type="pres">
      <dgm:prSet presAssocID="{A3FAD762-EEBF-4B45-92CF-9DA369C8F5CD}" presName="bgRect" presStyleLbl="bgShp" presStyleIdx="2" presStyleCnt="5"/>
      <dgm:spPr bwMode="auto"/>
    </dgm:pt>
    <dgm:pt modelId="{93C427E9-00C4-49D2-9B69-990C3C8A6E8B}" type="pres">
      <dgm:prSet presAssocID="{A3FAD762-EEBF-4B45-92CF-9DA369C8F5CD}" presName="iconRect" presStyleLbl="node1" presStyleIdx="2" presStyleCnt="5"/>
      <dgm:spPr bwMode="auto">
        <a:blipFill>
          <a:blip r:embed="rId3"/>
          <a:stretch/>
        </a:blipFill>
        <a:ln>
          <a:noFill/>
        </a:ln>
      </dgm:spPr>
    </dgm:pt>
    <dgm:pt modelId="{4C286269-77B5-4A58-9B43-A1AEB2CD0C18}" type="pres">
      <dgm:prSet presAssocID="{A3FAD762-EEBF-4B45-92CF-9DA369C8F5CD}" presName="spaceRect" presStyleCnt="0"/>
      <dgm:spPr bwMode="auto"/>
    </dgm:pt>
    <dgm:pt modelId="{FF33268E-056D-4FDC-8AA8-8E469BF06EE4}" type="pres">
      <dgm:prSet presAssocID="{A3FAD762-EEBF-4B45-92CF-9DA369C8F5CD}" presName="parTx" presStyleLbl="revTx" presStyleIdx="2" presStyleCnt="5">
        <dgm:presLayoutVars>
          <dgm:chMax val="0"/>
          <dgm:chPref val="0"/>
        </dgm:presLayoutVars>
      </dgm:prSet>
      <dgm:spPr bwMode="auto"/>
    </dgm:pt>
    <dgm:pt modelId="{8A765463-62A4-4D38-B47E-BD6DA5711FB6}" type="pres">
      <dgm:prSet presAssocID="{AEFE9D85-E920-4B35-A264-92BDFC0F57D4}" presName="sibTrans" presStyleCnt="0"/>
      <dgm:spPr bwMode="auto"/>
    </dgm:pt>
    <dgm:pt modelId="{A7C70D6D-142A-4546-B8CF-491B90F611FC}" type="pres">
      <dgm:prSet presAssocID="{53000D9B-491C-45A2-B934-F33D4DEAA8E5}" presName="compNode" presStyleCnt="0"/>
      <dgm:spPr bwMode="auto"/>
    </dgm:pt>
    <dgm:pt modelId="{38579381-6790-4DDF-80B6-4AD81EA65EB8}" type="pres">
      <dgm:prSet presAssocID="{53000D9B-491C-45A2-B934-F33D4DEAA8E5}" presName="bgRect" presStyleLbl="bgShp" presStyleIdx="3" presStyleCnt="5"/>
      <dgm:spPr bwMode="auto"/>
    </dgm:pt>
    <dgm:pt modelId="{4576C6CA-D30D-4F3C-B33C-0A59602D37AD}" type="pres">
      <dgm:prSet presAssocID="{53000D9B-491C-45A2-B934-F33D4DEAA8E5}" presName="iconRect" presStyleLbl="node1" presStyleIdx="3" presStyleCnt="5"/>
      <dgm:spPr bwMode="auto">
        <a:blipFill>
          <a:blip r:embed="rId4"/>
          <a:stretch/>
        </a:blipFill>
        <a:ln>
          <a:noFill/>
        </a:ln>
      </dgm:spPr>
    </dgm:pt>
    <dgm:pt modelId="{28FFED50-ABD1-4B91-A7E9-97AAC9CEDDA3}" type="pres">
      <dgm:prSet presAssocID="{53000D9B-491C-45A2-B934-F33D4DEAA8E5}" presName="spaceRect" presStyleCnt="0"/>
      <dgm:spPr bwMode="auto"/>
    </dgm:pt>
    <dgm:pt modelId="{8564714A-7179-4F5C-AC1F-56DCCA9FF758}" type="pres">
      <dgm:prSet presAssocID="{53000D9B-491C-45A2-B934-F33D4DEAA8E5}" presName="parTx" presStyleLbl="revTx" presStyleIdx="3" presStyleCnt="5">
        <dgm:presLayoutVars>
          <dgm:chMax val="0"/>
          <dgm:chPref val="0"/>
        </dgm:presLayoutVars>
      </dgm:prSet>
      <dgm:spPr bwMode="auto"/>
    </dgm:pt>
    <dgm:pt modelId="{A213FB28-419A-4520-8578-1C2604AA05C3}" type="pres">
      <dgm:prSet presAssocID="{90047897-F91D-407F-8E98-184933F75ACD}" presName="sibTrans" presStyleCnt="0"/>
      <dgm:spPr bwMode="auto"/>
    </dgm:pt>
    <dgm:pt modelId="{50EE687F-6BF7-4511-81B2-4CE319AE662C}" type="pres">
      <dgm:prSet presAssocID="{0A72DB85-46C6-4C41-A5D4-C06DB0977080}" presName="compNode" presStyleCnt="0"/>
      <dgm:spPr bwMode="auto"/>
    </dgm:pt>
    <dgm:pt modelId="{2182434A-534D-4B2A-AD09-CD34667B5B3C}" type="pres">
      <dgm:prSet presAssocID="{0A72DB85-46C6-4C41-A5D4-C06DB0977080}" presName="bgRect" presStyleLbl="bgShp" presStyleIdx="4" presStyleCnt="5"/>
      <dgm:spPr bwMode="auto"/>
    </dgm:pt>
    <dgm:pt modelId="{3ECA01A5-1D30-4E6B-96F7-A96014316747}" type="pres">
      <dgm:prSet presAssocID="{0A72DB85-46C6-4C41-A5D4-C06DB0977080}" presName="iconRect" presStyleLbl="node1" presStyleIdx="4" presStyleCnt="5"/>
      <dgm:spPr bwMode="auto">
        <a:blipFill>
          <a:blip r:embed="rId5"/>
          <a:stretch/>
        </a:blipFill>
        <a:ln>
          <a:noFill/>
        </a:ln>
      </dgm:spPr>
    </dgm:pt>
    <dgm:pt modelId="{34B31FD2-1AEF-4AE9-9D79-9B7D723C2E05}" type="pres">
      <dgm:prSet presAssocID="{0A72DB85-46C6-4C41-A5D4-C06DB0977080}" presName="spaceRect" presStyleCnt="0"/>
      <dgm:spPr bwMode="auto"/>
    </dgm:pt>
    <dgm:pt modelId="{A75CDB93-D6B8-49D2-B72D-F60995A2DCD3}" type="pres">
      <dgm:prSet presAssocID="{0A72DB85-46C6-4C41-A5D4-C06DB0977080}" presName="parTx" presStyleLbl="revTx" presStyleIdx="4" presStyleCnt="5">
        <dgm:presLayoutVars>
          <dgm:chMax val="0"/>
          <dgm:chPref val="0"/>
        </dgm:presLayoutVars>
      </dgm:prSet>
      <dgm:spPr bwMode="auto"/>
    </dgm:pt>
  </dgm:ptLst>
  <dgm:cxnLst>
    <dgm:cxn modelId="{D26F2628-76B7-4148-A4CB-73E6C6D605AD}" type="presOf" srcId="{A0E14F49-EFEA-45D6-A12B-4206BCFCD5E1}" destId="{7AC4DB72-3C6F-4AD0-9614-C875D939FC9A}" srcOrd="0" destOrd="0" presId="urn:microsoft.com/office/officeart/2018/2/layout/IconVerticalSolidList"/>
    <dgm:cxn modelId="{E853EE36-B587-47AF-B2ED-5D441D9A7325}" type="presOf" srcId="{3F21742F-C922-4629-9177-B19A2D363186}" destId="{350BBF25-D4B7-4E24-9C06-069AF9FDE9EB}" srcOrd="0" destOrd="0" presId="urn:microsoft.com/office/officeart/2018/2/layout/IconVerticalSolidList"/>
    <dgm:cxn modelId="{40660C44-25A0-479D-95EE-7C277FE76EEE}" type="parOf" srcId="{156DA70A-ADD7-48FF-9A07-F75B1BAF51D7}" destId="{53000D9B-491C-45A2-B934-F33D4DEAA8E5}" srcOrd="3" destOrd="0" parTransId="{51B09EE2-08E2-472C-A173-0D02EA3A8807}" sibTransId="{90047897-F91D-407F-8E98-184933F75ACD}"/>
    <dgm:cxn modelId="{566F606A-3700-42BE-A511-053794413405}" type="parOf" srcId="{156DA70A-ADD7-48FF-9A07-F75B1BAF51D7}" destId="{A3FAD762-EEBF-4B45-92CF-9DA369C8F5CD}" srcOrd="2" destOrd="0" parTransId="{92F919A4-CC01-4E8E-90A4-E98A86F5CF62}" sibTransId="{AEFE9D85-E920-4B35-A264-92BDFC0F57D4}"/>
    <dgm:cxn modelId="{70831092-EF17-40EF-A2CD-300DF454457A}" type="presOf" srcId="{156DA70A-ADD7-48FF-9A07-F75B1BAF51D7}" destId="{70070B21-7753-488F-8A02-B18F7F6FB040}" srcOrd="0" destOrd="0" presId="urn:microsoft.com/office/officeart/2018/2/layout/IconVerticalSolidList"/>
    <dgm:cxn modelId="{E58D01C8-F13C-47B3-A7C2-E003481DE543}" type="parOf" srcId="{156DA70A-ADD7-48FF-9A07-F75B1BAF51D7}" destId="{3F21742F-C922-4629-9177-B19A2D363186}" srcOrd="0" destOrd="0" parTransId="{EE64AD47-A55F-4172-8213-68098F169C36}" sibTransId="{DF16B431-892E-4475-8083-CADD46958298}"/>
    <dgm:cxn modelId="{F76915C9-460B-40A9-BCDA-7DE0FD8D2E11}" type="presOf" srcId="{A3FAD762-EEBF-4B45-92CF-9DA369C8F5CD}" destId="{FF33268E-056D-4FDC-8AA8-8E469BF06EE4}" srcOrd="0" destOrd="0" presId="urn:microsoft.com/office/officeart/2018/2/layout/IconVerticalSolidList"/>
    <dgm:cxn modelId="{F88BFDD8-D6BE-4870-ACCB-E76DD6A53AF1}" type="presOf" srcId="{53000D9B-491C-45A2-B934-F33D4DEAA8E5}" destId="{8564714A-7179-4F5C-AC1F-56DCCA9FF758}" srcOrd="0" destOrd="0" presId="urn:microsoft.com/office/officeart/2018/2/layout/IconVerticalSolidList"/>
    <dgm:cxn modelId="{E28EFADB-6078-4689-9ADF-F6DC40BF9A6A}" type="parOf" srcId="{156DA70A-ADD7-48FF-9A07-F75B1BAF51D7}" destId="{0A72DB85-46C6-4C41-A5D4-C06DB0977080}" srcOrd="4" destOrd="0" parTransId="{164BD374-EEB8-4302-AF6B-3943A09133A9}" sibTransId="{32C9C4CF-4680-46D7-AD3F-674359DC0DB9}"/>
    <dgm:cxn modelId="{8C0784E2-5C86-4C30-A226-C7BA86E9D083}" type="parOf" srcId="{156DA70A-ADD7-48FF-9A07-F75B1BAF51D7}" destId="{A0E14F49-EFEA-45D6-A12B-4206BCFCD5E1}" srcOrd="1" destOrd="0" parTransId="{40A8452E-3149-49BC-8DF4-4924545A7DF8}" sibTransId="{5A418C3D-6474-4A2E-A39B-779B3E5FD104}"/>
    <dgm:cxn modelId="{A472B8F6-28BE-4FE3-807E-1DA2C80ADC18}" type="presOf" srcId="{0A72DB85-46C6-4C41-A5D4-C06DB0977080}" destId="{A75CDB93-D6B8-49D2-B72D-F60995A2DCD3}" srcOrd="0" destOrd="0" presId="urn:microsoft.com/office/officeart/2018/2/layout/IconVerticalSolidList"/>
    <dgm:cxn modelId="{3E08A99E-802D-451C-A403-26EC28DDADD8}" type="presParOf" srcId="{70070B21-7753-488F-8A02-B18F7F6FB040}" destId="{5948815D-A6BF-401D-926A-FCB5E215EFAE}" srcOrd="0" destOrd="0" presId="urn:microsoft.com/office/officeart/2018/2/layout/IconVerticalSolidList"/>
    <dgm:cxn modelId="{D8115D57-C19E-4A40-B7F2-36B600F86B25}" type="presParOf" srcId="{5948815D-A6BF-401D-926A-FCB5E215EFAE}" destId="{86D9C97B-AB77-4A95-83A6-98C39F342690}" srcOrd="0" destOrd="0" presId="urn:microsoft.com/office/officeart/2018/2/layout/IconVerticalSolidList"/>
    <dgm:cxn modelId="{9A21E527-728D-46E0-95DE-DD2AEB39315E}" type="presParOf" srcId="{5948815D-A6BF-401D-926A-FCB5E215EFAE}" destId="{E0FEB06D-F911-485D-BA77-F064DD18E43B}" srcOrd="1" destOrd="0" presId="urn:microsoft.com/office/officeart/2018/2/layout/IconVerticalSolidList"/>
    <dgm:cxn modelId="{E87B1E68-A797-4A8E-B1C0-2B4DFA1A152F}" type="presParOf" srcId="{5948815D-A6BF-401D-926A-FCB5E215EFAE}" destId="{E6F5A333-D5C7-426C-9F34-424DB8BE0EF2}" srcOrd="2" destOrd="0" presId="urn:microsoft.com/office/officeart/2018/2/layout/IconVerticalSolidList"/>
    <dgm:cxn modelId="{8D9F367C-012F-4EE4-9C2B-C8162230F129}" type="presParOf" srcId="{5948815D-A6BF-401D-926A-FCB5E215EFAE}" destId="{350BBF25-D4B7-4E24-9C06-069AF9FDE9EB}" srcOrd="3" destOrd="0" presId="urn:microsoft.com/office/officeart/2018/2/layout/IconVerticalSolidList"/>
    <dgm:cxn modelId="{436A2516-676E-4AD3-AAE4-B299F11EBD4E}" type="presParOf" srcId="{70070B21-7753-488F-8A02-B18F7F6FB040}" destId="{9FA1D78E-3D49-4AD0-A129-FC4C8388DB26}" srcOrd="1" destOrd="0" presId="urn:microsoft.com/office/officeart/2018/2/layout/IconVerticalSolidList"/>
    <dgm:cxn modelId="{52DD2949-83B9-41A5-AAB2-5DE2FAAD836D}" type="presParOf" srcId="{70070B21-7753-488F-8A02-B18F7F6FB040}" destId="{B1FB5385-C09F-44F8-A243-AC43AF6092CE}" srcOrd="2" destOrd="0" presId="urn:microsoft.com/office/officeart/2018/2/layout/IconVerticalSolidList"/>
    <dgm:cxn modelId="{B7DDED77-DAB8-4F50-B3EB-5919B5F7BE5B}" type="presParOf" srcId="{B1FB5385-C09F-44F8-A243-AC43AF6092CE}" destId="{B8144B25-77AE-4313-8973-F806F0980C78}" srcOrd="0" destOrd="0" presId="urn:microsoft.com/office/officeart/2018/2/layout/IconVerticalSolidList"/>
    <dgm:cxn modelId="{6096D185-4282-44C0-BDA4-3DBA2C7A2FD2}" type="presParOf" srcId="{B1FB5385-C09F-44F8-A243-AC43AF6092CE}" destId="{8567E7BD-5EC3-496E-A581-744733664ADC}" srcOrd="1" destOrd="0" presId="urn:microsoft.com/office/officeart/2018/2/layout/IconVerticalSolidList"/>
    <dgm:cxn modelId="{36B5D5ED-B0E8-4C28-80CB-D21EF169AE02}" type="presParOf" srcId="{B1FB5385-C09F-44F8-A243-AC43AF6092CE}" destId="{D7D71B21-128E-452B-BF32-F53B09E0F5D1}" srcOrd="2" destOrd="0" presId="urn:microsoft.com/office/officeart/2018/2/layout/IconVerticalSolidList"/>
    <dgm:cxn modelId="{098D446E-4F76-484C-941A-8F1D843618D7}" type="presParOf" srcId="{B1FB5385-C09F-44F8-A243-AC43AF6092CE}" destId="{7AC4DB72-3C6F-4AD0-9614-C875D939FC9A}" srcOrd="3" destOrd="0" presId="urn:microsoft.com/office/officeart/2018/2/layout/IconVerticalSolidList"/>
    <dgm:cxn modelId="{5B08D958-921D-4F9E-8E99-3A2129CC91D5}" type="presParOf" srcId="{70070B21-7753-488F-8A02-B18F7F6FB040}" destId="{A6D24FE2-C95A-402F-8282-C017956BC077}" srcOrd="3" destOrd="0" presId="urn:microsoft.com/office/officeart/2018/2/layout/IconVerticalSolidList"/>
    <dgm:cxn modelId="{1022FB86-DEFF-40BF-9291-9EAC822FC2BF}" type="presParOf" srcId="{70070B21-7753-488F-8A02-B18F7F6FB040}" destId="{5652FBA3-6FCB-49A7-8694-F15CD596EC98}" srcOrd="4" destOrd="0" presId="urn:microsoft.com/office/officeart/2018/2/layout/IconVerticalSolidList"/>
    <dgm:cxn modelId="{FD0AF96C-DDDB-4B35-B7A8-7F9C0F0FE57A}" type="presParOf" srcId="{5652FBA3-6FCB-49A7-8694-F15CD596EC98}" destId="{57DE4F96-C9BC-49FE-9C1E-6E7708825461}" srcOrd="0" destOrd="0" presId="urn:microsoft.com/office/officeart/2018/2/layout/IconVerticalSolidList"/>
    <dgm:cxn modelId="{B4E28226-A967-4555-B55F-EED1EC872CE8}" type="presParOf" srcId="{5652FBA3-6FCB-49A7-8694-F15CD596EC98}" destId="{93C427E9-00C4-49D2-9B69-990C3C8A6E8B}" srcOrd="1" destOrd="0" presId="urn:microsoft.com/office/officeart/2018/2/layout/IconVerticalSolidList"/>
    <dgm:cxn modelId="{29E2C0E5-CA43-44C7-B337-594D028718AF}" type="presParOf" srcId="{5652FBA3-6FCB-49A7-8694-F15CD596EC98}" destId="{4C286269-77B5-4A58-9B43-A1AEB2CD0C18}" srcOrd="2" destOrd="0" presId="urn:microsoft.com/office/officeart/2018/2/layout/IconVerticalSolidList"/>
    <dgm:cxn modelId="{975B9C0D-CE98-457C-9D97-A01A8621BC8C}" type="presParOf" srcId="{5652FBA3-6FCB-49A7-8694-F15CD596EC98}" destId="{FF33268E-056D-4FDC-8AA8-8E469BF06EE4}" srcOrd="3" destOrd="0" presId="urn:microsoft.com/office/officeart/2018/2/layout/IconVerticalSolidList"/>
    <dgm:cxn modelId="{74375526-AFCC-467C-A8DA-1BAB18510D59}" type="presParOf" srcId="{70070B21-7753-488F-8A02-B18F7F6FB040}" destId="{8A765463-62A4-4D38-B47E-BD6DA5711FB6}" srcOrd="5" destOrd="0" presId="urn:microsoft.com/office/officeart/2018/2/layout/IconVerticalSolidList"/>
    <dgm:cxn modelId="{708DE7F8-5396-4CB0-8DF2-3F01FC2FF87E}" type="presParOf" srcId="{70070B21-7753-488F-8A02-B18F7F6FB040}" destId="{A7C70D6D-142A-4546-B8CF-491B90F611FC}" srcOrd="6" destOrd="0" presId="urn:microsoft.com/office/officeart/2018/2/layout/IconVerticalSolidList"/>
    <dgm:cxn modelId="{021A6239-C979-43AD-BA1F-B961D28B6CA7}" type="presParOf" srcId="{A7C70D6D-142A-4546-B8CF-491B90F611FC}" destId="{38579381-6790-4DDF-80B6-4AD81EA65EB8}" srcOrd="0" destOrd="0" presId="urn:microsoft.com/office/officeart/2018/2/layout/IconVerticalSolidList"/>
    <dgm:cxn modelId="{48A91EBB-0E66-44AB-B9B4-DB115763DB3F}" type="presParOf" srcId="{A7C70D6D-142A-4546-B8CF-491B90F611FC}" destId="{4576C6CA-D30D-4F3C-B33C-0A59602D37AD}" srcOrd="1" destOrd="0" presId="urn:microsoft.com/office/officeart/2018/2/layout/IconVerticalSolidList"/>
    <dgm:cxn modelId="{D1AC06BD-7FAF-469D-92EB-DBB482F2BA5B}" type="presParOf" srcId="{A7C70D6D-142A-4546-B8CF-491B90F611FC}" destId="{28FFED50-ABD1-4B91-A7E9-97AAC9CEDDA3}" srcOrd="2" destOrd="0" presId="urn:microsoft.com/office/officeart/2018/2/layout/IconVerticalSolidList"/>
    <dgm:cxn modelId="{25D11C47-DE84-422D-82C5-0710D40910B6}" type="presParOf" srcId="{A7C70D6D-142A-4546-B8CF-491B90F611FC}" destId="{8564714A-7179-4F5C-AC1F-56DCCA9FF758}" srcOrd="3" destOrd="0" presId="urn:microsoft.com/office/officeart/2018/2/layout/IconVerticalSolidList"/>
    <dgm:cxn modelId="{39AF743A-F7BC-4BB7-9660-F9A18670726C}" type="presParOf" srcId="{70070B21-7753-488F-8A02-B18F7F6FB040}" destId="{A213FB28-419A-4520-8578-1C2604AA05C3}" srcOrd="7" destOrd="0" presId="urn:microsoft.com/office/officeart/2018/2/layout/IconVerticalSolidList"/>
    <dgm:cxn modelId="{C6287973-4B80-4078-A2BB-118B8DA0D0B9}" type="presParOf" srcId="{70070B21-7753-488F-8A02-B18F7F6FB040}" destId="{50EE687F-6BF7-4511-81B2-4CE319AE662C}" srcOrd="8" destOrd="0" presId="urn:microsoft.com/office/officeart/2018/2/layout/IconVerticalSolidList"/>
    <dgm:cxn modelId="{A21A8FC2-3C87-4333-98EB-74DF072C46AE}" type="presParOf" srcId="{50EE687F-6BF7-4511-81B2-4CE319AE662C}" destId="{2182434A-534D-4B2A-AD09-CD34667B5B3C}" srcOrd="0" destOrd="0" presId="urn:microsoft.com/office/officeart/2018/2/layout/IconVerticalSolidList"/>
    <dgm:cxn modelId="{C0349A65-F15A-4B9F-A9A5-92A441BF6E95}" type="presParOf" srcId="{50EE687F-6BF7-4511-81B2-4CE319AE662C}" destId="{3ECA01A5-1D30-4E6B-96F7-A96014316747}" srcOrd="1" destOrd="0" presId="urn:microsoft.com/office/officeart/2018/2/layout/IconVerticalSolidList"/>
    <dgm:cxn modelId="{F53AE8F6-2479-4BF9-A871-006FC924C991}" type="presParOf" srcId="{50EE687F-6BF7-4511-81B2-4CE319AE662C}" destId="{34B31FD2-1AEF-4AE9-9D79-9B7D723C2E05}" srcOrd="2" destOrd="0" presId="urn:microsoft.com/office/officeart/2018/2/layout/IconVerticalSolidList"/>
    <dgm:cxn modelId="{EB2F1329-478D-4C39-A3D0-1F8DE531F0D3}" type="presParOf" srcId="{50EE687F-6BF7-4511-81B2-4CE319AE662C}" destId="{A75CDB93-D6B8-49D2-B72D-F60995A2DC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00BDBF98-CE93-4DC6-9B81-64824631AB6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 bwMode="auto"/>
      <dgm:t>
        <a:bodyPr/>
        <a:lstStyle/>
        <a:p>
          <a:pPr>
            <a:defRPr/>
          </a:pPr>
          <a:endParaRPr lang="en-US"/>
        </a:p>
      </dgm:t>
    </dgm:pt>
    <dgm:pt modelId="{6E968CE5-AE5C-4221-87F0-64EB62F655E1}" type="node">
      <dgm:prSet/>
      <dgm:spPr bwMode="auto"/>
      <dgm:t>
        <a:bodyPr/>
        <a:lstStyle/>
        <a:p>
          <a:pPr>
            <a:defRPr/>
          </a:pPr>
          <a:r>
            <a:rPr lang="en-US"/>
            <a:t>- Diferencias de sensibilidad entre sensores.</a:t>
          </a:r>
          <a:endParaRPr/>
        </a:p>
      </dgm:t>
    </dgm:pt>
    <dgm:pt modelId="{3FDB0B57-2D6A-46CA-ACAD-F324A3C18627}" type="parTrans" cxnId="{BE8A503C-C641-4A6F-AE48-23513A4CFC13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451E1E30-750C-487A-A155-B765D3E9AC1E}" type="sibTrans" cxnId="{BE8A503C-C641-4A6F-AE48-23513A4CFC13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F6B77DEE-F76F-454A-A4F7-440C2A7EA1A6}" type="node">
      <dgm:prSet/>
      <dgm:spPr bwMode="auto"/>
      <dgm:t>
        <a:bodyPr/>
        <a:lstStyle/>
        <a:p>
          <a:pPr>
            <a:defRPr/>
          </a:pPr>
          <a:r>
            <a:rPr lang="en-US"/>
            <a:t>- Correlación entre intensidades y posición de la fuente.</a:t>
          </a:r>
          <a:endParaRPr/>
        </a:p>
      </dgm:t>
    </dgm:pt>
    <dgm:pt modelId="{3BA30433-4B0D-4876-93DF-C90E0DFCCFE8}" type="parTrans" cxnId="{F2C438F4-DDBF-47AB-82B3-755126DC97C5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39503028-4C8F-4337-9D01-BD4B46D2F35E}" type="sibTrans" cxnId="{F2C438F4-DDBF-47AB-82B3-755126DC97C5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BCF39E64-A5B4-4F01-AEED-BB3A5BF6D849}" type="node">
      <dgm:prSet/>
      <dgm:spPr bwMode="auto"/>
      <dgm:t>
        <a:bodyPr/>
        <a:lstStyle/>
        <a:p>
          <a:pPr>
            <a:defRPr/>
          </a:pPr>
          <a:r>
            <a:rPr lang="en-US"/>
            <a:t>- Posible reconstrucción del movimiento de la luz.</a:t>
          </a:r>
          <a:endParaRPr/>
        </a:p>
      </dgm:t>
    </dgm:pt>
    <dgm:pt modelId="{D3AF3437-EE6C-436A-978A-C334946C98B8}" type="parTrans" cxnId="{28E002E6-4652-402B-98B9-5722D024DFDD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967D4FA7-A7E6-4D73-94A3-0E3D05254797}" type="sibTrans" cxnId="{28E002E6-4652-402B-98B9-5722D024DFDD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7FF0B646-BEEB-4FEE-898D-BA9F10D63AB5}" type="node">
      <dgm:prSet/>
      <dgm:spPr bwMode="auto"/>
      <dgm:t>
        <a:bodyPr/>
        <a:lstStyle/>
        <a:p>
          <a:pPr>
            <a:defRPr/>
          </a:pPr>
          <a:r>
            <a:rPr lang="en-US"/>
            <a:t>- Validación del sistema como método de localización 2D.</a:t>
          </a:r>
          <a:endParaRPr/>
        </a:p>
      </dgm:t>
    </dgm:pt>
    <dgm:pt modelId="{3F3B2652-AAC9-4F6D-B0B1-A56392A276AD}" type="parTrans" cxnId="{16264C99-CF5D-449A-AC21-8E075674D212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D97F9279-D9F2-4BA1-986B-149B129DD052}" type="sibTrans" cxnId="{16264C99-CF5D-449A-AC21-8E075674D212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400E9F17-34A8-4A68-8579-A1EC38625156}" type="pres">
      <dgm:prSet presAssocID="{00BDBF98-CE93-4DC6-9B81-64824631AB60}" presName="root" presStyleCnt="0">
        <dgm:presLayoutVars>
          <dgm:dir val="norm"/>
          <dgm:resizeHandles val="exact"/>
        </dgm:presLayoutVars>
      </dgm:prSet>
      <dgm:spPr bwMode="auto"/>
    </dgm:pt>
    <dgm:pt modelId="{70578506-C2E5-4E40-9E6E-EFFBCE245FB9}" type="pres">
      <dgm:prSet presAssocID="{00BDBF98-CE93-4DC6-9B81-64824631AB60}" presName="container" presStyleCnt="0">
        <dgm:presLayoutVars>
          <dgm:dir val="norm"/>
          <dgm:resizeHandles val="exact"/>
        </dgm:presLayoutVars>
      </dgm:prSet>
      <dgm:spPr bwMode="auto"/>
    </dgm:pt>
    <dgm:pt modelId="{14EFBC31-FB24-47E0-98D9-8C5A3F225503}" type="pres">
      <dgm:prSet presAssocID="{6E968CE5-AE5C-4221-87F0-64EB62F655E1}" presName="compNode" presStyleCnt="0"/>
      <dgm:spPr bwMode="auto"/>
    </dgm:pt>
    <dgm:pt modelId="{4334F198-166D-41E5-87F7-A850EE18F469}" type="pres">
      <dgm:prSet presAssocID="{6E968CE5-AE5C-4221-87F0-64EB62F655E1}" presName="iconBgRect" presStyleLbl="bgShp" presStyleIdx="0" presStyleCnt="4"/>
      <dgm:spPr bwMode="auto"/>
    </dgm:pt>
    <dgm:pt modelId="{11E88A88-C803-40E6-B3A1-91EB6A8AD38C}" type="pres">
      <dgm:prSet presAssocID="{6E968CE5-AE5C-4221-87F0-64EB62F655E1}" presName="iconRect" presStyleLbl="node1" presStyleIdx="0" presStyleCnt="4"/>
      <dgm:spPr bwMode="auto">
        <a:blipFill>
          <a:blip r:embed="rId1"/>
          <a:stretch/>
        </a:blipFill>
        <a:ln>
          <a:noFill/>
        </a:ln>
      </dgm:spPr>
    </dgm:pt>
    <dgm:pt modelId="{AF0BFA26-B4F8-43A9-B6CB-D23DF5D29A1D}" type="pres">
      <dgm:prSet presAssocID="{6E968CE5-AE5C-4221-87F0-64EB62F655E1}" presName="spaceRect" presStyleCnt="0"/>
      <dgm:spPr bwMode="auto"/>
    </dgm:pt>
    <dgm:pt modelId="{4235D78B-C18D-456C-B260-A1A058BD4928}" type="pres">
      <dgm:prSet presAssocID="{6E968CE5-AE5C-4221-87F0-64EB62F655E1}" presName="textRect" presStyleLbl="revTx" presStyleIdx="0" presStyleCnt="4">
        <dgm:presLayoutVars>
          <dgm:chMax val="1"/>
          <dgm:chPref val="1"/>
        </dgm:presLayoutVars>
      </dgm:prSet>
      <dgm:spPr bwMode="auto"/>
    </dgm:pt>
    <dgm:pt modelId="{94F6AE58-CF26-49EF-AB2A-A65793E6DDCA}" type="pres">
      <dgm:prSet presAssocID="{451E1E30-750C-487A-A155-B765D3E9AC1E}" presName="sibTrans" presStyleLbl="sibTrans2D1" presStyleIdx="0" presStyleCnt="0"/>
      <dgm:spPr bwMode="auto"/>
    </dgm:pt>
    <dgm:pt modelId="{194DB789-81E4-4DD1-B908-253095CB74DD}" type="pres">
      <dgm:prSet presAssocID="{F6B77DEE-F76F-454A-A4F7-440C2A7EA1A6}" presName="compNode" presStyleCnt="0"/>
      <dgm:spPr bwMode="auto"/>
    </dgm:pt>
    <dgm:pt modelId="{1FE37350-DEF7-4CEC-9CD4-BB0AE33511B3}" type="pres">
      <dgm:prSet presAssocID="{F6B77DEE-F76F-454A-A4F7-440C2A7EA1A6}" presName="iconBgRect" presStyleLbl="bgShp" presStyleIdx="1" presStyleCnt="4"/>
      <dgm:spPr bwMode="auto"/>
    </dgm:pt>
    <dgm:pt modelId="{0573D6C6-72AD-4712-860B-94CDB2E0B2F9}" type="pres">
      <dgm:prSet presAssocID="{F6B77DEE-F76F-454A-A4F7-440C2A7EA1A6}" presName="iconRect" presStyleLbl="node1" presStyleIdx="1" presStyleCnt="4"/>
      <dgm:spPr bwMode="auto">
        <a:blipFill>
          <a:blip r:embed="rId2"/>
          <a:stretch/>
        </a:blipFill>
        <a:ln>
          <a:noFill/>
        </a:ln>
      </dgm:spPr>
    </dgm:pt>
    <dgm:pt modelId="{0EC8BD20-6833-4E9A-BD2A-5E2B7179A6EE}" type="pres">
      <dgm:prSet presAssocID="{F6B77DEE-F76F-454A-A4F7-440C2A7EA1A6}" presName="spaceRect" presStyleCnt="0"/>
      <dgm:spPr bwMode="auto"/>
    </dgm:pt>
    <dgm:pt modelId="{0950EDCF-E0CB-4DC1-A93B-39234401131A}" type="pres">
      <dgm:prSet presAssocID="{F6B77DEE-F76F-454A-A4F7-440C2A7EA1A6}" presName="textRect" presStyleLbl="revTx" presStyleIdx="1" presStyleCnt="4">
        <dgm:presLayoutVars>
          <dgm:chMax val="1"/>
          <dgm:chPref val="1"/>
        </dgm:presLayoutVars>
      </dgm:prSet>
      <dgm:spPr bwMode="auto"/>
    </dgm:pt>
    <dgm:pt modelId="{BBCDA9CE-6E89-440C-BE3A-45B18615444C}" type="pres">
      <dgm:prSet presAssocID="{39503028-4C8F-4337-9D01-BD4B46D2F35E}" presName="sibTrans" presStyleLbl="sibTrans2D1" presStyleIdx="0" presStyleCnt="0"/>
      <dgm:spPr bwMode="auto"/>
    </dgm:pt>
    <dgm:pt modelId="{C02A3207-30D7-44E2-9CA7-361949EA36F6}" type="pres">
      <dgm:prSet presAssocID="{BCF39E64-A5B4-4F01-AEED-BB3A5BF6D849}" presName="compNode" presStyleCnt="0"/>
      <dgm:spPr bwMode="auto"/>
    </dgm:pt>
    <dgm:pt modelId="{48481015-0272-49E6-885B-5A89D1932C42}" type="pres">
      <dgm:prSet presAssocID="{BCF39E64-A5B4-4F01-AEED-BB3A5BF6D849}" presName="iconBgRect" presStyleLbl="bgShp" presStyleIdx="2" presStyleCnt="4"/>
      <dgm:spPr bwMode="auto"/>
    </dgm:pt>
    <dgm:pt modelId="{F7325B65-5010-4646-B9CF-B0057B0D78A9}" type="pres">
      <dgm:prSet presAssocID="{BCF39E64-A5B4-4F01-AEED-BB3A5BF6D849}" presName="iconRect" presStyleLbl="node1" presStyleIdx="2" presStyleCnt="4"/>
      <dgm:spPr bwMode="auto">
        <a:blipFill>
          <a:blip r:embed="rId3"/>
          <a:stretch/>
        </a:blipFill>
        <a:ln>
          <a:noFill/>
        </a:ln>
      </dgm:spPr>
    </dgm:pt>
    <dgm:pt modelId="{2896204E-EF8A-4046-BE68-6E4C2479EC77}" type="pres">
      <dgm:prSet presAssocID="{BCF39E64-A5B4-4F01-AEED-BB3A5BF6D849}" presName="spaceRect" presStyleCnt="0"/>
      <dgm:spPr bwMode="auto"/>
    </dgm:pt>
    <dgm:pt modelId="{39A50F5C-CE90-4B04-81F7-FB6383DD8B89}" type="pres">
      <dgm:prSet presAssocID="{BCF39E64-A5B4-4F01-AEED-BB3A5BF6D849}" presName="textRect" presStyleLbl="revTx" presStyleIdx="2" presStyleCnt="4">
        <dgm:presLayoutVars>
          <dgm:chMax val="1"/>
          <dgm:chPref val="1"/>
        </dgm:presLayoutVars>
      </dgm:prSet>
      <dgm:spPr bwMode="auto"/>
    </dgm:pt>
    <dgm:pt modelId="{E369D5BC-42B1-4EFB-B635-37EA305A3EBF}" type="pres">
      <dgm:prSet presAssocID="{967D4FA7-A7E6-4D73-94A3-0E3D05254797}" presName="sibTrans" presStyleLbl="sibTrans2D1" presStyleIdx="0" presStyleCnt="0"/>
      <dgm:spPr bwMode="auto"/>
    </dgm:pt>
    <dgm:pt modelId="{A462521F-579A-4FFD-83BE-4EB3ECEBD2D0}" type="pres">
      <dgm:prSet presAssocID="{7FF0B646-BEEB-4FEE-898D-BA9F10D63AB5}" presName="compNode" presStyleCnt="0"/>
      <dgm:spPr bwMode="auto"/>
    </dgm:pt>
    <dgm:pt modelId="{19782F53-2FD7-46BB-9FDF-F77D10496411}" type="pres">
      <dgm:prSet presAssocID="{7FF0B646-BEEB-4FEE-898D-BA9F10D63AB5}" presName="iconBgRect" presStyleLbl="bgShp" presStyleIdx="3" presStyleCnt="4"/>
      <dgm:spPr bwMode="auto"/>
    </dgm:pt>
    <dgm:pt modelId="{8D8E7A3F-B1DE-48FF-99F4-4466B46086D3}" type="pres">
      <dgm:prSet presAssocID="{7FF0B646-BEEB-4FEE-898D-BA9F10D63AB5}" presName="iconRect" presStyleLbl="node1" presStyleIdx="3" presStyleCnt="4"/>
      <dgm:spPr bwMode="auto">
        <a:blipFill>
          <a:blip r:embed="rId4"/>
          <a:stretch/>
        </a:blipFill>
        <a:ln>
          <a:noFill/>
        </a:ln>
      </dgm:spPr>
    </dgm:pt>
    <dgm:pt modelId="{1509FF59-0D3E-4042-8CDA-8521865F2EDE}" type="pres">
      <dgm:prSet presAssocID="{7FF0B646-BEEB-4FEE-898D-BA9F10D63AB5}" presName="spaceRect" presStyleCnt="0"/>
      <dgm:spPr bwMode="auto"/>
    </dgm:pt>
    <dgm:pt modelId="{9CD70BE9-C94F-4C59-9AB6-91A4A9F607A2}" type="pres">
      <dgm:prSet presAssocID="{7FF0B646-BEEB-4FEE-898D-BA9F10D63AB5}" presName="textRect" presStyleLbl="revTx" presStyleIdx="3" presStyleCnt="4">
        <dgm:presLayoutVars>
          <dgm:chMax val="1"/>
          <dgm:chPref val="1"/>
        </dgm:presLayoutVars>
      </dgm:prSet>
      <dgm:spPr bwMode="auto"/>
    </dgm:pt>
  </dgm:ptLst>
  <dgm:cxnLst>
    <dgm:cxn modelId="{12C6CF16-11AF-4DA6-B9A4-18D8FAEDA081}" type="presOf" srcId="{451E1E30-750C-487A-A155-B765D3E9AC1E}" destId="{94F6AE58-CF26-49EF-AB2A-A65793E6DDCA}" srcOrd="0" destOrd="0" presId="urn:microsoft.com/office/officeart/2018/2/layout/IconCircleList"/>
    <dgm:cxn modelId="{BE8A503C-C641-4A6F-AE48-23513A4CFC13}" type="parOf" srcId="{00BDBF98-CE93-4DC6-9B81-64824631AB60}" destId="{6E968CE5-AE5C-4221-87F0-64EB62F655E1}" srcOrd="0" destOrd="0" parTransId="{3FDB0B57-2D6A-46CA-ACAD-F324A3C18627}" sibTransId="{451E1E30-750C-487A-A155-B765D3E9AC1E}"/>
    <dgm:cxn modelId="{0CB1A769-4893-4D3E-96ED-2CA83E4ED2D8}" type="presOf" srcId="{00BDBF98-CE93-4DC6-9B81-64824631AB60}" destId="{400E9F17-34A8-4A68-8579-A1EC38625156}" srcOrd="0" destOrd="0" presId="urn:microsoft.com/office/officeart/2018/2/layout/IconCircleList"/>
    <dgm:cxn modelId="{16264C99-CF5D-449A-AC21-8E075674D212}" type="parOf" srcId="{00BDBF98-CE93-4DC6-9B81-64824631AB60}" destId="{7FF0B646-BEEB-4FEE-898D-BA9F10D63AB5}" srcOrd="3" destOrd="0" parTransId="{3F3B2652-AAC9-4F6D-B0B1-A56392A276AD}" sibTransId="{D97F9279-D9F2-4BA1-986B-149B129DD052}"/>
    <dgm:cxn modelId="{44B16FAB-F0B0-4301-A3DF-3AFA0D1AA356}" type="presOf" srcId="{39503028-4C8F-4337-9D01-BD4B46D2F35E}" destId="{BBCDA9CE-6E89-440C-BE3A-45B18615444C}" srcOrd="0" destOrd="0" presId="urn:microsoft.com/office/officeart/2018/2/layout/IconCircleList"/>
    <dgm:cxn modelId="{C788BBB3-D509-4DF3-9EE3-D25690C6C000}" type="presOf" srcId="{967D4FA7-A7E6-4D73-94A3-0E3D05254797}" destId="{E369D5BC-42B1-4EFB-B635-37EA305A3EBF}" srcOrd="0" destOrd="0" presId="urn:microsoft.com/office/officeart/2018/2/layout/IconCircleList"/>
    <dgm:cxn modelId="{101B1FC0-8D4D-4389-BF27-9694EE36B993}" type="presOf" srcId="{F6B77DEE-F76F-454A-A4F7-440C2A7EA1A6}" destId="{0950EDCF-E0CB-4DC1-A93B-39234401131A}" srcOrd="0" destOrd="0" presId="urn:microsoft.com/office/officeart/2018/2/layout/IconCircleList"/>
    <dgm:cxn modelId="{28E002E6-4652-402B-98B9-5722D024DFDD}" type="parOf" srcId="{00BDBF98-CE93-4DC6-9B81-64824631AB60}" destId="{BCF39E64-A5B4-4F01-AEED-BB3A5BF6D849}" srcOrd="2" destOrd="0" parTransId="{D3AF3437-EE6C-436A-978A-C334946C98B8}" sibTransId="{967D4FA7-A7E6-4D73-94A3-0E3D05254797}"/>
    <dgm:cxn modelId="{E5DC4FF3-2467-4D1D-AAE5-392F411D4018}" type="presOf" srcId="{7FF0B646-BEEB-4FEE-898D-BA9F10D63AB5}" destId="{9CD70BE9-C94F-4C59-9AB6-91A4A9F607A2}" srcOrd="0" destOrd="0" presId="urn:microsoft.com/office/officeart/2018/2/layout/IconCircleList"/>
    <dgm:cxn modelId="{939C26F4-95C6-4EC0-94C8-C9C07DCD04DD}" type="presOf" srcId="{6E968CE5-AE5C-4221-87F0-64EB62F655E1}" destId="{4235D78B-C18D-456C-B260-A1A058BD4928}" srcOrd="0" destOrd="0" presId="urn:microsoft.com/office/officeart/2018/2/layout/IconCircleList"/>
    <dgm:cxn modelId="{F2C438F4-DDBF-47AB-82B3-755126DC97C5}" type="parOf" srcId="{00BDBF98-CE93-4DC6-9B81-64824631AB60}" destId="{F6B77DEE-F76F-454A-A4F7-440C2A7EA1A6}" srcOrd="1" destOrd="0" parTransId="{3BA30433-4B0D-4876-93DF-C90E0DFCCFE8}" sibTransId="{39503028-4C8F-4337-9D01-BD4B46D2F35E}"/>
    <dgm:cxn modelId="{F3A3C8FA-F56E-4ABC-A5C7-B4F9CBF5E600}" type="presOf" srcId="{BCF39E64-A5B4-4F01-AEED-BB3A5BF6D849}" destId="{39A50F5C-CE90-4B04-81F7-FB6383DD8B89}" srcOrd="0" destOrd="0" presId="urn:microsoft.com/office/officeart/2018/2/layout/IconCircleList"/>
    <dgm:cxn modelId="{18B327C4-280F-4E86-98EF-1DADA09384F7}" type="presParOf" srcId="{400E9F17-34A8-4A68-8579-A1EC38625156}" destId="{70578506-C2E5-4E40-9E6E-EFFBCE245FB9}" srcOrd="0" destOrd="0" presId="urn:microsoft.com/office/officeart/2018/2/layout/IconCircleList"/>
    <dgm:cxn modelId="{CAAF19E2-7F1C-4B0F-B51D-2D2D394942B0}" type="presParOf" srcId="{70578506-C2E5-4E40-9E6E-EFFBCE245FB9}" destId="{14EFBC31-FB24-47E0-98D9-8C5A3F225503}" srcOrd="0" destOrd="0" presId="urn:microsoft.com/office/officeart/2018/2/layout/IconCircleList"/>
    <dgm:cxn modelId="{2C5AF422-5D90-4E7A-BF68-49CD53A143FE}" type="presParOf" srcId="{14EFBC31-FB24-47E0-98D9-8C5A3F225503}" destId="{4334F198-166D-41E5-87F7-A850EE18F469}" srcOrd="0" destOrd="0" presId="urn:microsoft.com/office/officeart/2018/2/layout/IconCircleList"/>
    <dgm:cxn modelId="{0C892DAC-A345-40E8-ACA1-99B57F92DD71}" type="presParOf" srcId="{14EFBC31-FB24-47E0-98D9-8C5A3F225503}" destId="{11E88A88-C803-40E6-B3A1-91EB6A8AD38C}" srcOrd="1" destOrd="0" presId="urn:microsoft.com/office/officeart/2018/2/layout/IconCircleList"/>
    <dgm:cxn modelId="{7EA8DC25-006D-40B9-85AC-5EADB717E61F}" type="presParOf" srcId="{14EFBC31-FB24-47E0-98D9-8C5A3F225503}" destId="{AF0BFA26-B4F8-43A9-B6CB-D23DF5D29A1D}" srcOrd="2" destOrd="0" presId="urn:microsoft.com/office/officeart/2018/2/layout/IconCircleList"/>
    <dgm:cxn modelId="{5FF21CC9-846D-49CC-A67B-D63F2D036458}" type="presParOf" srcId="{14EFBC31-FB24-47E0-98D9-8C5A3F225503}" destId="{4235D78B-C18D-456C-B260-A1A058BD4928}" srcOrd="3" destOrd="0" presId="urn:microsoft.com/office/officeart/2018/2/layout/IconCircleList"/>
    <dgm:cxn modelId="{87688A9C-F4C1-449C-98CF-35779540382D}" type="presParOf" srcId="{70578506-C2E5-4E40-9E6E-EFFBCE245FB9}" destId="{94F6AE58-CF26-49EF-AB2A-A65793E6DDCA}" srcOrd="1" destOrd="0" presId="urn:microsoft.com/office/officeart/2018/2/layout/IconCircleList"/>
    <dgm:cxn modelId="{A8A3367F-1208-4ACC-AD30-9DF05425A08A}" type="presParOf" srcId="{70578506-C2E5-4E40-9E6E-EFFBCE245FB9}" destId="{194DB789-81E4-4DD1-B908-253095CB74DD}" srcOrd="2" destOrd="0" presId="urn:microsoft.com/office/officeart/2018/2/layout/IconCircleList"/>
    <dgm:cxn modelId="{34438C4C-65D8-450B-AB36-48078DB81B29}" type="presParOf" srcId="{194DB789-81E4-4DD1-B908-253095CB74DD}" destId="{1FE37350-DEF7-4CEC-9CD4-BB0AE33511B3}" srcOrd="0" destOrd="0" presId="urn:microsoft.com/office/officeart/2018/2/layout/IconCircleList"/>
    <dgm:cxn modelId="{C0CE7E72-5974-45E7-B4A1-D05C47BCC46D}" type="presParOf" srcId="{194DB789-81E4-4DD1-B908-253095CB74DD}" destId="{0573D6C6-72AD-4712-860B-94CDB2E0B2F9}" srcOrd="1" destOrd="0" presId="urn:microsoft.com/office/officeart/2018/2/layout/IconCircleList"/>
    <dgm:cxn modelId="{3E4BAAFE-A5F4-49E3-83C1-BA70DFB3DA8A}" type="presParOf" srcId="{194DB789-81E4-4DD1-B908-253095CB74DD}" destId="{0EC8BD20-6833-4E9A-BD2A-5E2B7179A6EE}" srcOrd="2" destOrd="0" presId="urn:microsoft.com/office/officeart/2018/2/layout/IconCircleList"/>
    <dgm:cxn modelId="{9B6DDC9F-B11E-4119-AE57-7BB2426C0EDE}" type="presParOf" srcId="{194DB789-81E4-4DD1-B908-253095CB74DD}" destId="{0950EDCF-E0CB-4DC1-A93B-39234401131A}" srcOrd="3" destOrd="0" presId="urn:microsoft.com/office/officeart/2018/2/layout/IconCircleList"/>
    <dgm:cxn modelId="{F98A9540-2839-4389-9773-9E8E4B24B671}" type="presParOf" srcId="{70578506-C2E5-4E40-9E6E-EFFBCE245FB9}" destId="{BBCDA9CE-6E89-440C-BE3A-45B18615444C}" srcOrd="3" destOrd="0" presId="urn:microsoft.com/office/officeart/2018/2/layout/IconCircleList"/>
    <dgm:cxn modelId="{8EBF0C52-1DA9-4E3F-AEEA-7752270AD348}" type="presParOf" srcId="{70578506-C2E5-4E40-9E6E-EFFBCE245FB9}" destId="{C02A3207-30D7-44E2-9CA7-361949EA36F6}" srcOrd="4" destOrd="0" presId="urn:microsoft.com/office/officeart/2018/2/layout/IconCircleList"/>
    <dgm:cxn modelId="{365CD1C9-9895-4508-A4AC-95D38A977F81}" type="presParOf" srcId="{C02A3207-30D7-44E2-9CA7-361949EA36F6}" destId="{48481015-0272-49E6-885B-5A89D1932C42}" srcOrd="0" destOrd="0" presId="urn:microsoft.com/office/officeart/2018/2/layout/IconCircleList"/>
    <dgm:cxn modelId="{BACDFF8D-E963-4EBB-BE78-A38C7B9034F7}" type="presParOf" srcId="{C02A3207-30D7-44E2-9CA7-361949EA36F6}" destId="{F7325B65-5010-4646-B9CF-B0057B0D78A9}" srcOrd="1" destOrd="0" presId="urn:microsoft.com/office/officeart/2018/2/layout/IconCircleList"/>
    <dgm:cxn modelId="{EFB117AB-DFBE-4721-BFC3-68E3CA62532C}" type="presParOf" srcId="{C02A3207-30D7-44E2-9CA7-361949EA36F6}" destId="{2896204E-EF8A-4046-BE68-6E4C2479EC77}" srcOrd="2" destOrd="0" presId="urn:microsoft.com/office/officeart/2018/2/layout/IconCircleList"/>
    <dgm:cxn modelId="{00F75C03-7CF3-4A13-904A-859BDD27E4B7}" type="presParOf" srcId="{C02A3207-30D7-44E2-9CA7-361949EA36F6}" destId="{39A50F5C-CE90-4B04-81F7-FB6383DD8B89}" srcOrd="3" destOrd="0" presId="urn:microsoft.com/office/officeart/2018/2/layout/IconCircleList"/>
    <dgm:cxn modelId="{BEAD9A8D-B66F-4E36-961B-1CB5C5092F36}" type="presParOf" srcId="{70578506-C2E5-4E40-9E6E-EFFBCE245FB9}" destId="{E369D5BC-42B1-4EFB-B635-37EA305A3EBF}" srcOrd="5" destOrd="0" presId="urn:microsoft.com/office/officeart/2018/2/layout/IconCircleList"/>
    <dgm:cxn modelId="{43339B68-B69E-49E6-B136-CD97293FA5E6}" type="presParOf" srcId="{70578506-C2E5-4E40-9E6E-EFFBCE245FB9}" destId="{A462521F-579A-4FFD-83BE-4EB3ECEBD2D0}" srcOrd="6" destOrd="0" presId="urn:microsoft.com/office/officeart/2018/2/layout/IconCircleList"/>
    <dgm:cxn modelId="{A26FEF95-5FCE-49A7-AF0F-30BBE57CC992}" type="presParOf" srcId="{A462521F-579A-4FFD-83BE-4EB3ECEBD2D0}" destId="{19782F53-2FD7-46BB-9FDF-F77D10496411}" srcOrd="0" destOrd="0" presId="urn:microsoft.com/office/officeart/2018/2/layout/IconCircleList"/>
    <dgm:cxn modelId="{DD93831D-13F5-4E9C-9D89-FD35E8B2A822}" type="presParOf" srcId="{A462521F-579A-4FFD-83BE-4EB3ECEBD2D0}" destId="{8D8E7A3F-B1DE-48FF-99F4-4466B46086D3}" srcOrd="1" destOrd="0" presId="urn:microsoft.com/office/officeart/2018/2/layout/IconCircleList"/>
    <dgm:cxn modelId="{24A6A71C-348F-4CAC-80B6-D8AEB9AA08A1}" type="presParOf" srcId="{A462521F-579A-4FFD-83BE-4EB3ECEBD2D0}" destId="{1509FF59-0D3E-4042-8CDA-8521865F2EDE}" srcOrd="2" destOrd="0" presId="urn:microsoft.com/office/officeart/2018/2/layout/IconCircleList"/>
    <dgm:cxn modelId="{FBDF9E5A-4160-4DEC-8D3B-15BABA7EB58F}" type="presParOf" srcId="{A462521F-579A-4FFD-83BE-4EB3ECEBD2D0}" destId="{9CD70BE9-C94F-4C59-9AB6-91A4A9F607A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4" minVer="http://schemas.openxmlformats.org/drawingml/2006/diagram"/>
    </a:ext>
  </dgm:extLst>
</dgm:dataModel>
</file>

<file path=ppt/diagrams/drawing1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2029979605" name=""/>
      <dsp:cNvGrpSpPr/>
    </dsp:nvGrpSpPr>
    <dsp:grpSpPr bwMode="auto">
      <a:xfrm>
        <a:off x="0" y="0"/>
        <a:ext cx="5175384" cy="5536141"/>
        <a:chOff x="0" y="0"/>
        <a:chExt cx="5175384" cy="5536141"/>
      </a:xfrm>
    </dsp:grpSpPr>
    <dsp:sp modelId="{130B8331-F3FC-4C2B-96B3-28C9E5B06D69}">
      <dsp:nvSpPr>
        <dsp:cNvPr id="0" name=""/>
        <dsp:cNvSpPr/>
      </dsp:nvSpPr>
      <dsp:spPr bwMode="auto">
        <a:xfrm>
          <a:off x="0" y="121755"/>
          <a:ext cx="5175384" cy="1704690"/>
        </a:xfrm>
        <a:prstGeom prst="roundRect">
          <a:avLst>
            <a:gd name="adj" fmla="val 1666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3100"/>
            <a:t>- Estudiar cómo un conjunto de fototransistores responde ante una fuente de luz.</a:t>
          </a:r>
          <a:endParaRPr/>
        </a:p>
      </dsp:txBody>
      <dsp:txXfrm>
        <a:off x="83216" y="204971"/>
        <a:ext cx="5008952" cy="1538258"/>
      </dsp:txXfrm>
    </dsp:sp>
    <dsp:sp modelId="{93D474AD-5FDB-4BA7-876C-7529E318BFE7}">
      <dsp:nvSpPr>
        <dsp:cNvPr id="0" name=""/>
        <dsp:cNvSpPr/>
      </dsp:nvSpPr>
      <dsp:spPr bwMode="auto">
        <a:xfrm>
          <a:off x="0" y="1915724"/>
          <a:ext cx="5175384" cy="1704690"/>
        </a:xfrm>
        <a:prstGeom prst="roundRect">
          <a:avLst>
            <a:gd name="adj" fmla="val 16667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3100"/>
            <a:t>- Reconstruir la trayectoria espacial de la fuente luminosa.</a:t>
          </a:r>
          <a:endParaRPr/>
        </a:p>
      </dsp:txBody>
      <dsp:txXfrm>
        <a:off x="83216" y="1998941"/>
        <a:ext cx="5008952" cy="1538258"/>
      </dsp:txXfrm>
    </dsp:sp>
    <dsp:sp modelId="{146B8991-E3BB-4F09-8AF7-835BFB67FF2D}">
      <dsp:nvSpPr>
        <dsp:cNvPr id="0" name=""/>
        <dsp:cNvSpPr/>
      </dsp:nvSpPr>
      <dsp:spPr bwMode="auto">
        <a:xfrm>
          <a:off x="0" y="3709695"/>
          <a:ext cx="5175384" cy="1704690"/>
        </a:xfrm>
        <a:prstGeom prst="roundRect">
          <a:avLst>
            <a:gd name="adj" fmla="val 16667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3100"/>
            <a:t>- </a:t>
          </a:r>
          <a:r>
            <a:rPr lang="en-US" sz="3100"/>
            <a:t>Evaluar</a:t>
          </a:r>
          <a:r>
            <a:rPr lang="en-US" sz="3100"/>
            <a:t> </a:t>
          </a:r>
          <a:r>
            <a:rPr lang="en-US" sz="3100"/>
            <a:t>si</a:t>
          </a:r>
          <a:r>
            <a:rPr lang="en-US" sz="3100"/>
            <a:t> las </a:t>
          </a:r>
          <a:r>
            <a:rPr lang="en-US" sz="3100"/>
            <a:t>intensidades</a:t>
          </a:r>
          <a:r>
            <a:rPr lang="en-US" sz="3100"/>
            <a:t> </a:t>
          </a:r>
          <a:r>
            <a:rPr lang="en-US" sz="3100"/>
            <a:t>registradas</a:t>
          </a:r>
          <a:r>
            <a:rPr lang="en-US" sz="3100"/>
            <a:t> </a:t>
          </a:r>
          <a:r>
            <a:rPr lang="en-US" sz="3100"/>
            <a:t>permiten</a:t>
          </a:r>
          <a:r>
            <a:rPr lang="en-US" sz="3100"/>
            <a:t> </a:t>
          </a:r>
          <a:r>
            <a:rPr lang="en-US" sz="3100"/>
            <a:t>localizar</a:t>
          </a:r>
          <a:r>
            <a:rPr lang="en-US" sz="3100"/>
            <a:t> la luz </a:t>
          </a:r>
          <a:r>
            <a:rPr lang="en-US" sz="3100"/>
            <a:t>en</a:t>
          </a:r>
          <a:r>
            <a:rPr lang="en-US" sz="3100"/>
            <a:t> 2D.</a:t>
          </a:r>
          <a:endParaRPr/>
        </a:p>
      </dsp:txBody>
      <dsp:txXfrm>
        <a:off x="83216" y="3792911"/>
        <a:ext cx="5008952" cy="1538258"/>
      </dsp:txXfrm>
    </dsp:sp>
  </dsp:spTree>
</dsp:drawing>
</file>

<file path=ppt/diagrams/drawing2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599289246" name=""/>
      <dsp:cNvGrpSpPr/>
    </dsp:nvGrpSpPr>
    <dsp:grpSpPr bwMode="auto">
      <a:xfrm>
        <a:off x="0" y="0"/>
        <a:ext cx="7886700" cy="4351338"/>
        <a:chOff x="0" y="0"/>
        <a:chExt cx="7886700" cy="4351338"/>
      </a:xfrm>
    </dsp:grpSpPr>
    <dsp:sp modelId="{DA55612F-5345-4BBC-800E-5D2DC3FE621D}">
      <dsp:nvSpPr>
        <dsp:cNvPr id="0" name=""/>
        <dsp:cNvSpPr/>
      </dsp:nvSpPr>
      <dsp:spPr bwMode="auto">
        <a:xfrm>
          <a:off x="2523743" y="2177"/>
          <a:ext cx="2839212" cy="1047465"/>
        </a:xfrm>
        <a:prstGeom prst="roundRect">
          <a:avLst>
            <a:gd name="adj" fmla="val 16667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2000"/>
            <a:t>- 5 fototransistores OP598 NPN.</a:t>
          </a:r>
          <a:endParaRPr/>
        </a:p>
      </dsp:txBody>
      <dsp:txXfrm>
        <a:off x="2574876" y="53309"/>
        <a:ext cx="2736946" cy="945199"/>
      </dsp:txXfrm>
    </dsp:sp>
    <dsp:sp modelId="{753313B6-314E-41FB-AF2F-58902A71FA9B}">
      <dsp:nvSpPr>
        <dsp:cNvPr id="0" name=""/>
        <dsp:cNvSpPr/>
      </dsp:nvSpPr>
      <dsp:spPr bwMode="auto">
        <a:xfrm>
          <a:off x="2523743" y="1102016"/>
          <a:ext cx="2839212" cy="1047465"/>
        </a:xfrm>
        <a:prstGeom prst="roundRect">
          <a:avLst>
            <a:gd name="adj" fmla="val 16667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2000"/>
            <a:t>- 4 en las esquinas y 1 en el centro.</a:t>
          </a:r>
          <a:endParaRPr/>
        </a:p>
      </dsp:txBody>
      <dsp:txXfrm>
        <a:off x="2574876" y="1153149"/>
        <a:ext cx="2736946" cy="945199"/>
      </dsp:txXfrm>
    </dsp:sp>
    <dsp:sp modelId="{3D9251A3-51CE-4B61-9C21-584E98EB0926}">
      <dsp:nvSpPr>
        <dsp:cNvPr id="0" name=""/>
        <dsp:cNvSpPr/>
      </dsp:nvSpPr>
      <dsp:spPr bwMode="auto">
        <a:xfrm>
          <a:off x="2523743" y="2201855"/>
          <a:ext cx="2839212" cy="1047465"/>
        </a:xfrm>
        <a:prstGeom prst="roundRect">
          <a:avLst>
            <a:gd name="adj" fmla="val 16667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2000"/>
            <a:t>- Resistencias de 100 kΩ, voltaje 3.3 V, tierra común.</a:t>
          </a:r>
          <a:endParaRPr/>
        </a:p>
      </dsp:txBody>
      <dsp:txXfrm>
        <a:off x="2574876" y="2252988"/>
        <a:ext cx="2736946" cy="945199"/>
      </dsp:txXfrm>
    </dsp:sp>
    <dsp:sp modelId="{E3F3A5C4-C62B-4899-A6F7-9EBDF7EAAEC6}">
      <dsp:nvSpPr>
        <dsp:cNvPr id="0" name=""/>
        <dsp:cNvSpPr/>
      </dsp:nvSpPr>
      <dsp:spPr bwMode="auto">
        <a:xfrm>
          <a:off x="2523743" y="3301694"/>
          <a:ext cx="2839212" cy="1047465"/>
        </a:xfrm>
        <a:prstGeom prst="roundRect">
          <a:avLst>
            <a:gd name="adj" fmla="val 16667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2000"/>
            <a:t>- Fuente: LED de 635 nm.</a:t>
          </a:r>
          <a:endParaRPr/>
        </a:p>
      </dsp:txBody>
      <dsp:txXfrm>
        <a:off x="2574876" y="3352827"/>
        <a:ext cx="2736946" cy="945199"/>
      </dsp:txXfrm>
    </dsp:sp>
  </dsp:spTree>
</dsp:drawing>
</file>

<file path=ppt/diagrams/drawing3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2112747481" name=""/>
      <dsp:cNvGrpSpPr/>
    </dsp:nvGrpSpPr>
    <dsp:grpSpPr bwMode="auto">
      <a:xfrm>
        <a:off x="0" y="0"/>
        <a:ext cx="7886700" cy="3948876"/>
        <a:chOff x="0" y="0"/>
        <a:chExt cx="7886700" cy="3948876"/>
      </a:xfrm>
    </dsp:grpSpPr>
    <dsp:sp modelId="{F369F1A8-2A48-4920-86EB-7B68AE036BB6}">
      <dsp:nvSpPr>
        <dsp:cNvPr id="0" name=""/>
        <dsp:cNvSpPr/>
      </dsp:nvSpPr>
      <dsp:spPr bwMode="auto">
        <a:xfrm rot="0" flipH="0" flipV="0">
          <a:off x="784249" y="0"/>
          <a:ext cx="1974438" cy="1184662"/>
        </a:xfrm>
        <a:prstGeom prst="rect">
          <a:avLst/>
        </a:prstGeom>
        <a:ln/>
      </dsp:spPr>
      <dsp:style>
        <a:lnRef idx="2">
          <a:schemeClr val="lt1"/>
        </a:lnRef>
        <a:fillRef idx="1">
          <a:schemeClr val="accent2"/>
        </a:fillRef>
        <a:effectRef idx="0">
          <a:srgbClr val="000000"/>
        </a:effectRef>
        <a:fontRef idx="minor">
          <a:schemeClr val="lt1"/>
        </a:fontRef>
      </dsp:style>
      <dsp:txBody>
        <a:bodyPr vertOverflow="overflow" horzOverflow="overflow" vert="horz" wrap="square" lIns="91440" tIns="45720" rIns="91440" bIns="45720" numCol="1" spcCol="0" rtlCol="0" fromWordArt="0" anchor="ctr" anchorCtr="0" forceAA="0" upright="0" compatLnSpc="0"/>
        <a:p>
          <a:pPr algn="ctr">
            <a:lnSpc>
              <a:spcPct val="90000"/>
            </a:lnSpc>
            <a:defRPr/>
          </a:pPr>
          <a:r>
            <a:rPr lang="en-US"/>
            <a:t>- Se </a:t>
          </a:r>
          <a:r>
            <a:rPr lang="en-US"/>
            <a:t>capturaron</a:t>
          </a:r>
          <a:r>
            <a:rPr lang="en-US"/>
            <a:t> </a:t>
          </a:r>
          <a:r>
            <a:rPr lang="en-US"/>
            <a:t>intensidades</a:t>
          </a:r>
          <a:r>
            <a:rPr lang="en-US"/>
            <a:t> de </a:t>
          </a:r>
          <a:r>
            <a:rPr lang="en-US"/>
            <a:t>cada</a:t>
          </a:r>
          <a:r>
            <a:rPr lang="en-US"/>
            <a:t> sensor.</a:t>
          </a:r>
          <a:endParaRPr/>
        </a:p>
      </dsp:txBody>
      <dsp:txXfrm rot="0">
        <a:off x="784249" y="0"/>
        <a:ext cx="1974438" cy="1184662"/>
      </dsp:txXfrm>
    </dsp:sp>
    <dsp:sp modelId="{CD4C3C5B-1788-4CA6-ACD7-B6CCB243EC43}">
      <dsp:nvSpPr>
        <dsp:cNvPr id="0" name=""/>
        <dsp:cNvSpPr/>
      </dsp:nvSpPr>
      <dsp:spPr bwMode="auto">
        <a:xfrm rot="0" flipH="0" flipV="0">
          <a:off x="2956130" y="0"/>
          <a:ext cx="1974438" cy="1184662"/>
        </a:xfrm>
        <a:prstGeom prst="rect">
          <a:avLst/>
        </a:prstGeom>
        <a:ln/>
      </dsp:spPr>
      <dsp:style>
        <a:lnRef idx="2">
          <a:schemeClr val="lt1"/>
        </a:lnRef>
        <a:fillRef idx="1">
          <a:schemeClr val="accent3"/>
        </a:fillRef>
        <a:effectRef idx="0">
          <a:srgbClr val="000000"/>
        </a:effectRef>
        <a:fontRef idx="minor">
          <a:schemeClr val="lt1"/>
        </a:fontRef>
      </dsp:style>
      <dsp:txBody>
        <a:bodyPr vertOverflow="overflow" horzOverflow="overflow" vert="horz" wrap="square" lIns="91440" tIns="45720" rIns="91440" bIns="45720" numCol="1" spcCol="0" rtlCol="0" fromWordArt="0" anchor="ctr" anchorCtr="0" forceAA="0" upright="0" compatLnSpc="0"/>
        <a:p>
          <a:pPr algn="ctr">
            <a:lnSpc>
              <a:spcPct val="90000"/>
            </a:lnSpc>
            <a:defRPr/>
          </a:pPr>
          <a:r>
            <a:rPr lang="en-US"/>
            <a:t>- </a:t>
          </a:r>
          <a:r>
            <a:rPr lang="en-US"/>
            <a:t>Patrones</a:t>
          </a:r>
          <a:r>
            <a:rPr lang="en-US"/>
            <a:t> de </a:t>
          </a:r>
          <a:r>
            <a:rPr lang="en-US"/>
            <a:t>movimiento</a:t>
          </a:r>
          <a:r>
            <a:rPr lang="en-US"/>
            <a:t>:</a:t>
          </a:r>
          <a:endParaRPr/>
        </a:p>
      </dsp:txBody>
      <dsp:txXfrm rot="0">
        <a:off x="2956130" y="0"/>
        <a:ext cx="1974438" cy="1184662"/>
      </dsp:txXfrm>
    </dsp:sp>
    <dsp:sp modelId="{9E6E33B4-C20E-4389-B6A9-1E784CB93A8A}">
      <dsp:nvSpPr>
        <dsp:cNvPr id="0" name=""/>
        <dsp:cNvSpPr/>
      </dsp:nvSpPr>
      <dsp:spPr bwMode="auto">
        <a:xfrm rot="0" flipH="0" flipV="0">
          <a:off x="5128012" y="0"/>
          <a:ext cx="1974438" cy="1184662"/>
        </a:xfrm>
        <a:prstGeom prst="rect">
          <a:avLst/>
        </a:prstGeom>
        <a:ln/>
      </dsp:spPr>
      <dsp:style>
        <a:lnRef idx="2">
          <a:schemeClr val="lt1"/>
        </a:lnRef>
        <a:fillRef idx="1">
          <a:schemeClr val="accent4"/>
        </a:fillRef>
        <a:effectRef idx="0">
          <a:srgbClr val="000000"/>
        </a:effectRef>
        <a:fontRef idx="minor">
          <a:schemeClr val="lt1"/>
        </a:fontRef>
      </dsp:style>
      <dsp:txBody>
        <a:bodyPr vertOverflow="overflow" horzOverflow="overflow" vert="horz" wrap="square" lIns="91440" tIns="45720" rIns="91440" bIns="45720" numCol="1" spcCol="0" rtlCol="0" fromWordArt="0" anchor="ctr" anchorCtr="0" forceAA="0" upright="0" compatLnSpc="0"/>
        <a:p>
          <a:pPr algn="ctr">
            <a:lnSpc>
              <a:spcPct val="90000"/>
            </a:lnSpc>
            <a:defRPr/>
          </a:pPr>
          <a:r>
            <a:rPr lang="en-US"/>
            <a:t>• Horizontal</a:t>
          </a:r>
          <a:endParaRPr/>
        </a:p>
      </dsp:txBody>
      <dsp:txXfrm rot="0">
        <a:off x="5128012" y="0"/>
        <a:ext cx="1974438" cy="1184662"/>
      </dsp:txXfrm>
    </dsp:sp>
    <dsp:sp modelId="{F02BCA63-AE48-46B2-96DC-6A196853BBC6}">
      <dsp:nvSpPr>
        <dsp:cNvPr id="0" name=""/>
        <dsp:cNvSpPr/>
      </dsp:nvSpPr>
      <dsp:spPr bwMode="auto">
        <a:xfrm rot="0" flipH="0" flipV="0">
          <a:off x="784249" y="1382106"/>
          <a:ext cx="1974438" cy="1184662"/>
        </a:xfrm>
        <a:prstGeom prst="rect">
          <a:avLst/>
        </a:prstGeom>
        <a:ln/>
      </dsp:spPr>
      <dsp:style>
        <a:lnRef idx="2">
          <a:schemeClr val="lt1"/>
        </a:lnRef>
        <a:fillRef idx="1">
          <a:schemeClr val="accent5"/>
        </a:fillRef>
        <a:effectRef idx="0">
          <a:srgbClr val="000000"/>
        </a:effectRef>
        <a:fontRef idx="minor">
          <a:schemeClr val="lt1"/>
        </a:fontRef>
      </dsp:style>
      <dsp:txBody>
        <a:bodyPr vertOverflow="overflow" horzOverflow="overflow" vert="horz" wrap="square" lIns="91440" tIns="45720" rIns="91440" bIns="45720" numCol="1" spcCol="0" rtlCol="0" fromWordArt="0" anchor="ctr" anchorCtr="0" forceAA="0" upright="0" compatLnSpc="0"/>
        <a:p>
          <a:pPr algn="ctr">
            <a:lnSpc>
              <a:spcPct val="90000"/>
            </a:lnSpc>
            <a:defRPr/>
          </a:pPr>
          <a:r>
            <a:rPr lang="en-US"/>
            <a:t>• Vertical</a:t>
          </a:r>
          <a:endParaRPr/>
        </a:p>
      </dsp:txBody>
      <dsp:txXfrm rot="0">
        <a:off x="784249" y="1382106"/>
        <a:ext cx="1974438" cy="1184662"/>
      </dsp:txXfrm>
    </dsp:sp>
    <dsp:sp modelId="{63746B41-1CA5-4CE4-AAB4-43122903EF41}">
      <dsp:nvSpPr>
        <dsp:cNvPr id="0" name=""/>
        <dsp:cNvSpPr/>
      </dsp:nvSpPr>
      <dsp:spPr bwMode="auto">
        <a:xfrm rot="0" flipH="0" flipV="0">
          <a:off x="2956130" y="1382106"/>
          <a:ext cx="1974438" cy="1184662"/>
        </a:xfrm>
        <a:prstGeom prst="rect">
          <a:avLst/>
        </a:prstGeom>
        <a:ln/>
      </dsp:spPr>
      <dsp:style>
        <a:lnRef idx="2">
          <a:schemeClr val="lt1"/>
        </a:lnRef>
        <a:fillRef idx="1">
          <a:schemeClr val="accent6"/>
        </a:fillRef>
        <a:effectRef idx="0">
          <a:srgbClr val="000000"/>
        </a:effectRef>
        <a:fontRef idx="minor">
          <a:schemeClr val="lt1"/>
        </a:fontRef>
      </dsp:style>
      <dsp:txBody>
        <a:bodyPr vertOverflow="overflow" horzOverflow="overflow" vert="horz" wrap="square" lIns="91440" tIns="45720" rIns="91440" bIns="45720" numCol="1" spcCol="0" rtlCol="0" fromWordArt="0" anchor="ctr" anchorCtr="0" forceAA="0" upright="0" compatLnSpc="0"/>
        <a:p>
          <a:pPr algn="ctr">
            <a:lnSpc>
              <a:spcPct val="90000"/>
            </a:lnSpc>
            <a:defRPr/>
          </a:pPr>
          <a:r>
            <a:rPr lang="en-US"/>
            <a:t>• Circular/Diagonal</a:t>
          </a:r>
          <a:endParaRPr/>
        </a:p>
      </dsp:txBody>
      <dsp:txXfrm rot="0">
        <a:off x="2956130" y="1382106"/>
        <a:ext cx="1974438" cy="1184662"/>
      </dsp:txXfrm>
    </dsp:sp>
    <dsp:sp modelId="{510AEF21-6156-44B3-9002-B34E1E802F1C}">
      <dsp:nvSpPr>
        <dsp:cNvPr id="0" name=""/>
        <dsp:cNvSpPr/>
      </dsp:nvSpPr>
      <dsp:spPr bwMode="auto">
        <a:xfrm rot="0" flipH="0" flipV="0">
          <a:off x="5128012" y="1382106"/>
          <a:ext cx="1974438" cy="1184662"/>
        </a:xfrm>
        <a:prstGeom prst="rect">
          <a:avLst/>
        </a:prstGeom>
        <a:ln/>
      </dsp:spPr>
      <dsp:style>
        <a:lnRef idx="2">
          <a:schemeClr val="lt1"/>
        </a:lnRef>
        <a:fillRef idx="1">
          <a:schemeClr val="accent2"/>
        </a:fillRef>
        <a:effectRef idx="0">
          <a:srgbClr val="000000"/>
        </a:effectRef>
        <a:fontRef idx="minor">
          <a:schemeClr val="lt1"/>
        </a:fontRef>
      </dsp:style>
      <dsp:txBody>
        <a:bodyPr vertOverflow="overflow" horzOverflow="overflow" vert="horz" wrap="square" lIns="91440" tIns="45720" rIns="91440" bIns="45720" numCol="1" spcCol="0" rtlCol="0" fromWordArt="0" anchor="ctr" anchorCtr="0" forceAA="0" upright="0" compatLnSpc="0"/>
        <a:p>
          <a:pPr algn="ctr">
            <a:lnSpc>
              <a:spcPct val="90000"/>
            </a:lnSpc>
            <a:defRPr/>
          </a:pPr>
          <a:r>
            <a:rPr lang="en-US"/>
            <a:t>• Aleatorio</a:t>
          </a:r>
          <a:endParaRPr/>
        </a:p>
      </dsp:txBody>
      <dsp:txXfrm rot="0">
        <a:off x="5128012" y="1382106"/>
        <a:ext cx="1974438" cy="1184662"/>
      </dsp:txXfrm>
    </dsp:sp>
    <dsp:sp modelId="{C02A3BD3-65EF-447F-9887-800B32BFEE81}">
      <dsp:nvSpPr>
        <dsp:cNvPr id="0" name=""/>
        <dsp:cNvSpPr/>
      </dsp:nvSpPr>
      <dsp:spPr bwMode="auto">
        <a:xfrm rot="0" flipH="0" flipV="0">
          <a:off x="2956130" y="2764213"/>
          <a:ext cx="1974438" cy="1184662"/>
        </a:xfrm>
        <a:prstGeom prst="rect">
          <a:avLst/>
        </a:prstGeom>
        <a:ln/>
      </dsp:spPr>
      <dsp:style>
        <a:lnRef idx="2">
          <a:schemeClr val="lt1"/>
        </a:lnRef>
        <a:fillRef idx="1">
          <a:schemeClr val="accent3"/>
        </a:fillRef>
        <a:effectRef idx="0">
          <a:srgbClr val="000000"/>
        </a:effectRef>
        <a:fontRef idx="minor">
          <a:schemeClr val="lt1"/>
        </a:fontRef>
      </dsp:style>
      <dsp:txBody>
        <a:bodyPr vertOverflow="overflow" horzOverflow="overflow" vert="horz" wrap="square" lIns="91440" tIns="45720" rIns="91440" bIns="45720" numCol="1" spcCol="0" rtlCol="0" fromWordArt="0" anchor="ctr" anchorCtr="0" forceAA="0" upright="0" compatLnSpc="0"/>
        <a:p>
          <a:pPr algn="ctr">
            <a:lnSpc>
              <a:spcPct val="90000"/>
            </a:lnSpc>
            <a:defRPr/>
          </a:pPr>
          <a:r>
            <a:rPr lang="en-US"/>
            <a:t>- Archivos CSV con series temporales.</a:t>
          </a:r>
          <a:endParaRPr/>
        </a:p>
      </dsp:txBody>
      <dsp:txXfrm rot="0">
        <a:off x="2956130" y="2764213"/>
        <a:ext cx="1974438" cy="1184662"/>
      </dsp:txXfrm>
    </dsp:sp>
  </dsp:spTree>
</dsp:drawing>
</file>

<file path=ppt/diagrams/drawing4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988920152" name=""/>
      <dsp:cNvGrpSpPr/>
    </dsp:nvGrpSpPr>
    <dsp:grpSpPr bwMode="auto">
      <a:xfrm>
        <a:off x="0" y="0"/>
        <a:ext cx="4988440" cy="5338764"/>
        <a:chOff x="0" y="0"/>
        <a:chExt cx="4988440" cy="5338764"/>
      </a:xfrm>
    </dsp:grpSpPr>
    <dsp:sp modelId="{86D9C97B-AB77-4A95-83A6-98C39F342690}">
      <dsp:nvSpPr>
        <dsp:cNvPr id="0" name=""/>
        <dsp:cNvSpPr/>
      </dsp:nvSpPr>
      <dsp:spPr bwMode="auto">
        <a:xfrm>
          <a:off x="0" y="4170"/>
          <a:ext cx="4988440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E0FEB06D-F911-485D-BA77-F064DD18E43B}">
      <dsp:nvSpPr>
        <dsp:cNvPr id="0" name=""/>
        <dsp:cNvSpPr/>
      </dsp:nvSpPr>
      <dsp:spPr bwMode="auto">
        <a:xfrm>
          <a:off x="268742" y="204061"/>
          <a:ext cx="488622" cy="488622"/>
        </a:xfrm>
        <a:prstGeom prst="rect">
          <a:avLst/>
        </a:prstGeom>
        <a:blipFill>
          <a:blip r:embed="rId1"/>
          <a:stretch/>
        </a:blipFill>
        <a:ln w="25400" cap="flat" cmpd="sng" algn="ctr">
          <a:noFill/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350BBF25-D4B7-4E24-9C06-069AF9FDE9EB}">
      <dsp:nvSpPr>
        <dsp:cNvPr id="0" name=""/>
        <dsp:cNvSpPr/>
      </dsp:nvSpPr>
      <dsp:spPr bwMode="auto">
        <a:xfrm>
          <a:off x="1026106" y="4170"/>
          <a:ext cx="3962333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94022" tIns="94022" rIns="94022" bIns="940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1900"/>
            <a:t>- Normalización de señales.</a:t>
          </a:r>
          <a:endParaRPr/>
        </a:p>
      </dsp:txBody>
      <dsp:txXfrm>
        <a:off x="1026106" y="4170"/>
        <a:ext cx="3962333" cy="888403"/>
      </dsp:txXfrm>
    </dsp:sp>
    <dsp:sp modelId="{B8144B25-77AE-4313-8973-F806F0980C78}">
      <dsp:nvSpPr>
        <dsp:cNvPr id="0" name=""/>
        <dsp:cNvSpPr/>
      </dsp:nvSpPr>
      <dsp:spPr bwMode="auto">
        <a:xfrm>
          <a:off x="0" y="1114675"/>
          <a:ext cx="4988440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8567E7BD-5EC3-496E-A581-744733664ADC}">
      <dsp:nvSpPr>
        <dsp:cNvPr id="0" name=""/>
        <dsp:cNvSpPr/>
      </dsp:nvSpPr>
      <dsp:spPr bwMode="auto">
        <a:xfrm>
          <a:off x="268742" y="1314566"/>
          <a:ext cx="488622" cy="488622"/>
        </a:xfrm>
        <a:prstGeom prst="rect">
          <a:avLst/>
        </a:prstGeom>
        <a:blipFill>
          <a:blip r:embed="rId3"/>
          <a:stretch/>
        </a:blipFill>
        <a:ln w="25400" cap="flat" cmpd="sng" algn="ctr">
          <a:noFill/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7AC4DB72-3C6F-4AD0-9614-C875D939FC9A}">
      <dsp:nvSpPr>
        <dsp:cNvPr id="0" name=""/>
        <dsp:cNvSpPr/>
      </dsp:nvSpPr>
      <dsp:spPr bwMode="auto">
        <a:xfrm>
          <a:off x="1026106" y="1114675"/>
          <a:ext cx="3962333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94022" tIns="94022" rIns="94022" bIns="940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1900"/>
            <a:t>- Estadísticos descriptivos.</a:t>
          </a:r>
          <a:endParaRPr/>
        </a:p>
      </dsp:txBody>
      <dsp:txXfrm>
        <a:off x="1026106" y="1114675"/>
        <a:ext cx="3962333" cy="888403"/>
      </dsp:txXfrm>
    </dsp:sp>
    <dsp:sp modelId="{57DE4F96-C9BC-49FE-9C1E-6E7708825461}">
      <dsp:nvSpPr>
        <dsp:cNvPr id="0" name=""/>
        <dsp:cNvSpPr/>
      </dsp:nvSpPr>
      <dsp:spPr bwMode="auto">
        <a:xfrm>
          <a:off x="0" y="2225180"/>
          <a:ext cx="4988440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93C427E9-00C4-49D2-9B69-990C3C8A6E8B}">
      <dsp:nvSpPr>
        <dsp:cNvPr id="0" name=""/>
        <dsp:cNvSpPr/>
      </dsp:nvSpPr>
      <dsp:spPr bwMode="auto">
        <a:xfrm>
          <a:off x="268742" y="2425070"/>
          <a:ext cx="488622" cy="488622"/>
        </a:xfrm>
        <a:prstGeom prst="rect">
          <a:avLst/>
        </a:prstGeom>
        <a:blipFill>
          <a:blip r:embed="rId5"/>
          <a:stretch/>
        </a:blipFill>
        <a:ln w="25400" cap="flat" cmpd="sng" algn="ctr">
          <a:noFill/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FF33268E-056D-4FDC-8AA8-8E469BF06EE4}">
      <dsp:nvSpPr>
        <dsp:cNvPr id="0" name=""/>
        <dsp:cNvSpPr/>
      </dsp:nvSpPr>
      <dsp:spPr bwMode="auto">
        <a:xfrm>
          <a:off x="1026106" y="2225180"/>
          <a:ext cx="3962333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94022" tIns="94022" rIns="94022" bIns="940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1900"/>
            <a:t>- Cálculo de pesos según intensidad.</a:t>
          </a:r>
          <a:endParaRPr/>
        </a:p>
      </dsp:txBody>
      <dsp:txXfrm>
        <a:off x="1026106" y="2225180"/>
        <a:ext cx="3962333" cy="888403"/>
      </dsp:txXfrm>
    </dsp:sp>
    <dsp:sp modelId="{38579381-6790-4DDF-80B6-4AD81EA65EB8}">
      <dsp:nvSpPr>
        <dsp:cNvPr id="0" name=""/>
        <dsp:cNvSpPr/>
      </dsp:nvSpPr>
      <dsp:spPr bwMode="auto">
        <a:xfrm>
          <a:off x="0" y="3335684"/>
          <a:ext cx="4988440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4576C6CA-D30D-4F3C-B33C-0A59602D37AD}">
      <dsp:nvSpPr>
        <dsp:cNvPr id="0" name=""/>
        <dsp:cNvSpPr/>
      </dsp:nvSpPr>
      <dsp:spPr bwMode="auto">
        <a:xfrm>
          <a:off x="268742" y="3535574"/>
          <a:ext cx="488622" cy="488622"/>
        </a:xfrm>
        <a:prstGeom prst="rect">
          <a:avLst/>
        </a:prstGeom>
        <a:blipFill>
          <a:blip r:embed="rId7"/>
          <a:stretch/>
        </a:blipFill>
        <a:ln w="25400" cap="flat" cmpd="sng" algn="ctr">
          <a:noFill/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8564714A-7179-4F5C-AC1F-56DCCA9FF758}">
      <dsp:nvSpPr>
        <dsp:cNvPr id="0" name=""/>
        <dsp:cNvSpPr/>
      </dsp:nvSpPr>
      <dsp:spPr bwMode="auto">
        <a:xfrm>
          <a:off x="1026106" y="3335684"/>
          <a:ext cx="3962333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94022" tIns="94022" rIns="94022" bIns="940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1900"/>
            <a:t>- Interpolación espacial.</a:t>
          </a:r>
          <a:endParaRPr/>
        </a:p>
      </dsp:txBody>
      <dsp:txXfrm>
        <a:off x="1026106" y="3335684"/>
        <a:ext cx="3962333" cy="888403"/>
      </dsp:txXfrm>
    </dsp:sp>
    <dsp:sp modelId="{2182434A-534D-4B2A-AD09-CD34667B5B3C}">
      <dsp:nvSpPr>
        <dsp:cNvPr id="0" name=""/>
        <dsp:cNvSpPr/>
      </dsp:nvSpPr>
      <dsp:spPr bwMode="auto">
        <a:xfrm>
          <a:off x="0" y="4446189"/>
          <a:ext cx="4988440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3ECA01A5-1D30-4E6B-96F7-A96014316747}">
      <dsp:nvSpPr>
        <dsp:cNvPr id="0" name=""/>
        <dsp:cNvSpPr/>
      </dsp:nvSpPr>
      <dsp:spPr bwMode="auto">
        <a:xfrm>
          <a:off x="268742" y="4646080"/>
          <a:ext cx="488622" cy="488622"/>
        </a:xfrm>
        <a:prstGeom prst="rect">
          <a:avLst/>
        </a:prstGeom>
        <a:blipFill>
          <a:blip r:embed="rId9"/>
          <a:stretch/>
        </a:blipFill>
        <a:ln w="25400" cap="flat" cmpd="sng" algn="ctr">
          <a:noFill/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A75CDB93-D6B8-49D2-B72D-F60995A2DCD3}">
      <dsp:nvSpPr>
        <dsp:cNvPr id="0" name=""/>
        <dsp:cNvSpPr/>
      </dsp:nvSpPr>
      <dsp:spPr bwMode="auto">
        <a:xfrm>
          <a:off x="1026106" y="4446189"/>
          <a:ext cx="3962333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94022" tIns="94022" rIns="94022" bIns="940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1900"/>
            <a:t>- Visualización de trayectorias reconstruidas.</a:t>
          </a:r>
          <a:endParaRPr/>
        </a:p>
      </dsp:txBody>
      <dsp:txXfrm>
        <a:off x="1026106" y="4446189"/>
        <a:ext cx="3962333" cy="888403"/>
      </dsp:txXfrm>
    </dsp:sp>
  </dsp:spTree>
</dsp:drawing>
</file>

<file path=ppt/diagrams/drawing5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1219960692" name=""/>
      <dsp:cNvGrpSpPr/>
    </dsp:nvGrpSpPr>
    <dsp:grpSpPr bwMode="auto">
      <a:xfrm>
        <a:off x="0" y="0"/>
        <a:ext cx="7886700" cy="4351338"/>
        <a:chOff x="0" y="0"/>
        <a:chExt cx="7886700" cy="4351338"/>
      </a:xfrm>
    </dsp:grpSpPr>
    <dsp:sp modelId="{4334F198-166D-41E5-87F7-A850EE18F469}">
      <dsp:nvSpPr>
        <dsp:cNvPr id="0" name=""/>
        <dsp:cNvSpPr/>
      </dsp:nvSpPr>
      <dsp:spPr bwMode="auto">
        <a:xfrm>
          <a:off x="145153" y="800136"/>
          <a:ext cx="1005669" cy="1005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11E88A88-C803-40E6-B3A1-91EB6A8AD38C}">
      <dsp:nvSpPr>
        <dsp:cNvPr id="0" name=""/>
        <dsp:cNvSpPr/>
      </dsp:nvSpPr>
      <dsp:spPr bwMode="auto">
        <a:xfrm>
          <a:off x="356344" y="1011326"/>
          <a:ext cx="583288" cy="583288"/>
        </a:xfrm>
        <a:prstGeom prst="rect">
          <a:avLst/>
        </a:prstGeom>
        <a:blipFill>
          <a:blip r:embed="rId1"/>
          <a:stretch/>
        </a:blipFill>
        <a:ln w="25400" cap="flat" cmpd="sng" algn="ctr">
          <a:noFill/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4235D78B-C18D-456C-B260-A1A058BD4928}">
      <dsp:nvSpPr>
        <dsp:cNvPr id="0" name=""/>
        <dsp:cNvSpPr/>
      </dsp:nvSpPr>
      <dsp:spPr bwMode="auto">
        <a:xfrm>
          <a:off x="1366323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2000"/>
            <a:t>- Diferencias de sensibilidad entre sensores.</a:t>
          </a:r>
          <a:endParaRPr/>
        </a:p>
      </dsp:txBody>
      <dsp:txXfrm>
        <a:off x="1366323" y="800136"/>
        <a:ext cx="2370505" cy="1005669"/>
      </dsp:txXfrm>
    </dsp:sp>
    <dsp:sp modelId="{1FE37350-DEF7-4CEC-9CD4-BB0AE33511B3}">
      <dsp:nvSpPr>
        <dsp:cNvPr id="0" name=""/>
        <dsp:cNvSpPr/>
      </dsp:nvSpPr>
      <dsp:spPr bwMode="auto">
        <a:xfrm>
          <a:off x="4149871" y="800136"/>
          <a:ext cx="1005669" cy="1005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0573D6C6-72AD-4712-860B-94CDB2E0B2F9}">
      <dsp:nvSpPr>
        <dsp:cNvPr id="0" name=""/>
        <dsp:cNvSpPr/>
      </dsp:nvSpPr>
      <dsp:spPr bwMode="auto">
        <a:xfrm>
          <a:off x="4361061" y="1011326"/>
          <a:ext cx="583288" cy="583288"/>
        </a:xfrm>
        <a:prstGeom prst="rect">
          <a:avLst/>
        </a:prstGeom>
        <a:blipFill>
          <a:blip r:embed="rId3"/>
          <a:stretch/>
        </a:blipFill>
        <a:ln w="25400" cap="flat" cmpd="sng" algn="ctr">
          <a:noFill/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0950EDCF-E0CB-4DC1-A93B-39234401131A}">
      <dsp:nvSpPr>
        <dsp:cNvPr id="0" name=""/>
        <dsp:cNvSpPr/>
      </dsp:nvSpPr>
      <dsp:spPr bwMode="auto">
        <a:xfrm>
          <a:off x="5371040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2000"/>
            <a:t>- Correlación entre intensidades y posición de la fuente.</a:t>
          </a:r>
          <a:endParaRPr/>
        </a:p>
      </dsp:txBody>
      <dsp:txXfrm>
        <a:off x="5371040" y="800136"/>
        <a:ext cx="2370505" cy="1005669"/>
      </dsp:txXfrm>
    </dsp:sp>
    <dsp:sp modelId="{48481015-0272-49E6-885B-5A89D1932C42}">
      <dsp:nvSpPr>
        <dsp:cNvPr id="0" name=""/>
        <dsp:cNvSpPr/>
      </dsp:nvSpPr>
      <dsp:spPr bwMode="auto">
        <a:xfrm>
          <a:off x="145153" y="2545532"/>
          <a:ext cx="1005669" cy="1005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F7325B65-5010-4646-B9CF-B0057B0D78A9}">
      <dsp:nvSpPr>
        <dsp:cNvPr id="0" name=""/>
        <dsp:cNvSpPr/>
      </dsp:nvSpPr>
      <dsp:spPr bwMode="auto">
        <a:xfrm>
          <a:off x="356344" y="2756723"/>
          <a:ext cx="583288" cy="583288"/>
        </a:xfrm>
        <a:prstGeom prst="rect">
          <a:avLst/>
        </a:prstGeom>
        <a:blipFill>
          <a:blip r:embed="rId5"/>
          <a:stretch/>
        </a:blipFill>
        <a:ln w="25400" cap="flat" cmpd="sng" algn="ctr">
          <a:noFill/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39A50F5C-CE90-4B04-81F7-FB6383DD8B89}">
      <dsp:nvSpPr>
        <dsp:cNvPr id="0" name=""/>
        <dsp:cNvSpPr/>
      </dsp:nvSpPr>
      <dsp:spPr bwMode="auto">
        <a:xfrm>
          <a:off x="1366323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2000"/>
            <a:t>- Posible reconstrucción del movimiento de la luz.</a:t>
          </a:r>
          <a:endParaRPr/>
        </a:p>
      </dsp:txBody>
      <dsp:txXfrm>
        <a:off x="1366323" y="2545532"/>
        <a:ext cx="2370505" cy="1005669"/>
      </dsp:txXfrm>
    </dsp:sp>
    <dsp:sp modelId="{19782F53-2FD7-46BB-9FDF-F77D10496411}">
      <dsp:nvSpPr>
        <dsp:cNvPr id="0" name=""/>
        <dsp:cNvSpPr/>
      </dsp:nvSpPr>
      <dsp:spPr bwMode="auto">
        <a:xfrm>
          <a:off x="4149871" y="2545532"/>
          <a:ext cx="1005669" cy="1005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8D8E7A3F-B1DE-48FF-99F4-4466B46086D3}">
      <dsp:nvSpPr>
        <dsp:cNvPr id="0" name=""/>
        <dsp:cNvSpPr/>
      </dsp:nvSpPr>
      <dsp:spPr bwMode="auto">
        <a:xfrm>
          <a:off x="4361061" y="2756723"/>
          <a:ext cx="583288" cy="583288"/>
        </a:xfrm>
        <a:prstGeom prst="rect">
          <a:avLst/>
        </a:prstGeom>
        <a:blipFill>
          <a:blip r:embed="rId7"/>
          <a:stretch/>
        </a:blipFill>
        <a:ln w="25400" cap="flat" cmpd="sng" algn="ctr">
          <a:noFill/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9CD70BE9-C94F-4C59-9AB6-91A4A9F607A2}">
      <dsp:nvSpPr>
        <dsp:cNvPr id="0" name=""/>
        <dsp:cNvSpPr/>
      </dsp:nvSpPr>
      <dsp:spPr bwMode="auto">
        <a:xfrm>
          <a:off x="5371040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2000"/>
            <a:t>- Validación del sistema como método de localización 2D.</a:t>
          </a:r>
          <a:endParaRPr/>
        </a:p>
      </dsp:txBody>
      <dsp:txXfrm>
        <a:off x="5371040" y="2545532"/>
        <a:ext cx="2370505" cy="1005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 type="node">
          <dgm:prSet phldr="1"/>
        </dgm:pt>
        <dgm:pt modelId="11" type="node">
          <dgm:prSet phldr="1"/>
        </dgm:pt>
        <dgm:pt modelId="2" type="node">
          <dgm:prSet phldr="1"/>
        </dgm:pt>
        <dgm:pt modelId="21" type="node">
          <dgm:prSet phldr="1"/>
        </dgm:pt>
      </dgm:ptLst>
      <dgm:cxnLst>
        <dgm:cxn modelId="4" type="parOf" srcId="0" destId="1" srcOrd="0" destOrd="0"/>
        <dgm:cxn modelId="5" type="parOf" srcId="0" destId="2" srcOrd="1" destOrd="0"/>
        <dgm:cxn modelId="12" type="parOf" srcId="1" destId="11" srcOrd="0" destOrd="0"/>
        <dgm:cxn modelId="23" type="parOf" srcId="2" destId="21" srcOrd="0" destOrd="0"/>
      </dgm:cxnLst>
      <dgm:bg/>
      <dgm:whole/>
    </dgm:dataModel>
  </dgm:sampData>
  <dgm:styleData>
    <dgm:dataModel>
      <dgm:ptLst>
        <dgm:pt modelId="0" type="doc"/>
        <dgm:pt modelId="1" type="node"/>
        <dgm:pt modelId="2" type="node"/>
      </dgm:ptLst>
      <dgm:cxnLst>
        <dgm:cxn modelId="3" type="parOf" srcId="0" destId="1" srcOrd="0" destOrd="0"/>
        <dgm:cxn modelId="4" type="parOf" srcId="0" destId="2" srcOrd="1" destOrd="0"/>
      </dgm:cxnLst>
      <dgm:bg/>
      <dgm:whole/>
    </dgm:dataModel>
  </dgm:styleData>
  <dgm:clrData>
    <dgm:dataModel>
      <dgm:ptLst>
        <dgm:pt modelId="0" type="doc"/>
        <dgm:pt modelId="1" type="node"/>
        <dgm:pt modelId="2" type="node"/>
        <dgm:pt modelId="3" type="node"/>
        <dgm:pt modelId="4" type="node"/>
      </dgm:ptLst>
      <dgm:cxnLst>
        <dgm:cxn modelId="5" type="parOf" srcId="0" destId="1" srcOrd="0" destOrd="0"/>
        <dgm:cxn modelId="6" type="parOf" srcId="0" destId="2" srcOrd="1" destOrd="0"/>
        <dgm:cxn modelId="7" type="parOf" srcId="0" destId="3" srcOrd="2" destOrd="0"/>
        <dgm:cxn modelId="8" type="parOf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rot="0.000000" type="none" r:blip="" blipPhldr="0" lkTxEntry="0" zOrderOff="0" hideGeom="0">
      <dgm:adjLst/>
    </dgm:shape>
    <dgm:presOf/>
    <dgm:constrLst>
      <dgm:constr type="w" for="ch" forName="parentText" ptType="all" refPtType="all" refType="w" refFor="self" op="none" fact="1.000000" val="0"/>
      <dgm:constr type="h" for="ch" forName="parentText" ptType="all" refPtType="all" refType="primFontSz" refFor="ch" refForName="parentText" op="none" fact="0.520000" val="0"/>
      <dgm:constr type="w" for="ch" forName="childText" ptType="all" refPtType="all" refType="w" refFor="self" op="none" fact="1.000000" val="0"/>
      <dgm:constr type="h" for="ch" forName="childText" ptType="all" refPtType="all" refType="primFontSz" refFor="ch" refForName="parentText" op="none" fact="0.460000" val="0"/>
      <dgm:constr type="h" for="ch" forName="parentText" ptType="all" refPtType="all" refType="none" refFor="self" op="equ" fact="1.000000" val="0"/>
      <dgm:constr type="primFontSz" for="ch" forName="parentText" ptType="all" refPtType="all" refType="none" refFor="self" op="equ" fact="1.000000" val="65"/>
      <dgm:constr type="primFontSz" for="ch" forName="childText" ptType="all" refPtType="all" refType="primFontSz" refFor="ch" refForName="parentText" op="equ" fact="1.000000" val="0"/>
      <dgm:constr type="h" for="ch" forName="spacer" ptType="all" refPtType="all" refType="primFontSz" refFor="ch" refForName="parentText" op="none" fact="0.080000" val="0"/>
    </dgm:constrLst>
    <dgm:ruleLst>
      <dgm:rule type="primFontSz" for="ch" forName="parentText" ptType="all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rot="0.000000" type="roundRect" r:blip="" blipPhldr="0" lkTxEntry="0" zOrderOff="0" hideGeom="0">
          <dgm:adjLst/>
        </dgm:shape>
        <dgm:presOf axis="self"/>
        <dgm:constrLst>
          <dgm:constr type="tMarg" for="self" ptType="all" refPtType="all" refType="primFontSz" refFor="self" op="none" fact="0.300000" val="0"/>
          <dgm:constr type="bMarg" for="self" ptType="all" refPtType="all" refType="primFontSz" refFor="self" op="none" fact="0.300000" val="0"/>
          <dgm:constr type="lMarg" for="self" ptType="all" refPtType="all" refType="primFontSz" refFor="self" op="none" fact="0.300000" val="0"/>
          <dgm:constr type="rMarg" for="self" ptType="all" refPtType="all" refType="primFontSz" refFor="self" op="none" fact="0.300000" val="0"/>
        </dgm:constrLst>
        <dgm:ruleLst>
          <dgm:rule type="h" for="self" ptType="all" val="INF" fact="NaN" max="NaN"/>
        </dgm:ruleLst>
      </dgm:layoutNode>
      <dgm:choose name="Name1">
        <dgm:if name="Name2" axis="ch" ptType="node" func="cnt" arg="none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rot="0.000000" type="rect" r:blip="" blipPhldr="0" lkTxEntry="0" zOrderOff="0" hideGeom="0">
              <dgm:adjLst/>
            </dgm:shape>
            <dgm:presOf axis="des" ptType="node"/>
            <dgm:constrLst>
              <dgm:constr type="tMarg" for="self" ptType="all" refPtType="all" refType="primFontSz" refFor="self" op="none" fact="0.100000" val="0"/>
              <dgm:constr type="bMarg" for="self" ptType="all" refPtType="all" refType="primFontSz" refFor="self" op="none" fact="0.100000" val="0"/>
              <dgm:constr type="lMarg" for="self" ptType="all" refPtType="all" refType="w" refFor="self" op="none" fact="0.090000" val="0"/>
            </dgm:constrLst>
            <dgm:ruleLst>
              <dgm:rule type="h" for="self" ptType="all" val="INF" fact="NaN" max="NaN"/>
            </dgm:ruleLst>
          </dgm:layoutNode>
        </dgm:if>
        <dgm:else name="Name3">
          <dgm:choose name="Name4">
            <dgm:if name="Name5" axis="par ch" ptType="doc node" func="cnt" arg="none" op="gte" val="2">
              <dgm:forEach name="Name6" axis="followSib" ptType="sibTrans" cnt="1">
                <dgm:layoutNode name="spacer">
                  <dgm:alg type="sp"/>
                  <dgm:shape rot="0.000000" type="none" r:blip="" blipPhldr="0" lkTxEntry="0" zOrderOff="0" hideGeom="0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 type="node">
          <dgm:prSet phldr="1"/>
        </dgm:pt>
        <dgm:pt modelId="11" type="node">
          <dgm:prSet phldr="1"/>
        </dgm:pt>
        <dgm:pt modelId="12" type="node">
          <dgm:prSet phldr="1"/>
        </dgm:pt>
        <dgm:pt modelId="2" type="node">
          <dgm:prSet phldr="1"/>
        </dgm:pt>
        <dgm:pt modelId="21" type="node">
          <dgm:prSet phldr="1"/>
        </dgm:pt>
        <dgm:pt modelId="22" type="node">
          <dgm:prSet phldr="1"/>
        </dgm:pt>
        <dgm:pt modelId="3" type="node">
          <dgm:prSet phldr="1"/>
        </dgm:pt>
        <dgm:pt modelId="31" type="node">
          <dgm:prSet phldr="1"/>
        </dgm:pt>
        <dgm:pt modelId="32" type="node">
          <dgm:prSet phldr="1"/>
        </dgm:pt>
      </dgm:ptLst>
      <dgm:cxnLst>
        <dgm:cxn modelId="4" type="parOf" srcId="0" destId="1" srcOrd="0" destOrd="0"/>
        <dgm:cxn modelId="5" type="parOf" srcId="0" destId="2" srcOrd="1" destOrd="0"/>
        <dgm:cxn modelId="6" type="parOf" srcId="0" destId="3" srcOrd="2" destOrd="0"/>
        <dgm:cxn modelId="13" type="parOf" srcId="1" destId="11" srcOrd="0" destOrd="0"/>
        <dgm:cxn modelId="14" type="parOf" srcId="1" destId="12" srcOrd="1" destOrd="0"/>
        <dgm:cxn modelId="23" type="parOf" srcId="2" destId="21" srcOrd="0" destOrd="0"/>
        <dgm:cxn modelId="24" type="parOf" srcId="2" destId="22" srcOrd="1" destOrd="0"/>
        <dgm:cxn modelId="33" type="parOf" srcId="3" destId="31" srcOrd="0" destOrd="0"/>
        <dgm:cxn modelId="34" type="parOf" srcId="3" destId="32" srcOrd="1" destOrd="0"/>
      </dgm:cxnLst>
      <dgm:bg/>
      <dgm:whole/>
    </dgm:dataModel>
  </dgm:sampData>
  <dgm:styleData>
    <dgm:dataModel>
      <dgm:ptLst>
        <dgm:pt modelId="0" type="doc"/>
        <dgm:pt modelId="1" type="node"/>
        <dgm:pt modelId="11" type="node"/>
        <dgm:pt modelId="2" type="node"/>
        <dgm:pt modelId="21" type="node"/>
      </dgm:ptLst>
      <dgm:cxnLst>
        <dgm:cxn modelId="4" type="parOf" srcId="0" destId="1" srcOrd="0" destOrd="0"/>
        <dgm:cxn modelId="5" type="parOf" srcId="0" destId="2" srcOrd="1" destOrd="0"/>
        <dgm:cxn modelId="13" type="parOf" srcId="1" destId="11" srcOrd="0" destOrd="0"/>
        <dgm:cxn modelId="23" type="parOf" srcId="2" destId="21" srcOrd="0" destOrd="0"/>
      </dgm:cxnLst>
      <dgm:bg/>
      <dgm:whole/>
    </dgm:dataModel>
  </dgm:styleData>
  <dgm:clrData>
    <dgm:dataModel>
      <dgm:ptLst>
        <dgm:pt modelId="0" type="doc"/>
        <dgm:pt modelId="1" type="node"/>
        <dgm:pt modelId="11" type="node"/>
        <dgm:pt modelId="2" type="node"/>
        <dgm:pt modelId="21" type="node"/>
        <dgm:pt modelId="3" type="node"/>
        <dgm:pt modelId="31" type="node"/>
        <dgm:pt modelId="4" type="node"/>
        <dgm:pt modelId="41" type="node"/>
      </dgm:ptLst>
      <dgm:cxnLst>
        <dgm:cxn modelId="5" type="parOf" srcId="0" destId="1" srcOrd="0" destOrd="0"/>
        <dgm:cxn modelId="6" type="parOf" srcId="0" destId="2" srcOrd="1" destOrd="0"/>
        <dgm:cxn modelId="7" type="parOf" srcId="0" destId="3" srcOrd="2" destOrd="0"/>
        <dgm:cxn modelId="8" type="parOf" srcId="0" destId="4" srcOrd="3" destOrd="0"/>
        <dgm:cxn modelId="13" type="parOf" srcId="1" destId="11" srcOrd="0" destOrd="0"/>
        <dgm:cxn modelId="23" type="parOf" srcId="2" destId="21" srcOrd="0" destOrd="0"/>
        <dgm:cxn modelId="33" type="parOf" srcId="3" destId="31" srcOrd="0" destOrd="0"/>
        <dgm:cxn modelId="43" type="parOf" srcId="4" destId="41" srcOrd="0" destOrd="0"/>
      </dgm:cxnLst>
      <dgm:bg/>
      <dgm:whole/>
    </dgm:dataModel>
  </dgm:clrData>
  <dgm:layoutNode name="Name0">
    <dgm:varLst>
      <dgm:dir val="norm"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rot="0.000000" type="none" r:blip="" blipPhldr="0" lkTxEntry="0" zOrderOff="0" hideGeom="0">
      <dgm:adjLst/>
    </dgm:shape>
    <dgm:presOf/>
    <dgm:constrLst>
      <dgm:constr type="h" for="ch" forName="linNode" ptType="all" refPtType="all" refType="h" refFor="self" op="none" fact="1.000000" val="0"/>
      <dgm:constr type="w" for="ch" forName="linNode" ptType="all" refPtType="all" refType="w" refFor="self" op="none" fact="1.000000" val="0"/>
      <dgm:constr type="h" for="ch" forName="sp" ptType="all" refPtType="all" refType="h" refFor="self" op="none" fact="0.050000" val="0"/>
      <dgm:constr type="primFontSz" for="des" forName="parentText" ptType="all" refPtType="all" refType="none" refFor="self" op="equ" fact="1.000000" val="65"/>
      <dgm:constr type="secFontSz" for="des" forName="descendantText" ptType="all" refPtType="all" refType="none" refFor="self" op="equ" fact="1.000000" val="0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rot="0.000000" type="none" r:blip="" blipPhldr="0" lkTxEntry="0" zOrderOff="0" hideGeom="0">
          <dgm:adjLst/>
        </dgm:shape>
        <dgm:presOf/>
        <dgm:constrLst>
          <dgm:constr type="w" for="ch" forName="parentText" ptType="all" refPtType="all" refType="w" refFor="self" op="none" fact="0.360000" val="0"/>
          <dgm:constr type="w" for="ch" forName="descendantText" ptType="all" refPtType="all" refType="w" refFor="self" op="none" fact="0.640000" val="0"/>
          <dgm:constr type="h" for="ch" forName="parentText" ptType="all" refPtType="all" refType="h" refFor="self" op="none" fact="1.000000" val="0"/>
          <dgm:constr type="h" for="ch" forName="descendantText" ptType="all" refPtType="all" refType="h" refFor="ch" refForName="parentText" op="none" fact="0.800000" val="0"/>
        </dgm:constrLst>
        <dgm:ruleLst/>
        <dgm:layoutNode name="parentText">
          <dgm:varLst>
            <dgm:chMax val="1"/>
            <dgm:bulletEnabled val="1"/>
          </dgm:varLst>
          <dgm:alg type="tx"/>
          <dgm:shape rot="0.000000" type="roundRect" r:blip="" blipPhldr="0" lkTxEntry="0" zOrderOff="3" hideGeom="0">
            <dgm:adjLst/>
          </dgm:shape>
          <dgm:presOf axis="self" ptType="node"/>
          <dgm:constrLst>
            <dgm:constr type="tMarg" for="self" ptType="all" refPtType="all" refType="primFontSz" refFor="self" op="none" fact="0.150000" val="0"/>
            <dgm:constr type="bMarg" for="self" ptType="all" refPtType="all" refType="primFontSz" refFor="self" op="none" fact="0.150000" val="0"/>
            <dgm:constr type="lMarg" for="self" ptType="all" refPtType="all" refType="primFontSz" refFor="self" op="none" fact="0.300000" val="0"/>
            <dgm:constr type="rMarg" for="self" ptType="all" refPtType="all" refType="primFontSz" refFor="self" op="none" fact="0.300000" val="0"/>
          </dgm:constrLst>
          <dgm:ruleLst>
            <dgm:rule type="primFontSz" for="self" ptType="all" val="5" fact="NaN" max="NaN"/>
          </dgm:ruleLst>
        </dgm:layoutNode>
        <dgm:choose name="Name8">
          <dgm:if name="Name9" axis="ch" ptType="node" func="cnt" arg="none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rot="90.000000" type="round2SameRect" r:blip="" blipPhldr="0" lkTxEntry="0" zOrderOff="0" hideGeom="0">
                    <dgm:adjLst/>
                  </dgm:shape>
                </dgm:if>
                <dgm:else name="Name12">
                  <dgm:shape rot="-90.000000" type="round2SameRect" r:blip="" blipPhldr="0" lkTxEntry="0" zOrderOff="0" hideGeom="0">
                    <dgm:adjLst/>
                  </dgm:shape>
                </dgm:else>
              </dgm:choose>
              <dgm:presOf axis="des" ptType="node"/>
              <dgm:constrLst>
                <dgm:constr type="secFontSz" for="self" ptType="all" refPtType="all" refType="none" refFor="self" op="none" fact="1.000000" val="65"/>
                <dgm:constr type="primFontSz" for="self" ptType="all" refPtType="all" refType="secFontSz" refFor="self" op="none" fact="1.000000" val="0"/>
                <dgm:constr type="lMarg" for="self" ptType="all" refPtType="all" refType="secFontSz" refFor="self" op="none" fact="0.300000" val="0"/>
                <dgm:constr type="rMarg" for="self" ptType="all" refPtType="all" refType="secFontSz" refFor="self" op="none" fact="0.300000" val="0"/>
                <dgm:constr type="tMarg" for="self" ptType="all" refPtType="all" refType="secFontSz" refFor="self" op="none" fact="0.150000" val="0"/>
                <dgm:constr type="bMarg" for="self" ptType="all" refPtType="all" refType="secFontSz" refFor="self" op="none" fact="0.150000" val="0"/>
              </dgm:constrLst>
              <dgm:ruleLst>
                <dgm:rule type="secFontSz" for="self" ptType="all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rot="0.000000" type="none" r:blip="" blipPhldr="0" lkTxEntry="0" zOrderOff="0" hideGeom="0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 type="node">
          <dgm:prSet phldr="1"/>
        </dgm:pt>
        <dgm:pt modelId="2" type="node">
          <dgm:prSet phldr="1"/>
        </dgm:pt>
        <dgm:pt modelId="3" type="node">
          <dgm:prSet phldr="1"/>
        </dgm:pt>
        <dgm:pt modelId="4" type="node">
          <dgm:prSet phldr="1"/>
        </dgm:pt>
        <dgm:pt modelId="5" type="node">
          <dgm:prSet phldr="1"/>
        </dgm:pt>
      </dgm:ptLst>
      <dgm:cxnLst>
        <dgm:cxn modelId="6" type="parOf" srcId="0" destId="1" srcOrd="0" destOrd="0"/>
        <dgm:cxn modelId="7" type="parOf" srcId="0" destId="2" srcOrd="1" destOrd="0"/>
        <dgm:cxn modelId="8" type="parOf" srcId="0" destId="3" srcOrd="2" destOrd="0"/>
        <dgm:cxn modelId="9" type="parOf" srcId="0" destId="4" srcOrd="3" destOrd="0"/>
        <dgm:cxn modelId="10" type="parOf" srcId="0" destId="5" srcOrd="4" destOrd="0"/>
      </dgm:cxnLst>
      <dgm:bg/>
      <dgm:whole/>
    </dgm:dataModel>
  </dgm:sampData>
  <dgm:styleData>
    <dgm:dataModel>
      <dgm:ptLst>
        <dgm:pt modelId="0" type="doc"/>
        <dgm:pt modelId="1" type="node"/>
        <dgm:pt modelId="2" type="node"/>
      </dgm:ptLst>
      <dgm:cxnLst>
        <dgm:cxn modelId="3" type="parOf" srcId="0" destId="1" srcOrd="0" destOrd="0"/>
        <dgm:cxn modelId="4" type="parOf" srcId="0" destId="2" srcOrd="1" destOrd="0"/>
      </dgm:cxnLst>
      <dgm:bg/>
      <dgm:whole/>
    </dgm:dataModel>
  </dgm:styleData>
  <dgm:clrData>
    <dgm:dataModel>
      <dgm:ptLst>
        <dgm:pt modelId="0" type="doc"/>
        <dgm:pt modelId="1" type="node"/>
        <dgm:pt modelId="2" type="node"/>
        <dgm:pt modelId="3" type="node"/>
        <dgm:pt modelId="4" type="node"/>
        <dgm:pt modelId="5" type="node"/>
        <dgm:pt modelId="6" type="node"/>
      </dgm:ptLst>
      <dgm:cxnLst>
        <dgm:cxn modelId="7" type="parOf" srcId="0" destId="1" srcOrd="0" destOrd="0"/>
        <dgm:cxn modelId="8" type="parOf" srcId="0" destId="2" srcOrd="1" destOrd="0"/>
        <dgm:cxn modelId="9" type="parOf" srcId="0" destId="3" srcOrd="2" destOrd="0"/>
        <dgm:cxn modelId="10" type="parOf" srcId="0" destId="4" srcOrd="3" destOrd="0"/>
        <dgm:cxn modelId="11" type="parOf" srcId="0" destId="5" srcOrd="4" destOrd="0"/>
        <dgm:cxn modelId="12" type="parOf" srcId="0" destId="6" srcOrd="5" destOrd="0"/>
      </dgm:cxnLst>
      <dgm:bg/>
      <dgm:whole/>
    </dgm:dataModel>
  </dgm:clrData>
  <dgm:layoutNode name="diagram">
    <dgm:varLst>
      <dgm:dir val="norm"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rot="0.000000" type="none" r:blip="" blipPhldr="0" lkTxEntry="0" zOrderOff="0" hideGeom="0">
      <dgm:adjLst/>
    </dgm:shape>
    <dgm:presOf/>
    <dgm:constrLst>
      <dgm:constr type="w" for="ch" forName="node" ptType="all" refPtType="all" refType="w" refFor="self" op="none" fact="1.000000" val="0"/>
      <dgm:constr type="h" for="ch" forName="node" ptType="all" refPtType="all" refType="w" refFor="ch" refForName="node" op="none" fact="0.600000" val="0"/>
      <dgm:constr type="w" for="ch" forName="sibTrans" ptType="all" refPtType="all" refType="w" refFor="ch" refForName="node" op="none" fact="0.100000" val="0"/>
      <dgm:constr type="sp" for="self" ptType="all" refPtType="all" refType="w" refFor="ch" refForName="sibTrans" op="none" fact="1.000000" val="0"/>
      <dgm:constr type="primFontSz" for="ch" forName="node" ptType="all" refPtType="all" refType="none" refFor="self" op="equ" fact="1.000000" val="65"/>
    </dgm:constrLst>
    <dgm:ruleLst/>
    <dgm:forEach name="Name3" axis="ch" ptType="node">
      <dgm:layoutNode name="node">
        <dgm:varLst>
          <dgm:bulletEnabled val="1"/>
        </dgm:varLst>
        <dgm:alg type="tx"/>
        <dgm:shape rot="0.000000" type="rect" r:blip="" blipPhldr="0" lkTxEntry="0" zOrderOff="0" hideGeom="0">
          <dgm:adjLst/>
        </dgm:shape>
        <dgm:presOf axis="desOrSelf" ptType="node"/>
        <dgm:constrLst>
          <dgm:constr type="lMarg" for="self" ptType="all" refPtType="all" refType="primFontSz" refFor="self" op="none" fact="0.300000" val="0"/>
          <dgm:constr type="rMarg" for="self" ptType="all" refPtType="all" refType="primFontSz" refFor="self" op="none" fact="0.300000" val="0"/>
          <dgm:constr type="tMarg" for="self" ptType="all" refPtType="all" refType="primFontSz" refFor="self" op="none" fact="0.300000" val="0"/>
          <dgm:constr type="bMarg" for="self" ptType="all" refPtType="all" refType="primFontSz" refFor="self" op="none" fact="0.300000" val="0"/>
        </dgm:constrLst>
        <dgm:ruleLst>
          <dgm:rule type="primFontSz" for="self" ptType="all" val="5" fact="NaN" max="NaN"/>
        </dgm:ruleLst>
      </dgm:layoutNode>
      <dgm:forEach name="Name4" axis="followSib" ptType="sibTrans" cnt="1">
        <dgm:layoutNode name="sibTrans">
          <dgm:alg type="sp"/>
          <dgm:shape rot="0.000000" type="none" r:blip="" blipPhldr="0" lkTxEntry="0" zOrderOff="0" hideGeom="0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 val="norm"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rot="0.000000" type="none" r:blip="" blipPhldr="0" lkTxEntry="0" zOrderOff="0" hideGeom="0">
      <dgm:adjLst/>
    </dgm:shape>
    <dgm:presOf/>
    <dgm:choose name="Name3">
      <dgm:if name="Name4" axis="ch" ptType="node" func="cnt" arg="none" op="lte" val="3">
        <dgm:constrLst>
          <dgm:constr type="h" for="ch" forName="compNode" ptType="all" refPtType="all" refType="h" refFor="self" op="none" fact="0.300000" val="0"/>
          <dgm:constr type="w" for="ch" forName="compNode" ptType="all" refPtType="all" refType="w" refFor="self" op="none" fact="1.000000" val="0"/>
          <dgm:constr type="h" for="ch" forName="sibTrans" ptType="all" refPtType="all" refType="h" refFor="ch" refForName="compNode" op="none" fact="0.250000" val="0"/>
          <dgm:constr type="primFontSz" for="des" forName="parTx" ptType="all" refPtType="all" refType="none" refFor="self" op="none" fact="1.000000" val="25"/>
          <dgm:constr type="primFontSz" for="des" forName="desTx" ptType="all" refPtType="all" refType="primFontSz" refFor="des" refForName="parTx" op="lte" fact="0.750000" val="0"/>
          <dgm:constr type="h" for="des" forName="compNode" ptType="all" refPtType="all" refType="none" refFor="self" op="equ" fact="1.000000" val="0"/>
          <dgm:constr type="h" for="des" forName="bgRect" ptType="all" refPtType="all" refType="none" refFor="self" op="equ" fact="1.000000" val="0"/>
          <dgm:constr type="h" for="des" forName="iconRect" ptType="all" refPtType="all" refType="none" refFor="self" op="equ" fact="1.000000" val="0"/>
          <dgm:constr type="w" for="des" forName="iconRect" ptType="all" refPtType="all" refType="none" refFor="self" op="equ" fact="1.000000" val="0"/>
          <dgm:constr type="h" for="des" forName="spaceRect" ptType="all" refPtType="all" refType="none" refFor="self" op="equ" fact="1.000000" val="0"/>
          <dgm:constr type="h" for="des" forName="parTx" ptType="all" refPtType="all" refType="none" refFor="self" op="equ" fact="1.000000" val="0"/>
          <dgm:constr type="h" for="des" forName="desTx" ptType="all" refPtType="all" refType="none" refFor="self" op="equ" fact="1.000000" val="0"/>
        </dgm:constrLst>
      </dgm:if>
      <dgm:if name="Name5" axis="ch" ptType="node" func="cnt" arg="none" op="lte" val="4">
        <dgm:constrLst>
          <dgm:constr type="h" for="ch" forName="compNode" ptType="all" refPtType="all" refType="h" refFor="self" op="none" fact="0.300000" val="0"/>
          <dgm:constr type="w" for="ch" forName="compNode" ptType="all" refPtType="all" refType="w" refFor="self" op="none" fact="1.000000" val="0"/>
          <dgm:constr type="h" for="ch" forName="sibTrans" ptType="all" refPtType="all" refType="h" refFor="ch" refForName="compNode" op="none" fact="0.250000" val="0"/>
          <dgm:constr type="primFontSz" for="des" forName="parTx" ptType="all" refPtType="all" refType="none" refFor="self" op="none" fact="1.000000" val="22"/>
          <dgm:constr type="primFontSz" for="des" forName="desTx" ptType="all" refPtType="all" refType="primFontSz" refFor="des" refForName="parTx" op="lte" fact="0.750000" val="0"/>
          <dgm:constr type="h" for="des" forName="compNode" ptType="all" refPtType="all" refType="none" refFor="self" op="equ" fact="1.000000" val="0"/>
          <dgm:constr type="h" for="des" forName="bgRect" ptType="all" refPtType="all" refType="none" refFor="self" op="equ" fact="1.000000" val="0"/>
          <dgm:constr type="h" for="des" forName="iconRect" ptType="all" refPtType="all" refType="none" refFor="self" op="equ" fact="1.000000" val="0"/>
          <dgm:constr type="w" for="des" forName="iconRect" ptType="all" refPtType="all" refType="none" refFor="self" op="equ" fact="1.000000" val="0"/>
          <dgm:constr type="h" for="des" forName="spaceRect" ptType="all" refPtType="all" refType="none" refFor="self" op="equ" fact="1.000000" val="0"/>
          <dgm:constr type="h" for="des" forName="parTx" ptType="all" refPtType="all" refType="none" refFor="self" op="equ" fact="1.000000" val="0"/>
          <dgm:constr type="h" for="des" forName="desTx" ptType="all" refPtType="all" refType="none" refFor="self" op="equ" fact="1.000000" val="0"/>
        </dgm:constrLst>
      </dgm:if>
      <dgm:if name="Name6" axis="ch" ptType="node" func="cnt" arg="none" op="lte" val="6">
        <dgm:constrLst>
          <dgm:constr type="h" for="ch" forName="compNode" ptType="all" refPtType="all" refType="h" refFor="self" op="none" fact="0.300000" val="0"/>
          <dgm:constr type="w" for="ch" forName="compNode" ptType="all" refPtType="all" refType="w" refFor="self" op="none" fact="1.000000" val="0"/>
          <dgm:constr type="h" for="ch" forName="sibTrans" ptType="all" refPtType="all" refType="h" refFor="ch" refForName="compNode" op="none" fact="0.250000" val="0"/>
          <dgm:constr type="primFontSz" for="des" forName="parTx" ptType="all" refPtType="all" refType="none" refFor="self" op="none" fact="1.000000" val="19"/>
          <dgm:constr type="primFontSz" for="des" forName="desTx" ptType="all" refPtType="all" refType="primFontSz" refFor="des" refForName="parTx" op="lte" fact="0.750000" val="0"/>
          <dgm:constr type="h" for="des" forName="compNode" ptType="all" refPtType="all" refType="none" refFor="self" op="equ" fact="1.000000" val="0"/>
          <dgm:constr type="h" for="des" forName="bgRect" ptType="all" refPtType="all" refType="none" refFor="self" op="equ" fact="1.000000" val="0"/>
          <dgm:constr type="h" for="des" forName="iconRect" ptType="all" refPtType="all" refType="none" refFor="self" op="equ" fact="1.000000" val="0"/>
          <dgm:constr type="w" for="des" forName="iconRect" ptType="all" refPtType="all" refType="none" refFor="self" op="equ" fact="1.000000" val="0"/>
          <dgm:constr type="h" for="des" forName="spaceRect" ptType="all" refPtType="all" refType="none" refFor="self" op="equ" fact="1.000000" val="0"/>
          <dgm:constr type="h" for="des" forName="parTx" ptType="all" refPtType="all" refType="none" refFor="self" op="equ" fact="1.000000" val="0"/>
          <dgm:constr type="h" for="des" forName="desTx" ptType="all" refPtType="all" refType="none" refFor="self" op="equ" fact="1.000000" val="0"/>
        </dgm:constrLst>
      </dgm:if>
      <dgm:else name="Name7">
        <dgm:constrLst>
          <dgm:constr type="h" for="ch" forName="compNode" ptType="all" refPtType="all" refType="h" refFor="self" op="none" fact="0.300000" val="0"/>
          <dgm:constr type="w" for="ch" forName="compNode" ptType="all" refPtType="all" refType="w" refFor="self" op="none" fact="1.000000" val="0"/>
          <dgm:constr type="h" for="ch" forName="sibTrans" ptType="all" refPtType="all" refType="h" refFor="ch" refForName="compNode" op="none" fact="0.250000" val="0"/>
          <dgm:constr type="primFontSz" for="des" forName="parTx" ptType="all" refPtType="all" refType="none" refFor="self" op="none" fact="1.000000" val="16"/>
          <dgm:constr type="primFontSz" for="des" forName="desTx" ptType="all" refPtType="all" refType="primFontSz" refFor="des" refForName="parTx" op="lte" fact="0.750000" val="0"/>
          <dgm:constr type="h" for="des" forName="compNode" ptType="all" refPtType="all" refType="none" refFor="self" op="equ" fact="1.000000" val="0"/>
          <dgm:constr type="h" for="des" forName="bgRect" ptType="all" refPtType="all" refType="none" refFor="self" op="equ" fact="1.000000" val="0"/>
          <dgm:constr type="h" for="des" forName="iconRect" ptType="all" refPtType="all" refType="none" refFor="self" op="equ" fact="1.000000" val="0"/>
          <dgm:constr type="w" for="des" forName="iconRect" ptType="all" refPtType="all" refType="none" refFor="self" op="equ" fact="1.000000" val="0"/>
          <dgm:constr type="h" for="des" forName="spaceRect" ptType="all" refPtType="all" refType="none" refFor="self" op="equ" fact="1.000000" val="0"/>
          <dgm:constr type="h" for="des" forName="parTx" ptType="all" refPtType="all" refType="none" refFor="self" op="equ" fact="1.000000" val="0"/>
          <dgm:constr type="h" for="des" forName="desTx" ptType="all" refPtType="all" refType="none" refFor="self" op="equ" fact="1.000000" val="0"/>
        </dgm:constrLst>
      </dgm:else>
    </dgm:choose>
    <dgm:ruleLst>
      <dgm:rule type="h" for="ch" forName="compNode" ptType="all" val="0" fact="NaN" max="NaN"/>
    </dgm:ruleLst>
    <dgm:forEach name="Name8" axis="ch" ptType="node">
      <dgm:layoutNode name="compNode">
        <dgm:alg type="composite"/>
        <dgm:shape rot="0.000000" type="none" r:blip="" blipPhldr="0" lkTxEntry="0" zOrderOff="0" hideGeom="0">
          <dgm:adjLst/>
        </dgm:shape>
        <dgm:presOf axis="self"/>
        <dgm:choose name="Name9">
          <dgm:if name="Name10" axis="ch" ptType="node" func="cnt" arg="none" op="gte" val="1">
            <dgm:constrLst>
              <dgm:constr type="w" for="ch" forName="bgRect" ptType="all" refPtType="all" refType="w" refFor="self" op="none" fact="1.000000" val="0"/>
              <dgm:constr type="h" for="ch" forName="bgRect" ptType="all" refPtType="all" refType="h" refFor="self" op="none" fact="1.000000" val="0"/>
              <dgm:constr type="l" for="ch" forName="bgRect" ptType="all" refPtType="all" refType="none" refFor="self" op="none" fact="1.000000" val="0"/>
              <dgm:constr type="t" for="ch" forName="bgRect" ptType="all" refPtType="all" refType="none" refFor="self" op="none" fact="1.000000" val="0"/>
              <dgm:constr type="h" for="ch" forName="iconRect" ptType="all" refPtType="all" refType="h" refFor="self" op="none" fact="0.550000" val="0"/>
              <dgm:constr type="w" for="ch" forName="iconRect" ptType="all" refPtType="all" refType="h" refFor="ch" refForName="iconRect" op="none" fact="1.000000" val="0"/>
              <dgm:constr type="l" for="ch" forName="iconRect" ptType="all" refPtType="all" refType="h" refFor="ch" refForName="iconRect" op="none" fact="0.550000" val="0"/>
              <dgm:constr type="ctrY" for="ch" forName="iconRect" ptType="all" refPtType="all" refType="ctrY" refFor="ch" refForName="bgRect" op="none" fact="1.000000" val="0"/>
              <dgm:constr type="w" for="ch" forName="spaceRect" ptType="all" refPtType="all" refType="l" refFor="ch" refForName="iconRect" op="none" fact="1.000000" val="0"/>
              <dgm:constr type="h" for="ch" forName="spaceRect" ptType="all" refPtType="all" refType="h" refFor="self" op="none" fact="1.000000" val="0"/>
              <dgm:constr type="l" for="ch" forName="spaceRect" ptType="all" refPtType="all" refType="r" refFor="ch" refForName="iconRect" op="none" fact="1.000000" val="0"/>
              <dgm:constr type="t" for="ch" forName="spaceRect" ptType="all" refPtType="all" refType="none" refFor="self" op="none" fact="1.000000" val="0"/>
              <dgm:constr type="w" for="ch" forName="parTx" ptType="all" refPtType="all" refType="w" refFor="self" op="none" fact="0.450000" val="0"/>
              <dgm:constr type="h" for="ch" forName="parTx" ptType="all" refPtType="all" refType="h" refFor="self" op="none" fact="1.000000" val="0"/>
              <dgm:constr type="l" for="ch" forName="parTx" ptType="all" refPtType="all" refType="r" refFor="ch" refForName="spaceRect" op="none" fact="1.000000" val="0"/>
              <dgm:constr type="t" for="ch" forName="parTx" ptType="all" refPtType="all" refType="none" refFor="self" op="none" fact="1.000000" val="0"/>
              <dgm:constr type="h" for="ch" forName="desTx" ptType="all" refPtType="all" refType="h" refFor="self" op="none" fact="1.000000" val="0"/>
              <dgm:constr type="l" for="ch" forName="desTx" ptType="all" refPtType="all" refType="r" refFor="ch" refForName="parTx" op="none" fact="1.000000" val="0"/>
              <dgm:constr type="t" for="ch" forName="desTx" ptType="all" refPtType="all" refType="none" refFor="self" op="none" fact="1.000000" val="0"/>
            </dgm:constrLst>
          </dgm:if>
          <dgm:else name="Name11">
            <dgm:constrLst>
              <dgm:constr type="w" for="ch" forName="bgRect" ptType="all" refPtType="all" refType="w" refFor="self" op="none" fact="1.000000" val="0"/>
              <dgm:constr type="h" for="ch" forName="bgRect" ptType="all" refPtType="all" refType="h" refFor="self" op="none" fact="1.000000" val="0"/>
              <dgm:constr type="l" for="ch" forName="bgRect" ptType="all" refPtType="all" refType="none" refFor="self" op="none" fact="1.000000" val="0"/>
              <dgm:constr type="t" for="ch" forName="bgRect" ptType="all" refPtType="all" refType="none" refFor="self" op="none" fact="1.000000" val="0"/>
              <dgm:constr type="h" for="ch" forName="iconRect" ptType="all" refPtType="all" refType="h" refFor="self" op="none" fact="0.550000" val="0"/>
              <dgm:constr type="w" for="ch" forName="iconRect" ptType="all" refPtType="all" refType="h" refFor="ch" refForName="iconRect" op="none" fact="1.000000" val="0"/>
              <dgm:constr type="l" for="ch" forName="iconRect" ptType="all" refPtType="all" refType="h" refFor="ch" refForName="iconRect" op="none" fact="0.550000" val="0"/>
              <dgm:constr type="ctrY" for="ch" forName="iconRect" ptType="all" refPtType="all" refType="ctrY" refFor="ch" refForName="bgRect" op="none" fact="1.000000" val="0"/>
              <dgm:constr type="w" for="ch" forName="spaceRect" ptType="all" refPtType="all" refType="l" refFor="ch" refForName="iconRect" op="none" fact="1.000000" val="0"/>
              <dgm:constr type="h" for="ch" forName="spaceRect" ptType="all" refPtType="all" refType="h" refFor="self" op="none" fact="1.000000" val="0"/>
              <dgm:constr type="l" for="ch" forName="spaceRect" ptType="all" refPtType="all" refType="r" refFor="ch" refForName="iconRect" op="none" fact="1.000000" val="0"/>
              <dgm:constr type="t" for="ch" forName="spaceRect" ptType="all" refPtType="all" refType="none" refFor="self" op="none" fact="1.000000" val="0"/>
              <dgm:constr type="h" for="ch" forName="parTx" ptType="all" refPtType="all" refType="h" refFor="self" op="none" fact="1.000000" val="0"/>
              <dgm:constr type="l" for="ch" forName="parTx" ptType="all" refPtType="all" refType="r" refFor="ch" refForName="spaceRect" op="none" fact="1.000000" val="0"/>
              <dgm:constr type="t" for="ch" forName="parTx" ptType="all" refPtType="all" refType="none" refFor="self" op="none" fact="1.000000" val="0"/>
            </dgm:constrLst>
          </dgm:else>
        </dgm:choose>
        <dgm:ruleLst>
          <dgm:rule type="h" for="self" ptType="all" val="INF" fact="NaN" max="NaN"/>
        </dgm:ruleLst>
        <dgm:layoutNode name="bgRect" styleLbl="bgShp">
          <dgm:alg type="sp"/>
          <dgm:shape rot="0.000000" type="roundRect" r:blip="" blipPhldr="0" lkTxEntry="0" zOrderOff="0" hideGeom="0">
            <dgm:adjLst>
              <dgm:adj idx="1" val="0.100000"/>
            </dgm:adjLst>
          </dgm:shape>
          <dgm:presOf/>
          <dgm:constrLst/>
          <dgm:ruleLst/>
        </dgm:layoutNode>
        <dgm:layoutNode name="iconRect" styleLbl="node1">
          <dgm:alg type="sp"/>
          <dgm:shape rot="0.000000" type="rect" r:blip="" blipPhldr="1" lkTxEntry="0" zOrderOff="0" hideGeom="0">
            <dgm:adjLst/>
          </dgm:shape>
          <dgm:presOf/>
          <dgm:constrLst/>
          <dgm:ruleLst/>
        </dgm:layoutNode>
        <dgm:layoutNode name="spaceRect">
          <dgm:alg type="sp"/>
          <dgm:shape rot="0.000000" type="none" r:blip="" blipPhldr="0" lkTxEntry="0" zOrderOff="0" hideGeom="0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rot="0.000000" type="rect" r:blip="" blipPhldr="0" lkTxEntry="0" zOrderOff="0" hideGeom="0">
            <dgm:adjLst/>
          </dgm:shape>
          <dgm:presOf axis="self" ptType="node"/>
          <dgm:constrLst>
            <dgm:constr type="lMarg" for="self" ptType="all" refPtType="all" refType="h" refFor="self" op="none" fact="0.300000" val="0"/>
            <dgm:constr type="rMarg" for="self" ptType="all" refPtType="all" refType="h" refFor="self" op="none" fact="0.300000" val="0"/>
            <dgm:constr type="tMarg" for="self" ptType="all" refPtType="all" refType="h" refFor="self" op="none" fact="0.300000" val="0"/>
            <dgm:constr type="bMarg" for="self" ptType="all" refPtType="all" refType="h" refFor="self" op="none" fact="0.300000" val="0"/>
          </dgm:constrLst>
          <dgm:ruleLst>
            <dgm:rule type="primFontSz" for="self" ptType="all" val="14" fact="NaN" max="NaN"/>
            <dgm:rule type="h" for="self" ptType="all" val="INF" fact="NaN" max="NaN"/>
          </dgm:ruleLst>
        </dgm:layoutNode>
        <dgm:choose name="Name12">
          <dgm:if name="Name13" axis="ch" ptType="node" func="cnt" arg="none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rot="0.000000" type="rect" r:blip="" blipPhldr="0" lkTxEntry="0" zOrderOff="0" hideGeom="0">
                <dgm:adjLst/>
              </dgm:shape>
              <dgm:presOf axis="des" ptType="node"/>
              <dgm:constrLst>
                <dgm:constr type="primFontSz" for="self" ptType="all" refPtType="all" refType="none" refFor="self" op="none" fact="1.000000" val="18"/>
                <dgm:constr type="secFontSz" for="self" ptType="all" refPtType="all" refType="primFontSz" refFor="self" op="none" fact="1.000000" val="0"/>
                <dgm:constr type="lMarg" for="self" ptType="all" refPtType="all" refType="h" refFor="self" op="none" fact="0.300000" val="0"/>
                <dgm:constr type="rMarg" for="self" ptType="all" refPtType="all" refType="h" refFor="self" op="none" fact="0.300000" val="0"/>
                <dgm:constr type="tMarg" for="self" ptType="all" refPtType="all" refType="h" refFor="self" op="none" fact="0.300000" val="0"/>
                <dgm:constr type="bMarg" for="self" ptType="all" refPtType="all" refType="h" refFor="self" op="none" fact="0.300000" val="0"/>
              </dgm:constrLst>
              <dgm:ruleLst>
                <dgm:rule type="primFontSz" for="self" ptType="all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rot="0.000000" type="none" r:blip="" blipPhldr="0" lkTxEntry="0" zOrderOff="0" hideGeom="0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 val="norm"/>
      <dgm:resizeHandles val="exact"/>
    </dgm:varLst>
    <dgm:alg type="sp"/>
    <dgm:shape rot="0.000000" type="none" r:blip="" blipPhldr="0" lkTxEntry="0" zOrderOff="0" hideGeom="0">
      <dgm:adjLst/>
    </dgm:shape>
    <dgm:presOf/>
    <dgm:choose name="Name0">
      <dgm:if name="Name1" axis="ch" ptType="node" func="cnt" arg="none" op="lte" val="3">
        <dgm:constrLst>
          <dgm:constr type="w" for="ch" forName="container" ptType="all" refPtType="all" refType="w" refFor="self" op="none" fact="1.000000" val="0"/>
          <dgm:constr type="h" for="ch" forName="container" ptType="all" refPtType="all" refType="h" refFor="self" op="none" fact="0.400000" val="0"/>
        </dgm:constrLst>
      </dgm:if>
      <dgm:else name="Name2">
        <dgm:constrLst>
          <dgm:constr type="w" for="ch" forName="container" ptType="all" refPtType="all" refType="w" refFor="self" op="none" fact="1.000000" val="0"/>
          <dgm:constr type="h" for="ch" forName="container" ptType="all" refPtType="all" refType="h" refFor="self" op="none" fact="1.000000" val="0"/>
        </dgm:constrLst>
      </dgm:else>
    </dgm:choose>
    <dgm:ruleLst>
      <dgm:rule type="h" for="ch" forName="container" ptType="all" val="INF" fact="NaN" max="NaN"/>
    </dgm:ruleLst>
    <dgm:layoutNode name="container">
      <dgm:varLst>
        <dgm:dir val="norm"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rot="0.000000" type="none" r:blip="" blipPhldr="0" lkTxEntry="0" zOrderOff="0" hideGeom="0">
        <dgm:adjLst/>
      </dgm:shape>
      <dgm:presOf/>
      <dgm:constrLst>
        <dgm:constr type="w" for="ch" forName="compNode" ptType="all" refPtType="all" refType="w" refFor="self" op="none" fact="1.000000" val="0"/>
        <dgm:constr type="h" for="ch" forName="compNode" ptType="all" refPtType="all" refType="w" refFor="self" op="none" fact="0.280000" val="0"/>
        <dgm:constr type="w" for="ch" forName="sibTrans" ptType="all" refPtType="all" refType="w" refFor="ch" refForName="compNode" op="none" fact="0.115000" val="0"/>
        <dgm:constr type="sp" for="self" ptType="all" refPtType="all" refType="h" refFor="self" op="equ" fact="0.170000" val="0"/>
        <dgm:constr type="primFontSz" for="des" ptType="node" refPtType="all" refType="none" refFor="self" op="equ" fact="1.000000" val="24"/>
        <dgm:constr type="h" for="des" forName="compNode" ptType="all" refPtType="all" refType="none" refFor="self" op="equ" fact="1.000000" val="0"/>
        <dgm:constr type="h" for="des" forName="iconBgRect" ptType="all" refPtType="all" refType="none" refFor="self" op="equ" fact="1.000000" val="0"/>
      </dgm:constrLst>
      <dgm:ruleLst>
        <dgm:rule type="w" for="ch" forName="compNode" ptType="all" val="60" fact="NaN" max="NaN"/>
      </dgm:ruleLst>
      <dgm:forEach name="Name6" axis="ch" ptType="node">
        <dgm:layoutNode name="compNode">
          <dgm:alg type="composite"/>
          <dgm:shape rot="0.000000" type="none" r:blip="" blipPhldr="0" lkTxEntry="0" zOrderOff="0" hideGeom="0">
            <dgm:adjLst/>
          </dgm:shape>
          <dgm:presOf axis="self"/>
          <dgm:constrLst>
            <dgm:constr type="w" for="ch" forName="iconBgRect" ptType="all" refPtType="all" refType="w" refFor="self" op="none" fact="0.280000" val="0"/>
            <dgm:constr type="h" for="ch" forName="iconBgRect" ptType="all" refPtType="all" refType="w" refFor="ch" refForName="iconBgRect" op="none" fact="1.000000" val="0"/>
            <dgm:constr type="t" for="ch" forName="iconBgRect" ptType="all" refPtType="all" refType="none" refFor="self" op="none" fact="1.000000" val="0"/>
            <dgm:constr type="l" for="ch" forName="iconBgRect" ptType="all" refPtType="all" refType="none" refFor="self" op="none" fact="1.000000" val="0"/>
            <dgm:constr type="w" for="ch" forName="iconRect" ptType="all" refPtType="all" refType="w" refFor="ch" refForName="iconBgRect" op="none" fact="0.580000" val="0"/>
            <dgm:constr type="h" for="ch" forName="iconRect" ptType="all" refPtType="all" refType="w" refFor="ch" refForName="iconRect" op="none" fact="1.000000" val="0"/>
            <dgm:constr type="ctrX" for="ch" forName="iconRect" ptType="all" refPtType="all" refType="ctrX" refFor="ch" refForName="iconBgRect" op="none" fact="1.000000" val="0"/>
            <dgm:constr type="ctrY" for="ch" forName="iconRect" ptType="all" refPtType="all" refType="ctrY" refFor="ch" refForName="iconBgRect" op="none" fact="1.000000" val="0"/>
            <dgm:constr type="w" for="ch" forName="spaceRect" ptType="all" refPtType="all" refType="w" refFor="self" op="none" fact="0.060000" val="0"/>
            <dgm:constr type="h" for="ch" forName="spaceRect" ptType="all" refPtType="all" refType="h" refFor="ch" refForName="iconBgRect" op="none" fact="1.000000" val="0"/>
            <dgm:constr type="t" for="ch" forName="spaceRect" ptType="all" refPtType="all" refType="t" refFor="ch" refForName="iconBgRect" op="none" fact="1.000000" val="0"/>
            <dgm:constr type="l" for="ch" forName="spaceRect" ptType="all" refPtType="all" refType="r" refFor="ch" refForName="iconBgRect" op="none" fact="1.000000" val="0"/>
            <dgm:constr type="h" for="ch" forName="textRect" ptType="all" refPtType="all" refType="h" refFor="ch" refForName="iconBgRect" op="none" fact="1.000000" val="0"/>
            <dgm:constr type="t" for="ch" forName="textRect" ptType="all" refPtType="all" refType="t" refFor="ch" refForName="iconBgRect" op="none" fact="1.000000" val="0"/>
            <dgm:constr type="l" for="ch" forName="textRect" ptType="all" refPtType="all" refType="r" refFor="ch" refForName="spaceRect" op="none" fact="1.000000" val="0"/>
          </dgm:constrLst>
          <dgm:ruleLst/>
          <dgm:layoutNode name="iconBgRect" styleLbl="bgShp">
            <dgm:alg type="sp"/>
            <dgm:shape rot="0.000000" type="ellipse" r:blip="" blipPhldr="0" lkTxEntry="0" zOrderOff="0" hideGeom="0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rot="0.000000" type="rect" r:blip="" blipPhldr="1" lkTxEntry="0" zOrderOff="0" hideGeom="0">
              <dgm:adjLst/>
            </dgm:shape>
            <dgm:presOf/>
            <dgm:constrLst/>
            <dgm:ruleLst/>
          </dgm:layoutNode>
          <dgm:layoutNode name="spaceRect">
            <dgm:alg type="sp"/>
            <dgm:shape rot="0.000000" type="none" r:blip="" blipPhldr="0" lkTxEntry="0" zOrderOff="0" hideGeom="0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rot="0.000000" type="rect" r:blip="" blipPhldr="0" lkTxEntry="0" zOrderOff="0" hideGeom="0">
              <dgm:adjLst/>
            </dgm:shape>
            <dgm:presOf axis="self" ptType="node"/>
            <dgm:constrLst>
              <dgm:constr type="lMarg" for="self" ptType="all" refPtType="all" refType="none" refFor="self" op="none" fact="1.000000" val="0"/>
              <dgm:constr type="rMarg" for="self" ptType="all" refPtType="all" refType="none" refFor="self" op="none" fact="1.000000" val="0"/>
              <dgm:constr type="tMarg" for="self" ptType="all" refPtType="all" refType="none" refFor="self" op="none" fact="1.000000" val="0"/>
              <dgm:constr type="bMarg" for="self" ptType="all" refPtType="all" refType="none" refFor="self" op="none" fact="1.000000" val="0"/>
            </dgm:constrLst>
            <dgm:ruleLst>
              <dgm:rule type="primFontSz" for="self" ptType="all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rot="0.000000" type="rect" r:blip="" blipPhldr="0" lkTxEntry="0" zOrderOff="0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callout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sst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revTx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callout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sst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revTx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callout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sst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revTx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callout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sst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revTx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callout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sst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revTx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</dgm:styleDef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C6C705-7AD4-4833-8AEF-80CEE986B943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A94A324-11A5-F763-4B91-A16CFE4363FB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C4D5DA-3083-7DB3-487D-7ABC030FC1DA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0CA24D-C16D-AD3F-009E-010A927D0DA2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74E3BF7-3C51-292B-317D-DF0B609403CA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28750FC-4D64-4DAA-BC26-EC5ECAC7A64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117AD5-BA6E-CFE0-E8F7-CF0B8625DA8D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5669F23-E987-A132-E92E-112AE4A9E2B3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E938048-9181-32A7-B166-F00F98A4E1D0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FC8262E-D988-92D6-A7BF-6665CFB836F3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DC256D-0CAB-D218-1FE7-18AAD2E929EC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9329B71-ACCF-D4D3-F629-A9F2FFA4C2ED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9937392-9816-B915-CC31-78C153F4D2C0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BCAD085-E8A6-8845-BD4E-CB4CCA059FC4}" type="datetimeFigureOut">
              <a:rPr lang="en-US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FF6DA9-008F-8B48-92A6-B652298478BF}" type="slidenum">
              <a:rPr lang="en-US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microsoft.com/office/2007/relationships/diagramDrawing" Target="../diagrams/drawing4.xml" /><Relationship Id="rId4" Type="http://schemas.openxmlformats.org/officeDocument/2006/relationships/diagramData" Target="../diagrams/data4.xml" /><Relationship Id="rId5" Type="http://schemas.openxmlformats.org/officeDocument/2006/relationships/diagramColors" Target="../diagrams/colors4.xml" /><Relationship Id="rId6" Type="http://schemas.openxmlformats.org/officeDocument/2006/relationships/diagramLayout" Target="../diagrams/layout4.xml" /><Relationship Id="rId7" Type="http://schemas.openxmlformats.org/officeDocument/2006/relationships/diagramQuickStyle" Target="../diagrams/quickStyle4.xml" 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Relationship Id="rId4" Type="http://schemas.microsoft.com/office/2007/relationships/diagramDrawing" Target="../diagrams/drawing5.xml" /><Relationship Id="rId5" Type="http://schemas.openxmlformats.org/officeDocument/2006/relationships/diagramData" Target="../diagrams/data5.xml" /><Relationship Id="rId6" Type="http://schemas.openxmlformats.org/officeDocument/2006/relationships/diagramColors" Target="../diagrams/colors5.xml" /><Relationship Id="rId7" Type="http://schemas.openxmlformats.org/officeDocument/2006/relationships/diagramLayout" Target="../diagrams/layout5.xml" /><Relationship Id="rId8" Type="http://schemas.openxmlformats.org/officeDocument/2006/relationships/diagramQuickStyle" Target="../diagrams/quickStyle5.xml" 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microsoft.com/office/2007/relationships/diagramDrawing" Target="../diagrams/drawing1.xml" /><Relationship Id="rId4" Type="http://schemas.openxmlformats.org/officeDocument/2006/relationships/diagramData" Target="../diagrams/data1.xml" /><Relationship Id="rId5" Type="http://schemas.openxmlformats.org/officeDocument/2006/relationships/diagramColors" Target="../diagrams/colors1.xml" /><Relationship Id="rId6" Type="http://schemas.openxmlformats.org/officeDocument/2006/relationships/diagramLayout" Target="../diagrams/layout1.xml" /><Relationship Id="rId7" Type="http://schemas.openxmlformats.org/officeDocument/2006/relationships/diagramQuickStyle" Target="../diagrams/quickStyle1.xml" 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microsoft.com/office/2007/relationships/diagramDrawing" Target="../diagrams/drawing2.xml" /><Relationship Id="rId5" Type="http://schemas.openxmlformats.org/officeDocument/2006/relationships/diagramData" Target="../diagrams/data2.xml" /><Relationship Id="rId6" Type="http://schemas.openxmlformats.org/officeDocument/2006/relationships/diagramColors" Target="../diagrams/colors2.xml" /><Relationship Id="rId7" Type="http://schemas.openxmlformats.org/officeDocument/2006/relationships/diagramLayout" Target="../diagrams/layout2.xml" /><Relationship Id="rId8" Type="http://schemas.openxmlformats.org/officeDocument/2006/relationships/diagramQuickStyle" Target="../diagrams/quickStyle2.xml" 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microsoft.com/office/2007/relationships/diagramDrawing" Target="../diagrams/drawing3.xml" /><Relationship Id="rId4" Type="http://schemas.openxmlformats.org/officeDocument/2006/relationships/diagramData" Target="../diagrams/data3.xml" /><Relationship Id="rId5" Type="http://schemas.openxmlformats.org/officeDocument/2006/relationships/diagramColors" Target="../diagrams/colors3.xml" /><Relationship Id="rId6" Type="http://schemas.openxmlformats.org/officeDocument/2006/relationships/diagramLayout" Target="../diagrams/layout3.xml" /><Relationship Id="rId7" Type="http://schemas.openxmlformats.org/officeDocument/2006/relationships/diagramQuickStyle" Target="../diagrams/quickStyle3.xml" 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56111" y="798703"/>
            <a:ext cx="3915889" cy="3072015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es-ES"/>
              <a:t>Análisis de Datos de Fototransistores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652611" y="3962791"/>
            <a:ext cx="3915888" cy="2102108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es-ES"/>
              <a:t>Reconstrucción de Trayectorias Lumínicas con Sensores</a:t>
            </a:r>
            <a:endParaRPr lang="es-ES"/>
          </a:p>
        </p:txBody>
      </p:sp>
      <p:sp>
        <p:nvSpPr>
          <p:cNvPr id="12" name="Freeform: Shape 11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4953044" y="0"/>
            <a:ext cx="130305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 fill="norm" stroke="1" extrusionOk="0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Freeform: Shape 13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7925501" y="1"/>
            <a:ext cx="866356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 fill="norm" stroke="1" extrusionOk="0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988432" y="1874684"/>
            <a:ext cx="3704628" cy="2725684"/>
          </a:xfrm>
          <a:custGeom>
            <a:avLst/>
            <a:gdLst/>
            <a:ahLst/>
            <a:cxnLst/>
            <a:rect l="l" t="t" r="r" b="b"/>
            <a:pathLst>
              <a:path w="4579832" h="5347063" fill="norm" stroke="1" extrusionOk="0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6" name="Freeform: Shape 15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9024194" y="2916245"/>
            <a:ext cx="119806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 fill="norm" stroke="1" extrusionOk="0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" name="Freeform: Shape 17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5361330" y="5717906"/>
            <a:ext cx="1328705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 fill="norm" stroke="1" extrusionOk="0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20" name="Freeform: Shape 19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4985633" y="6258756"/>
            <a:ext cx="1174455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 fill="norm" stroke="1" extrusionOk="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2" name="Freeform: Shape 21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7982865" y="5835650"/>
            <a:ext cx="1161134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 fill="norm" stroke="1" extrusionOk="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Freeform: Shape 10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129926" y="1371600"/>
            <a:ext cx="3396983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 fill="norm" stroke="1" extrusionOk="0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50705" y="685801"/>
            <a:ext cx="2621145" cy="54911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CO" sz="3100"/>
              <a:t>Procesamiento de Datos</a:t>
            </a:r>
            <a:endParaRPr/>
          </a:p>
        </p:txBody>
      </p:sp>
      <p:graphicFrame>
        <p:nvGraphicFramePr>
          <p:cNvPr id="5" name="Content Placeholder 2"/>
          <p:cNvGraphicFramePr>
            <a:graphicFrameLocks xmlns:a="http://schemas.openxmlformats.org/drawingml/2006/main" noGrp="1"/>
          </p:cNvGraphicFramePr>
          <p:nvPr>
            <p:ph idx="1"/>
          </p:nvPr>
        </p:nvGraphicFramePr>
        <p:xfrm>
          <a:off x="3526910" y="838198"/>
          <a:ext cx="4988440" cy="5338764"/>
          <a:chOff x="0" y="0"/>
          <a:ch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6" r:qs="rId7" r:cs="rId5"/>
          </a:graphicData>
        </a:graphic>
      </p:graphicFrame>
      <p:sp>
        <p:nvSpPr>
          <p:cNvPr id="6" name="CuadroTexto 5"/>
          <p:cNvSpPr txBox="1"/>
          <p:nvPr/>
        </p:nvSpPr>
        <p:spPr bwMode="auto">
          <a:xfrm>
            <a:off x="8439462" y="6177557"/>
            <a:ext cx="810909" cy="366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"/>
              <a:t>9</a:t>
            </a:r>
            <a:endParaRPr lang="es-CO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8000" t="0" r="0" b="0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/>
              <a:t>Resultados Esperados</a:t>
            </a:r>
            <a:endParaRPr/>
          </a:p>
        </p:txBody>
      </p:sp>
      <p:graphicFrame>
        <p:nvGraphicFramePr>
          <p:cNvPr id="5" name="Content Placeholder 2"/>
          <p:cNvGraphicFramePr>
            <a:graphicFrameLocks xmlns:a="http://schemas.openxmlformats.org/drawingml/2006/main" noGrp="1"/>
          </p:cNvGraphicFramePr>
          <p:nvPr>
            <p:ph idx="1"/>
          </p:nvPr>
        </p:nvGraphicFramePr>
        <p:xfrm>
          <a:off x="628650" y="1825625"/>
          <a:ext cx="7886700" cy="4351338"/>
          <a:chOff x="0" y="0"/>
          <a:ch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7" r:qs="rId8" r:cs="rId6"/>
          </a:graphicData>
        </a:graphic>
      </p:graphicFrame>
      <p:sp>
        <p:nvSpPr>
          <p:cNvPr id="4" name="CuadroTexto 3"/>
          <p:cNvSpPr txBox="1"/>
          <p:nvPr/>
        </p:nvSpPr>
        <p:spPr bwMode="auto">
          <a:xfrm>
            <a:off x="8439462" y="6177557"/>
            <a:ext cx="810549" cy="366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"/>
              <a:t>10</a:t>
            </a:r>
            <a:endParaRPr lang="es-CO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s-CO"/>
          </a:p>
        </p:txBody>
      </p:sp>
      <p:pic>
        <p:nvPicPr>
          <p:cNvPr id="5" name="Imagen 4" descr="Diagrama&#10;&#10;El contenido generado por IA puede ser incorrecto.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28863"/>
            <a:ext cx="9144000" cy="6800273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 bwMode="auto">
          <a:xfrm>
            <a:off x="8439462" y="6177557"/>
            <a:ext cx="811269" cy="366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"/>
              <a:t>11</a:t>
            </a:r>
            <a:endParaRPr lang="es-CO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 useBgFill="1">
        <p:nvSpPr>
          <p:cNvPr id="11" name="Rectangle 10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s-CO" sz="3500"/>
              <a:t>Conclusión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s-ES" sz="1700"/>
              <a:t>El experimento muestra que, con un arreglo de fototransistores y técnicas de procesamiento de señales, es posible reconstruir la trayectoria de una fuente de luz en movimiento dentro de un espacio bidimensional.</a:t>
            </a:r>
            <a:endParaRPr/>
          </a:p>
        </p:txBody>
      </p:sp>
      <p:pic>
        <p:nvPicPr>
          <p:cNvPr id="5" name="Picture 4" descr="Capas verdes y amarillas"/>
          <p:cNvPicPr>
            <a:picLocks noChangeAspect="1"/>
          </p:cNvPicPr>
          <p:nvPr/>
        </p:nvPicPr>
        <p:blipFill>
          <a:blip r:embed="rId3"/>
          <a:srcRect l="24710" t="0" r="21563" b="-1"/>
          <a:stretch/>
        </p:blipFill>
        <p:spPr bwMode="auto">
          <a:xfrm>
            <a:off x="4572000" y="1"/>
            <a:ext cx="4577118" cy="68580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 bwMode="auto">
          <a:xfrm>
            <a:off x="8439462" y="6177557"/>
            <a:ext cx="811989" cy="366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"/>
              <a:t>12</a:t>
            </a:r>
            <a:endParaRPr lang="es-CO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Down Arrow 7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6199999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771525" y="1967266"/>
            <a:ext cx="1971675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defRPr/>
            </a:pPr>
            <a:r>
              <a:rPr lang="en-US" sz="3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Circuito</a:t>
            </a:r>
            <a:r>
              <a:rPr lang="en-US" sz="31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base </a:t>
            </a:r>
            <a:endParaRPr/>
          </a:p>
        </p:txBody>
      </p:sp>
      <p:pic>
        <p:nvPicPr>
          <p:cNvPr id="5" name="Marcador de contenido 4" descr="Diagrama&#10;&#10;El contenido generado por IA puede ser incorrecto."/>
          <p:cNvPicPr>
            <a:picLocks noChangeAspect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3582987" y="656432"/>
            <a:ext cx="5085524" cy="554280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 bwMode="auto">
          <a:xfrm>
            <a:off x="8439462" y="6177558"/>
            <a:ext cx="8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"/>
              <a:t>1</a:t>
            </a:r>
            <a:endParaRPr lang="es-CO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76250" y="640822"/>
            <a:ext cx="2563994" cy="5583148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es-CO" sz="3600"/>
              <a:t>Objetivo del Experimento</a:t>
            </a:r>
            <a:endParaRPr/>
          </a:p>
        </p:txBody>
      </p:sp>
      <p:sp>
        <p:nvSpPr>
          <p:cNvPr id="11" name="sketch line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stroke="1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fill="norm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5" name="Content Placeholder 2"/>
          <p:cNvGraphicFramePr>
            <a:graphicFrameLocks xmlns:a="http://schemas.openxmlformats.org/drawingml/2006/main" noGrp="1"/>
          </p:cNvGraphicFramePr>
          <p:nvPr>
            <p:ph idx="1"/>
          </p:nvPr>
        </p:nvGraphicFramePr>
        <p:xfrm>
          <a:off x="3486013" y="640822"/>
          <a:ext cx="5175384" cy="5536141"/>
          <a:chOff x="0" y="0"/>
          <a:ch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6" r:qs="rId7" r:cs="rId5"/>
          </a:graphicData>
        </a:graphic>
      </p:graphicFrame>
      <p:sp>
        <p:nvSpPr>
          <p:cNvPr id="6" name="CuadroTexto 5"/>
          <p:cNvSpPr txBox="1"/>
          <p:nvPr/>
        </p:nvSpPr>
        <p:spPr bwMode="auto">
          <a:xfrm>
            <a:off x="8439462" y="6177558"/>
            <a:ext cx="809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"/>
              <a:t>2</a:t>
            </a:r>
            <a:endParaRPr/>
          </a:p>
          <a:p>
            <a:pPr>
              <a:defRPr/>
            </a:pPr>
            <a:endParaRPr lang="es-CO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479160" y="4501453"/>
            <a:ext cx="818223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defRPr/>
            </a:pPr>
            <a:r>
              <a:rPr lang="en-US" sz="3100"/>
              <a:t>Montaje experimental </a:t>
            </a:r>
            <a:br>
              <a:rPr lang="en-US" sz="3100"/>
            </a:br>
            <a:endParaRPr lang="en-US" sz="3100"/>
          </a:p>
        </p:txBody>
      </p:sp>
      <p:pic>
        <p:nvPicPr>
          <p:cNvPr id="5" name="Marcador de contenido 4" descr="Imagen que contiene interior, diferente, tabla, diversos&#10;&#10;El contenido generado por IA puede ser incorrecto."/>
          <p:cNvPicPr>
            <a:picLocks noChangeAspect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383046" y="320040"/>
            <a:ext cx="3924779" cy="389534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rcRect l="15543" t="10740" r="2483" b="11260"/>
          <a:stretch/>
        </p:blipFill>
        <p:spPr bwMode="auto">
          <a:xfrm>
            <a:off x="4690872" y="765209"/>
            <a:ext cx="4210812" cy="3005005"/>
          </a:xfrm>
          <a:prstGeom prst="rect">
            <a:avLst/>
          </a:prstGeom>
        </p:spPr>
      </p:pic>
      <p:sp>
        <p:nvSpPr>
          <p:cNvPr id="18" name="sketch line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3337560" y="5594358"/>
            <a:ext cx="2468880" cy="18288"/>
          </a:xfrm>
          <a:custGeom>
            <a:avLst/>
            <a:gdLst>
              <a:gd name="connsiteX0" fmla="*/ 0 w 2468880"/>
              <a:gd name="connsiteY0" fmla="*/ 0 h 18288"/>
              <a:gd name="connsiteX1" fmla="*/ 592531 w 2468880"/>
              <a:gd name="connsiteY1" fmla="*/ 0 h 18288"/>
              <a:gd name="connsiteX2" fmla="*/ 1160374 w 2468880"/>
              <a:gd name="connsiteY2" fmla="*/ 0 h 18288"/>
              <a:gd name="connsiteX3" fmla="*/ 1728216 w 2468880"/>
              <a:gd name="connsiteY3" fmla="*/ 0 h 18288"/>
              <a:gd name="connsiteX4" fmla="*/ 2468880 w 2468880"/>
              <a:gd name="connsiteY4" fmla="*/ 0 h 18288"/>
              <a:gd name="connsiteX5" fmla="*/ 2468880 w 2468880"/>
              <a:gd name="connsiteY5" fmla="*/ 18288 h 18288"/>
              <a:gd name="connsiteX6" fmla="*/ 1802282 w 2468880"/>
              <a:gd name="connsiteY6" fmla="*/ 18288 h 18288"/>
              <a:gd name="connsiteX7" fmla="*/ 1209751 w 2468880"/>
              <a:gd name="connsiteY7" fmla="*/ 18288 h 18288"/>
              <a:gd name="connsiteX8" fmla="*/ 641909 w 2468880"/>
              <a:gd name="connsiteY8" fmla="*/ 18288 h 18288"/>
              <a:gd name="connsiteX9" fmla="*/ 0 w 2468880"/>
              <a:gd name="connsiteY9" fmla="*/ 18288 h 18288"/>
              <a:gd name="connsiteX10" fmla="*/ 0 w 246888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8880" h="18288" fill="none" stroke="1" extrusionOk="0">
                <a:moveTo>
                  <a:pt x="0" y="0"/>
                </a:moveTo>
                <a:cubicBezTo>
                  <a:pt x="171523" y="-1510"/>
                  <a:pt x="416079" y="20036"/>
                  <a:pt x="592531" y="0"/>
                </a:cubicBezTo>
                <a:cubicBezTo>
                  <a:pt x="768983" y="-20036"/>
                  <a:pt x="878305" y="13110"/>
                  <a:pt x="1160374" y="0"/>
                </a:cubicBezTo>
                <a:cubicBezTo>
                  <a:pt x="1442443" y="-13110"/>
                  <a:pt x="1612108" y="24695"/>
                  <a:pt x="1728216" y="0"/>
                </a:cubicBezTo>
                <a:cubicBezTo>
                  <a:pt x="1844324" y="-24695"/>
                  <a:pt x="2271040" y="20667"/>
                  <a:pt x="2468880" y="0"/>
                </a:cubicBezTo>
                <a:cubicBezTo>
                  <a:pt x="2468302" y="4771"/>
                  <a:pt x="2469633" y="12323"/>
                  <a:pt x="2468880" y="18288"/>
                </a:cubicBezTo>
                <a:cubicBezTo>
                  <a:pt x="2229297" y="-14659"/>
                  <a:pt x="2066775" y="30253"/>
                  <a:pt x="1802282" y="18288"/>
                </a:cubicBezTo>
                <a:cubicBezTo>
                  <a:pt x="1537789" y="6323"/>
                  <a:pt x="1379930" y="22266"/>
                  <a:pt x="1209751" y="18288"/>
                </a:cubicBezTo>
                <a:cubicBezTo>
                  <a:pt x="1039572" y="14310"/>
                  <a:pt x="837025" y="12850"/>
                  <a:pt x="641909" y="18288"/>
                </a:cubicBezTo>
                <a:cubicBezTo>
                  <a:pt x="446793" y="23726"/>
                  <a:pt x="170561" y="18472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468880" h="18288" fill="norm" stroke="0" extrusionOk="0">
                <a:moveTo>
                  <a:pt x="0" y="0"/>
                </a:moveTo>
                <a:cubicBezTo>
                  <a:pt x="190931" y="24910"/>
                  <a:pt x="333688" y="11559"/>
                  <a:pt x="567842" y="0"/>
                </a:cubicBezTo>
                <a:cubicBezTo>
                  <a:pt x="801996" y="-11559"/>
                  <a:pt x="939971" y="-5677"/>
                  <a:pt x="1234440" y="0"/>
                </a:cubicBezTo>
                <a:cubicBezTo>
                  <a:pt x="1528909" y="5677"/>
                  <a:pt x="1658539" y="5184"/>
                  <a:pt x="1777594" y="0"/>
                </a:cubicBezTo>
                <a:cubicBezTo>
                  <a:pt x="1896649" y="-5184"/>
                  <a:pt x="2186164" y="23915"/>
                  <a:pt x="2468880" y="0"/>
                </a:cubicBezTo>
                <a:cubicBezTo>
                  <a:pt x="2468266" y="8857"/>
                  <a:pt x="2469384" y="13619"/>
                  <a:pt x="2468880" y="18288"/>
                </a:cubicBezTo>
                <a:cubicBezTo>
                  <a:pt x="2271330" y="36599"/>
                  <a:pt x="2001027" y="31554"/>
                  <a:pt x="1876349" y="18288"/>
                </a:cubicBezTo>
                <a:cubicBezTo>
                  <a:pt x="1751671" y="5022"/>
                  <a:pt x="1364652" y="15063"/>
                  <a:pt x="1209751" y="18288"/>
                </a:cubicBezTo>
                <a:cubicBezTo>
                  <a:pt x="1054850" y="21513"/>
                  <a:pt x="748438" y="20074"/>
                  <a:pt x="617220" y="18288"/>
                </a:cubicBezTo>
                <a:cubicBezTo>
                  <a:pt x="486002" y="16502"/>
                  <a:pt x="237432" y="27200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CuadroTexto 7"/>
          <p:cNvSpPr txBox="1"/>
          <p:nvPr/>
        </p:nvSpPr>
        <p:spPr bwMode="auto">
          <a:xfrm>
            <a:off x="8439462" y="6177558"/>
            <a:ext cx="8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"/>
              <a:t>3</a:t>
            </a:r>
            <a:endParaRPr lang="es-CO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7" name="Rectangle 16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CO"/>
              <a:t>Configuración del Circuito</a:t>
            </a:r>
            <a:endParaRPr/>
          </a:p>
        </p:txBody>
      </p:sp>
      <p:graphicFrame>
        <p:nvGraphicFramePr>
          <p:cNvPr id="5" name="Content Placeholder 2"/>
          <p:cNvGraphicFramePr>
            <a:graphicFrameLocks xmlns:a="http://schemas.openxmlformats.org/drawingml/2006/main" noGrp="1"/>
          </p:cNvGraphicFramePr>
          <p:nvPr>
            <p:ph idx="1"/>
          </p:nvPr>
        </p:nvGraphicFramePr>
        <p:xfrm>
          <a:off x="628650" y="1825625"/>
          <a:ext cx="7886700" cy="4351338"/>
          <a:chOff x="0" y="0"/>
          <a:ch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7" r:qs="rId8" r:cs="rId6"/>
          </a:graphicData>
        </a:graphic>
      </p:graphicFrame>
      <p:sp>
        <p:nvSpPr>
          <p:cNvPr id="4" name="CuadroTexto 3"/>
          <p:cNvSpPr txBox="1"/>
          <p:nvPr/>
        </p:nvSpPr>
        <p:spPr bwMode="auto">
          <a:xfrm>
            <a:off x="8439462" y="6177558"/>
            <a:ext cx="8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"/>
              <a:t>4</a:t>
            </a:r>
            <a:endParaRPr lang="es-CO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CO" sz="4700"/>
              <a:t>Datos Registrados</a:t>
            </a:r>
            <a:endParaRPr/>
          </a:p>
        </p:txBody>
      </p:sp>
      <p:sp>
        <p:nvSpPr>
          <p:cNvPr id="25" name="sketch line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stroke="1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fill="norm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5" name="Content Placeholder 2"/>
          <p:cNvGraphicFramePr>
            <a:graphicFrameLocks xmlns:a="http://schemas.openxmlformats.org/drawingml/2006/main" noGrp="1"/>
          </p:cNvGraphicFramePr>
          <p:nvPr>
            <p:ph idx="1"/>
          </p:nvPr>
        </p:nvGraphicFramePr>
        <p:xfrm>
          <a:off x="628650" y="2228087"/>
          <a:ext cx="7886700" cy="3948876"/>
          <a:chOff x="0" y="0"/>
          <a:ch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6" r:qs="rId7" r:cs="rId5"/>
          </a:graphicData>
        </a:graphic>
      </p:graphicFrame>
      <p:sp>
        <p:nvSpPr>
          <p:cNvPr id="4" name="CuadroTexto 3"/>
          <p:cNvSpPr txBox="1"/>
          <p:nvPr/>
        </p:nvSpPr>
        <p:spPr bwMode="auto">
          <a:xfrm>
            <a:off x="8439462" y="6177558"/>
            <a:ext cx="8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"/>
              <a:t>5</a:t>
            </a:r>
            <a:endParaRPr lang="es-CO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auto">
          <a:xfrm>
            <a:off x="571499" y="1141712"/>
            <a:ext cx="5942861" cy="1129537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es-ES" sz="3500"/>
              <a:t>Datos en consola </a:t>
            </a:r>
            <a:endParaRPr lang="es-CO" sz="3500"/>
          </a:p>
        </p:txBody>
      </p:sp>
      <p:cxnSp>
        <p:nvCxnSpPr>
          <p:cNvPr id="10" name="Straight Connector 9"/>
          <p:cNvCxnSpPr>
            <a:cxnSpLocks noAdjustHandles="1" noChangeArrowheads="1" noChangeAspect="1" noChangeShapeType="1" noEditPoints="1" noGrp="1" noMove="1" noResize="1" noRot="1"/>
          </p:cNvCxnSpPr>
          <p:nvPr/>
        </p:nvCxnSpPr>
        <p:spPr bwMode="auto"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Interfaz de usuario gráfica, Texto&#10;&#10;El contenido generado por IA puede ser incorrecto.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3867" y="2483407"/>
            <a:ext cx="8796266" cy="2089113"/>
          </a:xfrm>
          <a:prstGeom prst="rect">
            <a:avLst/>
          </a:prstGeom>
        </p:spPr>
      </p:pic>
      <p:cxnSp>
        <p:nvCxnSpPr>
          <p:cNvPr id="12" name="Straight Connector 11"/>
          <p:cNvCxnSpPr>
            <a:cxnSpLocks noAdjustHandles="1" noChangeArrowheads="1" noChangeAspect="1" noChangeShapeType="1" noEditPoints="1" noGrp="1" noMove="1" noResize="1" noRot="1"/>
          </p:cNvCxnSpPr>
          <p:nvPr/>
        </p:nvCxnSpPr>
        <p:spPr bwMode="auto">
          <a:xfrm>
            <a:off x="666672" y="5231580"/>
            <a:ext cx="7844367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 bwMode="auto">
          <a:xfrm>
            <a:off x="8439462" y="6177557"/>
            <a:ext cx="810189" cy="366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ES"/>
              <a:t>6</a:t>
            </a:r>
            <a:endParaRPr lang="es-CO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4985735" name="CuadroTexto 6"/>
          <p:cNvSpPr txBox="1"/>
          <p:nvPr/>
        </p:nvSpPr>
        <p:spPr bwMode="auto">
          <a:xfrm>
            <a:off x="8439462" y="6177557"/>
            <a:ext cx="811629" cy="366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CO"/>
              <a:t>7</a:t>
            </a:r>
            <a:endParaRPr lang="es-CO"/>
          </a:p>
        </p:txBody>
      </p:sp>
      <p:pic>
        <p:nvPicPr>
          <p:cNvPr id="28112803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9308" y="963232"/>
            <a:ext cx="9071289" cy="4489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416383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2307595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44367639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93749" y="0"/>
            <a:ext cx="7843874" cy="6605368"/>
          </a:xfrm>
          <a:prstGeom prst="rect">
            <a:avLst/>
          </a:prstGeom>
        </p:spPr>
      </p:pic>
      <p:sp>
        <p:nvSpPr>
          <p:cNvPr id="1581987840" name="CuadroTexto 6"/>
          <p:cNvSpPr txBox="1"/>
          <p:nvPr/>
        </p:nvSpPr>
        <p:spPr bwMode="auto">
          <a:xfrm>
            <a:off x="8502961" y="6360617"/>
            <a:ext cx="813789" cy="366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s-CO"/>
              <a:t>8</a:t>
            </a:r>
            <a:endParaRPr lang="es-CO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ONLYOFFICE/8.2.2.22</Application>
  <PresentationFormat>On-screen Show (4:3)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/>
  <cp:revision>5</cp:revision>
  <dcterms:created xsi:type="dcterms:W3CDTF">2013-01-27T09:14:16Z</dcterms:created>
  <dcterms:modified xsi:type="dcterms:W3CDTF">2025-08-27T17:49:41Z</dcterms:modified>
  <cp:category/>
</cp:coreProperties>
</file>