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333" r:id="rId2"/>
    <p:sldId id="361" r:id="rId3"/>
    <p:sldId id="360" r:id="rId4"/>
    <p:sldId id="365" r:id="rId5"/>
    <p:sldId id="363" r:id="rId6"/>
    <p:sldId id="364" r:id="rId7"/>
    <p:sldId id="366" r:id="rId8"/>
    <p:sldId id="368" r:id="rId9"/>
    <p:sldId id="367" r:id="rId10"/>
    <p:sldId id="274" r:id="rId11"/>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166">
          <p15:clr>
            <a:srgbClr val="A4A3A4"/>
          </p15:clr>
        </p15:guide>
        <p15:guide id="4" orient="horz" pos="1632">
          <p15:clr>
            <a:srgbClr val="A4A3A4"/>
          </p15:clr>
        </p15:guide>
        <p15:guide id="5" pos="184">
          <p15:clr>
            <a:srgbClr val="A4A3A4"/>
          </p15:clr>
        </p15:guide>
        <p15:guide id="6" pos="22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7CC3"/>
    <a:srgbClr val="0F9FFA"/>
    <a:srgbClr val="B8B8B8"/>
    <a:srgbClr val="1199DD"/>
    <a:srgbClr val="F1592D"/>
    <a:srgbClr val="0F9FC3"/>
    <a:srgbClr val="000000"/>
    <a:srgbClr val="E95D44"/>
    <a:srgbClr val="0F9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21" autoAdjust="0"/>
    <p:restoredTop sz="94343" autoAdjust="0"/>
  </p:normalViewPr>
  <p:slideViewPr>
    <p:cSldViewPr snapToGrid="0" snapToObjects="1">
      <p:cViewPr varScale="1">
        <p:scale>
          <a:sx n="91" d="100"/>
          <a:sy n="91" d="100"/>
        </p:scale>
        <p:origin x="1002" y="108"/>
      </p:cViewPr>
      <p:guideLst>
        <p:guide orient="horz" pos="1620"/>
        <p:guide pos="2880"/>
        <p:guide orient="horz" pos="166"/>
        <p:guide orient="horz" pos="1632"/>
        <p:guide pos="184"/>
        <p:guide pos="223"/>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snapToObjects="1">
      <p:cViewPr varScale="1">
        <p:scale>
          <a:sx n="55" d="100"/>
          <a:sy n="55" d="100"/>
        </p:scale>
        <p:origin x="279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839F2-6511-431F-84DF-8E31FF9AEA65}" type="datetimeFigureOut">
              <a:rPr lang="en-US" smtClean="0"/>
              <a:t>11/2/2018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AA778C-6419-462D-9759-CC6BFFB4B83A}" type="slidenum">
              <a:rPr lang="en-US" smtClean="0"/>
              <a:t>‹#›</a:t>
            </a:fld>
            <a:endParaRPr lang="en-US"/>
          </a:p>
        </p:txBody>
      </p:sp>
    </p:spTree>
    <p:extLst>
      <p:ext uri="{BB962C8B-B14F-4D97-AF65-F5344CB8AC3E}">
        <p14:creationId xmlns:p14="http://schemas.microsoft.com/office/powerpoint/2010/main" val="35039417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67" name="Shape 367"/>
          <p:cNvSpPr>
            <a:spLocks noGrp="1" noRot="1" noChangeAspect="1"/>
          </p:cNvSpPr>
          <p:nvPr>
            <p:ph type="sldImg"/>
          </p:nvPr>
        </p:nvSpPr>
        <p:spPr>
          <a:xfrm>
            <a:off x="1143000" y="685800"/>
            <a:ext cx="4572000" cy="3429000"/>
          </a:xfrm>
          <a:prstGeom prst="rect">
            <a:avLst/>
          </a:prstGeom>
        </p:spPr>
        <p:txBody>
          <a:bodyPr/>
          <a:lstStyle/>
          <a:p>
            <a:endParaRPr/>
          </a:p>
        </p:txBody>
      </p:sp>
      <p:sp>
        <p:nvSpPr>
          <p:cNvPr id="368" name="Shape 368"/>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493021223"/>
      </p:ext>
    </p:extLst>
  </p:cSld>
  <p:clrMap bg1="lt1" tx1="dk1" bg2="lt2" tx2="dk2" accent1="accent1" accent2="accent2" accent3="accent3" accent4="accent4" accent5="accent5" accent6="accent6" hlink="hlink" folHlink="folHlink"/>
  <p:notesStyle>
    <a:lvl1pPr defTabSz="457200" latinLnBrk="0">
      <a:defRPr sz="1200">
        <a:latin typeface="+mn-lt"/>
        <a:ea typeface="+mn-ea"/>
        <a:cs typeface="+mn-cs"/>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Shape 378"/>
          <p:cNvSpPr>
            <a:spLocks noGrp="1" noRot="1" noChangeAspect="1"/>
          </p:cNvSpPr>
          <p:nvPr>
            <p:ph type="sldImg"/>
          </p:nvPr>
        </p:nvSpPr>
        <p:spPr>
          <a:xfrm>
            <a:off x="381000" y="685800"/>
            <a:ext cx="6096000" cy="3429000"/>
          </a:xfrm>
          <a:prstGeom prst="rect">
            <a:avLst/>
          </a:prstGeom>
        </p:spPr>
        <p:txBody>
          <a:bodyPr/>
          <a:lstStyle/>
          <a:p>
            <a:endParaRPr/>
          </a:p>
        </p:txBody>
      </p:sp>
      <p:sp>
        <p:nvSpPr>
          <p:cNvPr id="379" name="Shape 379"/>
          <p:cNvSpPr>
            <a:spLocks noGrp="1"/>
          </p:cNvSpPr>
          <p:nvPr>
            <p:ph type="body" sz="quarter" idx="1"/>
          </p:nvPr>
        </p:nvSpPr>
        <p:spPr>
          <a:prstGeom prst="rect">
            <a:avLst/>
          </a:prstGeom>
        </p:spPr>
        <p:txBody>
          <a:bodyPr/>
          <a:lstStyle/>
          <a:p>
            <a:endParaRPr lang="en-US" sz="1200" dirty="0" smtClean="0">
              <a:effectLst/>
              <a:latin typeface="+mn-lt"/>
              <a:ea typeface="+mn-ea"/>
              <a:cs typeface="+mn-cs"/>
              <a:sym typeface="Calibri"/>
            </a:endParaRPr>
          </a:p>
        </p:txBody>
      </p:sp>
    </p:spTree>
    <p:extLst>
      <p:ext uri="{BB962C8B-B14F-4D97-AF65-F5344CB8AC3E}">
        <p14:creationId xmlns:p14="http://schemas.microsoft.com/office/powerpoint/2010/main" val="358964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6542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32373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grpSp>
        <p:nvGrpSpPr>
          <p:cNvPr id="2" name="Group 1"/>
          <p:cNvGrpSpPr/>
          <p:nvPr userDrawn="1"/>
        </p:nvGrpSpPr>
        <p:grpSpPr>
          <a:xfrm>
            <a:off x="-8920" y="2154156"/>
            <a:ext cx="9161828" cy="865432"/>
            <a:chOff x="-8920" y="2154156"/>
            <a:chExt cx="9161828" cy="865432"/>
          </a:xfrm>
          <a:solidFill>
            <a:srgbClr val="007DC3"/>
          </a:solidFill>
        </p:grpSpPr>
        <p:sp>
          <p:nvSpPr>
            <p:cNvPr id="5" name="object 3"/>
            <p:cNvSpPr/>
            <p:nvPr/>
          </p:nvSpPr>
          <p:spPr>
            <a:xfrm>
              <a:off x="3114541"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6" name="object 4"/>
            <p:cNvSpPr/>
            <p:nvPr/>
          </p:nvSpPr>
          <p:spPr>
            <a:xfrm>
              <a:off x="259395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7" name="object 5"/>
            <p:cNvSpPr/>
            <p:nvPr/>
          </p:nvSpPr>
          <p:spPr>
            <a:xfrm>
              <a:off x="2073387"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8" name="object 6"/>
            <p:cNvSpPr/>
            <p:nvPr/>
          </p:nvSpPr>
          <p:spPr>
            <a:xfrm>
              <a:off x="155281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9" name="object 7"/>
            <p:cNvSpPr/>
            <p:nvPr/>
          </p:nvSpPr>
          <p:spPr>
            <a:xfrm>
              <a:off x="103224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0" name="object 8"/>
            <p:cNvSpPr/>
            <p:nvPr/>
          </p:nvSpPr>
          <p:spPr>
            <a:xfrm>
              <a:off x="51166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1" name="object 9"/>
            <p:cNvSpPr/>
            <p:nvPr/>
          </p:nvSpPr>
          <p:spPr>
            <a:xfrm>
              <a:off x="-8920" y="2154156"/>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2" name="object 20"/>
            <p:cNvSpPr/>
            <p:nvPr/>
          </p:nvSpPr>
          <p:spPr>
            <a:xfrm>
              <a:off x="904870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1"/>
            <p:cNvSpPr/>
            <p:nvPr/>
          </p:nvSpPr>
          <p:spPr>
            <a:xfrm>
              <a:off x="852813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2"/>
            <p:cNvSpPr/>
            <p:nvPr/>
          </p:nvSpPr>
          <p:spPr>
            <a:xfrm>
              <a:off x="8007566"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5" name="object 23"/>
            <p:cNvSpPr/>
            <p:nvPr/>
          </p:nvSpPr>
          <p:spPr>
            <a:xfrm>
              <a:off x="7486996"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p:nvSpPr>
          <p:spPr>
            <a:xfrm>
              <a:off x="6966413"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p:nvSpPr>
          <p:spPr>
            <a:xfrm>
              <a:off x="644584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p:nvSpPr>
          <p:spPr>
            <a:xfrm>
              <a:off x="5925272"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p:nvSpPr>
          <p:spPr>
            <a:xfrm>
              <a:off x="5404677" y="2154156"/>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0" name="object 28"/>
            <p:cNvSpPr/>
            <p:nvPr/>
          </p:nvSpPr>
          <p:spPr>
            <a:xfrm>
              <a:off x="3635124" y="2154156"/>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sp>
        <p:nvSpPr>
          <p:cNvPr id="22" name="Title 21"/>
          <p:cNvSpPr>
            <a:spLocks noGrp="1"/>
          </p:cNvSpPr>
          <p:nvPr>
            <p:ph type="title" hasCustomPrompt="1"/>
          </p:nvPr>
        </p:nvSpPr>
        <p:spPr>
          <a:xfrm>
            <a:off x="381954" y="3259117"/>
            <a:ext cx="3717773" cy="1172206"/>
          </a:xfrm>
          <a:prstGeom prst="rect">
            <a:avLst/>
          </a:prstGeom>
        </p:spPr>
        <p:txBody>
          <a:bodyPr vert="horz"/>
          <a:lstStyle>
            <a:lvl1pPr algn="l">
              <a:defRPr>
                <a:solidFill>
                  <a:srgbClr val="007DC3"/>
                </a:solidFill>
              </a:defRPr>
            </a:lvl1pPr>
          </a:lstStyle>
          <a:p>
            <a:r>
              <a:rPr lang="en-US" dirty="0" smtClean="0"/>
              <a:t>CLICK TO EDIT MASTER TITLE STYLE</a:t>
            </a:r>
            <a:endParaRPr lang="en-US" dirty="0"/>
          </a:p>
        </p:txBody>
      </p:sp>
      <p:pic>
        <p:nvPicPr>
          <p:cNvPr id="21" name="Picture 20"/>
          <p:cNvPicPr>
            <a:picLocks noChangeAspect="1"/>
          </p:cNvPicPr>
          <p:nvPr userDrawn="1"/>
        </p:nvPicPr>
        <p:blipFill>
          <a:blip r:embed="rId2"/>
          <a:stretch>
            <a:fillRect/>
          </a:stretch>
        </p:blipFill>
        <p:spPr>
          <a:xfrm>
            <a:off x="8034834" y="4511610"/>
            <a:ext cx="909665" cy="465265"/>
          </a:xfrm>
          <a:prstGeom prst="rect">
            <a:avLst/>
          </a:prstGeom>
        </p:spPr>
      </p:pic>
      <p:grpSp>
        <p:nvGrpSpPr>
          <p:cNvPr id="27" name="Group 26"/>
          <p:cNvGrpSpPr/>
          <p:nvPr userDrawn="1"/>
        </p:nvGrpSpPr>
        <p:grpSpPr>
          <a:xfrm>
            <a:off x="3253738" y="292419"/>
            <a:ext cx="2629356" cy="4024160"/>
            <a:chOff x="3253738" y="292419"/>
            <a:chExt cx="2629356" cy="4024160"/>
          </a:xfrm>
        </p:grpSpPr>
        <p:pic>
          <p:nvPicPr>
            <p:cNvPr id="26" name="Picture 2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253738" y="292419"/>
              <a:ext cx="2629356" cy="344239"/>
            </a:xfrm>
            <a:prstGeom prst="rect">
              <a:avLst/>
            </a:prstGeom>
          </p:spPr>
        </p:pic>
        <p:grpSp>
          <p:nvGrpSpPr>
            <p:cNvPr id="25" name="Group 24"/>
            <p:cNvGrpSpPr/>
            <p:nvPr userDrawn="1"/>
          </p:nvGrpSpPr>
          <p:grpSpPr>
            <a:xfrm>
              <a:off x="4152174" y="856717"/>
              <a:ext cx="836532" cy="3459862"/>
              <a:chOff x="4152174" y="856717"/>
              <a:chExt cx="836532" cy="3459862"/>
            </a:xfrm>
          </p:grpSpPr>
          <p:sp>
            <p:nvSpPr>
              <p:cNvPr id="4" name="object 2"/>
              <p:cNvSpPr/>
              <p:nvPr/>
            </p:nvSpPr>
            <p:spPr>
              <a:xfrm>
                <a:off x="4155718" y="856717"/>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solidFill>
                <a:srgbClr val="007DC3"/>
              </a:solidFill>
            </p:spPr>
            <p:txBody>
              <a:bodyPr wrap="square" lIns="0" tIns="0" rIns="0" bIns="0" rtlCol="0"/>
              <a:lstStyle/>
              <a:p>
                <a:endParaRPr/>
              </a:p>
            </p:txBody>
          </p:sp>
          <p:pic>
            <p:nvPicPr>
              <p:cNvPr id="24" name="Picture 2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52174" y="856717"/>
                <a:ext cx="832484" cy="3459862"/>
              </a:xfrm>
              <a:prstGeom prst="rect">
                <a:avLst/>
              </a:prstGeom>
            </p:spPr>
          </p:pic>
        </p:grpSp>
      </p:grpSp>
    </p:spTree>
    <p:extLst>
      <p:ext uri="{BB962C8B-B14F-4D97-AF65-F5344CB8AC3E}">
        <p14:creationId xmlns:p14="http://schemas.microsoft.com/office/powerpoint/2010/main" val="3324920816"/>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5298135" y="1287358"/>
            <a:ext cx="3175397" cy="681142"/>
          </a:xfrm>
          <a:prstGeom prst="rect">
            <a:avLst/>
          </a:prstGeom>
        </p:spPr>
        <p:txBody>
          <a:bodyPr anchor="ctr">
            <a:noAutofit/>
          </a:bodyPr>
          <a:lstStyle>
            <a:lvl1pPr algn="l">
              <a:defRPr sz="2000">
                <a:solidFill>
                  <a:srgbClr val="007CC3"/>
                </a:solidFill>
              </a:defRPr>
            </a:lvl1pPr>
          </a:lstStyle>
          <a:p>
            <a:r>
              <a:rPr lang="en-US" dirty="0" smtClean="0"/>
              <a:t>TITLE TEXT</a:t>
            </a:r>
            <a:endParaRPr lang="en-US" dirty="0"/>
          </a:p>
        </p:txBody>
      </p:sp>
      <p:sp>
        <p:nvSpPr>
          <p:cNvPr id="7" name="Text Placeholder 2"/>
          <p:cNvSpPr txBox="1">
            <a:spLocks/>
          </p:cNvSpPr>
          <p:nvPr userDrawn="1"/>
        </p:nvSpPr>
        <p:spPr>
          <a:xfrm>
            <a:off x="3046371" y="4525322"/>
            <a:ext cx="4459330" cy="380748"/>
          </a:xfrm>
          <a:prstGeom prst="rect">
            <a:avLst/>
          </a:prstGeom>
        </p:spPr>
        <p:txBody>
          <a:bodyPr anchor="t">
            <a:noAutofit/>
          </a:bodyPr>
          <a:lstStyle>
            <a:lvl1pPr marL="0" indent="0" algn="just" defTabSz="914400" rtl="0" eaLnBrk="1" latinLnBrk="0" hangingPunct="1">
              <a:lnSpc>
                <a:spcPct val="95000"/>
              </a:lnSpc>
              <a:spcBef>
                <a:spcPts val="0"/>
              </a:spcBef>
              <a:spcAft>
                <a:spcPts val="0"/>
              </a:spcAft>
              <a:buClr>
                <a:schemeClr val="accent1"/>
              </a:buClr>
              <a:buFont typeface="Arial" pitchFamily="34" charset="0"/>
              <a:buNone/>
              <a:defRPr sz="500" b="1" kern="1200" spc="-20" baseline="0">
                <a:solidFill>
                  <a:schemeClr val="bg1"/>
                </a:solidFill>
                <a:latin typeface="Arial" pitchFamily="34" charset="0"/>
                <a:ea typeface="+mn-ea"/>
                <a:cs typeface="Arial" pitchFamily="34" charset="0"/>
              </a:defRPr>
            </a:lvl1pPr>
            <a:lvl2pPr marL="457200" indent="0" algn="l" defTabSz="914400" rtl="0" eaLnBrk="1" latinLnBrk="0" hangingPunct="1">
              <a:lnSpc>
                <a:spcPct val="110000"/>
              </a:lnSpc>
              <a:spcBef>
                <a:spcPts val="600"/>
              </a:spcBef>
              <a:spcAft>
                <a:spcPts val="600"/>
              </a:spcAft>
              <a:buClr>
                <a:schemeClr val="accent1"/>
              </a:buClr>
              <a:buFont typeface="Arial" pitchFamily="34" charset="0"/>
              <a:buNone/>
              <a:defRPr sz="1800" kern="1200">
                <a:solidFill>
                  <a:schemeClr val="tx1">
                    <a:tint val="75000"/>
                  </a:schemeClr>
                </a:solidFill>
                <a:latin typeface="Arial" pitchFamily="34" charset="0"/>
                <a:ea typeface="+mn-ea"/>
                <a:cs typeface="Arial" pitchFamily="34" charset="0"/>
              </a:defRPr>
            </a:lvl2pPr>
            <a:lvl3pPr marL="914400" indent="0" algn="l" defTabSz="914400" rtl="0" eaLnBrk="1" latinLnBrk="0" hangingPunct="1">
              <a:lnSpc>
                <a:spcPct val="110000"/>
              </a:lnSpc>
              <a:spcBef>
                <a:spcPts val="600"/>
              </a:spcBef>
              <a:spcAft>
                <a:spcPts val="600"/>
              </a:spcAft>
              <a:buClr>
                <a:schemeClr val="accent1"/>
              </a:buClr>
              <a:buFont typeface="Arial" pitchFamily="34" charset="0"/>
              <a:buNone/>
              <a:defRPr sz="1600" kern="1200">
                <a:solidFill>
                  <a:schemeClr val="tx1">
                    <a:tint val="75000"/>
                  </a:schemeClr>
                </a:solidFill>
                <a:latin typeface="Arial" pitchFamily="34" charset="0"/>
                <a:ea typeface="+mn-ea"/>
                <a:cs typeface="Arial" pitchFamily="34" charset="0"/>
              </a:defRPr>
            </a:lvl3pPr>
            <a:lvl4pPr marL="13716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4pPr>
            <a:lvl5pPr marL="1828800" indent="0" algn="l" defTabSz="914400" rtl="0" eaLnBrk="1" latinLnBrk="0" hangingPunct="1">
              <a:lnSpc>
                <a:spcPct val="110000"/>
              </a:lnSpc>
              <a:spcBef>
                <a:spcPts val="600"/>
              </a:spcBef>
              <a:spcAft>
                <a:spcPts val="600"/>
              </a:spcAft>
              <a:buClr>
                <a:schemeClr val="accent1"/>
              </a:buClr>
              <a:buFont typeface="Arial" pitchFamily="34" charset="0"/>
              <a:buNone/>
              <a:defRPr sz="1400" kern="1200">
                <a:solidFill>
                  <a:schemeClr val="tx1">
                    <a:tint val="75000"/>
                  </a:schemeClr>
                </a:solidFill>
                <a:latin typeface="Arial" pitchFamily="34" charset="0"/>
                <a:ea typeface="+mn-ea"/>
                <a:cs typeface="Arial" pitchFamily="34" charset="0"/>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pPr>
              <a:lnSpc>
                <a:spcPct val="100000"/>
              </a:lnSpc>
            </a:pPr>
            <a:r>
              <a:rPr lang="en-US" sz="500" dirty="0" smtClean="0">
                <a:solidFill>
                  <a:schemeClr val="tx2">
                    <a:lumMod val="50000"/>
                  </a:schemeClr>
                </a:solidFill>
              </a:rPr>
              <a:t>© 2018 Infosys Limited, Bengaluru, India. All Rights Reserved. Infosys believes the information in this document is accurate as of its publication date; such information is subject to change without notice. Infosys acknowledges the proprietary rights of other companies to the trademarks, product names and such other intellectual property rights mentioned in this document. Except as expressly permitted, neither this documentation nor any part of it may be reproduced, stored in a retrieval system, or transmitted in any form or by any means, electronic, mechanical, printing, photocopying, recording or otherwise, without the prior permission of Infosys Limited and/ or any named intellectual property rights holders under this document.</a:t>
            </a:r>
          </a:p>
        </p:txBody>
      </p:sp>
      <p:grpSp>
        <p:nvGrpSpPr>
          <p:cNvPr id="3" name="Group 2"/>
          <p:cNvGrpSpPr/>
          <p:nvPr userDrawn="1"/>
        </p:nvGrpSpPr>
        <p:grpSpPr>
          <a:xfrm>
            <a:off x="-8920" y="826573"/>
            <a:ext cx="9161828" cy="3459862"/>
            <a:chOff x="-8920" y="826573"/>
            <a:chExt cx="9161828" cy="3459862"/>
          </a:xfrm>
          <a:solidFill>
            <a:srgbClr val="007CC3"/>
          </a:solidFill>
        </p:grpSpPr>
        <p:sp>
          <p:nvSpPr>
            <p:cNvPr id="27" name="object 2"/>
            <p:cNvSpPr/>
            <p:nvPr userDrawn="1"/>
          </p:nvSpPr>
          <p:spPr>
            <a:xfrm>
              <a:off x="2073399" y="826573"/>
              <a:ext cx="832988" cy="3459862"/>
            </a:xfrm>
            <a:custGeom>
              <a:avLst/>
              <a:gdLst/>
              <a:ahLst/>
              <a:cxnLst/>
              <a:rect l="l" t="t" r="r" b="b"/>
              <a:pathLst>
                <a:path w="847725" h="3521075">
                  <a:moveTo>
                    <a:pt x="847521" y="3521049"/>
                  </a:moveTo>
                  <a:lnTo>
                    <a:pt x="0" y="3521049"/>
                  </a:lnTo>
                  <a:lnTo>
                    <a:pt x="0" y="0"/>
                  </a:lnTo>
                  <a:lnTo>
                    <a:pt x="847521" y="0"/>
                  </a:lnTo>
                  <a:lnTo>
                    <a:pt x="847521" y="3521049"/>
                  </a:lnTo>
                  <a:close/>
                </a:path>
              </a:pathLst>
            </a:custGeom>
            <a:grpFill/>
          </p:spPr>
          <p:txBody>
            <a:bodyPr wrap="square" lIns="0" tIns="0" rIns="0" bIns="0" rtlCol="0"/>
            <a:lstStyle/>
            <a:p>
              <a:endParaRPr/>
            </a:p>
          </p:txBody>
        </p:sp>
        <p:grpSp>
          <p:nvGrpSpPr>
            <p:cNvPr id="2" name="Group 1"/>
            <p:cNvGrpSpPr/>
            <p:nvPr userDrawn="1"/>
          </p:nvGrpSpPr>
          <p:grpSpPr>
            <a:xfrm>
              <a:off x="-8920" y="2124012"/>
              <a:ext cx="9161828" cy="865432"/>
              <a:chOff x="-8920" y="2124012"/>
              <a:chExt cx="9161828" cy="865432"/>
            </a:xfrm>
            <a:grpFill/>
          </p:grpSpPr>
          <p:sp>
            <p:nvSpPr>
              <p:cNvPr id="1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2"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3" name="object 22"/>
              <p:cNvSpPr/>
              <p:nvPr userDrawn="1"/>
            </p:nvSpPr>
            <p:spPr>
              <a:xfrm>
                <a:off x="800756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4" name="object 23"/>
              <p:cNvSpPr/>
              <p:nvPr userDrawn="1"/>
            </p:nvSpPr>
            <p:spPr>
              <a:xfrm>
                <a:off x="74869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6" name="object 24"/>
              <p:cNvSpPr/>
              <p:nvPr userDrawn="1"/>
            </p:nvSpPr>
            <p:spPr>
              <a:xfrm>
                <a:off x="6966413"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17" name="object 25"/>
              <p:cNvSpPr/>
              <p:nvPr userDrawn="1"/>
            </p:nvSpPr>
            <p:spPr>
              <a:xfrm>
                <a:off x="644584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8" name="object 26"/>
              <p:cNvSpPr/>
              <p:nvPr userDrawn="1"/>
            </p:nvSpPr>
            <p:spPr>
              <a:xfrm>
                <a:off x="592527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19" name="object 27"/>
              <p:cNvSpPr/>
              <p:nvPr userDrawn="1"/>
            </p:nvSpPr>
            <p:spPr>
              <a:xfrm>
                <a:off x="540467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29" name="object 24"/>
              <p:cNvSpPr/>
              <p:nvPr userDrawn="1"/>
            </p:nvSpPr>
            <p:spPr>
              <a:xfrm>
                <a:off x="4884094"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0" name="object 25"/>
              <p:cNvSpPr/>
              <p:nvPr userDrawn="1"/>
            </p:nvSpPr>
            <p:spPr>
              <a:xfrm>
                <a:off x="436352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1" name="object 26"/>
              <p:cNvSpPr/>
              <p:nvPr userDrawn="1"/>
            </p:nvSpPr>
            <p:spPr>
              <a:xfrm>
                <a:off x="3842953"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2" name="object 27"/>
              <p:cNvSpPr/>
              <p:nvPr userDrawn="1"/>
            </p:nvSpPr>
            <p:spPr>
              <a:xfrm>
                <a:off x="3322358"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grpFill/>
            </p:spPr>
            <p:txBody>
              <a:bodyPr wrap="square" lIns="0" tIns="0" rIns="0" bIns="0" rtlCol="0"/>
              <a:lstStyle/>
              <a:p>
                <a:endParaRPr/>
              </a:p>
            </p:txBody>
          </p:sp>
          <p:sp>
            <p:nvSpPr>
              <p:cNvPr id="33" name="object 6"/>
              <p:cNvSpPr/>
              <p:nvPr userDrawn="1"/>
            </p:nvSpPr>
            <p:spPr>
              <a:xfrm>
                <a:off x="155281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4" name="object 7"/>
              <p:cNvSpPr/>
              <p:nvPr userDrawn="1"/>
            </p:nvSpPr>
            <p:spPr>
              <a:xfrm>
                <a:off x="103224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5"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sp>
            <p:nvSpPr>
              <p:cNvPr id="3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grpFill/>
            </p:spPr>
            <p:txBody>
              <a:bodyPr wrap="square" lIns="0" tIns="0" rIns="0" bIns="0" rtlCol="0"/>
              <a:lstStyle/>
              <a:p>
                <a:endParaRPr/>
              </a:p>
            </p:txBody>
          </p:sp>
        </p:grpSp>
      </p:grpSp>
      <p:pic>
        <p:nvPicPr>
          <p:cNvPr id="28" name="Picture 27"/>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340575716"/>
      </p:ext>
    </p:extLst>
  </p:cSld>
  <p:clrMapOvr>
    <a:masterClrMapping/>
  </p:clrMapOvr>
  <p:transition spd="med"/>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2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8421947"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2829703"/>
      </p:ext>
    </p:extLst>
  </p:cSld>
  <p:clrMapOvr>
    <a:masterClrMapping/>
  </p:clrMapOvr>
  <p:transition spd="med"/>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4768"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4768" y="1164692"/>
            <a:ext cx="8509720" cy="3144173"/>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Text Placeholder 3"/>
          <p:cNvSpPr>
            <a:spLocks noGrp="1"/>
          </p:cNvSpPr>
          <p:nvPr>
            <p:ph type="body" sz="quarter" idx="11"/>
          </p:nvPr>
        </p:nvSpPr>
        <p:spPr>
          <a:xfrm>
            <a:off x="194768" y="611512"/>
            <a:ext cx="8723049" cy="386333"/>
          </a:xfrm>
          <a:prstGeom prst="rect">
            <a:avLst/>
          </a:prstGeom>
        </p:spPr>
        <p:txBody>
          <a:bodyPr/>
          <a:lstStyle>
            <a:lvl1pPr marL="0" indent="0">
              <a:buNone/>
              <a:defRPr sz="1600">
                <a:solidFill>
                  <a:schemeClr val="tx2">
                    <a:lumMod val="50000"/>
                  </a:schemeClr>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smtClean="0"/>
              <a:t>Click to edit Master text styles</a:t>
            </a:r>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642038923"/>
      </p:ext>
    </p:extLst>
  </p:cSld>
  <p:clrMapOvr>
    <a:masterClrMapping/>
  </p:clrMapOvr>
  <p:transition spd="med"/>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7_Custom Layout">
    <p:spTree>
      <p:nvGrpSpPr>
        <p:cNvPr id="1" name=""/>
        <p:cNvGrpSpPr/>
        <p:nvPr/>
      </p:nvGrpSpPr>
      <p:grpSpPr>
        <a:xfrm>
          <a:off x="0" y="0"/>
          <a:ext cx="0" cy="0"/>
          <a:chOff x="0" y="0"/>
          <a:chExt cx="0" cy="0"/>
        </a:xfrm>
      </p:grpSpPr>
      <p:sp>
        <p:nvSpPr>
          <p:cNvPr id="20"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bg1"/>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19" name="Picture 1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076237770"/>
      </p:ext>
    </p:extLst>
  </p:cSld>
  <p:clrMapOvr>
    <a:masterClrMapping/>
  </p:clrMapOvr>
  <p:transition spd="med"/>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3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337"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7" name="Text Placeholder 2"/>
          <p:cNvSpPr>
            <a:spLocks noGrp="1"/>
          </p:cNvSpPr>
          <p:nvPr>
            <p:ph type="body" idx="1"/>
          </p:nvPr>
        </p:nvSpPr>
        <p:spPr>
          <a:xfrm>
            <a:off x="199337" y="617948"/>
            <a:ext cx="8723050" cy="568873"/>
          </a:xfrm>
          <a:prstGeom prst="rect">
            <a:avLst/>
          </a:prstGeom>
        </p:spPr>
        <p:txBody>
          <a:bodyPr anchor="t">
            <a:noAutofit/>
          </a:bodyPr>
          <a:lstStyle>
            <a:lvl1pPr marL="342900" indent="-342900">
              <a:buNone/>
              <a:defRPr kumimoji="0" lang="en-US" sz="1600" normalizeH="0" dirty="0" smtClean="0">
                <a:solidFill>
                  <a:schemeClr val="tx2">
                    <a:lumMod val="50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0"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0" name="Picture 9"/>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247470756"/>
      </p:ext>
    </p:extLst>
  </p:cSld>
  <p:clrMapOvr>
    <a:masterClrMapping/>
  </p:clrMapOvr>
  <p:transition spd="med"/>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5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6010"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44999651"/>
      </p:ext>
    </p:extLst>
  </p:cSld>
  <p:clrMapOvr>
    <a:masterClrMapping/>
  </p:clrMapOvr>
  <p:transition spd="med"/>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22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9185"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8"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0" name="Text Placeholder 2"/>
          <p:cNvSpPr>
            <a:spLocks noGrp="1"/>
          </p:cNvSpPr>
          <p:nvPr>
            <p:ph type="body" sz="quarter" idx="10"/>
          </p:nvPr>
        </p:nvSpPr>
        <p:spPr>
          <a:xfrm>
            <a:off x="4484914"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1"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237227261"/>
      </p:ext>
    </p:extLst>
  </p:cSld>
  <p:clrMapOvr>
    <a:masterClrMapping/>
  </p:clrMapOvr>
  <p:transition spd="med"/>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24_Custom Layout">
    <p:spTree>
      <p:nvGrpSpPr>
        <p:cNvPr id="1" name=""/>
        <p:cNvGrpSpPr/>
        <p:nvPr/>
      </p:nvGrpSpPr>
      <p:grpSpPr>
        <a:xfrm>
          <a:off x="0" y="0"/>
          <a:ext cx="0" cy="0"/>
          <a:chOff x="0" y="0"/>
          <a:chExt cx="0" cy="0"/>
        </a:xfrm>
      </p:grpSpPr>
      <p:sp>
        <p:nvSpPr>
          <p:cNvPr id="13" name="Shape 40"/>
          <p:cNvSpPr>
            <a:spLocks noGrp="1"/>
          </p:cNvSpPr>
          <p:nvPr>
            <p:ph type="title" hasCustomPrompt="1"/>
          </p:nvPr>
        </p:nvSpPr>
        <p:spPr>
          <a:xfrm>
            <a:off x="197943" y="150264"/>
            <a:ext cx="8723050" cy="452986"/>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3" name="Text Placeholder 2"/>
          <p:cNvSpPr>
            <a:spLocks noGrp="1"/>
          </p:cNvSpPr>
          <p:nvPr>
            <p:ph type="body" sz="quarter" idx="10"/>
          </p:nvPr>
        </p:nvSpPr>
        <p:spPr>
          <a:xfrm>
            <a:off x="197943"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9" name="Text Placeholder 2"/>
          <p:cNvSpPr>
            <a:spLocks noGrp="1"/>
          </p:cNvSpPr>
          <p:nvPr>
            <p:ph type="body" sz="quarter" idx="11"/>
          </p:nvPr>
        </p:nvSpPr>
        <p:spPr>
          <a:xfrm>
            <a:off x="4683632" y="734464"/>
            <a:ext cx="4104505" cy="3660659"/>
          </a:xfrm>
          <a:prstGeom prst="rect">
            <a:avLst/>
          </a:prstGeom>
        </p:spPr>
        <p:txBody>
          <a:bodyPr/>
          <a:lstStyle>
            <a:lvl1pPr marL="112713" indent="-112713">
              <a:defRPr sz="1400">
                <a:solidFill>
                  <a:schemeClr val="tx2">
                    <a:lumMod val="50000"/>
                  </a:schemeClr>
                </a:solidFill>
                <a:latin typeface="Arial" panose="020B0604020202020204" pitchFamily="34" charset="0"/>
                <a:cs typeface="Arial" panose="020B0604020202020204" pitchFamily="34" charset="0"/>
              </a:defRPr>
            </a:lvl1pPr>
            <a:lvl2pPr marL="400050" indent="-174625">
              <a:defRPr sz="1200">
                <a:solidFill>
                  <a:schemeClr val="tx2">
                    <a:lumMod val="50000"/>
                  </a:schemeClr>
                </a:solidFill>
                <a:latin typeface="Arial" panose="020B0604020202020204" pitchFamily="34" charset="0"/>
                <a:cs typeface="Arial" panose="020B0604020202020204" pitchFamily="34" charset="0"/>
              </a:defRPr>
            </a:lvl2pPr>
            <a:lvl3pPr marL="739775" indent="-165100">
              <a:defRPr sz="1100">
                <a:solidFill>
                  <a:schemeClr val="tx2">
                    <a:lumMod val="50000"/>
                  </a:schemeClr>
                </a:solidFill>
                <a:latin typeface="Arial" panose="020B0604020202020204" pitchFamily="34" charset="0"/>
                <a:cs typeface="Arial" panose="020B0604020202020204" pitchFamily="34" charset="0"/>
              </a:defRPr>
            </a:lvl3pPr>
            <a:lvl4pPr marL="1089025" indent="-236538">
              <a:defRPr sz="1200">
                <a:solidFill>
                  <a:schemeClr val="tx2">
                    <a:lumMod val="50000"/>
                  </a:schemeClr>
                </a:solidFill>
                <a:latin typeface="Arial" panose="020B0604020202020204" pitchFamily="34" charset="0"/>
                <a:cs typeface="Arial" panose="020B0604020202020204" pitchFamily="34" charset="0"/>
              </a:defRPr>
            </a:lvl4pPr>
            <a:lvl5pPr>
              <a:defRPr sz="1200">
                <a:latin typeface="Arial" panose="020B0604020202020204" pitchFamily="34" charset="0"/>
                <a:cs typeface="Arial" panose="020B060402020202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12" name="Picture 1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93143605"/>
      </p:ext>
    </p:extLst>
  </p:cSld>
  <p:clrMapOvr>
    <a:masterClrMapping/>
  </p:clrMapOvr>
  <p:transition spd="med"/>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1_Custom Layout">
    <p:spTree>
      <p:nvGrpSpPr>
        <p:cNvPr id="1" name=""/>
        <p:cNvGrpSpPr/>
        <p:nvPr/>
      </p:nvGrpSpPr>
      <p:grpSpPr>
        <a:xfrm>
          <a:off x="0" y="0"/>
          <a:ext cx="0" cy="0"/>
          <a:chOff x="0" y="0"/>
          <a:chExt cx="0" cy="0"/>
        </a:xfrm>
      </p:grpSpPr>
      <p:sp>
        <p:nvSpPr>
          <p:cNvPr id="4"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15"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6"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pic>
        <p:nvPicPr>
          <p:cNvPr id="7" name="Picture 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321887839"/>
      </p:ext>
    </p:extLst>
  </p:cSld>
  <p:clrMapOvr>
    <a:masterClrMapping/>
  </p:clrMapOvr>
  <p:transition spd="med"/>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Custom Layout">
    <p:spTree>
      <p:nvGrpSpPr>
        <p:cNvPr id="1" name=""/>
        <p:cNvGrpSpPr/>
        <p:nvPr/>
      </p:nvGrpSpPr>
      <p:grpSpPr>
        <a:xfrm>
          <a:off x="0" y="0"/>
          <a:ext cx="0" cy="0"/>
          <a:chOff x="0" y="0"/>
          <a:chExt cx="0" cy="0"/>
        </a:xfrm>
      </p:grpSpPr>
      <p:sp>
        <p:nvSpPr>
          <p:cNvPr id="10"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pic>
        <p:nvPicPr>
          <p:cNvPr id="7" name="Picture 6"/>
          <p:cNvPicPr>
            <a:picLocks noChangeAspect="1"/>
          </p:cNvPicPr>
          <p:nvPr userDrawn="1"/>
        </p:nvPicPr>
        <p:blipFill>
          <a:blip r:embed="rId2">
            <a:biLevel thresh="25000"/>
          </a:blip>
          <a:stretch>
            <a:fillRect/>
          </a:stretch>
        </p:blipFill>
        <p:spPr>
          <a:xfrm>
            <a:off x="8024812" y="4505338"/>
            <a:ext cx="914401" cy="467410"/>
          </a:xfrm>
          <a:prstGeom prst="rect">
            <a:avLst/>
          </a:prstGeom>
        </p:spPr>
      </p:pic>
    </p:spTree>
    <p:extLst>
      <p:ext uri="{BB962C8B-B14F-4D97-AF65-F5344CB8AC3E}">
        <p14:creationId xmlns:p14="http://schemas.microsoft.com/office/powerpoint/2010/main" val="2513217542"/>
      </p:ext>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5143500"/>
          </a:xfrm>
          <a:prstGeom prst="rect">
            <a:avLst/>
          </a:prstGeom>
        </p:spPr>
        <p:txBody>
          <a:bodyPr/>
          <a:lstStyle>
            <a:lvl1pPr algn="ctr">
              <a:defRPr sz="2400"/>
            </a:lvl1pPr>
          </a:lstStyle>
          <a:p>
            <a:endParaRPr lang="en-US" dirty="0"/>
          </a:p>
        </p:txBody>
      </p:sp>
      <p:sp>
        <p:nvSpPr>
          <p:cNvPr id="40" name="Shape 40"/>
          <p:cNvSpPr>
            <a:spLocks noGrp="1"/>
          </p:cNvSpPr>
          <p:nvPr>
            <p:ph type="title" hasCustomPrompt="1"/>
          </p:nvPr>
        </p:nvSpPr>
        <p:spPr>
          <a:xfrm>
            <a:off x="343165" y="302890"/>
            <a:ext cx="3441435" cy="865509"/>
          </a:xfrm>
          <a:prstGeom prst="rect">
            <a:avLst/>
          </a:prstGeom>
        </p:spPr>
        <p:txBody>
          <a:bodyPr anchor="t">
            <a:noAutofit/>
          </a:bodyPr>
          <a:lstStyle>
            <a:lvl1pPr>
              <a:defRPr sz="2400">
                <a:solidFill>
                  <a:srgbClr val="007CC3"/>
                </a:solidFill>
              </a:defRPr>
            </a:lvl1pPr>
          </a:lstStyle>
          <a:p>
            <a:r>
              <a:rPr lang="en-US" dirty="0" smtClean="0"/>
              <a:t>TITLE TEXT</a:t>
            </a:r>
            <a:endParaRPr lang="en-US" dirty="0"/>
          </a:p>
        </p:txBody>
      </p:sp>
      <p:pic>
        <p:nvPicPr>
          <p:cNvPr id="4" name="Picture 3"/>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242638205"/>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8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94789" y="2071688"/>
            <a:ext cx="7134329" cy="1009650"/>
          </a:xfrm>
          <a:prstGeom prst="rect">
            <a:avLst/>
          </a:prstGeom>
        </p:spPr>
        <p:txBody>
          <a:bodyPr anchor="ctr">
            <a:noAutofit/>
          </a:bodyPr>
          <a:lstStyle>
            <a:lvl1pPr algn="ctr">
              <a:defRPr sz="2400" b="0">
                <a:solidFill>
                  <a:srgbClr val="007CC3"/>
                </a:solidFill>
              </a:defRPr>
            </a:lvl1pPr>
          </a:lstStyle>
          <a:p>
            <a:r>
              <a:rPr lang="en-US" dirty="0" smtClean="0"/>
              <a:t>TITLE TEXT</a:t>
            </a:r>
            <a:endParaRPr lang="en-US" dirty="0"/>
          </a:p>
        </p:txBody>
      </p:sp>
      <p:sp>
        <p:nvSpPr>
          <p:cNvPr id="13"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5"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6"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19"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9" name="Picture 8"/>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198843792"/>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1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807244" y="1659428"/>
            <a:ext cx="7527837" cy="732080"/>
          </a:xfrm>
          <a:prstGeom prst="rect">
            <a:avLst/>
          </a:prstGeom>
        </p:spPr>
        <p:txBody>
          <a:bodyPr anchor="ctr">
            <a:noAutofit/>
          </a:bodyPr>
          <a:lstStyle>
            <a:lvl1pPr algn="ctr">
              <a:defRPr sz="2400">
                <a:solidFill>
                  <a:srgbClr val="007CC3"/>
                </a:solidFill>
              </a:defRPr>
            </a:lvl1pPr>
          </a:lstStyle>
          <a:p>
            <a:r>
              <a:rPr lang="en-US" dirty="0" smtClean="0"/>
              <a:t>TITLE TEXT</a:t>
            </a:r>
            <a:endParaRPr lang="en-US" dirty="0"/>
          </a:p>
        </p:txBody>
      </p:sp>
      <p:sp>
        <p:nvSpPr>
          <p:cNvPr id="14" name="Text Placeholder 2"/>
          <p:cNvSpPr>
            <a:spLocks noGrp="1"/>
          </p:cNvSpPr>
          <p:nvPr>
            <p:ph type="body" idx="1" hasCustomPrompt="1"/>
          </p:nvPr>
        </p:nvSpPr>
        <p:spPr>
          <a:xfrm>
            <a:off x="1161819" y="2576513"/>
            <a:ext cx="6865555" cy="315250"/>
          </a:xfrm>
          <a:prstGeom prst="rect">
            <a:avLst/>
          </a:prstGeom>
        </p:spPr>
        <p:txBody>
          <a:bodyPr anchor="t">
            <a:noAutofit/>
          </a:bodyPr>
          <a:lstStyle>
            <a:lvl1pPr marL="342900" indent="-342900" algn="ctr">
              <a:buNone/>
              <a:defRPr kumimoji="0" lang="en-US" sz="16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5" name="Text Placeholder 2"/>
          <p:cNvSpPr>
            <a:spLocks noGrp="1"/>
          </p:cNvSpPr>
          <p:nvPr>
            <p:ph type="body" idx="10" hasCustomPrompt="1"/>
          </p:nvPr>
        </p:nvSpPr>
        <p:spPr>
          <a:xfrm>
            <a:off x="1987453" y="3212586"/>
            <a:ext cx="5323411" cy="781802"/>
          </a:xfrm>
          <a:prstGeom prst="rect">
            <a:avLst/>
          </a:prstGeom>
        </p:spPr>
        <p:txBody>
          <a:bodyPr anchor="t">
            <a:noAutofit/>
          </a:bodyPr>
          <a:lstStyle>
            <a:lvl1pPr marL="0" indent="0" algn="ctr">
              <a:buNone/>
              <a:defRPr kumimoji="0" lang="en-US" sz="1200" normalizeH="0" dirty="0" smtClean="0">
                <a:solidFill>
                  <a:schemeClr val="tx1">
                    <a:lumMod val="95000"/>
                    <a:lumOff val="5000"/>
                  </a:schemeClr>
                </a:solidFill>
                <a:effectLst/>
                <a:latin typeface="Arial"/>
                <a:ea typeface="Arial"/>
                <a:cs typeface="Arial"/>
              </a:defRPr>
            </a:lvl1pPr>
          </a:lstStyle>
          <a:p>
            <a:pPr marL="0" lvl="0" indent="0" fontAlgn="auto" hangingPunct="1">
              <a:spcBef>
                <a:spcPts val="0"/>
              </a:spcBef>
              <a:buSzTx/>
            </a:pPr>
            <a:r>
              <a:rPr lang="en-US" dirty="0" smtClean="0"/>
              <a:t>CLICK TO EDIT MASTER TEXT STYLES</a:t>
            </a:r>
          </a:p>
        </p:txBody>
      </p:sp>
      <p:sp>
        <p:nvSpPr>
          <p:cNvPr id="16" name="object 8"/>
          <p:cNvSpPr/>
          <p:nvPr userDrawn="1"/>
        </p:nvSpPr>
        <p:spPr>
          <a:xfrm>
            <a:off x="51166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8"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19"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0" name="object 21"/>
          <p:cNvSpPr/>
          <p:nvPr userDrawn="1"/>
        </p:nvSpPr>
        <p:spPr>
          <a:xfrm>
            <a:off x="852813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pic>
        <p:nvPicPr>
          <p:cNvPr id="11" name="Picture 10"/>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8777241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9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447688"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1"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2"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43"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37" name="Picture 36"/>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309329221"/>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0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957402" y="1150334"/>
            <a:ext cx="7027365"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722376293"/>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4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1447578" y="1150334"/>
            <a:ext cx="6574927" cy="475265"/>
          </a:xfrm>
          <a:prstGeom prst="rect">
            <a:avLst/>
          </a:prstGeom>
        </p:spPr>
        <p:txBody>
          <a:bodyPr anchor="t">
            <a:noAutofit/>
          </a:bodyPr>
          <a:lstStyle>
            <a:lvl1pPr>
              <a:tabLst/>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2073566258"/>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5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034367" y="1150334"/>
            <a:ext cx="6224292"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007CC3"/>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1955877283"/>
      </p:ext>
    </p:extLst>
  </p:cSld>
  <p:clrMapOvr>
    <a:masterClrMapping/>
  </p:clrMapOvr>
  <p:transition spd="med"/>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6_Custom Layout">
    <p:spTree>
      <p:nvGrpSpPr>
        <p:cNvPr id="1" name=""/>
        <p:cNvGrpSpPr/>
        <p:nvPr/>
      </p:nvGrpSpPr>
      <p:grpSpPr>
        <a:xfrm>
          <a:off x="0" y="0"/>
          <a:ext cx="0" cy="0"/>
          <a:chOff x="0" y="0"/>
          <a:chExt cx="0" cy="0"/>
        </a:xfrm>
      </p:grpSpPr>
      <p:sp>
        <p:nvSpPr>
          <p:cNvPr id="40" name="Shape 40"/>
          <p:cNvSpPr>
            <a:spLocks noGrp="1"/>
          </p:cNvSpPr>
          <p:nvPr>
            <p:ph type="title" hasCustomPrompt="1"/>
          </p:nvPr>
        </p:nvSpPr>
        <p:spPr>
          <a:xfrm>
            <a:off x="2488601" y="1150334"/>
            <a:ext cx="5585301" cy="475265"/>
          </a:xfrm>
          <a:prstGeom prst="rect">
            <a:avLst/>
          </a:prstGeom>
        </p:spPr>
        <p:txBody>
          <a:bodyPr anchor="t">
            <a:noAutofit/>
          </a:bodyPr>
          <a:lstStyle>
            <a:lvl1pPr>
              <a:defRPr sz="2000" b="0">
                <a:solidFill>
                  <a:schemeClr val="tx1"/>
                </a:solidFill>
              </a:defRPr>
            </a:lvl1pPr>
          </a:lstStyle>
          <a:p>
            <a:r>
              <a:rPr lang="en-US" dirty="0" smtClean="0"/>
              <a:t>Title text</a:t>
            </a:r>
            <a:endParaRPr lang="en-US" dirty="0"/>
          </a:p>
        </p:txBody>
      </p:sp>
      <p:sp>
        <p:nvSpPr>
          <p:cNvPr id="19" name="Shape 42"/>
          <p:cNvSpPr>
            <a:spLocks noGrp="1"/>
          </p:cNvSpPr>
          <p:nvPr>
            <p:ph type="sldNum" sz="quarter" idx="2"/>
          </p:nvPr>
        </p:nvSpPr>
        <p:spPr>
          <a:xfrm>
            <a:off x="231388" y="4755132"/>
            <a:ext cx="468287" cy="279401"/>
          </a:xfrm>
          <a:prstGeom prst="rect">
            <a:avLst/>
          </a:prstGeom>
        </p:spPr>
        <p:txBody>
          <a:bodyPr/>
          <a:lstStyle>
            <a:lvl1pPr algn="l">
              <a:defRPr sz="1000">
                <a:solidFill>
                  <a:schemeClr val="tx1">
                    <a:lumMod val="75000"/>
                    <a:lumOff val="25000"/>
                  </a:schemeClr>
                </a:solidFill>
                <a:latin typeface="Arial" panose="020B0604020202020204" pitchFamily="34" charset="0"/>
                <a:cs typeface="Arial" panose="020B0604020202020204" pitchFamily="34" charset="0"/>
              </a:defRPr>
            </a:lvl1pPr>
          </a:lstStyle>
          <a:p>
            <a:fld id="{86CB4B4D-7CA3-9044-876B-883B54F8677D}" type="slidenum">
              <a:rPr lang="en-US" smtClean="0"/>
              <a:pPr/>
              <a:t>‹#›</a:t>
            </a:fld>
            <a:endParaRPr lang="en-US" dirty="0"/>
          </a:p>
        </p:txBody>
      </p:sp>
      <p:sp>
        <p:nvSpPr>
          <p:cNvPr id="21" name="object 8"/>
          <p:cNvSpPr/>
          <p:nvPr userDrawn="1"/>
        </p:nvSpPr>
        <p:spPr>
          <a:xfrm>
            <a:off x="52388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2" name="object 9"/>
          <p:cNvSpPr/>
          <p:nvPr userDrawn="1"/>
        </p:nvSpPr>
        <p:spPr>
          <a:xfrm>
            <a:off x="-8920" y="2124012"/>
            <a:ext cx="104201" cy="865432"/>
          </a:xfrm>
          <a:custGeom>
            <a:avLst/>
            <a:gdLst/>
            <a:ahLst/>
            <a:cxnLst/>
            <a:rect l="l" t="t" r="r" b="b"/>
            <a:pathLst>
              <a:path w="106044"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3" name="object 20"/>
          <p:cNvSpPr/>
          <p:nvPr userDrawn="1"/>
        </p:nvSpPr>
        <p:spPr>
          <a:xfrm>
            <a:off x="9048707"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4" name="object 21"/>
          <p:cNvSpPr/>
          <p:nvPr userDrawn="1"/>
        </p:nvSpPr>
        <p:spPr>
          <a:xfrm>
            <a:off x="8515912"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25" name="object 3"/>
          <p:cNvSpPr/>
          <p:nvPr userDrawn="1"/>
        </p:nvSpPr>
        <p:spPr>
          <a:xfrm>
            <a:off x="318789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6" name="object 4"/>
          <p:cNvSpPr/>
          <p:nvPr userDrawn="1"/>
        </p:nvSpPr>
        <p:spPr>
          <a:xfrm>
            <a:off x="265509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007CC3"/>
          </a:solidFill>
        </p:spPr>
        <p:txBody>
          <a:bodyPr wrap="square" lIns="0" tIns="0" rIns="0" bIns="0" rtlCol="0"/>
          <a:lstStyle/>
          <a:p>
            <a:endParaRPr/>
          </a:p>
        </p:txBody>
      </p:sp>
      <p:sp>
        <p:nvSpPr>
          <p:cNvPr id="27" name="object 5"/>
          <p:cNvSpPr/>
          <p:nvPr userDrawn="1"/>
        </p:nvSpPr>
        <p:spPr>
          <a:xfrm>
            <a:off x="212228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8" name="object 6"/>
          <p:cNvSpPr/>
          <p:nvPr userDrawn="1"/>
        </p:nvSpPr>
        <p:spPr>
          <a:xfrm>
            <a:off x="158948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29" name="object 7"/>
          <p:cNvSpPr/>
          <p:nvPr userDrawn="1"/>
        </p:nvSpPr>
        <p:spPr>
          <a:xfrm>
            <a:off x="105668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0" name="object 22"/>
          <p:cNvSpPr/>
          <p:nvPr userDrawn="1"/>
        </p:nvSpPr>
        <p:spPr>
          <a:xfrm>
            <a:off x="7983110"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1" name="object 23"/>
          <p:cNvSpPr/>
          <p:nvPr userDrawn="1"/>
        </p:nvSpPr>
        <p:spPr>
          <a:xfrm>
            <a:off x="745030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2" name="object 24"/>
          <p:cNvSpPr/>
          <p:nvPr userDrawn="1"/>
        </p:nvSpPr>
        <p:spPr>
          <a:xfrm>
            <a:off x="6917506" y="2124012"/>
            <a:ext cx="104201" cy="865432"/>
          </a:xfrm>
          <a:custGeom>
            <a:avLst/>
            <a:gdLst/>
            <a:ahLst/>
            <a:cxnLst/>
            <a:rect l="l" t="t" r="r" b="b"/>
            <a:pathLst>
              <a:path w="106045" h="880745">
                <a:moveTo>
                  <a:pt x="105956" y="880262"/>
                </a:moveTo>
                <a:lnTo>
                  <a:pt x="0" y="880262"/>
                </a:lnTo>
                <a:lnTo>
                  <a:pt x="0" y="0"/>
                </a:lnTo>
                <a:lnTo>
                  <a:pt x="105956" y="0"/>
                </a:lnTo>
                <a:lnTo>
                  <a:pt x="105956" y="880262"/>
                </a:lnTo>
                <a:close/>
              </a:path>
            </a:pathLst>
          </a:custGeom>
          <a:solidFill>
            <a:srgbClr val="B8B8B8"/>
          </a:solidFill>
        </p:spPr>
        <p:txBody>
          <a:bodyPr wrap="square" lIns="0" tIns="0" rIns="0" bIns="0" rtlCol="0"/>
          <a:lstStyle/>
          <a:p>
            <a:endParaRPr/>
          </a:p>
        </p:txBody>
      </p:sp>
      <p:sp>
        <p:nvSpPr>
          <p:cNvPr id="33" name="object 25"/>
          <p:cNvSpPr/>
          <p:nvPr userDrawn="1"/>
        </p:nvSpPr>
        <p:spPr>
          <a:xfrm>
            <a:off x="638470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4" name="object 26"/>
          <p:cNvSpPr/>
          <p:nvPr userDrawn="1"/>
        </p:nvSpPr>
        <p:spPr>
          <a:xfrm>
            <a:off x="5851902"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5" name="object 28"/>
          <p:cNvSpPr/>
          <p:nvPr userDrawn="1"/>
        </p:nvSpPr>
        <p:spPr>
          <a:xfrm>
            <a:off x="3720694"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6" name="object 28"/>
          <p:cNvSpPr/>
          <p:nvPr userDrawn="1"/>
        </p:nvSpPr>
        <p:spPr>
          <a:xfrm>
            <a:off x="5319100"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7" name="object 3"/>
          <p:cNvSpPr/>
          <p:nvPr userDrawn="1"/>
        </p:nvSpPr>
        <p:spPr>
          <a:xfrm>
            <a:off x="4253496"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sp>
        <p:nvSpPr>
          <p:cNvPr id="38" name="object 28"/>
          <p:cNvSpPr/>
          <p:nvPr userDrawn="1"/>
        </p:nvSpPr>
        <p:spPr>
          <a:xfrm>
            <a:off x="4786298" y="2124012"/>
            <a:ext cx="104201" cy="865432"/>
          </a:xfrm>
          <a:custGeom>
            <a:avLst/>
            <a:gdLst/>
            <a:ahLst/>
            <a:cxnLst/>
            <a:rect l="l" t="t" r="r" b="b"/>
            <a:pathLst>
              <a:path w="106045" h="880745">
                <a:moveTo>
                  <a:pt x="105943" y="880262"/>
                </a:moveTo>
                <a:lnTo>
                  <a:pt x="0" y="880262"/>
                </a:lnTo>
                <a:lnTo>
                  <a:pt x="0" y="0"/>
                </a:lnTo>
                <a:lnTo>
                  <a:pt x="105943" y="0"/>
                </a:lnTo>
                <a:lnTo>
                  <a:pt x="105943" y="880262"/>
                </a:lnTo>
                <a:close/>
              </a:path>
            </a:pathLst>
          </a:custGeom>
          <a:solidFill>
            <a:srgbClr val="B8B8B8"/>
          </a:solidFill>
        </p:spPr>
        <p:txBody>
          <a:bodyPr wrap="square" lIns="0" tIns="0" rIns="0" bIns="0" rtlCol="0"/>
          <a:lstStyle/>
          <a:p>
            <a:endParaRPr/>
          </a:p>
        </p:txBody>
      </p:sp>
      <p:pic>
        <p:nvPicPr>
          <p:cNvPr id="42" name="Picture 41"/>
          <p:cNvPicPr>
            <a:picLocks noChangeAspect="1"/>
          </p:cNvPicPr>
          <p:nvPr userDrawn="1"/>
        </p:nvPicPr>
        <p:blipFill>
          <a:blip r:embed="rId2"/>
          <a:stretch>
            <a:fillRect/>
          </a:stretch>
        </p:blipFill>
        <p:spPr>
          <a:xfrm>
            <a:off x="8034834" y="4511610"/>
            <a:ext cx="909665" cy="465265"/>
          </a:xfrm>
          <a:prstGeom prst="rect">
            <a:avLst/>
          </a:prstGeom>
        </p:spPr>
      </p:pic>
    </p:spTree>
    <p:extLst>
      <p:ext uri="{BB962C8B-B14F-4D97-AF65-F5344CB8AC3E}">
        <p14:creationId xmlns:p14="http://schemas.microsoft.com/office/powerpoint/2010/main" val="3626313949"/>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5" r:id="rId1"/>
    <p:sldLayoutId id="2147483681" r:id="rId2"/>
    <p:sldLayoutId id="2147483691" r:id="rId3"/>
    <p:sldLayoutId id="2147483684" r:id="rId4"/>
    <p:sldLayoutId id="2147483682" r:id="rId5"/>
    <p:sldLayoutId id="2147483699" r:id="rId6"/>
    <p:sldLayoutId id="2147483700" r:id="rId7"/>
    <p:sldLayoutId id="2147483701" r:id="rId8"/>
    <p:sldLayoutId id="2147483702" r:id="rId9"/>
    <p:sldLayoutId id="2147483680" r:id="rId10"/>
    <p:sldLayoutId id="2147483696" r:id="rId11"/>
    <p:sldLayoutId id="2147483685" r:id="rId12"/>
    <p:sldLayoutId id="2147483704" r:id="rId13"/>
    <p:sldLayoutId id="2147483686" r:id="rId14"/>
    <p:sldLayoutId id="2147483698" r:id="rId15"/>
    <p:sldLayoutId id="2147483695" r:id="rId16"/>
    <p:sldLayoutId id="2147483697" r:id="rId17"/>
    <p:sldLayoutId id="2147483694" r:id="rId18"/>
    <p:sldLayoutId id="2147483676" r:id="rId19"/>
  </p:sldLayoutIdLst>
  <p:transition spd="med"/>
  <p:timing>
    <p:tnLst>
      <p:par>
        <p:cTn id="1" dur="indefinite" restart="never" nodeType="tmRoot"/>
      </p:par>
    </p:tnLst>
  </p:timing>
  <p:hf hdr="0" ftr="0" dt="0"/>
  <p:txStyles>
    <p:titleStyle>
      <a:lvl1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sz="3200" b="0" i="0" u="none" strike="noStrike" cap="none" spc="0" baseline="0">
          <a:ln>
            <a:noFill/>
          </a:ln>
          <a:solidFill>
            <a:srgbClr val="000000"/>
          </a:solidFill>
          <a:uFillTx/>
          <a:latin typeface="+mn-lt"/>
          <a:ea typeface="+mn-ea"/>
          <a:cs typeface="+mn-cs"/>
          <a:sym typeface="Calibri"/>
        </a:defRPr>
      </a:lvl9pPr>
    </p:bodyStyle>
    <p:otherStyle>
      <a:lvl1pPr marL="0" marR="0" indent="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12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http://10.156.226.74/" TargetMode="External"/><Relationship Id="rId7" Type="http://schemas.openxmlformats.org/officeDocument/2006/relationships/hyperlink" Target="http://10.156.226.76/"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http://localhost:8080/" TargetMode="External"/><Relationship Id="rId5" Type="http://schemas.openxmlformats.org/officeDocument/2006/relationships/hyperlink" Target="http://devopsserver/svn/" TargetMode="External"/><Relationship Id="rId4" Type="http://schemas.openxmlformats.org/officeDocument/2006/relationships/hyperlink" Target="http://devopsserver:808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10.156.226.75/" TargetMode="External"/><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1.bin"/><Relationship Id="rId4" Type="http://schemas.openxmlformats.org/officeDocument/2006/relationships/hyperlink" Target="http://localhost:8080/" TargetMode="Externa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vmlDrawing" Target="../drawings/vmlDrawing2.v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1.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hyperlink" Target="file:///\\10.156.213.10\infy_backup\MobileTestingLab" TargetMode="External"/><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hyperlink" Target="http://infygit.ad.infosys.com/"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298344" y="4513808"/>
            <a:ext cx="893959" cy="459720"/>
          </a:xfrm>
          <a:prstGeom prst="rect">
            <a:avLst/>
          </a:prstGeom>
        </p:spPr>
      </p:pic>
      <p:sp>
        <p:nvSpPr>
          <p:cNvPr id="5" name="Title 4"/>
          <p:cNvSpPr>
            <a:spLocks noGrp="1"/>
          </p:cNvSpPr>
          <p:nvPr>
            <p:ph type="title"/>
          </p:nvPr>
        </p:nvSpPr>
        <p:spPr/>
        <p:txBody>
          <a:bodyPr/>
          <a:lstStyle/>
          <a:p>
            <a:r>
              <a:rPr lang="en-US" dirty="0" smtClean="0"/>
              <a:t>Agile &amp; DevOps</a:t>
            </a:r>
            <a:br>
              <a:rPr lang="en-US" dirty="0" smtClean="0"/>
            </a:br>
            <a:r>
              <a:rPr lang="en-US" dirty="0" smtClean="0"/>
              <a:t>Beachhead</a:t>
            </a:r>
            <a:endParaRPr lang="en-US" dirty="0"/>
          </a:p>
        </p:txBody>
      </p:sp>
    </p:spTree>
    <p:extLst>
      <p:ext uri="{BB962C8B-B14F-4D97-AF65-F5344CB8AC3E}">
        <p14:creationId xmlns:p14="http://schemas.microsoft.com/office/powerpoint/2010/main" val="3666533193"/>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THANK YOU</a:t>
            </a:r>
            <a:endParaRPr lang="en-US" dirty="0"/>
          </a:p>
        </p:txBody>
      </p:sp>
    </p:spTree>
    <p:extLst>
      <p:ext uri="{BB962C8B-B14F-4D97-AF65-F5344CB8AC3E}">
        <p14:creationId xmlns:p14="http://schemas.microsoft.com/office/powerpoint/2010/main" val="3421321627"/>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Beachhead activities</a:t>
            </a:r>
            <a:endParaRPr lang="en-US" dirty="0"/>
          </a:p>
        </p:txBody>
      </p:sp>
      <p:sp>
        <p:nvSpPr>
          <p:cNvPr id="3" name="Text Placeholder 2"/>
          <p:cNvSpPr>
            <a:spLocks noGrp="1"/>
          </p:cNvSpPr>
          <p:nvPr>
            <p:ph type="body" sz="quarter" idx="10"/>
          </p:nvPr>
        </p:nvSpPr>
        <p:spPr/>
        <p:txBody>
          <a:bodyPr/>
          <a:lstStyle/>
          <a:p>
            <a:r>
              <a:rPr lang="en-US" b="1" dirty="0" smtClean="0"/>
              <a:t>I have divided my tasks in 4 main topics:</a:t>
            </a:r>
          </a:p>
          <a:p>
            <a:endParaRPr lang="en-US" dirty="0"/>
          </a:p>
          <a:p>
            <a:pPr marL="0" indent="0">
              <a:buNone/>
            </a:pPr>
            <a:r>
              <a:rPr lang="en-US" dirty="0"/>
              <a:t>	</a:t>
            </a:r>
            <a:r>
              <a:rPr lang="en-US" b="1" dirty="0" smtClean="0"/>
              <a:t>IVSDEVOPSLAB</a:t>
            </a:r>
            <a:endParaRPr lang="en-US" dirty="0"/>
          </a:p>
          <a:p>
            <a:pPr marL="0" indent="0">
              <a:buNone/>
            </a:pPr>
            <a:endParaRPr lang="en-US" dirty="0"/>
          </a:p>
          <a:p>
            <a:pPr marL="0" indent="0">
              <a:buNone/>
            </a:pPr>
            <a:r>
              <a:rPr lang="en-US" dirty="0" smtClean="0"/>
              <a:t>	</a:t>
            </a:r>
            <a:r>
              <a:rPr lang="en-US" b="1" dirty="0" smtClean="0"/>
              <a:t>AGILE</a:t>
            </a:r>
          </a:p>
          <a:p>
            <a:pPr marL="0" indent="0">
              <a:buNone/>
            </a:pPr>
            <a:endParaRPr lang="en-US" dirty="0" smtClean="0"/>
          </a:p>
          <a:p>
            <a:pPr marL="0" indent="0">
              <a:buNone/>
            </a:pPr>
            <a:r>
              <a:rPr lang="en-US" dirty="0" smtClean="0"/>
              <a:t>	     </a:t>
            </a:r>
          </a:p>
          <a:p>
            <a:pPr marL="0" indent="0">
              <a:buNone/>
            </a:pPr>
            <a:r>
              <a:rPr lang="en-US" dirty="0" smtClean="0"/>
              <a:t>         </a:t>
            </a:r>
            <a:r>
              <a:rPr lang="en-US" b="1" dirty="0" smtClean="0"/>
              <a:t>DEVOPS </a:t>
            </a:r>
          </a:p>
          <a:p>
            <a:pPr marL="0" indent="0">
              <a:buNone/>
            </a:pPr>
            <a:endParaRPr lang="en-US" dirty="0"/>
          </a:p>
          <a:p>
            <a:pPr marL="0" indent="0">
              <a:buNone/>
            </a:pPr>
            <a:endParaRPr lang="en-US" dirty="0" smtClean="0"/>
          </a:p>
          <a:p>
            <a:pPr marL="0" indent="0">
              <a:buNone/>
            </a:pPr>
            <a:r>
              <a:rPr lang="en-US" dirty="0"/>
              <a:t>	</a:t>
            </a:r>
            <a:r>
              <a:rPr lang="en-US" b="1" dirty="0" smtClean="0"/>
              <a:t>Innovation Project   </a:t>
            </a:r>
          </a:p>
          <a:p>
            <a:pPr marL="0" indent="0">
              <a:buNone/>
            </a:pPr>
            <a:endParaRPr lang="en-US" dirty="0"/>
          </a:p>
          <a:p>
            <a:pPr marL="0" indent="0">
              <a:buNone/>
            </a:pPr>
            <a:r>
              <a:rPr lang="en-US" dirty="0" smtClean="0"/>
              <a:t>	</a:t>
            </a:r>
          </a:p>
          <a:p>
            <a:pPr marL="0" indent="0">
              <a:buNone/>
            </a:pPr>
            <a:endParaRPr lang="en-US" dirty="0"/>
          </a:p>
          <a:p>
            <a:pPr marL="0" indent="0">
              <a:buNone/>
            </a:pPr>
            <a:r>
              <a:rPr lang="en-US" dirty="0" smtClean="0"/>
              <a:t>	</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2</a:t>
            </a:fld>
            <a:endParaRPr lang="en-US" dirty="0"/>
          </a:p>
        </p:txBody>
      </p:sp>
      <p:sp>
        <p:nvSpPr>
          <p:cNvPr id="5" name="Right Brace 4"/>
          <p:cNvSpPr/>
          <p:nvPr/>
        </p:nvSpPr>
        <p:spPr>
          <a:xfrm>
            <a:off x="3756580" y="1215495"/>
            <a:ext cx="802888" cy="3077737"/>
          </a:xfrm>
          <a:prstGeom prst="rightBrace">
            <a:avLst/>
          </a:prstGeom>
          <a:noFill/>
          <a:ln w="25400" cap="flat">
            <a:solidFill>
              <a:schemeClr val="accent1"/>
            </a:solidFill>
            <a:prstDash val="solid"/>
            <a:round/>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Title 1"/>
          <p:cNvSpPr txBox="1">
            <a:spLocks/>
          </p:cNvSpPr>
          <p:nvPr/>
        </p:nvSpPr>
        <p:spPr>
          <a:xfrm>
            <a:off x="5089611" y="2527870"/>
            <a:ext cx="3158762" cy="452986"/>
          </a:xfrm>
          <a:prstGeom prst="rect">
            <a:avLst/>
          </a:prstGeom>
        </p:spPr>
        <p:txBody>
          <a:bodyPr anchor="t">
            <a:noAutofit/>
          </a:bodyPr>
          <a:lstStyle>
            <a:lvl1pPr marL="0" marR="0" indent="0" algn="l" defTabSz="457200" rtl="0" latinLnBrk="0">
              <a:lnSpc>
                <a:spcPct val="100000"/>
              </a:lnSpc>
              <a:spcBef>
                <a:spcPts val="0"/>
              </a:spcBef>
              <a:spcAft>
                <a:spcPts val="0"/>
              </a:spcAft>
              <a:buClrTx/>
              <a:buSzTx/>
              <a:buFontTx/>
              <a:buNone/>
              <a:tabLst/>
              <a:defRPr sz="2000" b="0" i="0" u="none" strike="noStrike" cap="none" spc="0" baseline="0">
                <a:ln>
                  <a:noFill/>
                </a:ln>
                <a:solidFill>
                  <a:schemeClr val="tx1"/>
                </a:solidFill>
                <a:uFillTx/>
                <a:latin typeface="Arial"/>
                <a:ea typeface="Arial"/>
                <a:cs typeface="Arial"/>
                <a:sym typeface="Arial"/>
              </a:defRPr>
            </a:lvl1pPr>
            <a:lvl2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2pPr>
            <a:lvl3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3pPr>
            <a:lvl4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4pPr>
            <a:lvl5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5pPr>
            <a:lvl6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6pPr>
            <a:lvl7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7pPr>
            <a:lvl8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8pPr>
            <a:lvl9pPr marL="0" marR="0" indent="0" algn="l" defTabSz="457200" rtl="0" latinLnBrk="0">
              <a:lnSpc>
                <a:spcPct val="100000"/>
              </a:lnSpc>
              <a:spcBef>
                <a:spcPts val="0"/>
              </a:spcBef>
              <a:spcAft>
                <a:spcPts val="0"/>
              </a:spcAft>
              <a:buClrTx/>
              <a:buSzTx/>
              <a:buFontTx/>
              <a:buNone/>
              <a:tabLst/>
              <a:defRPr sz="2400" b="0" i="0" u="none" strike="noStrike" cap="none" spc="0" baseline="0">
                <a:ln>
                  <a:noFill/>
                </a:ln>
                <a:solidFill>
                  <a:srgbClr val="2670C3"/>
                </a:solidFill>
                <a:uFillTx/>
                <a:latin typeface="Arial"/>
                <a:ea typeface="Arial"/>
                <a:cs typeface="Arial"/>
                <a:sym typeface="Arial"/>
              </a:defRPr>
            </a:lvl9pPr>
          </a:lstStyle>
          <a:p>
            <a:pPr hangingPunct="1"/>
            <a:r>
              <a:rPr lang="en-US" dirty="0" smtClean="0"/>
              <a:t>DevOps Beachhead tasks</a:t>
            </a:r>
            <a:endParaRPr lang="en-US" dirty="0"/>
          </a:p>
        </p:txBody>
      </p:sp>
    </p:spTree>
    <p:extLst>
      <p:ext uri="{BB962C8B-B14F-4D97-AF65-F5344CB8AC3E}">
        <p14:creationId xmlns:p14="http://schemas.microsoft.com/office/powerpoint/2010/main" val="594211353"/>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IVSDEVOPSLAB</a:t>
            </a:r>
            <a:r>
              <a:rPr lang="en-US" dirty="0"/>
              <a:t/>
            </a:r>
            <a:br>
              <a:rPr lang="en-US" dirty="0"/>
            </a:br>
            <a:endParaRPr lang="en-US" dirty="0"/>
          </a:p>
        </p:txBody>
      </p:sp>
      <p:sp>
        <p:nvSpPr>
          <p:cNvPr id="3" name="Text Placeholder 2"/>
          <p:cNvSpPr>
            <a:spLocks noGrp="1"/>
          </p:cNvSpPr>
          <p:nvPr>
            <p:ph type="body" sz="quarter" idx="10"/>
          </p:nvPr>
        </p:nvSpPr>
        <p:spPr>
          <a:xfrm>
            <a:off x="197943" y="586600"/>
            <a:ext cx="8421947" cy="3660659"/>
          </a:xfrm>
        </p:spPr>
        <p:txBody>
          <a:bodyPr/>
          <a:lstStyle/>
          <a:p>
            <a:pPr marL="0" indent="0">
              <a:buNone/>
            </a:pPr>
            <a:r>
              <a:rPr lang="en-US" dirty="0" smtClean="0"/>
              <a:t>The server IVSDEVOPSLAB contains next VM’s :</a:t>
            </a:r>
          </a:p>
          <a:p>
            <a:pPr marL="400050" indent="-400050">
              <a:buFont typeface="+mj-lt"/>
              <a:buAutoNum type="romanUcPeriod"/>
            </a:pPr>
            <a:r>
              <a:rPr lang="en-US" b="1" dirty="0" smtClean="0"/>
              <a:t>3</a:t>
            </a:r>
            <a:r>
              <a:rPr lang="en-US" dirty="0" smtClean="0"/>
              <a:t> </a:t>
            </a:r>
            <a:r>
              <a:rPr lang="en-US" b="1" dirty="0" smtClean="0"/>
              <a:t>VM with Windows Server 2012 R2 Standard</a:t>
            </a:r>
          </a:p>
          <a:p>
            <a:pPr marL="630237" lvl="1" indent="-342900">
              <a:buFont typeface="+mj-lt"/>
              <a:buAutoNum type="romanUcPeriod"/>
            </a:pPr>
            <a:r>
              <a:rPr lang="en-US" dirty="0" err="1" smtClean="0"/>
              <a:t>DevOpsServer</a:t>
            </a:r>
            <a:r>
              <a:rPr lang="en-US" dirty="0" smtClean="0"/>
              <a:t> (</a:t>
            </a:r>
            <a:r>
              <a:rPr lang="en-US" dirty="0" smtClean="0">
                <a:hlinkClick r:id="rId3"/>
              </a:rPr>
              <a:t>http://10.156.226.74</a:t>
            </a:r>
            <a:r>
              <a:rPr lang="en-US" dirty="0" smtClean="0"/>
              <a:t> )       </a:t>
            </a:r>
          </a:p>
          <a:p>
            <a:pPr marL="630237" lvl="1" indent="-342900">
              <a:buFont typeface="+mj-lt"/>
              <a:buAutoNum type="romanUcPeriod"/>
            </a:pPr>
            <a:r>
              <a:rPr lang="en-US" dirty="0" smtClean="0"/>
              <a:t>Jenkins (</a:t>
            </a:r>
            <a:r>
              <a:rPr lang="en-US" dirty="0" smtClean="0">
                <a:hlinkClick r:id="rId4"/>
              </a:rPr>
              <a:t>http://DevOpsServer:8080/</a:t>
            </a:r>
            <a:r>
              <a:rPr lang="en-US" dirty="0" smtClean="0"/>
              <a:t>)                              Version Jenkins_2.121.3</a:t>
            </a:r>
          </a:p>
          <a:p>
            <a:pPr marL="969962" lvl="2" indent="-342900">
              <a:buFont typeface="+mj-lt"/>
              <a:buAutoNum type="romanUcPeriod"/>
            </a:pPr>
            <a:r>
              <a:rPr lang="en-US" dirty="0" err="1" smtClean="0"/>
              <a:t>SubversionEdge</a:t>
            </a:r>
            <a:r>
              <a:rPr lang="en-US" dirty="0" smtClean="0"/>
              <a:t> </a:t>
            </a:r>
            <a:r>
              <a:rPr lang="en-US" dirty="0"/>
              <a:t>(</a:t>
            </a:r>
            <a:r>
              <a:rPr lang="en-US" dirty="0">
                <a:hlinkClick r:id="rId5"/>
              </a:rPr>
              <a:t>http://DevOpsServer/svn</a:t>
            </a:r>
            <a:r>
              <a:rPr lang="en-US" dirty="0" smtClean="0">
                <a:hlinkClick r:id="rId5"/>
              </a:rPr>
              <a:t>/</a:t>
            </a:r>
            <a:r>
              <a:rPr lang="en-US" dirty="0" smtClean="0"/>
              <a:t>) Port </a:t>
            </a:r>
            <a:r>
              <a:rPr lang="en-US" dirty="0"/>
              <a:t>80     CollabnetSubversionEdge_5.2.0</a:t>
            </a:r>
            <a:endParaRPr lang="en-US" dirty="0" smtClean="0"/>
          </a:p>
          <a:p>
            <a:pPr marL="969962" lvl="2" indent="-342900">
              <a:buFont typeface="+mj-lt"/>
              <a:buAutoNum type="romanUcPeriod"/>
            </a:pPr>
            <a:r>
              <a:rPr lang="en-US" dirty="0" smtClean="0"/>
              <a:t>Maven                                                                              Apache-maven-3.5.4</a:t>
            </a:r>
          </a:p>
          <a:p>
            <a:pPr marL="630237" lvl="1" indent="-342900">
              <a:buFont typeface="+mj-lt"/>
              <a:buAutoNum type="romanUcPeriod"/>
            </a:pPr>
            <a:r>
              <a:rPr lang="en-US" dirty="0" err="1" smtClean="0"/>
              <a:t>DevServer</a:t>
            </a:r>
            <a:r>
              <a:rPr lang="en-US" dirty="0"/>
              <a:t> (</a:t>
            </a:r>
            <a:r>
              <a:rPr lang="en-US" dirty="0" smtClean="0"/>
              <a:t>10.156.226.71)         (Development Environment)</a:t>
            </a:r>
          </a:p>
          <a:p>
            <a:pPr marL="969962" lvl="2" indent="-342900">
              <a:buFont typeface="+mj-lt"/>
              <a:buAutoNum type="romanUcPeriod"/>
            </a:pPr>
            <a:r>
              <a:rPr lang="en-US" dirty="0"/>
              <a:t>Tomcat (</a:t>
            </a:r>
            <a:r>
              <a:rPr lang="en-US" dirty="0">
                <a:hlinkClick r:id="rId6"/>
              </a:rPr>
              <a:t>http://localhost:8080</a:t>
            </a:r>
            <a:r>
              <a:rPr lang="en-US" dirty="0" smtClean="0">
                <a:hlinkClick r:id="rId6"/>
              </a:rPr>
              <a:t>/</a:t>
            </a:r>
            <a:r>
              <a:rPr lang="en-US" dirty="0" smtClean="0"/>
              <a:t> )                                       Apache-tomcat-9.0.10</a:t>
            </a:r>
            <a:endParaRPr lang="en-US" dirty="0"/>
          </a:p>
          <a:p>
            <a:pPr marL="630237" lvl="1" indent="-342900">
              <a:buFont typeface="+mj-lt"/>
              <a:buAutoNum type="romanUcPeriod"/>
            </a:pPr>
            <a:r>
              <a:rPr lang="en-US" dirty="0" err="1"/>
              <a:t>QAServer</a:t>
            </a:r>
            <a:r>
              <a:rPr lang="en-US" dirty="0"/>
              <a:t> </a:t>
            </a:r>
            <a:r>
              <a:rPr lang="en-US" dirty="0" smtClean="0"/>
              <a:t>   (Testing </a:t>
            </a:r>
            <a:r>
              <a:rPr lang="en-US" dirty="0" err="1"/>
              <a:t>Envrionment</a:t>
            </a:r>
            <a:r>
              <a:rPr lang="en-US" dirty="0" smtClean="0"/>
              <a:t>) </a:t>
            </a:r>
          </a:p>
          <a:p>
            <a:pPr marL="630237" lvl="1" indent="-342900">
              <a:buFont typeface="+mj-lt"/>
              <a:buAutoNum type="romanUcPeriod"/>
            </a:pPr>
            <a:r>
              <a:rPr lang="en-US" dirty="0" err="1" smtClean="0"/>
              <a:t>ProdServer</a:t>
            </a:r>
            <a:r>
              <a:rPr lang="en-US" dirty="0" smtClean="0"/>
              <a:t> (No created yet)    (Production environment)</a:t>
            </a:r>
            <a:endParaRPr lang="en-US" dirty="0"/>
          </a:p>
          <a:p>
            <a:pPr marL="630237" lvl="1" indent="-342900">
              <a:buFont typeface="+mj-lt"/>
              <a:buAutoNum type="romanUcPeriod"/>
            </a:pPr>
            <a:endParaRPr lang="en-US" dirty="0" smtClean="0"/>
          </a:p>
          <a:p>
            <a:pPr marL="400050" indent="-400050">
              <a:buFont typeface="+mj-lt"/>
              <a:buAutoNum type="romanUcPeriod"/>
            </a:pPr>
            <a:r>
              <a:rPr lang="en-US" b="1" dirty="0" smtClean="0"/>
              <a:t>2 VM with Windows 10 Enterprise</a:t>
            </a:r>
          </a:p>
          <a:p>
            <a:pPr marL="630237" lvl="1" indent="-342900">
              <a:buFont typeface="+mj-lt"/>
              <a:buAutoNum type="romanUcPeriod"/>
            </a:pPr>
            <a:r>
              <a:rPr lang="en-US" dirty="0" smtClean="0"/>
              <a:t>Client1 (Developer machine) (</a:t>
            </a:r>
            <a:r>
              <a:rPr lang="en-US" dirty="0" smtClean="0">
                <a:hlinkClick r:id="rId7"/>
              </a:rPr>
              <a:t>http://</a:t>
            </a:r>
            <a:r>
              <a:rPr lang="en-US" sz="1100" dirty="0" smtClean="0">
                <a:hlinkClick r:id="rId7"/>
              </a:rPr>
              <a:t>10.156.226.76</a:t>
            </a:r>
            <a:r>
              <a:rPr lang="en-US" sz="1100" dirty="0" smtClean="0"/>
              <a:t> </a:t>
            </a:r>
            <a:r>
              <a:rPr lang="en-US" dirty="0" smtClean="0"/>
              <a:t>)</a:t>
            </a:r>
          </a:p>
          <a:p>
            <a:pPr marL="969962" lvl="2" indent="-342900">
              <a:buFont typeface="+mj-lt"/>
              <a:buAutoNum type="romanUcPeriod"/>
            </a:pPr>
            <a:r>
              <a:rPr lang="en-US" dirty="0" smtClean="0"/>
              <a:t>Eclipse</a:t>
            </a:r>
          </a:p>
          <a:p>
            <a:pPr marL="969962" lvl="2" indent="-342900">
              <a:buFont typeface="+mj-lt"/>
              <a:buAutoNum type="romanUcPeriod"/>
            </a:pPr>
            <a:r>
              <a:rPr lang="en-US" dirty="0" smtClean="0"/>
              <a:t>Maven</a:t>
            </a:r>
          </a:p>
          <a:p>
            <a:pPr marL="969962" lvl="2" indent="-342900">
              <a:buFont typeface="+mj-lt"/>
              <a:buAutoNum type="romanUcPeriod"/>
            </a:pPr>
            <a:r>
              <a:rPr lang="en-US" dirty="0" smtClean="0"/>
              <a:t>Tomcat (</a:t>
            </a:r>
            <a:r>
              <a:rPr lang="en-US" dirty="0"/>
              <a:t>Tomcat (</a:t>
            </a:r>
            <a:r>
              <a:rPr lang="en-US" dirty="0">
                <a:hlinkClick r:id="rId6"/>
              </a:rPr>
              <a:t>http://localhost:8080</a:t>
            </a:r>
            <a:r>
              <a:rPr lang="en-US" dirty="0" smtClean="0">
                <a:hlinkClick r:id="rId6"/>
              </a:rPr>
              <a:t>/</a:t>
            </a:r>
            <a:r>
              <a:rPr lang="en-US" dirty="0"/>
              <a:t> )	               </a:t>
            </a:r>
            <a:r>
              <a:rPr lang="en-US" dirty="0" smtClean="0"/>
              <a:t>    Apache-tomcat-9.0.10</a:t>
            </a:r>
            <a:endParaRPr lang="en-US" dirty="0"/>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2"/>
          </p:nvPr>
        </p:nvSpPr>
        <p:spPr/>
        <p:txBody>
          <a:bodyPr/>
          <a:lstStyle/>
          <a:p>
            <a:fld id="{86CB4B4D-7CA3-9044-876B-883B54F8677D}" type="slidenum">
              <a:rPr lang="en-US" smtClean="0"/>
              <a:pPr/>
              <a:t>3</a:t>
            </a:fld>
            <a:endParaRPr lang="en-US" dirty="0"/>
          </a:p>
        </p:txBody>
      </p:sp>
    </p:spTree>
    <p:extLst>
      <p:ext uri="{BB962C8B-B14F-4D97-AF65-F5344CB8AC3E}">
        <p14:creationId xmlns:p14="http://schemas.microsoft.com/office/powerpoint/2010/main" val="3242057692"/>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IVSDEVOPSLAB </a:t>
            </a:r>
            <a:r>
              <a:rPr lang="en-US" b="1" dirty="0" err="1" smtClean="0"/>
              <a:t>cont</a:t>
            </a:r>
            <a:r>
              <a:rPr lang="en-US" b="1" dirty="0" smtClean="0"/>
              <a:t>…</a:t>
            </a:r>
            <a:endParaRPr lang="en-US" dirty="0"/>
          </a:p>
        </p:txBody>
      </p:sp>
      <p:sp>
        <p:nvSpPr>
          <p:cNvPr id="3" name="Text Placeholder 2"/>
          <p:cNvSpPr>
            <a:spLocks noGrp="1"/>
          </p:cNvSpPr>
          <p:nvPr>
            <p:ph type="body" sz="quarter" idx="10"/>
          </p:nvPr>
        </p:nvSpPr>
        <p:spPr/>
        <p:txBody>
          <a:bodyPr/>
          <a:lstStyle/>
          <a:p>
            <a:pPr marL="630237" lvl="1" indent="-342900">
              <a:buFont typeface="+mj-lt"/>
              <a:buAutoNum type="romanUcPeriod" startAt="2"/>
            </a:pPr>
            <a:r>
              <a:rPr lang="en-US" dirty="0" smtClean="0"/>
              <a:t>Client2 (tester machine) (</a:t>
            </a:r>
            <a:r>
              <a:rPr lang="en-US" dirty="0" smtClean="0">
                <a:hlinkClick r:id="rId3"/>
              </a:rPr>
              <a:t>http://10.156.226.75</a:t>
            </a:r>
            <a:r>
              <a:rPr lang="en-US" dirty="0" smtClean="0"/>
              <a:t> )</a:t>
            </a:r>
          </a:p>
          <a:p>
            <a:pPr marL="969962" lvl="2" indent="-342900">
              <a:buFont typeface="+mj-lt"/>
              <a:buAutoNum type="romanUcPeriod" startAt="2"/>
            </a:pPr>
            <a:r>
              <a:rPr lang="en-US" dirty="0" smtClean="0"/>
              <a:t>Eclipse            </a:t>
            </a:r>
            <a:r>
              <a:rPr lang="en-US" dirty="0"/>
              <a:t>Version: Neon.1a Release (4.6.1)</a:t>
            </a:r>
            <a:r>
              <a:rPr lang="en-US" dirty="0" smtClean="0"/>
              <a:t>        </a:t>
            </a:r>
            <a:endParaRPr lang="en-US" dirty="0"/>
          </a:p>
          <a:p>
            <a:pPr marL="969962" lvl="2" indent="-342900">
              <a:buFont typeface="+mj-lt"/>
              <a:buAutoNum type="romanUcPeriod" startAt="2"/>
            </a:pPr>
            <a:r>
              <a:rPr lang="en-US" dirty="0" smtClean="0"/>
              <a:t>Maven             Apache-maven-3.5.4</a:t>
            </a:r>
            <a:endParaRPr lang="en-US" dirty="0"/>
          </a:p>
          <a:p>
            <a:pPr marL="969962" lvl="2" indent="-342900">
              <a:buFont typeface="+mj-lt"/>
              <a:buAutoNum type="romanUcPeriod" startAt="2"/>
            </a:pPr>
            <a:r>
              <a:rPr lang="en-US" dirty="0"/>
              <a:t>Tomcat (Tomcat (</a:t>
            </a:r>
            <a:r>
              <a:rPr lang="en-US" dirty="0">
                <a:hlinkClick r:id="rId4"/>
              </a:rPr>
              <a:t>http://localhost:8080</a:t>
            </a:r>
            <a:r>
              <a:rPr lang="en-US" dirty="0" smtClean="0">
                <a:hlinkClick r:id="rId4"/>
              </a:rPr>
              <a:t>/</a:t>
            </a:r>
            <a:r>
              <a:rPr lang="en-US" dirty="0"/>
              <a:t> ) </a:t>
            </a:r>
            <a:r>
              <a:rPr lang="en-US" dirty="0" smtClean="0"/>
              <a:t>   Apache-tomcat-9.0.10</a:t>
            </a:r>
            <a:endParaRPr lang="en-US" dirty="0"/>
          </a:p>
          <a:p>
            <a:pPr marL="969962" lvl="2" indent="-342900">
              <a:buFont typeface="+mj-lt"/>
              <a:buAutoNum type="romanUcPeriod" startAt="2"/>
            </a:pPr>
            <a:endParaRPr lang="en-US" dirty="0" smtClean="0"/>
          </a:p>
          <a:p>
            <a:pPr marL="627062" lvl="2" indent="0">
              <a:buNone/>
            </a:pPr>
            <a:endParaRPr lang="en-US" dirty="0" smtClean="0"/>
          </a:p>
          <a:p>
            <a:pPr marL="573087" lvl="1" indent="-285750">
              <a:buAutoNum type="romanUcPeriod" startAt="3"/>
            </a:pPr>
            <a:r>
              <a:rPr lang="en-US" dirty="0" err="1" smtClean="0"/>
              <a:t>Akaash</a:t>
            </a:r>
            <a:r>
              <a:rPr lang="en-US" dirty="0" smtClean="0"/>
              <a:t> VM’s (Infosys Cloud)</a:t>
            </a:r>
          </a:p>
          <a:p>
            <a:pPr marL="860425" lvl="2" indent="-285750">
              <a:buFont typeface="+mj-lt"/>
              <a:buAutoNum type="romanUcPeriod"/>
            </a:pPr>
            <a:r>
              <a:rPr lang="en-US" dirty="0"/>
              <a:t>User: VMEXIVSOH-01\</a:t>
            </a:r>
            <a:r>
              <a:rPr lang="en-US" dirty="0" err="1"/>
              <a:t>ProjAdmin</a:t>
            </a:r>
            <a:endParaRPr lang="en-US" dirty="0"/>
          </a:p>
          <a:p>
            <a:pPr marL="574675" lvl="2" indent="0">
              <a:buNone/>
            </a:pPr>
            <a:r>
              <a:rPr lang="en-US" dirty="0"/>
              <a:t> </a:t>
            </a:r>
            <a:r>
              <a:rPr lang="en-US" dirty="0" smtClean="0"/>
              <a:t>       Password</a:t>
            </a:r>
            <a:r>
              <a:rPr lang="en-US" dirty="0"/>
              <a:t>: </a:t>
            </a:r>
            <a:r>
              <a:rPr lang="en-US" dirty="0" smtClean="0"/>
              <a:t>Infosys@2018</a:t>
            </a:r>
          </a:p>
          <a:p>
            <a:pPr marL="574675" lvl="2" indent="0">
              <a:buNone/>
            </a:pPr>
            <a:endParaRPr lang="en-US" dirty="0" smtClean="0"/>
          </a:p>
          <a:p>
            <a:pPr marL="574675" lvl="2" indent="0">
              <a:buNone/>
            </a:pPr>
            <a:r>
              <a:rPr lang="en-US" dirty="0" smtClean="0"/>
              <a:t>II.     </a:t>
            </a:r>
            <a:r>
              <a:rPr lang="en-US" sz="1100" dirty="0" smtClean="0"/>
              <a:t>User</a:t>
            </a:r>
            <a:r>
              <a:rPr lang="en-US" sz="1100" dirty="0"/>
              <a:t>: VMEXIVSOH-02\</a:t>
            </a:r>
            <a:r>
              <a:rPr lang="en-US" sz="1100" dirty="0" err="1"/>
              <a:t>ProjAdmin</a:t>
            </a:r>
            <a:endParaRPr lang="en-US" sz="1100" dirty="0"/>
          </a:p>
          <a:p>
            <a:pPr marL="852487" lvl="3" indent="0">
              <a:buNone/>
            </a:pPr>
            <a:r>
              <a:rPr lang="en-US" sz="1100" dirty="0"/>
              <a:t>Password: Infosys@2018</a:t>
            </a:r>
          </a:p>
          <a:p>
            <a:pPr marL="574675" lvl="2" indent="0">
              <a:buNone/>
            </a:pPr>
            <a:endParaRPr lang="en-US" dirty="0" smtClean="0"/>
          </a:p>
          <a:p>
            <a:pPr marL="574675" lvl="2" indent="0">
              <a:buNone/>
            </a:pPr>
            <a:endParaRPr lang="en-US" dirty="0" smtClean="0"/>
          </a:p>
          <a:p>
            <a:pPr marL="969962" lvl="2" indent="-342900">
              <a:buFont typeface="+mj-lt"/>
              <a:buAutoNum type="romanUcPeriod"/>
            </a:pPr>
            <a:endParaRPr lang="en-US" dirty="0"/>
          </a:p>
          <a:p>
            <a:pPr marL="627062" lvl="2" indent="0">
              <a:buNone/>
            </a:pPr>
            <a:endParaRPr lang="en-US" dirty="0" smtClean="0"/>
          </a:p>
          <a:p>
            <a:pPr marL="627062" lvl="2" indent="0">
              <a:buNone/>
            </a:pPr>
            <a:endParaRPr lang="en-US" dirty="0" smtClean="0"/>
          </a:p>
          <a:p>
            <a:pPr marL="627062" lvl="2" indent="0">
              <a:buNone/>
            </a:pPr>
            <a:endParaRPr lang="en-US" dirty="0"/>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4</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16723064"/>
              </p:ext>
            </p:extLst>
          </p:nvPr>
        </p:nvGraphicFramePr>
        <p:xfrm>
          <a:off x="5678714" y="3143250"/>
          <a:ext cx="2032000" cy="685800"/>
        </p:xfrm>
        <a:graphic>
          <a:graphicData uri="http://schemas.openxmlformats.org/presentationml/2006/ole">
            <mc:AlternateContent xmlns:mc="http://schemas.openxmlformats.org/markup-compatibility/2006">
              <mc:Choice xmlns:v="urn:schemas-microsoft-com:vml" Requires="v">
                <p:oleObj spid="_x0000_s3083" name="Packager Shell Object" showAsIcon="1" r:id="rId5" imgW="2032560" imgH="685800" progId="Package">
                  <p:embed/>
                </p:oleObj>
              </mc:Choice>
              <mc:Fallback>
                <p:oleObj name="Packager Shell Object" showAsIcon="1" r:id="rId5" imgW="2032560" imgH="685800" progId="Package">
                  <p:embed/>
                  <p:pic>
                    <p:nvPicPr>
                      <p:cNvPr id="0" name=""/>
                      <p:cNvPicPr/>
                      <p:nvPr/>
                    </p:nvPicPr>
                    <p:blipFill>
                      <a:blip r:embed="rId6"/>
                      <a:stretch>
                        <a:fillRect/>
                      </a:stretch>
                    </p:blipFill>
                    <p:spPr>
                      <a:xfrm>
                        <a:off x="5678714" y="3143250"/>
                        <a:ext cx="2032000" cy="685800"/>
                      </a:xfrm>
                      <a:prstGeom prst="rect">
                        <a:avLst/>
                      </a:prstGeom>
                    </p:spPr>
                  </p:pic>
                </p:oleObj>
              </mc:Fallback>
            </mc:AlternateContent>
          </a:graphicData>
        </a:graphic>
      </p:graphicFrame>
    </p:spTree>
    <p:extLst>
      <p:ext uri="{BB962C8B-B14F-4D97-AF65-F5344CB8AC3E}">
        <p14:creationId xmlns:p14="http://schemas.microsoft.com/office/powerpoint/2010/main" val="962190121"/>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7943" y="2433406"/>
            <a:ext cx="8421947" cy="1961717"/>
          </a:xfrm>
          <a:prstGeom prst="rect">
            <a:avLst/>
          </a:prstGeom>
          <a:solidFill>
            <a:schemeClr val="bg1">
              <a:lumMod val="9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p:txBody>
          <a:bodyPr/>
          <a:lstStyle/>
          <a:p>
            <a:r>
              <a:rPr lang="en-US" b="1" dirty="0" smtClean="0"/>
              <a:t>AGILE</a:t>
            </a:r>
            <a:r>
              <a:rPr lang="en-US" dirty="0"/>
              <a:t/>
            </a:r>
            <a:br>
              <a:rPr lang="en-US" dirty="0"/>
            </a:br>
            <a:endParaRPr lang="en-US" dirty="0"/>
          </a:p>
        </p:txBody>
      </p:sp>
      <p:sp>
        <p:nvSpPr>
          <p:cNvPr id="3" name="Text Placeholder 2"/>
          <p:cNvSpPr>
            <a:spLocks noGrp="1"/>
          </p:cNvSpPr>
          <p:nvPr>
            <p:ph type="body" sz="quarter" idx="10"/>
          </p:nvPr>
        </p:nvSpPr>
        <p:spPr/>
        <p:txBody>
          <a:bodyPr/>
          <a:lstStyle/>
          <a:p>
            <a:pPr marL="0" indent="0">
              <a:buNone/>
            </a:pPr>
            <a:r>
              <a:rPr lang="en-US" dirty="0" smtClean="0"/>
              <a:t>Initiative for SAFe Certification. </a:t>
            </a:r>
          </a:p>
          <a:p>
            <a:pPr marL="0" indent="0">
              <a:buNone/>
            </a:pPr>
            <a:r>
              <a:rPr lang="en-US" dirty="0" smtClean="0"/>
              <a:t>Promod (</a:t>
            </a:r>
            <a:r>
              <a:rPr lang="en-US" dirty="0"/>
              <a:t>Devops Industry Principal</a:t>
            </a:r>
            <a:r>
              <a:rPr lang="en-US" dirty="0" smtClean="0"/>
              <a:t>) will come to Monterrey in November in order to train 20 people in SAFe.</a:t>
            </a:r>
          </a:p>
          <a:p>
            <a:pPr marL="0" indent="0">
              <a:buNone/>
            </a:pPr>
            <a:endParaRPr lang="en-US" dirty="0"/>
          </a:p>
          <a:p>
            <a:pPr marL="0" indent="0">
              <a:buNone/>
            </a:pPr>
            <a:r>
              <a:rPr lang="en-US" dirty="0" smtClean="0"/>
              <a:t>It is necessary to manage next points:</a:t>
            </a:r>
          </a:p>
          <a:p>
            <a:pPr marL="0" indent="0">
              <a:buNone/>
            </a:pPr>
            <a:endParaRPr lang="en-US" dirty="0"/>
          </a:p>
          <a:p>
            <a:r>
              <a:rPr lang="en-US" dirty="0" smtClean="0"/>
              <a:t>Get a discount from SAFe Certification exam (Promod has the contact, ask for it)</a:t>
            </a:r>
          </a:p>
          <a:p>
            <a:r>
              <a:rPr lang="en-US" dirty="0" smtClean="0"/>
              <a:t>Send an email to the 20 people selected in order they can arrange travels </a:t>
            </a:r>
            <a:r>
              <a:rPr lang="en-US" dirty="0"/>
              <a:t>&amp;</a:t>
            </a:r>
            <a:r>
              <a:rPr lang="en-US" dirty="0" smtClean="0"/>
              <a:t> permission to attend the training</a:t>
            </a:r>
          </a:p>
          <a:p>
            <a:r>
              <a:rPr lang="en-US" dirty="0" smtClean="0"/>
              <a:t>The people has to be committed to pass the exam, in case they fail the test, they will have to pay the 2</a:t>
            </a:r>
            <a:r>
              <a:rPr lang="en-US" baseline="30000" dirty="0" smtClean="0"/>
              <a:t>nd</a:t>
            </a:r>
            <a:r>
              <a:rPr lang="en-US" dirty="0" smtClean="0"/>
              <a:t> chance certification exam (best case scenario will be that Infosys can get again the discount)</a:t>
            </a:r>
          </a:p>
          <a:p>
            <a:r>
              <a:rPr lang="en-US" dirty="0" smtClean="0"/>
              <a:t>Promod &amp; Daniel will confirm the training date. It could be either Nov 12 &amp; 13 or Nov 19 &amp; 20)</a:t>
            </a:r>
            <a:endParaRPr lang="en-US" dirty="0"/>
          </a:p>
          <a:p>
            <a:pPr marL="0" indent="0">
              <a:buNone/>
            </a:pPr>
            <a:endParaRPr lang="en-US" dirty="0"/>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2"/>
          </p:nvPr>
        </p:nvSpPr>
        <p:spPr/>
        <p:txBody>
          <a:bodyPr/>
          <a:lstStyle/>
          <a:p>
            <a:fld id="{86CB4B4D-7CA3-9044-876B-883B54F8677D}" type="slidenum">
              <a:rPr lang="en-US" smtClean="0"/>
              <a:pPr/>
              <a:t>5</a:t>
            </a:fld>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985881521"/>
              </p:ext>
            </p:extLst>
          </p:nvPr>
        </p:nvGraphicFramePr>
        <p:xfrm>
          <a:off x="7092176" y="1661881"/>
          <a:ext cx="914400" cy="771525"/>
        </p:xfrm>
        <a:graphic>
          <a:graphicData uri="http://schemas.openxmlformats.org/presentationml/2006/ole">
            <mc:AlternateContent xmlns:mc="http://schemas.openxmlformats.org/markup-compatibility/2006">
              <mc:Choice xmlns:v="urn:schemas-microsoft-com:vml" Requires="v">
                <p:oleObj spid="_x0000_s1060"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7092176" y="1661881"/>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18799574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DevOps</a:t>
            </a:r>
            <a:r>
              <a:rPr lang="en-US" dirty="0"/>
              <a:t/>
            </a:r>
            <a:br>
              <a:rPr lang="en-US" dirty="0"/>
            </a:br>
            <a:endParaRPr lang="en-US" dirty="0"/>
          </a:p>
        </p:txBody>
      </p:sp>
      <p:sp>
        <p:nvSpPr>
          <p:cNvPr id="3" name="Text Placeholder 2"/>
          <p:cNvSpPr>
            <a:spLocks noGrp="1"/>
          </p:cNvSpPr>
          <p:nvPr>
            <p:ph type="body" sz="quarter" idx="10"/>
          </p:nvPr>
        </p:nvSpPr>
        <p:spPr>
          <a:xfrm>
            <a:off x="197943" y="734464"/>
            <a:ext cx="8421947" cy="4020668"/>
          </a:xfrm>
        </p:spPr>
        <p:txBody>
          <a:bodyPr/>
          <a:lstStyle/>
          <a:p>
            <a:pPr marL="0" indent="0">
              <a:buNone/>
            </a:pPr>
            <a:r>
              <a:rPr lang="en-US" dirty="0" smtClean="0"/>
              <a:t>There will be a DevOps Dojo in Mexico City on November 15</a:t>
            </a:r>
            <a:r>
              <a:rPr lang="en-US" baseline="30000" dirty="0" smtClean="0"/>
              <a:t>th</a:t>
            </a:r>
            <a:endParaRPr lang="en-US" dirty="0" smtClean="0"/>
          </a:p>
          <a:p>
            <a:pPr marL="0" indent="0">
              <a:buNone/>
            </a:pPr>
            <a:endParaRPr lang="en-US" dirty="0" smtClean="0"/>
          </a:p>
          <a:p>
            <a:pPr marL="0" indent="0">
              <a:buNone/>
            </a:pPr>
            <a:r>
              <a:rPr lang="en-US" dirty="0" smtClean="0"/>
              <a:t>DevOps Beachhead will present:</a:t>
            </a:r>
          </a:p>
          <a:p>
            <a:pPr marL="0" indent="0">
              <a:buNone/>
            </a:pPr>
            <a:endParaRPr lang="en-US" dirty="0" smtClean="0"/>
          </a:p>
          <a:p>
            <a:r>
              <a:rPr lang="en-US" dirty="0" smtClean="0"/>
              <a:t>DevOps Demo flow with Micro focus tools.</a:t>
            </a:r>
          </a:p>
          <a:p>
            <a:r>
              <a:rPr lang="en-US" dirty="0" smtClean="0"/>
              <a:t>Explanation about what DevOps is and what the DevOps benefits are</a:t>
            </a:r>
          </a:p>
          <a:p>
            <a:r>
              <a:rPr lang="en-US" dirty="0" smtClean="0"/>
              <a:t>If DevOps flow with open source tools is working could be also presented.</a:t>
            </a:r>
          </a:p>
          <a:p>
            <a:endParaRPr lang="en-US" dirty="0"/>
          </a:p>
          <a:p>
            <a:pPr marL="0" indent="0">
              <a:buNone/>
            </a:pPr>
            <a:r>
              <a:rPr lang="en-US" dirty="0" smtClean="0"/>
              <a:t>In order to show the Devops flow with Micro focus tools I did the following:</a:t>
            </a:r>
          </a:p>
          <a:p>
            <a:pPr marL="0" indent="0">
              <a:buNone/>
            </a:pPr>
            <a:r>
              <a:rPr lang="en-US" dirty="0" smtClean="0"/>
              <a:t>I requested a VM from Micro focus </a:t>
            </a:r>
          </a:p>
          <a:p>
            <a:pPr marL="0" indent="0">
              <a:buNone/>
            </a:pPr>
            <a:r>
              <a:rPr lang="en-US" dirty="0" smtClean="0"/>
              <a:t>I arranged a training session with Anshuman (he explained how to run the pipeline)</a:t>
            </a:r>
          </a:p>
          <a:p>
            <a:pPr marL="0" indent="0">
              <a:buNone/>
            </a:pPr>
            <a:r>
              <a:rPr lang="en-US" dirty="0" smtClean="0"/>
              <a:t>- PFA the email with instructions about how to request the VM &amp; how to configure it</a:t>
            </a:r>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a:p>
          <a:p>
            <a:pPr marL="0" indent="0">
              <a:buNone/>
            </a:pPr>
            <a:endParaRPr lang="en-US" dirty="0" smtClean="0"/>
          </a:p>
          <a:p>
            <a:pPr marL="0" indent="0">
              <a:buNone/>
            </a:pPr>
            <a:endParaRPr lang="en-US" dirty="0" smtClean="0"/>
          </a:p>
        </p:txBody>
      </p:sp>
      <p:sp>
        <p:nvSpPr>
          <p:cNvPr id="4" name="Slide Number Placeholder 3"/>
          <p:cNvSpPr>
            <a:spLocks noGrp="1"/>
          </p:cNvSpPr>
          <p:nvPr>
            <p:ph type="sldNum" sz="quarter" idx="2"/>
          </p:nvPr>
        </p:nvSpPr>
        <p:spPr/>
        <p:txBody>
          <a:bodyPr/>
          <a:lstStyle/>
          <a:p>
            <a:fld id="{86CB4B4D-7CA3-9044-876B-883B54F8677D}" type="slidenum">
              <a:rPr lang="en-US" smtClean="0"/>
              <a:pPr/>
              <a:t>6</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440209011"/>
              </p:ext>
            </p:extLst>
          </p:nvPr>
        </p:nvGraphicFramePr>
        <p:xfrm>
          <a:off x="7095986" y="3789932"/>
          <a:ext cx="2048014" cy="531696"/>
        </p:xfrm>
        <a:graphic>
          <a:graphicData uri="http://schemas.openxmlformats.org/presentationml/2006/ole">
            <mc:AlternateContent xmlns:mc="http://schemas.openxmlformats.org/markup-compatibility/2006">
              <mc:Choice xmlns:v="urn:schemas-microsoft-com:vml" Requires="v">
                <p:oleObj spid="_x0000_s2083" name="Packager Shell Object" showAsIcon="1" r:id="rId3" imgW="2642040" imgH="685800" progId="Package">
                  <p:embed/>
                </p:oleObj>
              </mc:Choice>
              <mc:Fallback>
                <p:oleObj name="Packager Shell Object" showAsIcon="1" r:id="rId3" imgW="2642040" imgH="685800" progId="Package">
                  <p:embed/>
                  <p:pic>
                    <p:nvPicPr>
                      <p:cNvPr id="0" name=""/>
                      <p:cNvPicPr/>
                      <p:nvPr/>
                    </p:nvPicPr>
                    <p:blipFill>
                      <a:blip r:embed="rId4"/>
                      <a:stretch>
                        <a:fillRect/>
                      </a:stretch>
                    </p:blipFill>
                    <p:spPr>
                      <a:xfrm>
                        <a:off x="7095986" y="3789932"/>
                        <a:ext cx="2048014" cy="531696"/>
                      </a:xfrm>
                      <a:prstGeom prst="rect">
                        <a:avLst/>
                      </a:prstGeom>
                    </p:spPr>
                  </p:pic>
                </p:oleObj>
              </mc:Fallback>
            </mc:AlternateContent>
          </a:graphicData>
        </a:graphic>
      </p:graphicFrame>
    </p:spTree>
    <p:extLst>
      <p:ext uri="{BB962C8B-B14F-4D97-AF65-F5344CB8AC3E}">
        <p14:creationId xmlns:p14="http://schemas.microsoft.com/office/powerpoint/2010/main" val="128188491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72736" y="1168129"/>
            <a:ext cx="8967355" cy="3866403"/>
          </a:xfrm>
          <a:prstGeom prst="rect">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a:xfrm>
            <a:off x="2403651" y="262694"/>
            <a:ext cx="4052959" cy="452986"/>
          </a:xfrm>
        </p:spPr>
        <p:txBody>
          <a:bodyPr/>
          <a:lstStyle/>
          <a:p>
            <a:r>
              <a:rPr lang="en-US" dirty="0" smtClean="0"/>
              <a:t>DevOps flow in IVSDEVOPSLAB</a:t>
            </a:r>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7</a:t>
            </a:fld>
            <a:endParaRPr lang="en-US" dirty="0"/>
          </a:p>
        </p:txBody>
      </p:sp>
      <p:pic>
        <p:nvPicPr>
          <p:cNvPr id="6" name="Picture 5"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91743" y="2039951"/>
            <a:ext cx="632613" cy="894746"/>
          </a:xfrm>
          <a:prstGeom prst="rect">
            <a:avLst/>
          </a:prstGeom>
        </p:spPr>
      </p:pic>
      <p:pic>
        <p:nvPicPr>
          <p:cNvPr id="7" name="Picture 6"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0770" y="2708210"/>
            <a:ext cx="632613" cy="894746"/>
          </a:xfrm>
          <a:prstGeom prst="rect">
            <a:avLst/>
          </a:prstGeom>
        </p:spPr>
      </p:pic>
      <p:pic>
        <p:nvPicPr>
          <p:cNvPr id="8" name="Picture 7"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800" y="3693589"/>
            <a:ext cx="632613" cy="894746"/>
          </a:xfrm>
          <a:prstGeom prst="rect">
            <a:avLst/>
          </a:prstGeom>
        </p:spPr>
      </p:pic>
      <p:pic>
        <p:nvPicPr>
          <p:cNvPr id="9" name="Picture 8"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60142" y="1568820"/>
            <a:ext cx="632613" cy="894746"/>
          </a:xfrm>
          <a:prstGeom prst="rect">
            <a:avLst/>
          </a:prstGeom>
        </p:spPr>
      </p:pic>
      <p:sp>
        <p:nvSpPr>
          <p:cNvPr id="10" name="TextBox 9"/>
          <p:cNvSpPr txBox="1"/>
          <p:nvPr/>
        </p:nvSpPr>
        <p:spPr>
          <a:xfrm>
            <a:off x="756900" y="1254788"/>
            <a:ext cx="15170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DevOps Server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TextBox 10"/>
          <p:cNvSpPr txBox="1"/>
          <p:nvPr/>
        </p:nvSpPr>
        <p:spPr>
          <a:xfrm>
            <a:off x="963620" y="2514540"/>
            <a:ext cx="1225658" cy="5232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400" dirty="0" err="1" smtClean="0"/>
              <a:t>WebPage</a:t>
            </a:r>
            <a:r>
              <a:rPr lang="en-US" sz="1400" dirty="0" smtClean="0"/>
              <a:t> Code</a:t>
            </a:r>
          </a:p>
          <a:p>
            <a:pPr marL="0" marR="0" indent="0" algn="l" defTabSz="457200" rtl="0" fontAlgn="auto" latinLnBrk="0" hangingPunct="0">
              <a:lnSpc>
                <a:spcPct val="100000"/>
              </a:lnSpc>
              <a:spcBef>
                <a:spcPts val="0"/>
              </a:spcBef>
              <a:spcAft>
                <a:spcPts val="0"/>
              </a:spcAft>
              <a:buClrTx/>
              <a:buSzTx/>
              <a:buFontTx/>
              <a:buNone/>
              <a:tabLst/>
            </a:pPr>
            <a:r>
              <a:rPr lang="en-US" sz="1400" dirty="0" smtClean="0"/>
              <a:t> </a:t>
            </a:r>
            <a:r>
              <a:rPr kumimoji="0" lang="en-US" sz="1400" b="0" i="0" u="none" strike="noStrike" cap="none" spc="0" normalizeH="0" baseline="0" dirty="0" smtClean="0">
                <a:ln>
                  <a:noFill/>
                </a:ln>
                <a:solidFill>
                  <a:srgbClr val="000000"/>
                </a:solidFill>
                <a:effectLst/>
                <a:uFillTx/>
                <a:sym typeface="Calibri"/>
              </a:rPr>
              <a:t>Repository</a:t>
            </a:r>
            <a:endParaRPr kumimoji="0" lang="en-US" sz="1400" b="0" i="0" u="none" strike="noStrike" cap="none" spc="0" normalizeH="0" baseline="0" dirty="0">
              <a:ln>
                <a:noFill/>
              </a:ln>
              <a:solidFill>
                <a:srgbClr val="000000"/>
              </a:solidFill>
              <a:effectLst/>
              <a:uFillTx/>
              <a:sym typeface="Calibri"/>
            </a:endParaRPr>
          </a:p>
        </p:txBody>
      </p:sp>
      <p:sp>
        <p:nvSpPr>
          <p:cNvPr id="12" name="TextBox 11"/>
          <p:cNvSpPr txBox="1"/>
          <p:nvPr/>
        </p:nvSpPr>
        <p:spPr>
          <a:xfrm>
            <a:off x="512874" y="4479764"/>
            <a:ext cx="1002562"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400" dirty="0">
                <a:solidFill>
                  <a:schemeClr val="accent6">
                    <a:lumMod val="75000"/>
                  </a:schemeClr>
                </a:solidFill>
              </a:rPr>
              <a:t>Developer</a:t>
            </a:r>
          </a:p>
        </p:txBody>
      </p:sp>
      <p:sp>
        <p:nvSpPr>
          <p:cNvPr id="13" name="TextBox 12"/>
          <p:cNvSpPr txBox="1"/>
          <p:nvPr/>
        </p:nvSpPr>
        <p:spPr>
          <a:xfrm>
            <a:off x="497942" y="3378544"/>
            <a:ext cx="9010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Client1</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4" name="TextBox 13"/>
          <p:cNvSpPr txBox="1"/>
          <p:nvPr/>
        </p:nvSpPr>
        <p:spPr>
          <a:xfrm>
            <a:off x="2722180" y="3491785"/>
            <a:ext cx="1576128"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400" dirty="0" smtClean="0"/>
              <a:t>Webpage working</a:t>
            </a:r>
            <a:endParaRPr lang="en-US" sz="1400" dirty="0"/>
          </a:p>
        </p:txBody>
      </p:sp>
      <p:sp>
        <p:nvSpPr>
          <p:cNvPr id="15" name="TextBox 14"/>
          <p:cNvSpPr txBox="1"/>
          <p:nvPr/>
        </p:nvSpPr>
        <p:spPr>
          <a:xfrm>
            <a:off x="2821891" y="2463566"/>
            <a:ext cx="10748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smtClean="0"/>
              <a:t>DevServer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cxnSp>
        <p:nvCxnSpPr>
          <p:cNvPr id="22" name="Curved Connector 21"/>
          <p:cNvCxnSpPr>
            <a:stCxn id="8" idx="1"/>
            <a:endCxn id="9" idx="1"/>
          </p:cNvCxnSpPr>
          <p:nvPr/>
        </p:nvCxnSpPr>
        <p:spPr>
          <a:xfrm rot="10800000" flipH="1">
            <a:off x="557800" y="2016194"/>
            <a:ext cx="702342" cy="2124769"/>
          </a:xfrm>
          <a:prstGeom prst="curvedConnector3">
            <a:avLst>
              <a:gd name="adj1" fmla="val -32548"/>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5" name="TextBox 24"/>
          <p:cNvSpPr txBox="1"/>
          <p:nvPr/>
        </p:nvSpPr>
        <p:spPr>
          <a:xfrm>
            <a:off x="374947" y="3047012"/>
            <a:ext cx="704526" cy="307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1400" dirty="0" smtClean="0"/>
              <a:t>Commit</a:t>
            </a:r>
            <a:endParaRPr lang="en-US" sz="1400" dirty="0"/>
          </a:p>
        </p:txBody>
      </p:sp>
      <p:cxnSp>
        <p:nvCxnSpPr>
          <p:cNvPr id="27" name="Curved Connector 26"/>
          <p:cNvCxnSpPr>
            <a:stCxn id="9" idx="3"/>
            <a:endCxn id="7" idx="1"/>
          </p:cNvCxnSpPr>
          <p:nvPr/>
        </p:nvCxnSpPr>
        <p:spPr>
          <a:xfrm>
            <a:off x="1892755" y="2016193"/>
            <a:ext cx="1168015" cy="1139390"/>
          </a:xfrm>
          <a:prstGeom prst="curvedConnector3">
            <a:avLst>
              <a:gd name="adj1" fmla="val 50000"/>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30" name="TextBox 29"/>
          <p:cNvSpPr txBox="1"/>
          <p:nvPr/>
        </p:nvSpPr>
        <p:spPr>
          <a:xfrm>
            <a:off x="2375448" y="1336767"/>
            <a:ext cx="1569552"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Web page build</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Unit tests</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Deployment to development </a:t>
            </a:r>
            <a:r>
              <a:rPr lang="en-US" sz="1200" dirty="0" err="1" smtClean="0"/>
              <a:t>envrionment</a:t>
            </a:r>
            <a:endParaRPr lang="en-US" sz="1200" dirty="0" smtClean="0"/>
          </a:p>
        </p:txBody>
      </p:sp>
      <p:sp>
        <p:nvSpPr>
          <p:cNvPr id="35" name="TextBox 34"/>
          <p:cNvSpPr txBox="1"/>
          <p:nvPr/>
        </p:nvSpPr>
        <p:spPr>
          <a:xfrm>
            <a:off x="4800241" y="1666082"/>
            <a:ext cx="10748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QA Server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6" name="TextBox 35"/>
          <p:cNvSpPr txBox="1"/>
          <p:nvPr/>
        </p:nvSpPr>
        <p:spPr>
          <a:xfrm>
            <a:off x="2762254" y="4001548"/>
            <a:ext cx="1569552" cy="120032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Smoke tests created (Automated tests)</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Automated tests in Jenkins</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Deployment to QA environment</a:t>
            </a:r>
          </a:p>
        </p:txBody>
      </p:sp>
      <p:cxnSp>
        <p:nvCxnSpPr>
          <p:cNvPr id="38" name="Curved Connector 37"/>
          <p:cNvCxnSpPr>
            <a:stCxn id="7" idx="3"/>
            <a:endCxn id="6" idx="1"/>
          </p:cNvCxnSpPr>
          <p:nvPr/>
        </p:nvCxnSpPr>
        <p:spPr>
          <a:xfrm flipV="1">
            <a:off x="3693383" y="2487324"/>
            <a:ext cx="1298360" cy="668259"/>
          </a:xfrm>
          <a:prstGeom prst="curvedConnector3">
            <a:avLst>
              <a:gd name="adj1" fmla="val 50000"/>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41" name="TextBox 40"/>
          <p:cNvSpPr txBox="1"/>
          <p:nvPr/>
        </p:nvSpPr>
        <p:spPr>
          <a:xfrm>
            <a:off x="7403312" y="1310544"/>
            <a:ext cx="10639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UAT/Prod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pic>
        <p:nvPicPr>
          <p:cNvPr id="42" name="Picture 41"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43545" y="1628487"/>
            <a:ext cx="632613" cy="894746"/>
          </a:xfrm>
          <a:prstGeom prst="rect">
            <a:avLst/>
          </a:prstGeom>
        </p:spPr>
      </p:pic>
      <p:cxnSp>
        <p:nvCxnSpPr>
          <p:cNvPr id="43" name="Curved Connector 42"/>
          <p:cNvCxnSpPr>
            <a:stCxn id="6" idx="3"/>
            <a:endCxn id="42" idx="1"/>
          </p:cNvCxnSpPr>
          <p:nvPr/>
        </p:nvCxnSpPr>
        <p:spPr>
          <a:xfrm flipV="1">
            <a:off x="5624356" y="2075860"/>
            <a:ext cx="2019189" cy="411464"/>
          </a:xfrm>
          <a:prstGeom prst="curvedConnector3">
            <a:avLst>
              <a:gd name="adj1" fmla="val 5000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87" name="TextBox 86"/>
          <p:cNvSpPr txBox="1"/>
          <p:nvPr/>
        </p:nvSpPr>
        <p:spPr>
          <a:xfrm>
            <a:off x="4753889" y="2908187"/>
            <a:ext cx="1569552"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Smoke tests (Automated tests)</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Deployment to UAT environment</a:t>
            </a:r>
          </a:p>
        </p:txBody>
      </p:sp>
      <p:sp>
        <p:nvSpPr>
          <p:cNvPr id="88" name="TextBox 87"/>
          <p:cNvSpPr txBox="1"/>
          <p:nvPr/>
        </p:nvSpPr>
        <p:spPr>
          <a:xfrm>
            <a:off x="7334943" y="2554272"/>
            <a:ext cx="156955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Automated tests</a:t>
            </a:r>
          </a:p>
        </p:txBody>
      </p:sp>
      <p:sp>
        <p:nvSpPr>
          <p:cNvPr id="92" name="TextBox 91"/>
          <p:cNvSpPr txBox="1"/>
          <p:nvPr/>
        </p:nvSpPr>
        <p:spPr>
          <a:xfrm>
            <a:off x="3351852" y="738456"/>
            <a:ext cx="99886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Done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4" name="Rounded Rectangle 93"/>
          <p:cNvSpPr/>
          <p:nvPr/>
        </p:nvSpPr>
        <p:spPr>
          <a:xfrm>
            <a:off x="3985824" y="853368"/>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5" name="TextBox 94"/>
          <p:cNvSpPr txBox="1"/>
          <p:nvPr/>
        </p:nvSpPr>
        <p:spPr>
          <a:xfrm>
            <a:off x="4394014" y="744770"/>
            <a:ext cx="99886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Pending</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6" name="Rounded Rectangle 95"/>
          <p:cNvSpPr/>
          <p:nvPr/>
        </p:nvSpPr>
        <p:spPr>
          <a:xfrm>
            <a:off x="5401775" y="847872"/>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8" name="Rounded Rectangle 97"/>
          <p:cNvSpPr/>
          <p:nvPr/>
        </p:nvSpPr>
        <p:spPr>
          <a:xfrm>
            <a:off x="2764097" y="4438624"/>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9" name="Rounded Rectangle 98"/>
          <p:cNvSpPr/>
          <p:nvPr/>
        </p:nvSpPr>
        <p:spPr>
          <a:xfrm>
            <a:off x="2415753" y="1385356"/>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0" name="Rounded Rectangle 99"/>
          <p:cNvSpPr/>
          <p:nvPr/>
        </p:nvSpPr>
        <p:spPr>
          <a:xfrm>
            <a:off x="2415310" y="1582168"/>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1" name="Rounded Rectangle 100"/>
          <p:cNvSpPr/>
          <p:nvPr/>
        </p:nvSpPr>
        <p:spPr>
          <a:xfrm>
            <a:off x="2415311" y="1805688"/>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4" name="Rounded Rectangle 103"/>
          <p:cNvSpPr/>
          <p:nvPr/>
        </p:nvSpPr>
        <p:spPr>
          <a:xfrm>
            <a:off x="4756705" y="2963098"/>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5" name="Rounded Rectangle 104"/>
          <p:cNvSpPr/>
          <p:nvPr/>
        </p:nvSpPr>
        <p:spPr>
          <a:xfrm>
            <a:off x="7334943" y="2608322"/>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6" name="Rounded Rectangle 105"/>
          <p:cNvSpPr/>
          <p:nvPr/>
        </p:nvSpPr>
        <p:spPr>
          <a:xfrm>
            <a:off x="4756705" y="3387138"/>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08" name="TextBox 107"/>
          <p:cNvSpPr txBox="1"/>
          <p:nvPr/>
        </p:nvSpPr>
        <p:spPr>
          <a:xfrm>
            <a:off x="4430130" y="4557365"/>
            <a:ext cx="4005106"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1200" dirty="0">
                <a:hlinkClick r:id="rId3" action="ppaction://hlinkfile"/>
              </a:rPr>
              <a:t>\\</a:t>
            </a:r>
            <a:r>
              <a:rPr lang="en-US" sz="1200" dirty="0" smtClean="0">
                <a:hlinkClick r:id="rId3" action="ppaction://hlinkfile"/>
              </a:rPr>
              <a:t>10.156.213.10\infy_backup\MobileTestingLab</a:t>
            </a:r>
            <a:r>
              <a:rPr lang="en-US" sz="1200" dirty="0" smtClean="0"/>
              <a:t> </a:t>
            </a:r>
            <a:endParaRPr kumimoji="0" lang="en-US" sz="1200" b="0" i="0" u="none" strike="noStrike" cap="none" spc="0" normalizeH="0" baseline="0" dirty="0">
              <a:ln>
                <a:noFill/>
              </a:ln>
              <a:solidFill>
                <a:srgbClr val="000000"/>
              </a:solidFill>
              <a:effectLst/>
              <a:uFillTx/>
              <a:sym typeface="Calibri"/>
            </a:endParaRPr>
          </a:p>
        </p:txBody>
      </p:sp>
      <p:sp>
        <p:nvSpPr>
          <p:cNvPr id="109" name="TextBox 108"/>
          <p:cNvSpPr txBox="1"/>
          <p:nvPr/>
        </p:nvSpPr>
        <p:spPr>
          <a:xfrm>
            <a:off x="4396685" y="4290809"/>
            <a:ext cx="4119850"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600" b="0" i="0" u="none" strike="noStrike" cap="none" spc="0" normalizeH="0" baseline="0" dirty="0" smtClean="0">
                <a:ln>
                  <a:noFill/>
                </a:ln>
                <a:solidFill>
                  <a:srgbClr val="000000"/>
                </a:solidFill>
                <a:effectLst/>
                <a:uFillTx/>
                <a:latin typeface="+mn-lt"/>
                <a:ea typeface="+mn-ea"/>
                <a:cs typeface="+mn-cs"/>
                <a:sym typeface="Calibri"/>
              </a:rPr>
              <a:t>Share folder</a:t>
            </a:r>
            <a:r>
              <a:rPr kumimoji="0" lang="en-US" sz="1600" b="0" i="0" u="none" strike="noStrike" cap="none" spc="0" normalizeH="0" dirty="0" smtClean="0">
                <a:ln>
                  <a:noFill/>
                </a:ln>
                <a:solidFill>
                  <a:srgbClr val="000000"/>
                </a:solidFill>
                <a:effectLst/>
                <a:uFillTx/>
                <a:latin typeface="+mn-lt"/>
                <a:ea typeface="+mn-ea"/>
                <a:cs typeface="+mn-cs"/>
                <a:sym typeface="Calibri"/>
              </a:rPr>
              <a:t> with Software from software center</a:t>
            </a:r>
            <a:endParaRPr kumimoji="0" lang="en-US" sz="1600" b="0" i="0" u="none" strike="noStrike" cap="none" spc="0" normalizeH="0" baseline="0" dirty="0">
              <a:ln>
                <a:noFill/>
              </a:ln>
              <a:solidFill>
                <a:srgbClr val="000000"/>
              </a:solidFill>
              <a:effectLst/>
              <a:uFillTx/>
              <a:latin typeface="+mn-lt"/>
              <a:ea typeface="+mn-ea"/>
              <a:cs typeface="+mn-cs"/>
              <a:sym typeface="Calibri"/>
            </a:endParaRPr>
          </a:p>
        </p:txBody>
      </p:sp>
      <p:sp>
        <p:nvSpPr>
          <p:cNvPr id="110" name="Rounded Rectangle 109"/>
          <p:cNvSpPr/>
          <p:nvPr/>
        </p:nvSpPr>
        <p:spPr>
          <a:xfrm>
            <a:off x="2762254" y="4084182"/>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11" name="Rounded Rectangle 110"/>
          <p:cNvSpPr/>
          <p:nvPr/>
        </p:nvSpPr>
        <p:spPr>
          <a:xfrm>
            <a:off x="2762253" y="4782792"/>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0024892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Rectangle 76"/>
          <p:cNvSpPr/>
          <p:nvPr/>
        </p:nvSpPr>
        <p:spPr>
          <a:xfrm>
            <a:off x="-1629042" y="-1853858"/>
            <a:ext cx="8967355" cy="3866403"/>
          </a:xfrm>
          <a:prstGeom prst="rect">
            <a:avLst/>
          </a:prstGeom>
          <a:noFill/>
          <a:ln w="25400" cap="flat">
            <a:solidFill>
              <a:srgbClr val="FFFFFF"/>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 name="Title 1"/>
          <p:cNvSpPr>
            <a:spLocks noGrp="1"/>
          </p:cNvSpPr>
          <p:nvPr>
            <p:ph type="title"/>
          </p:nvPr>
        </p:nvSpPr>
        <p:spPr>
          <a:xfrm>
            <a:off x="2403651" y="262694"/>
            <a:ext cx="4052959" cy="452986"/>
          </a:xfrm>
        </p:spPr>
        <p:txBody>
          <a:bodyPr/>
          <a:lstStyle/>
          <a:p>
            <a:r>
              <a:rPr lang="en-US" dirty="0" smtClean="0"/>
              <a:t>DevOps flow in IVSDEVOPSLAB</a:t>
            </a:r>
            <a:endParaRPr lang="en-US" dirty="0"/>
          </a:p>
        </p:txBody>
      </p:sp>
      <p:sp>
        <p:nvSpPr>
          <p:cNvPr id="92" name="TextBox 91"/>
          <p:cNvSpPr txBox="1"/>
          <p:nvPr/>
        </p:nvSpPr>
        <p:spPr>
          <a:xfrm>
            <a:off x="2538502" y="738456"/>
            <a:ext cx="99886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n-lt"/>
                <a:ea typeface="+mn-ea"/>
                <a:cs typeface="+mn-cs"/>
                <a:sym typeface="Calibri"/>
              </a:rPr>
              <a:t>Installed</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4" name="Rounded Rectangle 93"/>
          <p:cNvSpPr/>
          <p:nvPr/>
        </p:nvSpPr>
        <p:spPr>
          <a:xfrm>
            <a:off x="3502351" y="853368"/>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5" name="TextBox 94"/>
          <p:cNvSpPr txBox="1"/>
          <p:nvPr/>
        </p:nvSpPr>
        <p:spPr>
          <a:xfrm>
            <a:off x="4028519" y="724388"/>
            <a:ext cx="194461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Pending Installation</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6" name="Rounded Rectangle 95"/>
          <p:cNvSpPr/>
          <p:nvPr/>
        </p:nvSpPr>
        <p:spPr>
          <a:xfrm>
            <a:off x="6124899" y="818151"/>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pic>
        <p:nvPicPr>
          <p:cNvPr id="44" name="Picture 43"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1371" y="1947585"/>
            <a:ext cx="632613" cy="894746"/>
          </a:xfrm>
          <a:prstGeom prst="rect">
            <a:avLst/>
          </a:prstGeom>
        </p:spPr>
      </p:pic>
      <p:sp>
        <p:nvSpPr>
          <p:cNvPr id="45" name="TextBox 44"/>
          <p:cNvSpPr txBox="1"/>
          <p:nvPr/>
        </p:nvSpPr>
        <p:spPr>
          <a:xfrm>
            <a:off x="685899" y="1578255"/>
            <a:ext cx="901025"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Client1</a:t>
            </a:r>
          </a:p>
        </p:txBody>
      </p:sp>
      <p:sp>
        <p:nvSpPr>
          <p:cNvPr id="46" name="TextBox 45"/>
          <p:cNvSpPr txBox="1"/>
          <p:nvPr/>
        </p:nvSpPr>
        <p:spPr>
          <a:xfrm>
            <a:off x="383066" y="2896702"/>
            <a:ext cx="1397457"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indent="-171450">
              <a:buFont typeface="Courier New" panose="02070309020205020404" pitchFamily="49" charset="0"/>
              <a:buChar char="o"/>
            </a:pPr>
            <a:r>
              <a:rPr lang="en-US" sz="1200" dirty="0" smtClean="0"/>
              <a:t>IP 10.156.226.76 </a:t>
            </a:r>
            <a:endParaRPr lang="en-US" sz="1200" dirty="0" smtClean="0"/>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Eclipse</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Maven</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endParaRPr lang="en-US" sz="1200" dirty="0" smtClean="0"/>
          </a:p>
        </p:txBody>
      </p:sp>
      <p:pic>
        <p:nvPicPr>
          <p:cNvPr id="47" name="Picture 46"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52150" y="1968684"/>
            <a:ext cx="632613" cy="894746"/>
          </a:xfrm>
          <a:prstGeom prst="rect">
            <a:avLst/>
          </a:prstGeom>
        </p:spPr>
      </p:pic>
      <p:sp>
        <p:nvSpPr>
          <p:cNvPr id="48" name="TextBox 47"/>
          <p:cNvSpPr txBox="1"/>
          <p:nvPr/>
        </p:nvSpPr>
        <p:spPr>
          <a:xfrm>
            <a:off x="1876266" y="1590547"/>
            <a:ext cx="151707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DevOps Server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0" name="TextBox 49"/>
          <p:cNvSpPr txBox="1"/>
          <p:nvPr/>
        </p:nvSpPr>
        <p:spPr>
          <a:xfrm>
            <a:off x="2105545" y="2917801"/>
            <a:ext cx="1373303" cy="101566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indent="-171450">
              <a:buFont typeface="Courier New" panose="02070309020205020404" pitchFamily="49" charset="0"/>
              <a:buChar char="o"/>
            </a:pPr>
            <a:r>
              <a:rPr lang="en-US" sz="1200" dirty="0" smtClean="0"/>
              <a:t>IP 10.156.226.74</a:t>
            </a:r>
            <a:endParaRPr lang="en-US" sz="1200" dirty="0"/>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Jenkins</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Maven</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SVN</a:t>
            </a:r>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endParaRPr lang="en-US" sz="1200" dirty="0" smtClean="0"/>
          </a:p>
        </p:txBody>
      </p:sp>
      <p:sp>
        <p:nvSpPr>
          <p:cNvPr id="51" name="TextBox 50"/>
          <p:cNvSpPr txBox="1"/>
          <p:nvPr/>
        </p:nvSpPr>
        <p:spPr>
          <a:xfrm>
            <a:off x="3903907" y="2881248"/>
            <a:ext cx="1350614"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indent="-171450">
              <a:buFont typeface="Courier New" panose="02070309020205020404" pitchFamily="49" charset="0"/>
              <a:buChar char="o"/>
            </a:pPr>
            <a:r>
              <a:rPr lang="en-US" sz="1200" dirty="0" smtClean="0"/>
              <a:t>IP 10.156.226.71</a:t>
            </a:r>
            <a:endParaRPr lang="en-US" sz="1200" dirty="0"/>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Tomcat</a:t>
            </a:r>
            <a:endParaRPr lang="en-US" sz="1200" dirty="0" smtClean="0"/>
          </a:p>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endParaRPr lang="en-US" sz="1200" dirty="0" smtClean="0"/>
          </a:p>
        </p:txBody>
      </p:sp>
      <p:pic>
        <p:nvPicPr>
          <p:cNvPr id="52" name="Picture 51"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87265" y="1987312"/>
            <a:ext cx="632613" cy="894746"/>
          </a:xfrm>
          <a:prstGeom prst="rect">
            <a:avLst/>
          </a:prstGeom>
        </p:spPr>
      </p:pic>
      <p:sp>
        <p:nvSpPr>
          <p:cNvPr id="53" name="TextBox 52"/>
          <p:cNvSpPr txBox="1"/>
          <p:nvPr/>
        </p:nvSpPr>
        <p:spPr>
          <a:xfrm>
            <a:off x="3874523" y="1578255"/>
            <a:ext cx="10748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err="1" smtClean="0"/>
              <a:t>DevServer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4" name="TextBox 53"/>
          <p:cNvSpPr txBox="1"/>
          <p:nvPr/>
        </p:nvSpPr>
        <p:spPr>
          <a:xfrm>
            <a:off x="5601884" y="1588843"/>
            <a:ext cx="1074843"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QA Server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5" name="TextBox 54"/>
          <p:cNvSpPr txBox="1"/>
          <p:nvPr/>
        </p:nvSpPr>
        <p:spPr>
          <a:xfrm>
            <a:off x="5493723" y="2867559"/>
            <a:ext cx="1338164" cy="461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indent="-171450">
              <a:buFont typeface="Courier New" panose="02070309020205020404" pitchFamily="49" charset="0"/>
              <a:buChar char="o"/>
            </a:pPr>
            <a:r>
              <a:rPr lang="en-US" sz="1200" dirty="0"/>
              <a:t>IP </a:t>
            </a:r>
            <a:r>
              <a:rPr lang="en-US" sz="1200" dirty="0" smtClean="0"/>
              <a:t>10.156.226.78</a:t>
            </a:r>
          </a:p>
          <a:p>
            <a:pPr marL="171450" indent="-171450">
              <a:buFont typeface="Courier New" panose="02070309020205020404" pitchFamily="49" charset="0"/>
              <a:buChar char="o"/>
            </a:pPr>
            <a:r>
              <a:rPr lang="en-US" sz="1200" dirty="0" smtClean="0"/>
              <a:t>Tomcat</a:t>
            </a:r>
          </a:p>
        </p:txBody>
      </p:sp>
      <p:sp>
        <p:nvSpPr>
          <p:cNvPr id="56" name="TextBox 55"/>
          <p:cNvSpPr txBox="1"/>
          <p:nvPr/>
        </p:nvSpPr>
        <p:spPr>
          <a:xfrm>
            <a:off x="7348823" y="1569448"/>
            <a:ext cx="1354773" cy="553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dirty="0" smtClean="0"/>
              <a:t>UAT Server</a:t>
            </a:r>
          </a:p>
          <a:p>
            <a:pPr marL="0" marR="0" indent="0" algn="l" defTabSz="4572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smtClean="0">
                <a:ln>
                  <a:noFill/>
                </a:ln>
                <a:solidFill>
                  <a:srgbClr val="000000"/>
                </a:solidFill>
                <a:effectLst/>
                <a:uFillTx/>
                <a:latin typeface="+mn-lt"/>
                <a:ea typeface="+mn-ea"/>
                <a:cs typeface="+mn-cs"/>
                <a:sym typeface="Calibri"/>
              </a:rPr>
              <a:t>(Not</a:t>
            </a:r>
            <a:r>
              <a:rPr kumimoji="0" lang="en-US" sz="1100" b="0" i="0" u="none" strike="noStrike" cap="none" spc="0" normalizeH="0" dirty="0" smtClean="0">
                <a:ln>
                  <a:noFill/>
                </a:ln>
                <a:solidFill>
                  <a:srgbClr val="000000"/>
                </a:solidFill>
                <a:effectLst/>
                <a:uFillTx/>
                <a:latin typeface="+mn-lt"/>
                <a:ea typeface="+mn-ea"/>
                <a:cs typeface="+mn-cs"/>
                <a:sym typeface="Calibri"/>
              </a:rPr>
              <a:t> created)</a:t>
            </a:r>
            <a:endParaRPr kumimoji="0" lang="en-US" sz="1100" b="0" i="0" u="none" strike="noStrike" cap="none" spc="0" normalizeH="0" baseline="0" dirty="0">
              <a:ln>
                <a:noFill/>
              </a:ln>
              <a:solidFill>
                <a:srgbClr val="000000"/>
              </a:solidFill>
              <a:effectLst/>
              <a:uFillTx/>
              <a:latin typeface="+mn-lt"/>
              <a:ea typeface="+mn-ea"/>
              <a:cs typeface="+mn-cs"/>
              <a:sym typeface="Calibri"/>
            </a:endParaRPr>
          </a:p>
        </p:txBody>
      </p:sp>
      <p:sp>
        <p:nvSpPr>
          <p:cNvPr id="57" name="TextBox 56"/>
          <p:cNvSpPr txBox="1"/>
          <p:nvPr/>
        </p:nvSpPr>
        <p:spPr>
          <a:xfrm>
            <a:off x="7426900" y="2825176"/>
            <a:ext cx="920000"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171450" marR="0" indent="-171450" defTabSz="457200" rtl="0" fontAlgn="auto" latinLnBrk="0" hangingPunct="0">
              <a:lnSpc>
                <a:spcPct val="100000"/>
              </a:lnSpc>
              <a:spcBef>
                <a:spcPts val="0"/>
              </a:spcBef>
              <a:spcAft>
                <a:spcPts val="0"/>
              </a:spcAft>
              <a:buClrTx/>
              <a:buSzTx/>
              <a:buFont typeface="Courier New" panose="02070309020205020404" pitchFamily="49" charset="0"/>
              <a:buChar char="o"/>
              <a:tabLst/>
            </a:pPr>
            <a:r>
              <a:rPr lang="en-US" sz="1200" dirty="0" smtClean="0"/>
              <a:t>Tomcat</a:t>
            </a:r>
            <a:endParaRPr lang="en-US" sz="1200" dirty="0" smtClean="0"/>
          </a:p>
        </p:txBody>
      </p:sp>
      <p:pic>
        <p:nvPicPr>
          <p:cNvPr id="59" name="Picture 58"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67159" y="2023055"/>
            <a:ext cx="632613" cy="894746"/>
          </a:xfrm>
          <a:prstGeom prst="rect">
            <a:avLst/>
          </a:prstGeom>
        </p:spPr>
      </p:pic>
      <p:pic>
        <p:nvPicPr>
          <p:cNvPr id="60" name="Picture 59" descr="File:Server2 by mimooh.svg - Wikimedia Comm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22380" y="1987312"/>
            <a:ext cx="632613" cy="894746"/>
          </a:xfrm>
          <a:prstGeom prst="rect">
            <a:avLst/>
          </a:prstGeom>
        </p:spPr>
      </p:pic>
      <p:sp>
        <p:nvSpPr>
          <p:cNvPr id="62" name="Rounded Rectangle 61"/>
          <p:cNvSpPr/>
          <p:nvPr/>
        </p:nvSpPr>
        <p:spPr>
          <a:xfrm>
            <a:off x="7430418" y="2903394"/>
            <a:ext cx="136741" cy="167827"/>
          </a:xfrm>
          <a:prstGeom prst="roundRect">
            <a:avLst/>
          </a:prstGeom>
          <a:solidFill>
            <a:schemeClr val="accent6">
              <a:lumMod val="7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3" name="Rounded Rectangle 62"/>
          <p:cNvSpPr/>
          <p:nvPr/>
        </p:nvSpPr>
        <p:spPr>
          <a:xfrm>
            <a:off x="401657" y="3123968"/>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4" name="Rounded Rectangle 63"/>
          <p:cNvSpPr/>
          <p:nvPr/>
        </p:nvSpPr>
        <p:spPr>
          <a:xfrm>
            <a:off x="401657" y="3309661"/>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6" name="Rounded Rectangle 65"/>
          <p:cNvSpPr/>
          <p:nvPr/>
        </p:nvSpPr>
        <p:spPr>
          <a:xfrm>
            <a:off x="2137211" y="3175272"/>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7" name="Rounded Rectangle 66"/>
          <p:cNvSpPr/>
          <p:nvPr/>
        </p:nvSpPr>
        <p:spPr>
          <a:xfrm>
            <a:off x="2131449" y="3368712"/>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8" name="Rounded Rectangle 67"/>
          <p:cNvSpPr/>
          <p:nvPr/>
        </p:nvSpPr>
        <p:spPr>
          <a:xfrm>
            <a:off x="2131448" y="3559870"/>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0" name="Rounded Rectangle 69"/>
          <p:cNvSpPr/>
          <p:nvPr/>
        </p:nvSpPr>
        <p:spPr>
          <a:xfrm>
            <a:off x="3918629" y="3137175"/>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2" name="Rounded Rectangle 71"/>
          <p:cNvSpPr/>
          <p:nvPr/>
        </p:nvSpPr>
        <p:spPr>
          <a:xfrm>
            <a:off x="5533513" y="3123968"/>
            <a:ext cx="136741" cy="167827"/>
          </a:xfrm>
          <a:prstGeom prst="roundRect">
            <a:avLst/>
          </a:prstGeom>
          <a:solidFill>
            <a:srgbClr val="92D050"/>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27220766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43" y="362085"/>
            <a:ext cx="8723050" cy="452986"/>
          </a:xfrm>
        </p:spPr>
        <p:txBody>
          <a:bodyPr/>
          <a:lstStyle/>
          <a:p>
            <a:r>
              <a:rPr lang="en-US" dirty="0" smtClean="0"/>
              <a:t>Innovation Project	</a:t>
            </a:r>
            <a:endParaRPr lang="en-US" dirty="0"/>
          </a:p>
        </p:txBody>
      </p:sp>
      <p:sp>
        <p:nvSpPr>
          <p:cNvPr id="3" name="Text Placeholder 2"/>
          <p:cNvSpPr>
            <a:spLocks noGrp="1"/>
          </p:cNvSpPr>
          <p:nvPr>
            <p:ph type="body" sz="quarter" idx="10"/>
          </p:nvPr>
        </p:nvSpPr>
        <p:spPr>
          <a:xfrm>
            <a:off x="197943" y="954772"/>
            <a:ext cx="8421947" cy="3660659"/>
          </a:xfrm>
        </p:spPr>
        <p:txBody>
          <a:bodyPr/>
          <a:lstStyle/>
          <a:p>
            <a:r>
              <a:rPr lang="en-US" dirty="0" smtClean="0"/>
              <a:t>Repository created in </a:t>
            </a:r>
            <a:r>
              <a:rPr lang="en-US" dirty="0" err="1" smtClean="0"/>
              <a:t>Gitlab</a:t>
            </a:r>
            <a:r>
              <a:rPr lang="en-US" dirty="0"/>
              <a:t> </a:t>
            </a:r>
            <a:r>
              <a:rPr lang="en-US" dirty="0" smtClean="0"/>
              <a:t>      </a:t>
            </a:r>
            <a:r>
              <a:rPr lang="en-US" dirty="0" smtClean="0">
                <a:hlinkClick r:id="rId2"/>
              </a:rPr>
              <a:t>http</a:t>
            </a:r>
            <a:r>
              <a:rPr lang="en-US" dirty="0">
                <a:hlinkClick r:id="rId2"/>
              </a:rPr>
              <a:t>://infygit.ad.infosys.com</a:t>
            </a:r>
            <a:r>
              <a:rPr lang="en-US" dirty="0" smtClean="0">
                <a:hlinkClick r:id="rId2"/>
              </a:rPr>
              <a:t>/</a:t>
            </a:r>
            <a:r>
              <a:rPr lang="en-US" dirty="0" smtClean="0"/>
              <a:t>  </a:t>
            </a:r>
            <a:r>
              <a:rPr lang="en-US" dirty="0"/>
              <a:t>B</a:t>
            </a:r>
            <a:r>
              <a:rPr lang="en-US" dirty="0" smtClean="0"/>
              <a:t>eachhead group – Disrupting AMS</a:t>
            </a:r>
          </a:p>
          <a:p>
            <a:r>
              <a:rPr lang="en-US" dirty="0" smtClean="0"/>
              <a:t>Infosys Sandbox SAP</a:t>
            </a:r>
          </a:p>
          <a:p>
            <a:r>
              <a:rPr lang="en-US" dirty="0" smtClean="0"/>
              <a:t>Service now tool trial</a:t>
            </a:r>
          </a:p>
          <a:p>
            <a:r>
              <a:rPr lang="en-US" dirty="0" smtClean="0"/>
              <a:t>Remedy tool trial</a:t>
            </a:r>
          </a:p>
          <a:p>
            <a:endParaRPr lang="en-US" dirty="0" smtClean="0"/>
          </a:p>
          <a:p>
            <a:endParaRPr lang="en-US" dirty="0"/>
          </a:p>
        </p:txBody>
      </p:sp>
      <p:sp>
        <p:nvSpPr>
          <p:cNvPr id="4" name="Slide Number Placeholder 3"/>
          <p:cNvSpPr>
            <a:spLocks noGrp="1"/>
          </p:cNvSpPr>
          <p:nvPr>
            <p:ph type="sldNum" sz="quarter" idx="2"/>
          </p:nvPr>
        </p:nvSpPr>
        <p:spPr/>
        <p:txBody>
          <a:bodyPr/>
          <a:lstStyle/>
          <a:p>
            <a:fld id="{86CB4B4D-7CA3-9044-876B-883B54F8677D}" type="slidenum">
              <a:rPr lang="en-US" smtClean="0"/>
              <a:pPr/>
              <a:t>9</a:t>
            </a:fld>
            <a:endParaRPr lang="en-US" dirty="0"/>
          </a:p>
        </p:txBody>
      </p:sp>
    </p:spTree>
    <p:extLst>
      <p:ext uri="{BB962C8B-B14F-4D97-AF65-F5344CB8AC3E}">
        <p14:creationId xmlns:p14="http://schemas.microsoft.com/office/powerpoint/2010/main" val="299712332"/>
      </p:ext>
    </p:extLst>
  </p:cSld>
  <p:clrMapOvr>
    <a:masterClrMapping/>
  </p:clrMapOvr>
  <p:transition spd="med"/>
</p:sld>
</file>

<file path=ppt/theme/theme1.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1199DD"/>
        </a:solidFill>
        <a:ln w="25400" cap="flat">
          <a:noFill/>
          <a:prstDash val="solid"/>
          <a:round/>
        </a:ln>
        <a:effectLst/>
        <a:sp3d/>
      </a:spPr>
      <a:bodyPr rot="0" spcFirstLastPara="1" vertOverflow="overflow" horzOverflow="overflow" vert="horz" wrap="square" lIns="45719" tIns="45719" rIns="45719" bIns="45719" numCol="1" spcCol="38100" rtlCol="0" anchor="ctr">
        <a:no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Infosys Template 1">
  <a:themeElements>
    <a:clrScheme name="Infosys Template 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Infosys Template 1">
      <a:majorFont>
        <a:latin typeface="Helvetica"/>
        <a:ea typeface="Helvetica"/>
        <a:cs typeface="Helvetica"/>
      </a:majorFont>
      <a:minorFont>
        <a:latin typeface="Calibri"/>
        <a:ea typeface="Calibri"/>
        <a:cs typeface="Calibri"/>
      </a:minorFont>
    </a:fontScheme>
    <a:fmtScheme name="Infosys Template 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694982</TotalTime>
  <Words>550</Words>
  <Application>Microsoft Office PowerPoint</Application>
  <PresentationFormat>On-screen Show (16:9)</PresentationFormat>
  <Paragraphs>141</Paragraphs>
  <Slides>10</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6" baseType="lpstr">
      <vt:lpstr>Arial</vt:lpstr>
      <vt:lpstr>Calibri</vt:lpstr>
      <vt:lpstr>Courier New</vt:lpstr>
      <vt:lpstr>Infosys Template 1</vt:lpstr>
      <vt:lpstr>Packager Shell Object</vt:lpstr>
      <vt:lpstr>Worksheet</vt:lpstr>
      <vt:lpstr>Agile &amp; DevOps Beachhead</vt:lpstr>
      <vt:lpstr>Beachhead activities</vt:lpstr>
      <vt:lpstr>IVSDEVOPSLAB </vt:lpstr>
      <vt:lpstr>IVSDEVOPSLAB cont…</vt:lpstr>
      <vt:lpstr>AGILE </vt:lpstr>
      <vt:lpstr>DevOps </vt:lpstr>
      <vt:lpstr>DevOps flow in IVSDEVOPSLAB</vt:lpstr>
      <vt:lpstr>DevOps flow in IVSDEVOPSLAB</vt:lpstr>
      <vt:lpstr>Innovation 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Rahul S.</dc:creator>
  <cp:lastModifiedBy>Juan Jose Davila Reyes</cp:lastModifiedBy>
  <cp:revision>349</cp:revision>
  <dcterms:modified xsi:type="dcterms:W3CDTF">2018-11-04T22:01:06Z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1813203</vt:lpwstr>
  </property>
  <property fmtid="{D5CDD505-2E9C-101B-9397-08002B2CF9AE}" pid="3" name="NXPowerLiteSettings">
    <vt:lpwstr>E7000400038000</vt:lpwstr>
  </property>
  <property fmtid="{D5CDD505-2E9C-101B-9397-08002B2CF9AE}" pid="4" name="NXPowerLiteVersion">
    <vt:lpwstr>D6.1.0</vt:lpwstr>
  </property>
  <property fmtid="{D5CDD505-2E9C-101B-9397-08002B2CF9AE}" pid="5" name="MSIP_Label_be4b3411-284d-4d31-bd4f-bc13ef7f1fd6_Enabled">
    <vt:lpwstr>True</vt:lpwstr>
  </property>
  <property fmtid="{D5CDD505-2E9C-101B-9397-08002B2CF9AE}" pid="6" name="MSIP_Label_be4b3411-284d-4d31-bd4f-bc13ef7f1fd6_SiteId">
    <vt:lpwstr>63ce7d59-2f3e-42cd-a8cc-be764cff5eb6</vt:lpwstr>
  </property>
  <property fmtid="{D5CDD505-2E9C-101B-9397-08002B2CF9AE}" pid="7" name="MSIP_Label_be4b3411-284d-4d31-bd4f-bc13ef7f1fd6_Owner">
    <vt:lpwstr>Juan_Davila@ad.infosys.com</vt:lpwstr>
  </property>
  <property fmtid="{D5CDD505-2E9C-101B-9397-08002B2CF9AE}" pid="8" name="MSIP_Label_be4b3411-284d-4d31-bd4f-bc13ef7f1fd6_SetDate">
    <vt:lpwstr>2018-10-12T17:21:56.9674850Z</vt:lpwstr>
  </property>
  <property fmtid="{D5CDD505-2E9C-101B-9397-08002B2CF9AE}" pid="9" name="MSIP_Label_be4b3411-284d-4d31-bd4f-bc13ef7f1fd6_Name">
    <vt:lpwstr>Internal</vt:lpwstr>
  </property>
  <property fmtid="{D5CDD505-2E9C-101B-9397-08002B2CF9AE}" pid="10" name="MSIP_Label_be4b3411-284d-4d31-bd4f-bc13ef7f1fd6_Application">
    <vt:lpwstr>Microsoft Azure Information Protection</vt:lpwstr>
  </property>
  <property fmtid="{D5CDD505-2E9C-101B-9397-08002B2CF9AE}" pid="11" name="MSIP_Label_be4b3411-284d-4d31-bd4f-bc13ef7f1fd6_Extended_MSFT_Method">
    <vt:lpwstr>Automatic</vt:lpwstr>
  </property>
  <property fmtid="{D5CDD505-2E9C-101B-9397-08002B2CF9AE}" pid="12" name="MSIP_Label_a0819fa7-4367-4500-ba88-dd630d977609_Enabled">
    <vt:lpwstr>True</vt:lpwstr>
  </property>
  <property fmtid="{D5CDD505-2E9C-101B-9397-08002B2CF9AE}" pid="13" name="MSIP_Label_a0819fa7-4367-4500-ba88-dd630d977609_SiteId">
    <vt:lpwstr>63ce7d59-2f3e-42cd-a8cc-be764cff5eb6</vt:lpwstr>
  </property>
  <property fmtid="{D5CDD505-2E9C-101B-9397-08002B2CF9AE}" pid="14" name="MSIP_Label_a0819fa7-4367-4500-ba88-dd630d977609_Owner">
    <vt:lpwstr>Juan_Davila@ad.infosys.com</vt:lpwstr>
  </property>
  <property fmtid="{D5CDD505-2E9C-101B-9397-08002B2CF9AE}" pid="15" name="MSIP_Label_a0819fa7-4367-4500-ba88-dd630d977609_SetDate">
    <vt:lpwstr>2018-10-12T17:21:56.9674850Z</vt:lpwstr>
  </property>
  <property fmtid="{D5CDD505-2E9C-101B-9397-08002B2CF9AE}" pid="16" name="MSIP_Label_a0819fa7-4367-4500-ba88-dd630d977609_Name">
    <vt:lpwstr>Companywide usage</vt:lpwstr>
  </property>
  <property fmtid="{D5CDD505-2E9C-101B-9397-08002B2CF9AE}" pid="17" name="MSIP_Label_a0819fa7-4367-4500-ba88-dd630d977609_Application">
    <vt:lpwstr>Microsoft Azure Information Protection</vt:lpwstr>
  </property>
  <property fmtid="{D5CDD505-2E9C-101B-9397-08002B2CF9AE}" pid="18" name="MSIP_Label_a0819fa7-4367-4500-ba88-dd630d977609_Parent">
    <vt:lpwstr>be4b3411-284d-4d31-bd4f-bc13ef7f1fd6</vt:lpwstr>
  </property>
  <property fmtid="{D5CDD505-2E9C-101B-9397-08002B2CF9AE}" pid="19" name="MSIP_Label_a0819fa7-4367-4500-ba88-dd630d977609_Extended_MSFT_Method">
    <vt:lpwstr>Automatic</vt:lpwstr>
  </property>
  <property fmtid="{D5CDD505-2E9C-101B-9397-08002B2CF9AE}" pid="20" name="Sensitivity">
    <vt:lpwstr>Internal Companywide usage</vt:lpwstr>
  </property>
</Properties>
</file>