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767069" y="2333055"/>
            <a:ext cx="6145920" cy="21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457200">
              <a:lnSpc>
                <a:spcPct val="90000"/>
              </a:lnSpc>
              <a:buSzPts val="3600"/>
            </a:pPr>
            <a:r>
              <a:rPr lang="es-CO" sz="3800" dirty="0"/>
              <a:t>Algoritmo implementado para reducción del acoso en las calles de Medellín</a:t>
            </a:r>
          </a:p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518304" y="1600975"/>
            <a:ext cx="2408367" cy="212299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265329" y="1947039"/>
            <a:ext cx="1573780" cy="151983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649024" y="1947039"/>
            <a:ext cx="1629988" cy="151983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518304" y="3731423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277310" y="3581136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Muñoz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Depuración del código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-59979" y="3532519"/>
            <a:ext cx="231058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Alejandro Restrepo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Investigación</a:t>
            </a:r>
            <a:r>
              <a:rPr lang="en-US" sz="2200" dirty="0">
                <a:solidFill>
                  <a:srgbClr val="001E33"/>
                </a:solidFill>
              </a:rPr>
              <a:t> de la </a:t>
            </a:r>
            <a:r>
              <a:rPr lang="es-CO" sz="2200" dirty="0">
                <a:solidFill>
                  <a:srgbClr val="001E33"/>
                </a:solidFill>
              </a:rPr>
              <a:t>aplicación </a:t>
            </a:r>
            <a:endParaRPr lang="es-CO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1924350" y="5292650"/>
            <a:ext cx="3223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com/JuanJMunozG/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666035" y="3627289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7026157" y="1561356"/>
            <a:ext cx="2507760" cy="201978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8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" name="Google Shape;208;p2">
            <a:extLst>
              <a:ext uri="{FF2B5EF4-FFF2-40B4-BE49-F238E27FC236}">
                <a16:creationId xmlns:a16="http://schemas.microsoft.com/office/drawing/2014/main" id="{16AA318D-9B3A-4960-9FFB-A3F39996F82C}"/>
              </a:ext>
            </a:extLst>
          </p:cNvPr>
          <p:cNvSpPr/>
          <p:nvPr/>
        </p:nvSpPr>
        <p:spPr>
          <a:xfrm>
            <a:off x="4911316" y="1997653"/>
            <a:ext cx="1573780" cy="151983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C872D2-56B4-450C-9A3A-4778DBB979CC}"/>
              </a:ext>
            </a:extLst>
          </p:cNvPr>
          <p:cNvSpPr txBox="1"/>
          <p:nvPr/>
        </p:nvSpPr>
        <p:spPr>
          <a:xfrm>
            <a:off x="4820357" y="3735380"/>
            <a:ext cx="2283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2200"/>
            </a:pPr>
            <a:r>
              <a:rPr lang="es-CO" sz="2200" b="1" dirty="0">
                <a:solidFill>
                  <a:srgbClr val="001E33"/>
                </a:solidFill>
              </a:rPr>
              <a:t>Brayan Álvarez</a:t>
            </a:r>
          </a:p>
          <a:p>
            <a:r>
              <a:rPr lang="es-CO" sz="2200" dirty="0">
                <a:solidFill>
                  <a:srgbClr val="001E33"/>
                </a:solidFill>
              </a:rPr>
              <a:t> Codificación</a:t>
            </a:r>
            <a:r>
              <a:rPr lang="es-CO" dirty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461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4044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84578" y="4825826"/>
            <a:ext cx="698310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</a:p>
          <a:p>
            <a:pPr>
              <a:buSzPts val="1400"/>
            </a:pPr>
            <a:r>
              <a:rPr lang="en-US" dirty="0" err="1">
                <a:solidFill>
                  <a:srgbClr val="001E33"/>
                </a:solidFill>
              </a:rPr>
              <a:t>En</a:t>
            </a:r>
            <a:r>
              <a:rPr lang="en-US" dirty="0">
                <a:solidFill>
                  <a:srgbClr val="001E33"/>
                </a:solidFill>
              </a:rPr>
              <a:t> la </a:t>
            </a:r>
            <a:r>
              <a:rPr lang="en-US" dirty="0" err="1">
                <a:solidFill>
                  <a:srgbClr val="001E33"/>
                </a:solidFill>
              </a:rPr>
              <a:t>grafica</a:t>
            </a:r>
            <a:r>
              <a:rPr lang="en-US" dirty="0">
                <a:solidFill>
                  <a:srgbClr val="001E33"/>
                </a:solidFill>
              </a:rPr>
              <a:t> se </a:t>
            </a:r>
            <a:r>
              <a:rPr lang="en-US" dirty="0" err="1">
                <a:solidFill>
                  <a:srgbClr val="001E33"/>
                </a:solidFill>
              </a:rPr>
              <a:t>puede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ver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como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mediante</a:t>
            </a:r>
            <a:r>
              <a:rPr lang="en-US" dirty="0">
                <a:solidFill>
                  <a:srgbClr val="001E33"/>
                </a:solidFill>
              </a:rPr>
              <a:t> el </a:t>
            </a:r>
            <a:r>
              <a:rPr lang="en-US" dirty="0" err="1">
                <a:solidFill>
                  <a:srgbClr val="001E33"/>
                </a:solidFill>
              </a:rPr>
              <a:t>algoritmo</a:t>
            </a:r>
            <a:r>
              <a:rPr lang="en-US" dirty="0">
                <a:solidFill>
                  <a:srgbClr val="001E33"/>
                </a:solidFill>
              </a:rPr>
              <a:t> se </a:t>
            </a:r>
            <a:r>
              <a:rPr lang="en-US" dirty="0" err="1">
                <a:solidFill>
                  <a:srgbClr val="001E33"/>
                </a:solidFill>
              </a:rPr>
              <a:t>llega</a:t>
            </a:r>
            <a:r>
              <a:rPr lang="en-US" dirty="0">
                <a:solidFill>
                  <a:srgbClr val="001E33"/>
                </a:solidFill>
              </a:rPr>
              <a:t> de un punto a </a:t>
            </a:r>
            <a:r>
              <a:rPr lang="en-US" dirty="0" err="1">
                <a:solidFill>
                  <a:srgbClr val="001E33"/>
                </a:solidFill>
              </a:rPr>
              <a:t>otro</a:t>
            </a:r>
            <a:r>
              <a:rPr lang="en-US" dirty="0">
                <a:solidFill>
                  <a:srgbClr val="001E33"/>
                </a:solidFill>
              </a:rPr>
              <a:t> (A al D) por dos </a:t>
            </a:r>
            <a:r>
              <a:rPr lang="en-US" dirty="0" err="1">
                <a:solidFill>
                  <a:srgbClr val="001E33"/>
                </a:solidFill>
              </a:rPr>
              <a:t>caminos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diferente</a:t>
            </a:r>
            <a:r>
              <a:rPr lang="en-US" dirty="0">
                <a:solidFill>
                  <a:srgbClr val="001E33"/>
                </a:solidFill>
              </a:rPr>
              <a:t> el </a:t>
            </a:r>
            <a:r>
              <a:rPr lang="en-US" dirty="0" err="1">
                <a:solidFill>
                  <a:srgbClr val="001E33"/>
                </a:solidFill>
              </a:rPr>
              <a:t>azul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representa</a:t>
            </a:r>
            <a:r>
              <a:rPr lang="en-US" dirty="0">
                <a:solidFill>
                  <a:srgbClr val="001E33"/>
                </a:solidFill>
              </a:rPr>
              <a:t> el </a:t>
            </a:r>
            <a:r>
              <a:rPr lang="en-US" dirty="0" err="1">
                <a:solidFill>
                  <a:srgbClr val="001E33"/>
                </a:solidFill>
              </a:rPr>
              <a:t>camino</a:t>
            </a:r>
            <a:r>
              <a:rPr lang="en-US" dirty="0">
                <a:solidFill>
                  <a:srgbClr val="001E33"/>
                </a:solidFill>
              </a:rPr>
              <a:t> con mayor </a:t>
            </a:r>
            <a:r>
              <a:rPr lang="en-US" dirty="0" err="1">
                <a:solidFill>
                  <a:srgbClr val="001E33"/>
                </a:solidFill>
              </a:rPr>
              <a:t>acoso</a:t>
            </a:r>
            <a:r>
              <a:rPr lang="en-US" dirty="0">
                <a:solidFill>
                  <a:srgbClr val="001E33"/>
                </a:solidFill>
              </a:rPr>
              <a:t> y el </a:t>
            </a:r>
            <a:r>
              <a:rPr lang="en-US" dirty="0" err="1">
                <a:solidFill>
                  <a:srgbClr val="001E33"/>
                </a:solidFill>
              </a:rPr>
              <a:t>verde</a:t>
            </a:r>
            <a:r>
              <a:rPr lang="en-US" dirty="0">
                <a:solidFill>
                  <a:srgbClr val="001E33"/>
                </a:solidFill>
              </a:rPr>
              <a:t> el </a:t>
            </a:r>
            <a:r>
              <a:rPr lang="en-US" dirty="0" err="1">
                <a:solidFill>
                  <a:srgbClr val="001E33"/>
                </a:solidFill>
              </a:rPr>
              <a:t>camino</a:t>
            </a:r>
            <a:r>
              <a:rPr lang="en-US" dirty="0">
                <a:solidFill>
                  <a:srgbClr val="001E33"/>
                </a:solidFill>
              </a:rPr>
              <a:t> mas </a:t>
            </a:r>
            <a:r>
              <a:rPr lang="en-US" dirty="0" err="1">
                <a:solidFill>
                  <a:srgbClr val="001E33"/>
                </a:solidFill>
              </a:rPr>
              <a:t>corto</a:t>
            </a:r>
            <a:r>
              <a:rPr lang="en-US" dirty="0">
                <a:solidFill>
                  <a:srgbClr val="001E33"/>
                </a:solidFill>
              </a:rPr>
              <a:t> con </a:t>
            </a:r>
            <a:r>
              <a:rPr lang="en-US" dirty="0" err="1">
                <a:solidFill>
                  <a:srgbClr val="001E33"/>
                </a:solidFill>
              </a:rPr>
              <a:t>menor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acoso</a:t>
            </a:r>
            <a:endParaRPr lang="es-CO" dirty="0">
              <a:solidFill>
                <a:srgbClr val="001E33"/>
              </a:solidFill>
            </a:endParaRPr>
          </a:p>
        </p:txBody>
      </p:sp>
      <p:sp>
        <p:nvSpPr>
          <p:cNvPr id="395" name="Google Shape;395;p3"/>
          <p:cNvSpPr/>
          <p:nvPr/>
        </p:nvSpPr>
        <p:spPr>
          <a:xfrm>
            <a:off x="7958640" y="499308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4DD7EF-587C-434A-8A27-ECAC586C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5" y="1360291"/>
            <a:ext cx="4863901" cy="31661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A9C3D7-9BE0-4589-B2D7-2BEEDB0A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785" y="1419638"/>
            <a:ext cx="4677830" cy="3150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184" y="-21237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20383" y="3314957"/>
            <a:ext cx="6090300" cy="169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1400"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alogoritmo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Dijkstra. </a:t>
            </a:r>
            <a:r>
              <a:rPr lang="es-CO" sz="20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CO" sz="2000" dirty="0"/>
              <a:t>l algoritmo Dijkstra vamos a calcular la distancia mínima con menor acoso entre A y el nodo destinado. Con las misma complejidad encontraremos el camino con menor acoso callejero</a:t>
            </a:r>
            <a:endParaRPr sz="20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106450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678842796"/>
              </p:ext>
            </p:extLst>
          </p:nvPr>
        </p:nvGraphicFramePr>
        <p:xfrm>
          <a:off x="471720" y="1194240"/>
          <a:ext cx="6246500" cy="1955214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 err="1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</a:t>
                      </a:r>
                      <a:r>
                        <a:rPr lang="en-US" sz="22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la </a:t>
                      </a:r>
                      <a:r>
                        <a:rPr lang="en-US" sz="2200" b="1" u="none" strike="noStrike" cap="none" dirty="0" err="1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memoria</a:t>
                      </a:r>
                      <a:endParaRPr sz="22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O(|E|+|V|⋅log(|V|))</a:t>
                      </a:r>
                      <a:endParaRPr sz="2200" b="0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O(|E|⋅log(|V|))</a:t>
                      </a:r>
                      <a:r>
                        <a:rPr lang="es-CO" sz="22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endParaRPr sz="2200" b="0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2D3283-AED6-4F49-ACD1-835E1070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306" y="1217661"/>
            <a:ext cx="4662311" cy="3496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1021</Words>
  <Application>Microsoft Office PowerPoint</Application>
  <PresentationFormat>Panorámica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Arial</vt:lpstr>
      <vt:lpstr>Fira Sans Extra Condensed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USER</cp:lastModifiedBy>
  <cp:revision>11</cp:revision>
  <dcterms:created xsi:type="dcterms:W3CDTF">2020-06-26T14:36:07Z</dcterms:created>
  <dcterms:modified xsi:type="dcterms:W3CDTF">2022-04-18T05:19:21Z</dcterms:modified>
</cp:coreProperties>
</file>