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6" r:id="rId6"/>
    <p:sldId id="262" r:id="rId7"/>
    <p:sldId id="264" r:id="rId8"/>
    <p:sldId id="265" r:id="rId9"/>
    <p:sldId id="25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0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02785-0F4D-488E-AB82-276EFA727A3F}" type="datetimeFigureOut">
              <a:rPr lang="es-MX" smtClean="0"/>
              <a:t>17/06/2020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DEB1D-4BCF-49B7-BBC3-4513A27E3A3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432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94100"/>
          </a:xfrm>
          <a:solidFill>
            <a:schemeClr val="bg1">
              <a:alpha val="18000"/>
            </a:schemeClr>
          </a:solidFill>
        </p:spPr>
        <p:txBody>
          <a:bodyPr anchor="ctr">
            <a:normAutofit/>
          </a:bodyPr>
          <a:lstStyle>
            <a:lvl1pPr algn="ctr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16463"/>
            <a:ext cx="9144000" cy="455612"/>
          </a:xfrm>
        </p:spPr>
        <p:txBody>
          <a:bodyPr/>
          <a:lstStyle>
            <a:lvl1pPr marL="0" indent="0" algn="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E6E4CFF9-C22B-4DD5-9960-F72A88CD086D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462D7EAE-5C0C-4CF8-A676-4B706267E4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54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DF23-0ACE-4B8D-8B36-17F43C9C711F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5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7FC6-1B8E-49F2-BBB5-D5E6A1B63D9C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89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D38F-D5A4-46A2-8832-8B51C4464AFE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47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93AD-FAFA-4C72-9434-69D0DA1B9AF7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D7E7-FC4D-40EE-8A02-3AD38B41CB61}" type="datetime1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4EAFD-ACC2-4A07-AAD1-6F7D180D8406}" type="datetime1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8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2676-EE93-44ED-83E1-BE5849D7FFE2}" type="datetime1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7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2952-5B2B-43E7-8649-FFA6CFF729CC}" type="datetime1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8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F1DF-C112-43AD-A4C6-3FD038901838}" type="datetime1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4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D3EA-681F-4EDB-AF9E-A07B547B9BFB}" type="datetime1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7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ement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solidFill>
            <a:schemeClr val="bg1">
              <a:alpha val="16000"/>
            </a:schemeClr>
          </a:solidFill>
          <a:effectLst>
            <a:glow>
              <a:schemeClr val="accent1"/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fld id="{341E9B08-10F6-4520-B65F-DF094A151A87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462D7EAE-5C0C-4CF8-A676-4B706267E4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23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PADTS Seguridad</a:t>
            </a:r>
            <a:br>
              <a:rPr lang="es-MX" dirty="0" smtClean="0"/>
            </a:br>
            <a:r>
              <a:rPr lang="es-MX" dirty="0" smtClean="0"/>
              <a:t>Python 3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Presenta: Pedro Valenzuela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07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Gracias!</a:t>
            </a:r>
            <a:endParaRPr lang="es-MX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291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Serialización</a:t>
            </a:r>
            <a:r>
              <a:rPr lang="es-MX" dirty="0" smtClean="0"/>
              <a:t> y almacenamiento</a:t>
            </a:r>
            <a:endParaRPr lang="es-MX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135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Archivos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Para abrir un archivo se utiliza el comando open(), indicando el modo de acceso.</a:t>
            </a:r>
          </a:p>
          <a:p>
            <a:r>
              <a:rPr lang="es-MX" dirty="0" smtClean="0"/>
              <a:t>Una procesada la información del archivo se cierra con el comando </a:t>
            </a:r>
            <a:r>
              <a:rPr lang="es-MX" dirty="0" err="1" smtClean="0"/>
              <a:t>close</a:t>
            </a:r>
            <a:r>
              <a:rPr lang="es-MX" dirty="0" smtClean="0"/>
              <a:t>().</a:t>
            </a:r>
          </a:p>
          <a:p>
            <a:endParaRPr lang="es-MX" dirty="0" smtClean="0"/>
          </a:p>
          <a:p>
            <a:pPr marL="0" indent="0">
              <a:buNone/>
            </a:pP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File_object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8888C6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file_name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access_mode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][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buffering])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n-US" altLang="en-US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File_object.write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File_object.read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File_object.close</a:t>
            </a:r>
            <a:r>
              <a:rPr lang="en-US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705E-48BD-4CBF-9730-086A7FCAA20E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5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de apertura</a:t>
            </a:r>
            <a:endParaRPr lang="es-MX" dirty="0"/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7066FC21-363C-4DAC-9A54-0BD79850B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269532"/>
              </p:ext>
            </p:extLst>
          </p:nvPr>
        </p:nvGraphicFramePr>
        <p:xfrm>
          <a:off x="838201" y="2315818"/>
          <a:ext cx="10515600" cy="304800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537354">
                  <a:extLst>
                    <a:ext uri="{9D8B030D-6E8A-4147-A177-3AD203B41FA5}">
                      <a16:colId xmlns:a16="http://schemas.microsoft.com/office/drawing/2014/main" val="176963952"/>
                    </a:ext>
                  </a:extLst>
                </a:gridCol>
                <a:gridCol w="8978246">
                  <a:extLst>
                    <a:ext uri="{9D8B030D-6E8A-4147-A177-3AD203B41FA5}">
                      <a16:colId xmlns:a16="http://schemas.microsoft.com/office/drawing/2014/main" val="4100356022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400" dirty="0" smtClean="0"/>
                        <a:t>Modo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400" dirty="0" smtClean="0"/>
                        <a:t>Descripción</a:t>
                      </a:r>
                      <a:endParaRPr lang="es-E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66503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800" dirty="0" smtClean="0"/>
                        <a:t>r[b][+]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800" dirty="0" smtClean="0"/>
                        <a:t>Se abre un archivo para lectura.</a:t>
                      </a:r>
                      <a:endParaRPr lang="es-E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5852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800" dirty="0" smtClean="0"/>
                        <a:t>w[b][+]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800" dirty="0" smtClean="0"/>
                        <a:t>Se abre un archivo en modo escritura.</a:t>
                      </a:r>
                      <a:endParaRPr lang="es-E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729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800" dirty="0" smtClean="0"/>
                        <a:t>a[b][+]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800" dirty="0" smtClean="0"/>
                        <a:t>Se abre un archivo para agregar.</a:t>
                      </a:r>
                      <a:endParaRPr lang="es-E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21396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800" dirty="0" smtClean="0"/>
                        <a:t>b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800" dirty="0" smtClean="0"/>
                        <a:t>La opción b indica que se escribe o se lee de formato binario</a:t>
                      </a:r>
                      <a:endParaRPr lang="es-E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6238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800" dirty="0" smtClean="0"/>
                        <a:t>+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800" dirty="0" smtClean="0"/>
                        <a:t>La opción + agrega extiende la función a lectura o escritura.</a:t>
                      </a:r>
                      <a:endParaRPr lang="es-E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449110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B338-C470-4D66-85AA-4235192E3BDB}" type="datetime1">
              <a:rPr lang="en-US" smtClean="0"/>
              <a:t>6/17/2020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3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</a:t>
            </a:r>
            <a:endParaRPr lang="es-MX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solidFill>
            <a:schemeClr val="bg1">
              <a:alpha val="55000"/>
            </a:schemeClr>
          </a:solidFill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file = </a:t>
            </a:r>
            <a:r>
              <a:rPr lang="en-US" altLang="en-US" dirty="0">
                <a:solidFill>
                  <a:srgbClr val="8888C6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"foo.txt"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file.write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' Hello </a:t>
            </a:r>
            <a:r>
              <a:rPr lang="en-US" altLang="en-US" dirty="0" err="1">
                <a:solidFill>
                  <a:srgbClr val="6A8759"/>
                </a:solidFill>
                <a:latin typeface="Consolas" panose="020B0609020204030204" pitchFamily="49" charset="0"/>
              </a:rPr>
              <a:t>Worl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! '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"Name of file:"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file.name)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"Closed or not:"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file.closed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"Opening mode:"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file.mode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file.close</a:t>
            </a:r>
            <a:r>
              <a:rPr lang="en-US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solidFill>
            <a:schemeClr val="bg1">
              <a:alpha val="55000"/>
            </a:schemeClr>
          </a:solidFill>
        </p:spPr>
        <p:txBody>
          <a:bodyPr anchor="ctr">
            <a:normAutofit fontScale="92500" lnSpcReduction="10000"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file = </a:t>
            </a:r>
            <a:r>
              <a:rPr lang="en-US" altLang="en-US" dirty="0">
                <a:solidFill>
                  <a:srgbClr val="8888C6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"foo.txt"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r = 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file.read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(r)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# Output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Hello World!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n-US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file.close</a:t>
            </a:r>
            <a:r>
              <a:rPr lang="es-MX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D38F-D5A4-46A2-8832-8B51C4464AFE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Módulos para serializar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MX" sz="3600" dirty="0" smtClean="0"/>
              <a:t>Los módulos mas comunes para serializar son:</a:t>
            </a:r>
          </a:p>
          <a:p>
            <a:r>
              <a:rPr lang="es-MX" sz="3600" dirty="0" err="1" smtClean="0"/>
              <a:t>Marshal</a:t>
            </a:r>
            <a:endParaRPr lang="es-MX" sz="3600" dirty="0" smtClean="0"/>
          </a:p>
          <a:p>
            <a:r>
              <a:rPr lang="es-MX" sz="3600" dirty="0" err="1"/>
              <a:t>P</a:t>
            </a:r>
            <a:r>
              <a:rPr lang="es-MX" sz="3600" dirty="0" err="1" smtClean="0"/>
              <a:t>ickle</a:t>
            </a:r>
            <a:endParaRPr lang="es-MX" sz="3600" dirty="0" smtClean="0"/>
          </a:p>
          <a:p>
            <a:r>
              <a:rPr lang="es-MX" sz="3600" dirty="0" err="1" smtClean="0"/>
              <a:t>CPickle</a:t>
            </a:r>
            <a:endParaRPr lang="es-MX" sz="3600" dirty="0" smtClean="0"/>
          </a:p>
          <a:p>
            <a:r>
              <a:rPr lang="es-MX" sz="3600" dirty="0" err="1" smtClean="0"/>
              <a:t>Shelve</a:t>
            </a:r>
            <a:endParaRPr lang="es-MX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F384-4B51-4904-8625-18A6CE5EAD6F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5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Pickle</a:t>
            </a:r>
            <a:r>
              <a:rPr lang="es-MX" baseline="30000" dirty="0" smtClean="0"/>
              <a:t>[1]</a:t>
            </a:r>
            <a:endParaRPr lang="es-MX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MX" dirty="0" smtClean="0"/>
              <a:t>El módulo </a:t>
            </a:r>
            <a:r>
              <a:rPr lang="es-MX" dirty="0" err="1" smtClean="0"/>
              <a:t>pickle</a:t>
            </a:r>
            <a:r>
              <a:rPr lang="es-MX" dirty="0" smtClean="0"/>
              <a:t> implementa protocolos binarios para serializar y de-serializar una estructura de un objeto Python.</a:t>
            </a:r>
          </a:p>
          <a:p>
            <a:r>
              <a:rPr lang="es-MX" dirty="0" smtClean="0"/>
              <a:t> “</a:t>
            </a:r>
            <a:r>
              <a:rPr lang="es-MX" dirty="0" err="1" smtClean="0"/>
              <a:t>Pickling</a:t>
            </a:r>
            <a:r>
              <a:rPr lang="es-MX" dirty="0" smtClean="0"/>
              <a:t>” es el proceso donde una jerarquía de objetos Python se convierte en un flujo de bytes.</a:t>
            </a:r>
          </a:p>
          <a:p>
            <a:r>
              <a:rPr lang="es-MX" dirty="0" smtClean="0"/>
              <a:t>“</a:t>
            </a:r>
            <a:r>
              <a:rPr lang="es-MX" dirty="0" err="1" smtClean="0"/>
              <a:t>Unplicking</a:t>
            </a:r>
            <a:r>
              <a:rPr lang="es-MX" dirty="0" smtClean="0"/>
              <a:t>” es el proceso inverso; un flujo de bytes (de un archivo binario o un objeto en forma de bytes) se convierte en una </a:t>
            </a:r>
            <a:r>
              <a:rPr lang="es-MX" dirty="0" err="1" smtClean="0"/>
              <a:t>jerarquá</a:t>
            </a:r>
            <a:r>
              <a:rPr lang="es-MX" dirty="0" smtClean="0"/>
              <a:t> de objetos Python.</a:t>
            </a:r>
          </a:p>
          <a:p>
            <a:r>
              <a:rPr lang="es-MX" dirty="0" smtClean="0"/>
              <a:t>Al proceso “</a:t>
            </a:r>
            <a:r>
              <a:rPr lang="es-MX" dirty="0" err="1" smtClean="0"/>
              <a:t>pickling</a:t>
            </a:r>
            <a:r>
              <a:rPr lang="es-MX" dirty="0" smtClean="0"/>
              <a:t>” ( y “</a:t>
            </a:r>
            <a:r>
              <a:rPr lang="es-MX" dirty="0" err="1" smtClean="0"/>
              <a:t>unpickling</a:t>
            </a:r>
            <a:r>
              <a:rPr lang="es-MX" dirty="0" smtClean="0"/>
              <a:t>”) también se le conoce como </a:t>
            </a:r>
            <a:r>
              <a:rPr lang="es-MX" dirty="0" err="1" smtClean="0"/>
              <a:t>serialización</a:t>
            </a:r>
            <a:r>
              <a:rPr lang="es-MX" dirty="0" smtClean="0"/>
              <a:t>, “</a:t>
            </a:r>
            <a:r>
              <a:rPr lang="es-MX" dirty="0" err="1" smtClean="0"/>
              <a:t>marshalling</a:t>
            </a:r>
            <a:r>
              <a:rPr lang="es-MX" dirty="0" smtClean="0"/>
              <a:t>”, “</a:t>
            </a:r>
            <a:r>
              <a:rPr lang="es-MX" dirty="0" err="1" smtClean="0"/>
              <a:t>flattening</a:t>
            </a:r>
            <a:r>
              <a:rPr lang="es-MX" dirty="0" smtClean="0"/>
              <a:t>”, etc.</a:t>
            </a:r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5891-C985-4635-BA06-C31A4C76FFF3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5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Pickle</a:t>
            </a:r>
            <a:endParaRPr lang="es-MX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solidFill>
            <a:schemeClr val="bg1">
              <a:alpha val="55000"/>
            </a:schemeClr>
          </a:solidFill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: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cPickle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as 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pickle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except </a:t>
            </a:r>
            <a:r>
              <a:rPr lang="en-US" altLang="en-US" dirty="0" err="1">
                <a:solidFill>
                  <a:srgbClr val="8888C6"/>
                </a:solidFill>
                <a:latin typeface="Consolas" panose="020B0609020204030204" pitchFamily="49" charset="0"/>
              </a:rPr>
              <a:t>ImportError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: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pickle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file = </a:t>
            </a:r>
            <a:r>
              <a:rPr lang="en-US" altLang="en-US" dirty="0">
                <a:solidFill>
                  <a:srgbClr val="8888C6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"data.dat"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6A8759"/>
                </a:solidFill>
                <a:latin typeface="Consolas" panose="020B0609020204030204" pitchFamily="49" charset="0"/>
              </a:rPr>
              <a:t>wb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animals = [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"python"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"monkey"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"camel"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pickle.dump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(animals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file.close</a:t>
            </a:r>
            <a:r>
              <a:rPr lang="en-US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solidFill>
            <a:schemeClr val="bg1">
              <a:alpha val="55000"/>
            </a:schemeClr>
          </a:solidFill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: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cPickle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as 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pickle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except </a:t>
            </a:r>
            <a:r>
              <a:rPr lang="en-US" altLang="en-US" dirty="0" err="1">
                <a:solidFill>
                  <a:srgbClr val="8888C6"/>
                </a:solidFill>
                <a:latin typeface="Consolas" panose="020B0609020204030204" pitchFamily="49" charset="0"/>
              </a:rPr>
              <a:t>ImportError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: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pickle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file = </a:t>
            </a:r>
            <a:r>
              <a:rPr lang="en-US" altLang="en-US" dirty="0">
                <a:solidFill>
                  <a:srgbClr val="8888C6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"data.dat"</a:t>
            </a:r>
            <a:r>
              <a:rPr lang="en-US" altLang="en-US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6A8759"/>
                </a:solidFill>
                <a:latin typeface="Consolas" panose="020B0609020204030204" pitchFamily="49" charset="0"/>
              </a:rPr>
              <a:t>rb</a:t>
            </a:r>
            <a:r>
              <a:rPr lang="en-US" altLang="en-US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unpickler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pickle.Unpickler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(file)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read_animals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unpickler.load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(animals)</a:t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dirty="0" err="1">
                <a:solidFill>
                  <a:srgbClr val="A9B7C6"/>
                </a:solidFill>
                <a:latin typeface="Consolas" panose="020B0609020204030204" pitchFamily="49" charset="0"/>
              </a:rPr>
              <a:t>file.close</a:t>
            </a:r>
            <a:r>
              <a:rPr lang="en-US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D38F-D5A4-46A2-8832-8B51C4464AFE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Dudas …</a:t>
            </a:r>
            <a:br>
              <a:rPr lang="es-MX" dirty="0" smtClean="0"/>
            </a:br>
            <a:r>
              <a:rPr lang="es-MX" dirty="0" smtClean="0"/>
              <a:t>Comentarios…</a:t>
            </a:r>
            <a:endParaRPr lang="es-MX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394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uiExpand="1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PV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ythonPadts.potx" id="{DF99387B-CB6B-401A-9E20-D22061214D4E}" vid="{8EEC6123-9132-4ED3-9A60-D44DEAEF56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CE32DA1ABBF14990B194D724376EEE" ma:contentTypeVersion="6" ma:contentTypeDescription="Create a new document." ma:contentTypeScope="" ma:versionID="720767e3c5ea6d63e9e8fa1722aa81c4">
  <xsd:schema xmlns:xsd="http://www.w3.org/2001/XMLSchema" xmlns:xs="http://www.w3.org/2001/XMLSchema" xmlns:p="http://schemas.microsoft.com/office/2006/metadata/properties" xmlns:ns2="91b46e57-6988-44d1-8426-0187f7a9c36a" targetNamespace="http://schemas.microsoft.com/office/2006/metadata/properties" ma:root="true" ma:fieldsID="faedaed2a17cb327c7678f29e1f4b5cf" ns2:_="">
    <xsd:import namespace="91b46e57-6988-44d1-8426-0187f7a9c3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b46e57-6988-44d1-8426-0187f7a9c3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E1CB73-EA07-4D9D-92E7-92DF3130F91F}"/>
</file>

<file path=customXml/itemProps2.xml><?xml version="1.0" encoding="utf-8"?>
<ds:datastoreItem xmlns:ds="http://schemas.openxmlformats.org/officeDocument/2006/customXml" ds:itemID="{DCDADE01-4678-4D6F-9620-2D0FF3014717}"/>
</file>

<file path=customXml/itemProps3.xml><?xml version="1.0" encoding="utf-8"?>
<ds:datastoreItem xmlns:ds="http://schemas.openxmlformats.org/officeDocument/2006/customXml" ds:itemID="{D3063815-E7BB-4BB0-81D7-A985A6B95EDC}"/>
</file>

<file path=docProps/app.xml><?xml version="1.0" encoding="utf-8"?>
<Properties xmlns="http://schemas.openxmlformats.org/officeDocument/2006/extended-properties" xmlns:vt="http://schemas.openxmlformats.org/officeDocument/2006/docPropsVTypes">
  <Template>PythonPadts</Template>
  <TotalTime>1833</TotalTime>
  <Words>439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PADTS Seguridad Python 3</vt:lpstr>
      <vt:lpstr>Serialización y almacenamiento</vt:lpstr>
      <vt:lpstr>Archivos</vt:lpstr>
      <vt:lpstr>Métodos de apertura</vt:lpstr>
      <vt:lpstr>Ejemplo </vt:lpstr>
      <vt:lpstr>Módulos para serializar</vt:lpstr>
      <vt:lpstr>Pickle[1]</vt:lpstr>
      <vt:lpstr>Pickle</vt:lpstr>
      <vt:lpstr>Dudas … Comentarios…</vt:lpstr>
      <vt:lpstr>Gracias!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PADTS Seguridad Python 3</dc:title>
  <dc:creator>tele</dc:creator>
  <cp:lastModifiedBy>tele</cp:lastModifiedBy>
  <cp:revision>15</cp:revision>
  <dcterms:created xsi:type="dcterms:W3CDTF">2020-06-16T01:22:11Z</dcterms:created>
  <dcterms:modified xsi:type="dcterms:W3CDTF">2020-06-18T00:55:24Z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0x0101007FCE32DA1ABBF14990B194D724376EEE</vt:lpwstr>
  </property>
</Properties>
</file>