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3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17/06/2020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2DC-C151-475F-9082-2FB63CB2B3A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713CB2DC-C151-475F-9082-2FB63CB2B3AB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Serialización</a:t>
            </a:r>
            <a:r>
              <a:rPr lang="es-MX" dirty="0" smtClean="0"/>
              <a:t> y almacenamiento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Continuación 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66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Shelve</a:t>
            </a:r>
            <a:r>
              <a:rPr lang="es-MX" baseline="30000" dirty="0" smtClean="0"/>
              <a:t>[1]</a:t>
            </a:r>
            <a:endParaRPr lang="es-MX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MX" dirty="0" smtClean="0"/>
              <a:t>Un “estante” es un objeto tipo diccionario persistente.</a:t>
            </a:r>
          </a:p>
          <a:p>
            <a:pPr>
              <a:lnSpc>
                <a:spcPct val="100000"/>
              </a:lnSpc>
            </a:pPr>
            <a:r>
              <a:rPr lang="es-MX" dirty="0" smtClean="0"/>
              <a:t>Los valores (no las llaves) pueden ser cualquier objeto Python.</a:t>
            </a:r>
          </a:p>
          <a:p>
            <a:pPr lvl="1">
              <a:lnSpc>
                <a:spcPct val="100000"/>
              </a:lnSpc>
            </a:pPr>
            <a:r>
              <a:rPr lang="es-MX" dirty="0" smtClean="0"/>
              <a:t>Instancias de clases</a:t>
            </a:r>
          </a:p>
          <a:p>
            <a:pPr lvl="1">
              <a:lnSpc>
                <a:spcPct val="100000"/>
              </a:lnSpc>
            </a:pPr>
            <a:r>
              <a:rPr lang="es-MX" dirty="0" smtClean="0"/>
              <a:t>Tipos de datos recursivos</a:t>
            </a:r>
          </a:p>
          <a:p>
            <a:pPr lvl="1">
              <a:lnSpc>
                <a:spcPct val="100000"/>
              </a:lnSpc>
            </a:pPr>
            <a:r>
              <a:rPr lang="es-MX" dirty="0" smtClean="0"/>
              <a:t>Objetos con sub-objetos compartidos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smtClean="0"/>
              <a:t>A diferencia de un diccionario común las llaves deben ser </a:t>
            </a:r>
            <a:r>
              <a:rPr lang="es-MX" dirty="0" err="1" smtClean="0"/>
              <a:t>strings</a:t>
            </a:r>
            <a:r>
              <a:rPr lang="es-MX" dirty="0" smtClean="0"/>
              <a:t> (como es el caso de funciones </a:t>
            </a:r>
            <a:r>
              <a:rPr lang="es-MX" dirty="0" err="1" smtClean="0"/>
              <a:t>multiargumentos</a:t>
            </a:r>
            <a:r>
              <a:rPr lang="es-MX" dirty="0" smtClean="0"/>
              <a:t> nombrados)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B351-0E7F-47F5-A225-34747666161E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Shelve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15" y="1825625"/>
            <a:ext cx="5622985" cy="4351338"/>
          </a:xfrm>
          <a:solidFill>
            <a:schemeClr val="bg1">
              <a:alpha val="5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shelve</a:t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animals = [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'python'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'monkey'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'camel'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with </a:t>
            </a:r>
            <a:r>
              <a:rPr lang="en-US" altLang="en-US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shelve.open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"shelve"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s:</a:t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s[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"first"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animals</a:t>
            </a:r>
            <a:endParaRPr lang="en-US" altLang="en-US" sz="24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8352" cy="4351338"/>
          </a:xfrm>
          <a:solidFill>
            <a:schemeClr val="bg1">
              <a:alpha val="55000"/>
            </a:schemeClr>
          </a:solidFill>
        </p:spPr>
        <p:txBody>
          <a:bodyPr anchor="ctr"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shelve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with </a:t>
            </a:r>
            <a:r>
              <a:rPr lang="en-US" altLang="en-US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shelve.open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"shelve"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as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s:</a:t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s:</a:t>
            </a:r>
            <a:b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A8759"/>
                </a:solidFill>
                <a:latin typeface="Consolas" panose="020B0609020204030204" pitchFamily="49" charset="0"/>
              </a:rPr>
              <a:t>':'</a:t>
            </a:r>
            <a:r>
              <a:rPr lang="en-US" altLang="en-US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A9B7C6"/>
                </a:solidFill>
                <a:latin typeface="Consolas" panose="020B0609020204030204" pitchFamily="49" charset="0"/>
              </a:rPr>
              <a:t>s[</a:t>
            </a:r>
            <a:r>
              <a:rPr lang="en-US" altLang="en-US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])</a:t>
            </a:r>
            <a:endParaRPr lang="en-US" altLang="en-US" sz="24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3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MX" dirty="0" smtClean="0"/>
              <a:t>Crear una función para guardar estudiantes a </a:t>
            </a:r>
            <a:r>
              <a:rPr lang="es-MX" dirty="0" err="1" smtClean="0"/>
              <a:t>students.db</a:t>
            </a: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Crear 5 objetos de estudiante y guardarlos en </a:t>
            </a:r>
            <a:r>
              <a:rPr lang="es-MX" dirty="0" err="1" smtClean="0"/>
              <a:t>students.db</a:t>
            </a: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Crear una función para leer estudiantes de </a:t>
            </a:r>
            <a:r>
              <a:rPr lang="es-MX" dirty="0" err="1" smtClean="0"/>
              <a:t>students.db</a:t>
            </a: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Crear una función para actualizar estudiantes en </a:t>
            </a:r>
            <a:r>
              <a:rPr lang="es-MX" dirty="0" err="1" smtClean="0"/>
              <a:t>students.db</a:t>
            </a:r>
            <a:endParaRPr lang="es-MX" dirty="0" smtClean="0"/>
          </a:p>
          <a:p>
            <a:pPr>
              <a:lnSpc>
                <a:spcPct val="150000"/>
              </a:lnSpc>
            </a:pPr>
            <a:r>
              <a:rPr lang="es-MX" dirty="0" smtClean="0"/>
              <a:t>Crear un modulo llamado </a:t>
            </a:r>
            <a:r>
              <a:rPr lang="es-MX" dirty="0" err="1" smtClean="0"/>
              <a:t>StudentIO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3218-8D04-451E-8C96-FA895304AB71}" type="datetime1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8C47-9367-4871-9051-90C4759D8A22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29F2-E2C4-4681-97A5-DF3ED4E1F714}" type="datetime1">
              <a:rPr lang="es-MX" smtClean="0"/>
              <a:t>17/06/2020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09903A-43CF-4602-AC10-752BDB612801}"/>
</file>

<file path=customXml/itemProps2.xml><?xml version="1.0" encoding="utf-8"?>
<ds:datastoreItem xmlns:ds="http://schemas.openxmlformats.org/officeDocument/2006/customXml" ds:itemID="{7903F4E9-2820-455E-A0E1-7457364E5BDD}"/>
</file>

<file path=customXml/itemProps3.xml><?xml version="1.0" encoding="utf-8"?>
<ds:datastoreItem xmlns:ds="http://schemas.openxmlformats.org/officeDocument/2006/customXml" ds:itemID="{C29900AF-22B1-4D2B-B5E6-3327E686FA87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600</TotalTime>
  <Words>193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PADTS Seguridad Python 3</vt:lpstr>
      <vt:lpstr>Serialización y almacenamiento</vt:lpstr>
      <vt:lpstr>Shelve[1]</vt:lpstr>
      <vt:lpstr>Shelve</vt:lpstr>
      <vt:lpstr>Tarea 3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3</cp:revision>
  <dcterms:created xsi:type="dcterms:W3CDTF">2020-06-17T14:39:26Z</dcterms:created>
  <dcterms:modified xsi:type="dcterms:W3CDTF">2020-06-18T00:40:15Z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