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2" y="6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02785-0F4D-488E-AB82-276EFA727A3F}" type="datetimeFigureOut">
              <a:rPr lang="es-MX" smtClean="0"/>
              <a:t>22/06/2020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DEB1D-4BCF-49B7-BBC3-4513A27E3A3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3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4100"/>
          </a:xfrm>
          <a:solidFill>
            <a:schemeClr val="bg1">
              <a:alpha val="18000"/>
            </a:schemeClr>
          </a:solidFill>
        </p:spPr>
        <p:txBody>
          <a:bodyPr anchor="ctr">
            <a:normAutofit/>
          </a:bodyPr>
          <a:lstStyle>
            <a:lvl1pPr algn="ctr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4556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713CB2DC-C151-475F-9082-2FB63CB2B3AB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5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emen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bg1">
              <a:alpha val="16000"/>
            </a:schemeClr>
          </a:solidFill>
          <a:effectLst>
            <a:glow>
              <a:schemeClr val="accent1"/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713CB2DC-C151-475F-9082-2FB63CB2B3AB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2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PADTS Seguridad</a:t>
            </a:r>
            <a:br>
              <a:rPr lang="es-MX" dirty="0" smtClean="0"/>
            </a:br>
            <a:r>
              <a:rPr lang="es-MX" dirty="0" smtClean="0"/>
              <a:t>Python 3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Pedro Valenzuela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0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Cliente UDP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socket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sock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socket.socket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socket.AF_INET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socket.SOCK_DGRAM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 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# For UDP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udp_host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socket.gethostname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Host IP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udp_port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6897BB"/>
                </a:solidFill>
                <a:latin typeface="Consolas" panose="020B0609020204030204" pitchFamily="49" charset="0"/>
              </a:rPr>
              <a:t>12345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specified port to connect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msg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"Hello Python!"</a:t>
            </a:r>
            <a:b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"UDP target IP:"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udp_host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"UDP target Port:"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udp_port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sock.sendto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msg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udp_host</a:t>
            </a:r>
            <a:r>
              <a:rPr lang="en-US" altLang="en-US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udp_port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)) </a:t>
            </a:r>
            <a:endParaRPr lang="en-US" altLang="en-US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Sending message to UDP server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46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4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s-MX" dirty="0" smtClean="0"/>
              <a:t>Crear clase para cliente TCP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Crear clase para servidor TCP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Crear clase para cliente UDP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Crear clase para servidor UDP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92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Dudas …</a:t>
            </a:r>
            <a:br>
              <a:rPr lang="es-MX" dirty="0" smtClean="0"/>
            </a:br>
            <a:r>
              <a:rPr lang="es-MX" dirty="0" smtClean="0"/>
              <a:t>Comentarios…</a:t>
            </a:r>
            <a:endParaRPr lang="es-MX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8C47-9367-4871-9051-90C4759D8A22}" type="datetime1">
              <a:rPr lang="es-MX" smtClean="0"/>
              <a:t>22/06/2020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Gracias!</a:t>
            </a:r>
            <a:endParaRPr lang="es-MX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29F2-E2C4-4681-97A5-DF3ED4E1F714}" type="datetime1">
              <a:rPr lang="es-MX" smtClean="0"/>
              <a:t>22/06/2020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Networking</a:t>
            </a:r>
            <a:endParaRPr lang="es-MX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6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Sockets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Los Sockets y la API de Sockets se utilizan para mandar mensajes a través de una red.</a:t>
            </a:r>
          </a:p>
          <a:p>
            <a:r>
              <a:rPr lang="es-MX" dirty="0" smtClean="0"/>
              <a:t>Proveen un forma de comunicación inter-proceso.</a:t>
            </a:r>
          </a:p>
          <a:p>
            <a:r>
              <a:rPr lang="es-MX" dirty="0" smtClean="0"/>
              <a:t>La red puede ser lógica o física: local o conectada a redes externas.</a:t>
            </a:r>
          </a:p>
          <a:p>
            <a:r>
              <a:rPr lang="es-MX" dirty="0" smtClean="0"/>
              <a:t>El ejemplo mas obvio es la red de Internet, a la cual nos conectamos a través de un proveedor de servicio de internet (ISP)</a:t>
            </a:r>
          </a:p>
        </p:txBody>
      </p:sp>
    </p:spTree>
    <p:extLst>
      <p:ext uri="{BB962C8B-B14F-4D97-AF65-F5344CB8AC3E}">
        <p14:creationId xmlns:p14="http://schemas.microsoft.com/office/powerpoint/2010/main" val="233568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Modulo Sockets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s-MX" dirty="0" smtClean="0"/>
              <a:t>El módulo socket brinda las interfaces y métodos para utilizar sockets al estilo de BSD.</a:t>
            </a:r>
          </a:p>
          <a:p>
            <a:r>
              <a:rPr lang="es-MX" dirty="0" smtClean="0"/>
              <a:t>El módulo sockets provee las herramientas necesarias para que crear aplicaciones para red, incluyendo clientes y servidores.</a:t>
            </a:r>
          </a:p>
          <a:p>
            <a:r>
              <a:rPr lang="es-MX" dirty="0" smtClean="0"/>
              <a:t>Las aplicaciones con sockets pueden ser orientadas a conexión o no orientadas a conexión.</a:t>
            </a:r>
          </a:p>
          <a:p>
            <a:r>
              <a:rPr lang="es-MX" dirty="0" smtClean="0"/>
              <a:t>El protocolo TCP se utiliza para crear aplicaciones orientadas a conexión.</a:t>
            </a:r>
          </a:p>
          <a:p>
            <a:r>
              <a:rPr lang="es-MX" dirty="0" smtClean="0"/>
              <a:t>El protocolo UDP se utiliza para crear aplicaciones no orientadas a conexión.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46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TCP vs UDP</a:t>
            </a:r>
            <a:endParaRPr lang="es-MX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9" y="1815151"/>
            <a:ext cx="5157787" cy="491321"/>
          </a:xfrm>
        </p:spPr>
        <p:txBody>
          <a:bodyPr/>
          <a:lstStyle/>
          <a:p>
            <a:pPr algn="ctr"/>
            <a:r>
              <a:rPr lang="es-MX" dirty="0" smtClean="0"/>
              <a:t>TCP</a:t>
            </a:r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 </a:t>
            </a:r>
            <a:r>
              <a:rPr lang="en-US" dirty="0" err="1" smtClean="0"/>
              <a:t>Orientado</a:t>
            </a:r>
            <a:r>
              <a:rPr lang="en-US" dirty="0" smtClean="0"/>
              <a:t> a </a:t>
            </a:r>
            <a:r>
              <a:rPr lang="en-US" dirty="0" err="1" smtClean="0"/>
              <a:t>conexión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Confiable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Provee</a:t>
            </a:r>
            <a:r>
              <a:rPr lang="en-US" dirty="0" smtClean="0"/>
              <a:t> control de </a:t>
            </a:r>
            <a:r>
              <a:rPr lang="en-US" dirty="0" err="1" smtClean="0"/>
              <a:t>flujo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Ordenado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Mas lento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1" y="1815151"/>
            <a:ext cx="5183188" cy="491321"/>
          </a:xfrm>
        </p:spPr>
        <p:txBody>
          <a:bodyPr/>
          <a:lstStyle/>
          <a:p>
            <a:pPr algn="ctr"/>
            <a:r>
              <a:rPr lang="es-MX" dirty="0" smtClean="0"/>
              <a:t>UDP</a:t>
            </a:r>
            <a:endParaRPr lang="es-MX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en-US" dirty="0"/>
              <a:t> </a:t>
            </a:r>
            <a:r>
              <a:rPr lang="en-US" dirty="0" smtClean="0"/>
              <a:t>Sin </a:t>
            </a:r>
            <a:r>
              <a:rPr lang="en-US" dirty="0" err="1" smtClean="0"/>
              <a:t>conexión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confiable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usa</a:t>
            </a:r>
            <a:r>
              <a:rPr lang="en-US" dirty="0" smtClean="0"/>
              <a:t> control de </a:t>
            </a:r>
            <a:r>
              <a:rPr lang="en-US" dirty="0" err="1" smtClean="0"/>
              <a:t>flujo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garantiza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Mas </a:t>
            </a:r>
            <a:r>
              <a:rPr lang="en-US" dirty="0" err="1" smtClean="0"/>
              <a:t>rapido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1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TCP vs UDP</a:t>
            </a:r>
            <a:endParaRPr lang="es-MX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9" y="1815151"/>
            <a:ext cx="5157787" cy="491321"/>
          </a:xfrm>
        </p:spPr>
        <p:txBody>
          <a:bodyPr/>
          <a:lstStyle/>
          <a:p>
            <a:pPr algn="ctr"/>
            <a:r>
              <a:rPr lang="es-MX" dirty="0" smtClean="0"/>
              <a:t>TCP</a:t>
            </a:r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World Wide Web (HTTP, HTTPS)</a:t>
            </a:r>
          </a:p>
          <a:p>
            <a:r>
              <a:rPr lang="en-US" dirty="0"/>
              <a:t> Secure Shell (SSH)</a:t>
            </a:r>
          </a:p>
          <a:p>
            <a:r>
              <a:rPr lang="en-US" dirty="0"/>
              <a:t> File Transfer Protocol (FTP)</a:t>
            </a:r>
          </a:p>
          <a:p>
            <a:r>
              <a:rPr lang="en-US" dirty="0"/>
              <a:t> Email (SMTP, IMAP/POP)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1" y="1815151"/>
            <a:ext cx="5183188" cy="491321"/>
          </a:xfrm>
        </p:spPr>
        <p:txBody>
          <a:bodyPr/>
          <a:lstStyle/>
          <a:p>
            <a:pPr algn="ctr"/>
            <a:r>
              <a:rPr lang="es-MX" dirty="0" smtClean="0"/>
              <a:t>UDP</a:t>
            </a:r>
            <a:endParaRPr lang="es-MX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 anchor="ctr">
            <a:normAutofit fontScale="92500"/>
          </a:bodyPr>
          <a:lstStyle/>
          <a:p>
            <a:r>
              <a:rPr lang="en-US" dirty="0"/>
              <a:t> VPN tunneling</a:t>
            </a:r>
          </a:p>
          <a:p>
            <a:r>
              <a:rPr lang="en-US" dirty="0"/>
              <a:t> Streaming videos</a:t>
            </a:r>
          </a:p>
          <a:p>
            <a:r>
              <a:rPr lang="en-US" dirty="0"/>
              <a:t> Online games</a:t>
            </a:r>
          </a:p>
          <a:p>
            <a:r>
              <a:rPr lang="en-US" dirty="0"/>
              <a:t> Live broadcasts</a:t>
            </a:r>
          </a:p>
          <a:p>
            <a:r>
              <a:rPr lang="en-US" dirty="0"/>
              <a:t> Domain Name System (DNS)</a:t>
            </a:r>
          </a:p>
          <a:p>
            <a:r>
              <a:rPr lang="en-US" dirty="0"/>
              <a:t> Voice over Internet Protocol (VoIP)</a:t>
            </a:r>
          </a:p>
          <a:p>
            <a:r>
              <a:rPr lang="en-US" dirty="0"/>
              <a:t> Trivial File Transfer Protocol (TFTP)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7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build="p" animBg="1"/>
      <p:bldP spid="10" grpId="0" uiExpand="1" build="p" animBg="1"/>
      <p:bldP spid="11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Servidor TCP</a:t>
            </a:r>
            <a:endParaRPr lang="es-MX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socket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Import socket module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s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socket.socket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create a socket object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host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socket.gethostname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Get current machine name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port = </a:t>
            </a:r>
            <a:r>
              <a:rPr lang="en-US" altLang="en-US" dirty="0">
                <a:solidFill>
                  <a:srgbClr val="6897BB"/>
                </a:solidFill>
                <a:latin typeface="Consolas" panose="020B0609020204030204" pitchFamily="49" charset="0"/>
              </a:rPr>
              <a:t>9999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Get port number for connection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s.bind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((host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port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bind with the address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"Waiting for connection..."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s.listen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listen for connections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while True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conn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addr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s.accept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connect and accept from client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'Got Connection from'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addr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conn.send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'Server Saying </a:t>
            </a:r>
            <a:r>
              <a:rPr lang="en-US" altLang="en-US" dirty="0" err="1">
                <a:solidFill>
                  <a:srgbClr val="6A8759"/>
                </a:solidFill>
                <a:latin typeface="Consolas" panose="020B0609020204030204" pitchFamily="49" charset="0"/>
              </a:rPr>
              <a:t>Hi'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.encode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Close the connection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20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Cliente TCP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socket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s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socket.socket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# Get current machine name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host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socket.gethostname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alt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port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nsolas" panose="020B0609020204030204" pitchFamily="49" charset="0"/>
              </a:rPr>
              <a:t>9999 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Client wants to connect to server's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port number 9999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s.connect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((host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port))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s.recv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897BB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)) 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1024 is 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bufsize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or max amount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of data to be received at once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s.close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35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Servidor UDP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socket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sock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socket.socket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socket.AF_INET</a:t>
            </a:r>
            <a:r>
              <a:rPr lang="en-US" altLang="en-US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socket.SOCK_DGRAM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      </a:t>
            </a:r>
            <a:endParaRPr lang="en-US" altLang="en-US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# SOCK_DGRAM for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UDP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udp_host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socket.gethostname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Host IP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udp_port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6897BB"/>
                </a:solidFill>
                <a:latin typeface="Consolas" panose="020B0609020204030204" pitchFamily="49" charset="0"/>
              </a:rPr>
              <a:t>12345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specified port to connect</a:t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sock.bind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((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udp_host</a:t>
            </a:r>
            <a:r>
              <a:rPr lang="en-US" altLang="en-US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udp_port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while True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"Waiting for client</a:t>
            </a:r>
            <a:r>
              <a:rPr lang="en-US" altLang="en-US" dirty="0" smtClean="0">
                <a:solidFill>
                  <a:srgbClr val="6A8759"/>
                </a:solidFill>
                <a:latin typeface="Consolas" panose="020B0609020204030204" pitchFamily="49" charset="0"/>
              </a:rPr>
              <a:t>..."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#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receive data from </a:t>
            </a: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client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data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addr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sock.recvfrom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"Received Messages:"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 from"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addr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3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V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Padts.potx" id="{DF99387B-CB6B-401A-9E20-D22061214D4E}" vid="{8EEC6123-9132-4ED3-9A60-D44DEAEF56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E32DA1ABBF14990B194D724376EEE" ma:contentTypeVersion="6" ma:contentTypeDescription="Create a new document." ma:contentTypeScope="" ma:versionID="720767e3c5ea6d63e9e8fa1722aa81c4">
  <xsd:schema xmlns:xsd="http://www.w3.org/2001/XMLSchema" xmlns:xs="http://www.w3.org/2001/XMLSchema" xmlns:p="http://schemas.microsoft.com/office/2006/metadata/properties" xmlns:ns2="91b46e57-6988-44d1-8426-0187f7a9c36a" targetNamespace="http://schemas.microsoft.com/office/2006/metadata/properties" ma:root="true" ma:fieldsID="faedaed2a17cb327c7678f29e1f4b5cf" ns2:_="">
    <xsd:import namespace="91b46e57-6988-44d1-8426-0187f7a9c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46e57-6988-44d1-8426-0187f7a9c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7B52A0-8D00-4C21-B43D-5F5576E6323D}"/>
</file>

<file path=customXml/itemProps2.xml><?xml version="1.0" encoding="utf-8"?>
<ds:datastoreItem xmlns:ds="http://schemas.openxmlformats.org/officeDocument/2006/customXml" ds:itemID="{1C9682AD-E0EF-4444-AAA2-A85CE993B7FC}"/>
</file>

<file path=customXml/itemProps3.xml><?xml version="1.0" encoding="utf-8"?>
<ds:datastoreItem xmlns:ds="http://schemas.openxmlformats.org/officeDocument/2006/customXml" ds:itemID="{D1FE2947-2A1E-441C-9DAE-2D06FB5754E3}"/>
</file>

<file path=docProps/app.xml><?xml version="1.0" encoding="utf-8"?>
<Properties xmlns="http://schemas.openxmlformats.org/officeDocument/2006/extended-properties" xmlns:vt="http://schemas.openxmlformats.org/officeDocument/2006/docPropsVTypes">
  <Template>PythonPadts</Template>
  <TotalTime>321</TotalTime>
  <Words>630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PADTS Seguridad Python 3</vt:lpstr>
      <vt:lpstr>Networking</vt:lpstr>
      <vt:lpstr>Sockets</vt:lpstr>
      <vt:lpstr>Modulo Sockets</vt:lpstr>
      <vt:lpstr>TCP vs UDP</vt:lpstr>
      <vt:lpstr>TCP vs UDP</vt:lpstr>
      <vt:lpstr>Servidor TCP</vt:lpstr>
      <vt:lpstr>Cliente TCP</vt:lpstr>
      <vt:lpstr>Servidor UDP</vt:lpstr>
      <vt:lpstr>Cliente UDP</vt:lpstr>
      <vt:lpstr>Ejercicio 4</vt:lpstr>
      <vt:lpstr>Dudas … Comentarios…</vt:lpstr>
      <vt:lpstr>Gracias!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PADTS Seguridad Python 3</dc:title>
  <dc:creator>tele</dc:creator>
  <cp:lastModifiedBy>tele</cp:lastModifiedBy>
  <cp:revision>10</cp:revision>
  <dcterms:created xsi:type="dcterms:W3CDTF">2020-06-22T14:14:56Z</dcterms:created>
  <dcterms:modified xsi:type="dcterms:W3CDTF">2020-06-22T19:36:53Z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0x0101007FCE32DA1ABBF14990B194D724376EEE</vt:lpwstr>
  </property>
</Properties>
</file>