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9" r:id="rId4"/>
    <p:sldId id="260" r:id="rId5"/>
    <p:sldId id="284" r:id="rId6"/>
    <p:sldId id="283" r:id="rId7"/>
    <p:sldId id="257" r:id="rId8"/>
    <p:sldId id="266" r:id="rId9"/>
    <p:sldId id="267" r:id="rId10"/>
    <p:sldId id="268" r:id="rId11"/>
    <p:sldId id="270" r:id="rId12"/>
    <p:sldId id="273" r:id="rId13"/>
    <p:sldId id="269" r:id="rId14"/>
    <p:sldId id="274" r:id="rId15"/>
    <p:sldId id="271" r:id="rId16"/>
    <p:sldId id="280" r:id="rId17"/>
    <p:sldId id="263" r:id="rId18"/>
    <p:sldId id="275" r:id="rId19"/>
    <p:sldId id="264" r:id="rId20"/>
    <p:sldId id="276" r:id="rId21"/>
    <p:sldId id="277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5B57B-29BC-4C74-9E3B-2E3476CF9F1F}" type="doc">
      <dgm:prSet loTypeId="urn:microsoft.com/office/officeart/2005/8/layout/hierarchy4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6EF1B-E218-43BD-AAA7-F90C5A50A29C}">
      <dgm:prSet phldrT="[Text]"/>
      <dgm:spPr/>
      <dgm:t>
        <a:bodyPr/>
        <a:lstStyle/>
        <a:p>
          <a:r>
            <a:rPr lang="en-US" dirty="0" smtClean="0"/>
            <a:t>None</a:t>
          </a:r>
          <a:endParaRPr lang="en-US" dirty="0"/>
        </a:p>
      </dgm:t>
    </dgm:pt>
    <dgm:pt modelId="{115E7A79-9F70-4782-832C-ACA25CA70A0F}" type="parTrans" cxnId="{04C0A31B-5CD5-4DE0-AE78-1946CFEE645A}">
      <dgm:prSet/>
      <dgm:spPr/>
      <dgm:t>
        <a:bodyPr/>
        <a:lstStyle/>
        <a:p>
          <a:endParaRPr lang="en-US"/>
        </a:p>
      </dgm:t>
    </dgm:pt>
    <dgm:pt modelId="{ACD90299-F2A7-415D-9FB4-AE663F12E3F5}" type="sibTrans" cxnId="{04C0A31B-5CD5-4DE0-AE78-1946CFEE645A}">
      <dgm:prSet/>
      <dgm:spPr/>
      <dgm:t>
        <a:bodyPr/>
        <a:lstStyle/>
        <a:p>
          <a:endParaRPr lang="en-US"/>
        </a:p>
      </dgm:t>
    </dgm:pt>
    <dgm:pt modelId="{250A8B8D-7D2E-4C58-855A-304468ED0E89}">
      <dgm:prSet phldrT="[Text]"/>
      <dgm:spPr/>
      <dgm:t>
        <a:bodyPr/>
        <a:lstStyle/>
        <a:p>
          <a:r>
            <a:rPr lang="en-US" dirty="0" err="1" smtClean="0"/>
            <a:t>Números</a:t>
          </a:r>
          <a:endParaRPr lang="en-US" dirty="0"/>
        </a:p>
      </dgm:t>
    </dgm:pt>
    <dgm:pt modelId="{3AB4B485-AC71-4794-92E5-061B29C88526}" type="parTrans" cxnId="{D5E849C4-1AA0-42FF-ACE9-1CC2375575AE}">
      <dgm:prSet/>
      <dgm:spPr/>
      <dgm:t>
        <a:bodyPr/>
        <a:lstStyle/>
        <a:p>
          <a:endParaRPr lang="en-US"/>
        </a:p>
      </dgm:t>
    </dgm:pt>
    <dgm:pt modelId="{2F80957C-98D5-4AC0-98B1-9E5D1A348CE5}" type="sibTrans" cxnId="{D5E849C4-1AA0-42FF-ACE9-1CC2375575AE}">
      <dgm:prSet/>
      <dgm:spPr/>
      <dgm:t>
        <a:bodyPr/>
        <a:lstStyle/>
        <a:p>
          <a:endParaRPr lang="en-US"/>
        </a:p>
      </dgm:t>
    </dgm:pt>
    <dgm:pt modelId="{D68C8F27-11F7-48DE-8D54-E99E640E0539}">
      <dgm:prSet phldrT="[Text]"/>
      <dgm:spPr/>
      <dgm:t>
        <a:bodyPr/>
        <a:lstStyle/>
        <a:p>
          <a:r>
            <a:rPr lang="en-US" dirty="0" err="1" smtClean="0"/>
            <a:t>Enteros</a:t>
          </a:r>
          <a:endParaRPr lang="en-US" dirty="0"/>
        </a:p>
      </dgm:t>
    </dgm:pt>
    <dgm:pt modelId="{EC6EA7BB-0D9B-4F5B-8772-8DB9472E39CB}" type="parTrans" cxnId="{4CD6F982-CBC8-4A76-8372-53EEC06CCEE8}">
      <dgm:prSet/>
      <dgm:spPr/>
      <dgm:t>
        <a:bodyPr/>
        <a:lstStyle/>
        <a:p>
          <a:endParaRPr lang="en-US"/>
        </a:p>
      </dgm:t>
    </dgm:pt>
    <dgm:pt modelId="{00CD65E5-2748-4295-BBCD-CB94B719E64F}" type="sibTrans" cxnId="{4CD6F982-CBC8-4A76-8372-53EEC06CCEE8}">
      <dgm:prSet/>
      <dgm:spPr/>
      <dgm:t>
        <a:bodyPr/>
        <a:lstStyle/>
        <a:p>
          <a:endParaRPr lang="en-US"/>
        </a:p>
      </dgm:t>
    </dgm:pt>
    <dgm:pt modelId="{8A9CA83C-352C-492E-BAEB-35C21C80FF52}">
      <dgm:prSet phldrT="[Text]"/>
      <dgm:spPr/>
      <dgm:t>
        <a:bodyPr/>
        <a:lstStyle/>
        <a:p>
          <a:r>
            <a:rPr lang="en-US" dirty="0" smtClean="0"/>
            <a:t>Sets</a:t>
          </a:r>
          <a:endParaRPr lang="en-US" dirty="0"/>
        </a:p>
      </dgm:t>
    </dgm:pt>
    <dgm:pt modelId="{0BADAD9A-8935-4D51-93FE-CAE465DFFA74}" type="parTrans" cxnId="{C8432BB3-C83C-4199-97FC-CA4D01FF3627}">
      <dgm:prSet/>
      <dgm:spPr/>
      <dgm:t>
        <a:bodyPr/>
        <a:lstStyle/>
        <a:p>
          <a:endParaRPr lang="en-US"/>
        </a:p>
      </dgm:t>
    </dgm:pt>
    <dgm:pt modelId="{0B9EAA00-CC6D-44FF-AF5A-C683556B216F}" type="sibTrans" cxnId="{C8432BB3-C83C-4199-97FC-CA4D01FF3627}">
      <dgm:prSet/>
      <dgm:spPr/>
      <dgm:t>
        <a:bodyPr/>
        <a:lstStyle/>
        <a:p>
          <a:endParaRPr lang="en-US"/>
        </a:p>
      </dgm:t>
    </dgm:pt>
    <dgm:pt modelId="{427FE5DE-EDAD-43D8-A404-892C0FE31BC2}">
      <dgm:prSet phldrT="[Text]"/>
      <dgm:spPr/>
      <dgm:t>
        <a:bodyPr/>
        <a:lstStyle/>
        <a:p>
          <a:r>
            <a:rPr lang="en-US" dirty="0" err="1" smtClean="0"/>
            <a:t>Diccionarios</a:t>
          </a:r>
          <a:endParaRPr lang="en-US" dirty="0"/>
        </a:p>
      </dgm:t>
    </dgm:pt>
    <dgm:pt modelId="{B3B063BA-5855-4182-AE84-4EF64F607718}" type="parTrans" cxnId="{9F8DE73A-B118-4668-813E-9A229C58F687}">
      <dgm:prSet/>
      <dgm:spPr/>
      <dgm:t>
        <a:bodyPr/>
        <a:lstStyle/>
        <a:p>
          <a:endParaRPr lang="en-US"/>
        </a:p>
      </dgm:t>
    </dgm:pt>
    <dgm:pt modelId="{B953857A-7B63-44B4-9144-85B3B841964B}" type="sibTrans" cxnId="{9F8DE73A-B118-4668-813E-9A229C58F687}">
      <dgm:prSet/>
      <dgm:spPr/>
      <dgm:t>
        <a:bodyPr/>
        <a:lstStyle/>
        <a:p>
          <a:endParaRPr lang="en-US"/>
        </a:p>
      </dgm:t>
    </dgm:pt>
    <dgm:pt modelId="{486500ED-F90A-43AB-B396-398701F75FEF}">
      <dgm:prSet phldrT="[Text]"/>
      <dgm:spPr/>
      <dgm:t>
        <a:bodyPr/>
        <a:lstStyle/>
        <a:p>
          <a:r>
            <a:rPr lang="en-US" dirty="0" err="1" smtClean="0"/>
            <a:t>Secuencias</a:t>
          </a:r>
          <a:endParaRPr lang="en-US" dirty="0"/>
        </a:p>
      </dgm:t>
    </dgm:pt>
    <dgm:pt modelId="{CE0AA7B1-B387-4E28-8A9E-D032FB951A67}" type="parTrans" cxnId="{5A21D047-0C7A-49EE-BD85-FA5224A097D7}">
      <dgm:prSet/>
      <dgm:spPr/>
      <dgm:t>
        <a:bodyPr/>
        <a:lstStyle/>
        <a:p>
          <a:endParaRPr lang="en-US"/>
        </a:p>
      </dgm:t>
    </dgm:pt>
    <dgm:pt modelId="{7A74CF25-FC5B-4203-B6DC-A5A564C53923}" type="sibTrans" cxnId="{5A21D047-0C7A-49EE-BD85-FA5224A097D7}">
      <dgm:prSet/>
      <dgm:spPr/>
      <dgm:t>
        <a:bodyPr/>
        <a:lstStyle/>
        <a:p>
          <a:endParaRPr lang="en-US"/>
        </a:p>
      </dgm:t>
    </dgm:pt>
    <dgm:pt modelId="{BF0A6C26-1326-4A97-B2DE-E9FF0E48F593}">
      <dgm:prSet phldrT="[Text]"/>
      <dgm:spPr/>
      <dgm:t>
        <a:bodyPr/>
        <a:lstStyle/>
        <a:p>
          <a:r>
            <a:rPr lang="en-US" dirty="0" err="1" smtClean="0"/>
            <a:t>Boleano</a:t>
          </a:r>
          <a:endParaRPr lang="en-US" dirty="0"/>
        </a:p>
      </dgm:t>
    </dgm:pt>
    <dgm:pt modelId="{D4CD97EE-0662-416D-838F-C2BFBB0DD058}" type="parTrans" cxnId="{75B2840A-FAFC-4439-A94A-BED416F35BAF}">
      <dgm:prSet/>
      <dgm:spPr/>
      <dgm:t>
        <a:bodyPr/>
        <a:lstStyle/>
        <a:p>
          <a:endParaRPr lang="en-US"/>
        </a:p>
      </dgm:t>
    </dgm:pt>
    <dgm:pt modelId="{4FDC0920-2EFD-4499-8CA0-2B0B76BDCC3C}" type="sibTrans" cxnId="{75B2840A-FAFC-4439-A94A-BED416F35BAF}">
      <dgm:prSet/>
      <dgm:spPr/>
      <dgm:t>
        <a:bodyPr/>
        <a:lstStyle/>
        <a:p>
          <a:endParaRPr lang="en-US"/>
        </a:p>
      </dgm:t>
    </dgm:pt>
    <dgm:pt modelId="{BC4166E8-D5CF-43B9-B683-8733B488E0F8}">
      <dgm:prSet phldrT="[Text]"/>
      <dgm:spPr/>
      <dgm:t>
        <a:bodyPr/>
        <a:lstStyle/>
        <a:p>
          <a:r>
            <a:rPr lang="en-US" dirty="0" smtClean="0"/>
            <a:t>Punto </a:t>
          </a:r>
          <a:r>
            <a:rPr lang="en-US" dirty="0" err="1" smtClean="0"/>
            <a:t>Flotante</a:t>
          </a:r>
          <a:endParaRPr lang="en-US" dirty="0"/>
        </a:p>
      </dgm:t>
    </dgm:pt>
    <dgm:pt modelId="{F796D047-9E08-4455-9A21-342B91B29271}" type="parTrans" cxnId="{03DCCBDB-4A0D-4D97-9283-6B47C32A0FAE}">
      <dgm:prSet/>
      <dgm:spPr/>
      <dgm:t>
        <a:bodyPr/>
        <a:lstStyle/>
        <a:p>
          <a:endParaRPr lang="en-US"/>
        </a:p>
      </dgm:t>
    </dgm:pt>
    <dgm:pt modelId="{0B5AF5DF-8A1C-45A6-938C-543C5B6BE00B}" type="sibTrans" cxnId="{03DCCBDB-4A0D-4D97-9283-6B47C32A0FAE}">
      <dgm:prSet/>
      <dgm:spPr/>
      <dgm:t>
        <a:bodyPr/>
        <a:lstStyle/>
        <a:p>
          <a:endParaRPr lang="en-US"/>
        </a:p>
      </dgm:t>
    </dgm:pt>
    <dgm:pt modelId="{3A9C0584-0FC7-42AD-9FAC-F13396683EEA}">
      <dgm:prSet phldrT="[Text]"/>
      <dgm:spPr/>
      <dgm:t>
        <a:bodyPr/>
        <a:lstStyle/>
        <a:p>
          <a:r>
            <a:rPr lang="en-US" dirty="0" err="1" smtClean="0"/>
            <a:t>Complejos</a:t>
          </a:r>
          <a:endParaRPr lang="en-US" dirty="0"/>
        </a:p>
      </dgm:t>
    </dgm:pt>
    <dgm:pt modelId="{7BE02F2F-10FF-4395-AE29-2A6270965ADA}" type="parTrans" cxnId="{B7073A96-D40E-4829-A2C3-707F789C3D85}">
      <dgm:prSet/>
      <dgm:spPr/>
      <dgm:t>
        <a:bodyPr/>
        <a:lstStyle/>
        <a:p>
          <a:endParaRPr lang="en-US"/>
        </a:p>
      </dgm:t>
    </dgm:pt>
    <dgm:pt modelId="{25106044-BDD5-4B90-8C2D-1CE40F661F90}" type="sibTrans" cxnId="{B7073A96-D40E-4829-A2C3-707F789C3D85}">
      <dgm:prSet/>
      <dgm:spPr/>
      <dgm:t>
        <a:bodyPr/>
        <a:lstStyle/>
        <a:p>
          <a:endParaRPr lang="en-US"/>
        </a:p>
      </dgm:t>
    </dgm:pt>
    <dgm:pt modelId="{611F478D-7410-40B8-9C9C-9C7E3006BF37}">
      <dgm:prSet phldrT="[Text]"/>
      <dgm:spPr/>
      <dgm:t>
        <a:bodyPr/>
        <a:lstStyle/>
        <a:p>
          <a:r>
            <a:rPr lang="en-US" dirty="0" err="1" smtClean="0"/>
            <a:t>Tuplas</a:t>
          </a:r>
          <a:endParaRPr lang="en-US" dirty="0"/>
        </a:p>
      </dgm:t>
    </dgm:pt>
    <dgm:pt modelId="{8616586E-D67A-40AC-B137-AF0F7EDCB953}" type="parTrans" cxnId="{E542C2D9-CD5A-48A8-B498-6EA6441226ED}">
      <dgm:prSet/>
      <dgm:spPr/>
      <dgm:t>
        <a:bodyPr/>
        <a:lstStyle/>
        <a:p>
          <a:endParaRPr lang="en-US"/>
        </a:p>
      </dgm:t>
    </dgm:pt>
    <dgm:pt modelId="{D04338A8-560B-432D-9CBC-A776A1C02331}" type="sibTrans" cxnId="{E542C2D9-CD5A-48A8-B498-6EA6441226ED}">
      <dgm:prSet/>
      <dgm:spPr/>
      <dgm:t>
        <a:bodyPr/>
        <a:lstStyle/>
        <a:p>
          <a:endParaRPr lang="en-US"/>
        </a:p>
      </dgm:t>
    </dgm:pt>
    <dgm:pt modelId="{BD1AFA3B-CD1B-4DFD-B09E-3B7E0506B35C}">
      <dgm:prSet phldrT="[Text]"/>
      <dgm:spPr/>
      <dgm:t>
        <a:bodyPr/>
        <a:lstStyle/>
        <a:p>
          <a:r>
            <a:rPr lang="en-US" dirty="0" err="1" smtClean="0"/>
            <a:t>Listas</a:t>
          </a:r>
          <a:endParaRPr lang="en-US" dirty="0"/>
        </a:p>
      </dgm:t>
    </dgm:pt>
    <dgm:pt modelId="{38456A61-CA1C-4374-99CE-AC3497433085}" type="parTrans" cxnId="{A7CF8B9E-D395-420C-AE00-52A85BF50FB9}">
      <dgm:prSet/>
      <dgm:spPr/>
      <dgm:t>
        <a:bodyPr/>
        <a:lstStyle/>
        <a:p>
          <a:endParaRPr lang="en-US"/>
        </a:p>
      </dgm:t>
    </dgm:pt>
    <dgm:pt modelId="{76584271-C6A6-4A8F-BE0A-5CA03428060B}" type="sibTrans" cxnId="{A7CF8B9E-D395-420C-AE00-52A85BF50FB9}">
      <dgm:prSet/>
      <dgm:spPr/>
      <dgm:t>
        <a:bodyPr/>
        <a:lstStyle/>
        <a:p>
          <a:endParaRPr lang="en-US"/>
        </a:p>
      </dgm:t>
    </dgm:pt>
    <dgm:pt modelId="{6C40C75E-25B7-46F7-A032-A08725D67FCC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CC0E270E-A9D5-4DD8-9851-0970C4454CE3}" type="parTrans" cxnId="{A044507E-D52B-42FB-B4C5-B2CFBF95FFA0}">
      <dgm:prSet/>
      <dgm:spPr/>
      <dgm:t>
        <a:bodyPr/>
        <a:lstStyle/>
        <a:p>
          <a:endParaRPr lang="en-US"/>
        </a:p>
      </dgm:t>
    </dgm:pt>
    <dgm:pt modelId="{2CD6D38A-4222-4F08-A43F-77292C1EC066}" type="sibTrans" cxnId="{A044507E-D52B-42FB-B4C5-B2CFBF95FFA0}">
      <dgm:prSet/>
      <dgm:spPr/>
      <dgm:t>
        <a:bodyPr/>
        <a:lstStyle/>
        <a:p>
          <a:endParaRPr lang="en-US"/>
        </a:p>
      </dgm:t>
    </dgm:pt>
    <dgm:pt modelId="{3A7E04A0-0DC2-47C2-B2E8-46B2E8FC9FA9}" type="pres">
      <dgm:prSet presAssocID="{84D5B57B-29BC-4C74-9E3B-2E3476CF9F1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B4A000-BDFD-4913-B81F-C635BC2A10A0}" type="pres">
      <dgm:prSet presAssocID="{E226EF1B-E218-43BD-AAA7-F90C5A50A29C}" presName="vertOne" presStyleCnt="0"/>
      <dgm:spPr/>
    </dgm:pt>
    <dgm:pt modelId="{BAD7204B-25AC-400D-803C-74EC68AC6087}" type="pres">
      <dgm:prSet presAssocID="{E226EF1B-E218-43BD-AAA7-F90C5A50A29C}" presName="txOne" presStyleLbl="node0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8A23A4-0C9F-4DC3-9C66-5418EF1244E8}" type="pres">
      <dgm:prSet presAssocID="{E226EF1B-E218-43BD-AAA7-F90C5A50A29C}" presName="horzOne" presStyleCnt="0"/>
      <dgm:spPr/>
    </dgm:pt>
    <dgm:pt modelId="{A354F8B7-EA2D-4BFE-ABE0-D2D52B6798EB}" type="pres">
      <dgm:prSet presAssocID="{ACD90299-F2A7-415D-9FB4-AE663F12E3F5}" presName="sibSpaceOne" presStyleCnt="0"/>
      <dgm:spPr/>
    </dgm:pt>
    <dgm:pt modelId="{54A937B4-2573-4848-82C1-ADD0CBAE828D}" type="pres">
      <dgm:prSet presAssocID="{250A8B8D-7D2E-4C58-855A-304468ED0E89}" presName="vertOne" presStyleCnt="0"/>
      <dgm:spPr/>
    </dgm:pt>
    <dgm:pt modelId="{81E8B7A8-DA51-4799-990D-5EF0E601BADF}" type="pres">
      <dgm:prSet presAssocID="{250A8B8D-7D2E-4C58-855A-304468ED0E89}" presName="txOne" presStyleLbl="node0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20F5F-7565-4811-9D51-F96EDE9362FC}" type="pres">
      <dgm:prSet presAssocID="{250A8B8D-7D2E-4C58-855A-304468ED0E89}" presName="parTransOne" presStyleCnt="0"/>
      <dgm:spPr/>
    </dgm:pt>
    <dgm:pt modelId="{095904C1-4D4F-4E83-8358-FC34B006CE0D}" type="pres">
      <dgm:prSet presAssocID="{250A8B8D-7D2E-4C58-855A-304468ED0E89}" presName="horzOne" presStyleCnt="0"/>
      <dgm:spPr/>
    </dgm:pt>
    <dgm:pt modelId="{C42614BC-A6FC-426F-8101-E25FD0B51445}" type="pres">
      <dgm:prSet presAssocID="{D68C8F27-11F7-48DE-8D54-E99E640E0539}" presName="vertTwo" presStyleCnt="0"/>
      <dgm:spPr/>
    </dgm:pt>
    <dgm:pt modelId="{22CA9DA8-D2CC-4AE9-BA60-62FA81F6CB6B}" type="pres">
      <dgm:prSet presAssocID="{D68C8F27-11F7-48DE-8D54-E99E640E0539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A8AACA-A077-4D69-8441-4A059B58D886}" type="pres">
      <dgm:prSet presAssocID="{D68C8F27-11F7-48DE-8D54-E99E640E0539}" presName="horzTwo" presStyleCnt="0"/>
      <dgm:spPr/>
    </dgm:pt>
    <dgm:pt modelId="{34C16677-82FB-4CAA-9690-61041EB135D9}" type="pres">
      <dgm:prSet presAssocID="{00CD65E5-2748-4295-BBCD-CB94B719E64F}" presName="sibSpaceTwo" presStyleCnt="0"/>
      <dgm:spPr/>
    </dgm:pt>
    <dgm:pt modelId="{575A953E-21CA-4833-9697-885FB4E6C783}" type="pres">
      <dgm:prSet presAssocID="{BC4166E8-D5CF-43B9-B683-8733B488E0F8}" presName="vertTwo" presStyleCnt="0"/>
      <dgm:spPr/>
    </dgm:pt>
    <dgm:pt modelId="{DAB5A925-3F2B-4392-A9B4-1E28C72B1836}" type="pres">
      <dgm:prSet presAssocID="{BC4166E8-D5CF-43B9-B683-8733B488E0F8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692B24-8CC2-472B-9AC0-FD9ACB335F8D}" type="pres">
      <dgm:prSet presAssocID="{BC4166E8-D5CF-43B9-B683-8733B488E0F8}" presName="horzTwo" presStyleCnt="0"/>
      <dgm:spPr/>
    </dgm:pt>
    <dgm:pt modelId="{314E6FA2-269D-43D3-AC17-DA7E3A8DD902}" type="pres">
      <dgm:prSet presAssocID="{0B5AF5DF-8A1C-45A6-938C-543C5B6BE00B}" presName="sibSpaceTwo" presStyleCnt="0"/>
      <dgm:spPr/>
    </dgm:pt>
    <dgm:pt modelId="{8818775C-4CD8-4193-969E-DA08847B84E4}" type="pres">
      <dgm:prSet presAssocID="{3A9C0584-0FC7-42AD-9FAC-F13396683EEA}" presName="vertTwo" presStyleCnt="0"/>
      <dgm:spPr/>
    </dgm:pt>
    <dgm:pt modelId="{5E9FF53B-C1E3-4EEC-8A0E-315CC0EF99E7}" type="pres">
      <dgm:prSet presAssocID="{3A9C0584-0FC7-42AD-9FAC-F13396683EE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E6823-641E-47F7-A63E-6D11F3446A18}" type="pres">
      <dgm:prSet presAssocID="{3A9C0584-0FC7-42AD-9FAC-F13396683EEA}" presName="horzTwo" presStyleCnt="0"/>
      <dgm:spPr/>
    </dgm:pt>
    <dgm:pt modelId="{A30881C6-E786-4C37-8704-A89C7B0A1441}" type="pres">
      <dgm:prSet presAssocID="{2F80957C-98D5-4AC0-98B1-9E5D1A348CE5}" presName="sibSpaceOne" presStyleCnt="0"/>
      <dgm:spPr/>
    </dgm:pt>
    <dgm:pt modelId="{8D82426C-F2A0-464C-8B0F-CB744A3BE37C}" type="pres">
      <dgm:prSet presAssocID="{8A9CA83C-352C-492E-BAEB-35C21C80FF52}" presName="vertOne" presStyleCnt="0"/>
      <dgm:spPr/>
    </dgm:pt>
    <dgm:pt modelId="{070891AB-F688-4D75-8227-35B4DABC688F}" type="pres">
      <dgm:prSet presAssocID="{8A9CA83C-352C-492E-BAEB-35C21C80FF52}" presName="txOne" presStyleLbl="node0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B25F78-7B22-4971-82A4-5222D107A72D}" type="pres">
      <dgm:prSet presAssocID="{8A9CA83C-352C-492E-BAEB-35C21C80FF52}" presName="horzOne" presStyleCnt="0"/>
      <dgm:spPr/>
    </dgm:pt>
    <dgm:pt modelId="{9F813F3F-E744-4081-BDCC-008BA1219997}" type="pres">
      <dgm:prSet presAssocID="{0B9EAA00-CC6D-44FF-AF5A-C683556B216F}" presName="sibSpaceOne" presStyleCnt="0"/>
      <dgm:spPr/>
    </dgm:pt>
    <dgm:pt modelId="{90A3B265-64DE-4BE0-A5C1-43939B44D758}" type="pres">
      <dgm:prSet presAssocID="{427FE5DE-EDAD-43D8-A404-892C0FE31BC2}" presName="vertOne" presStyleCnt="0"/>
      <dgm:spPr/>
    </dgm:pt>
    <dgm:pt modelId="{15897EAC-2B10-4AEE-943C-185C3E9C757C}" type="pres">
      <dgm:prSet presAssocID="{427FE5DE-EDAD-43D8-A404-892C0FE31BC2}" presName="txOne" presStyleLbl="node0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BF248-5BE3-421C-AB8A-C9589EA52A3A}" type="pres">
      <dgm:prSet presAssocID="{427FE5DE-EDAD-43D8-A404-892C0FE31BC2}" presName="horzOne" presStyleCnt="0"/>
      <dgm:spPr/>
    </dgm:pt>
    <dgm:pt modelId="{69BEE0F4-5222-4A39-915B-D11ECF788B7E}" type="pres">
      <dgm:prSet presAssocID="{B953857A-7B63-44B4-9144-85B3B841964B}" presName="sibSpaceOne" presStyleCnt="0"/>
      <dgm:spPr/>
    </dgm:pt>
    <dgm:pt modelId="{42F966D6-5DA7-4AD6-A481-6DA39238CF39}" type="pres">
      <dgm:prSet presAssocID="{486500ED-F90A-43AB-B396-398701F75FEF}" presName="vertOne" presStyleCnt="0"/>
      <dgm:spPr/>
    </dgm:pt>
    <dgm:pt modelId="{62904F71-0FFF-4834-B4C4-CD1F66D4A250}" type="pres">
      <dgm:prSet presAssocID="{486500ED-F90A-43AB-B396-398701F75FEF}" presName="txOne" presStyleLbl="node0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94625-E063-4A86-A9D5-446819A607E4}" type="pres">
      <dgm:prSet presAssocID="{486500ED-F90A-43AB-B396-398701F75FEF}" presName="parTransOne" presStyleCnt="0"/>
      <dgm:spPr/>
    </dgm:pt>
    <dgm:pt modelId="{F56FD750-40C5-4BB4-BB0B-F87BEB3F255A}" type="pres">
      <dgm:prSet presAssocID="{486500ED-F90A-43AB-B396-398701F75FEF}" presName="horzOne" presStyleCnt="0"/>
      <dgm:spPr/>
    </dgm:pt>
    <dgm:pt modelId="{1DA19766-4B14-4727-A29C-66BAD018C699}" type="pres">
      <dgm:prSet presAssocID="{611F478D-7410-40B8-9C9C-9C7E3006BF37}" presName="vertTwo" presStyleCnt="0"/>
      <dgm:spPr/>
    </dgm:pt>
    <dgm:pt modelId="{BEAC82D0-040B-4707-9A55-B9945A598D75}" type="pres">
      <dgm:prSet presAssocID="{611F478D-7410-40B8-9C9C-9C7E3006BF3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587A8D-927A-4C1C-BDA3-F49203B52649}" type="pres">
      <dgm:prSet presAssocID="{611F478D-7410-40B8-9C9C-9C7E3006BF37}" presName="horzTwo" presStyleCnt="0"/>
      <dgm:spPr/>
    </dgm:pt>
    <dgm:pt modelId="{1A570B11-8D6C-4301-AC5F-B4D8FB8D41C6}" type="pres">
      <dgm:prSet presAssocID="{D04338A8-560B-432D-9CBC-A776A1C02331}" presName="sibSpaceTwo" presStyleCnt="0"/>
      <dgm:spPr/>
    </dgm:pt>
    <dgm:pt modelId="{19BC19D8-B1C5-4FCE-80BA-5D56DC160720}" type="pres">
      <dgm:prSet presAssocID="{BD1AFA3B-CD1B-4DFD-B09E-3B7E0506B35C}" presName="vertTwo" presStyleCnt="0"/>
      <dgm:spPr/>
    </dgm:pt>
    <dgm:pt modelId="{5D6B4F43-CE40-446E-B5EC-9A2479D31A17}" type="pres">
      <dgm:prSet presAssocID="{BD1AFA3B-CD1B-4DFD-B09E-3B7E0506B35C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4B354-47E0-4E2D-A545-2694624FDEE4}" type="pres">
      <dgm:prSet presAssocID="{BD1AFA3B-CD1B-4DFD-B09E-3B7E0506B35C}" presName="horzTwo" presStyleCnt="0"/>
      <dgm:spPr/>
    </dgm:pt>
    <dgm:pt modelId="{F8E8A83E-B955-4C7A-BBF3-CA1CFFBD6A04}" type="pres">
      <dgm:prSet presAssocID="{76584271-C6A6-4A8F-BE0A-5CA03428060B}" presName="sibSpaceTwo" presStyleCnt="0"/>
      <dgm:spPr/>
    </dgm:pt>
    <dgm:pt modelId="{6B3C5A2C-31DB-483D-816E-3B2C26161697}" type="pres">
      <dgm:prSet presAssocID="{6C40C75E-25B7-46F7-A032-A08725D67FCC}" presName="vertTwo" presStyleCnt="0"/>
      <dgm:spPr/>
    </dgm:pt>
    <dgm:pt modelId="{B4C1D9E6-0E2A-45E6-AA94-900793CC487E}" type="pres">
      <dgm:prSet presAssocID="{6C40C75E-25B7-46F7-A032-A08725D67FCC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59B63-CF31-4E03-9E30-FE2B83B2FEB0}" type="pres">
      <dgm:prSet presAssocID="{6C40C75E-25B7-46F7-A032-A08725D67FCC}" presName="horzTwo" presStyleCnt="0"/>
      <dgm:spPr/>
    </dgm:pt>
    <dgm:pt modelId="{0C99C3C1-43B8-4610-A3A5-C169EC573388}" type="pres">
      <dgm:prSet presAssocID="{7A74CF25-FC5B-4203-B6DC-A5A564C53923}" presName="sibSpaceOne" presStyleCnt="0"/>
      <dgm:spPr/>
    </dgm:pt>
    <dgm:pt modelId="{DA3867A4-C74A-4096-A020-F19D83F6CAC8}" type="pres">
      <dgm:prSet presAssocID="{BF0A6C26-1326-4A97-B2DE-E9FF0E48F593}" presName="vertOne" presStyleCnt="0"/>
      <dgm:spPr/>
    </dgm:pt>
    <dgm:pt modelId="{47C23CBC-5776-4A41-B342-A0D3675EA1C4}" type="pres">
      <dgm:prSet presAssocID="{BF0A6C26-1326-4A97-B2DE-E9FF0E48F593}" presName="txOne" presStyleLbl="node0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75FA1-FAE2-4DC1-AC4F-22C8200575EE}" type="pres">
      <dgm:prSet presAssocID="{BF0A6C26-1326-4A97-B2DE-E9FF0E48F593}" presName="horzOne" presStyleCnt="0"/>
      <dgm:spPr/>
    </dgm:pt>
  </dgm:ptLst>
  <dgm:cxnLst>
    <dgm:cxn modelId="{9F8DE73A-B118-4668-813E-9A229C58F687}" srcId="{84D5B57B-29BC-4C74-9E3B-2E3476CF9F1F}" destId="{427FE5DE-EDAD-43D8-A404-892C0FE31BC2}" srcOrd="3" destOrd="0" parTransId="{B3B063BA-5855-4182-AE84-4EF64F607718}" sibTransId="{B953857A-7B63-44B4-9144-85B3B841964B}"/>
    <dgm:cxn modelId="{F0E5B251-A48D-42C8-B35F-9D62F7381CD4}" type="presOf" srcId="{BD1AFA3B-CD1B-4DFD-B09E-3B7E0506B35C}" destId="{5D6B4F43-CE40-446E-B5EC-9A2479D31A17}" srcOrd="0" destOrd="0" presId="urn:microsoft.com/office/officeart/2005/8/layout/hierarchy4"/>
    <dgm:cxn modelId="{A044507E-D52B-42FB-B4C5-B2CFBF95FFA0}" srcId="{486500ED-F90A-43AB-B396-398701F75FEF}" destId="{6C40C75E-25B7-46F7-A032-A08725D67FCC}" srcOrd="2" destOrd="0" parTransId="{CC0E270E-A9D5-4DD8-9851-0970C4454CE3}" sibTransId="{2CD6D38A-4222-4F08-A43F-77292C1EC066}"/>
    <dgm:cxn modelId="{D8ABB84C-9B5E-42C3-B3AD-08016D097C0A}" type="presOf" srcId="{250A8B8D-7D2E-4C58-855A-304468ED0E89}" destId="{81E8B7A8-DA51-4799-990D-5EF0E601BADF}" srcOrd="0" destOrd="0" presId="urn:microsoft.com/office/officeart/2005/8/layout/hierarchy4"/>
    <dgm:cxn modelId="{B8DE34AE-62E1-4E3D-91AD-391B5FDDE0D2}" type="presOf" srcId="{3A9C0584-0FC7-42AD-9FAC-F13396683EEA}" destId="{5E9FF53B-C1E3-4EEC-8A0E-315CC0EF99E7}" srcOrd="0" destOrd="0" presId="urn:microsoft.com/office/officeart/2005/8/layout/hierarchy4"/>
    <dgm:cxn modelId="{5A21D047-0C7A-49EE-BD85-FA5224A097D7}" srcId="{84D5B57B-29BC-4C74-9E3B-2E3476CF9F1F}" destId="{486500ED-F90A-43AB-B396-398701F75FEF}" srcOrd="4" destOrd="0" parTransId="{CE0AA7B1-B387-4E28-8A9E-D032FB951A67}" sibTransId="{7A74CF25-FC5B-4203-B6DC-A5A564C53923}"/>
    <dgm:cxn modelId="{B7073A96-D40E-4829-A2C3-707F789C3D85}" srcId="{250A8B8D-7D2E-4C58-855A-304468ED0E89}" destId="{3A9C0584-0FC7-42AD-9FAC-F13396683EEA}" srcOrd="2" destOrd="0" parTransId="{7BE02F2F-10FF-4395-AE29-2A6270965ADA}" sibTransId="{25106044-BDD5-4B90-8C2D-1CE40F661F90}"/>
    <dgm:cxn modelId="{B013E9DB-7C43-4C35-AD91-70EA5261F09C}" type="presOf" srcId="{BF0A6C26-1326-4A97-B2DE-E9FF0E48F593}" destId="{47C23CBC-5776-4A41-B342-A0D3675EA1C4}" srcOrd="0" destOrd="0" presId="urn:microsoft.com/office/officeart/2005/8/layout/hierarchy4"/>
    <dgm:cxn modelId="{C8432BB3-C83C-4199-97FC-CA4D01FF3627}" srcId="{84D5B57B-29BC-4C74-9E3B-2E3476CF9F1F}" destId="{8A9CA83C-352C-492E-BAEB-35C21C80FF52}" srcOrd="2" destOrd="0" parTransId="{0BADAD9A-8935-4D51-93FE-CAE465DFFA74}" sibTransId="{0B9EAA00-CC6D-44FF-AF5A-C683556B216F}"/>
    <dgm:cxn modelId="{5AD2699F-477C-46A6-B663-5F82D917AD9A}" type="presOf" srcId="{84D5B57B-29BC-4C74-9E3B-2E3476CF9F1F}" destId="{3A7E04A0-0DC2-47C2-B2E8-46B2E8FC9FA9}" srcOrd="0" destOrd="0" presId="urn:microsoft.com/office/officeart/2005/8/layout/hierarchy4"/>
    <dgm:cxn modelId="{A683495D-2AFC-4ECC-B533-651BC9582EA8}" type="presOf" srcId="{8A9CA83C-352C-492E-BAEB-35C21C80FF52}" destId="{070891AB-F688-4D75-8227-35B4DABC688F}" srcOrd="0" destOrd="0" presId="urn:microsoft.com/office/officeart/2005/8/layout/hierarchy4"/>
    <dgm:cxn modelId="{B5613332-5932-4FA9-96F9-78DE23BD6F5F}" type="presOf" srcId="{427FE5DE-EDAD-43D8-A404-892C0FE31BC2}" destId="{15897EAC-2B10-4AEE-943C-185C3E9C757C}" srcOrd="0" destOrd="0" presId="urn:microsoft.com/office/officeart/2005/8/layout/hierarchy4"/>
    <dgm:cxn modelId="{E0118544-D5D2-4F65-AC51-FCA9A555EC7D}" type="presOf" srcId="{D68C8F27-11F7-48DE-8D54-E99E640E0539}" destId="{22CA9DA8-D2CC-4AE9-BA60-62FA81F6CB6B}" srcOrd="0" destOrd="0" presId="urn:microsoft.com/office/officeart/2005/8/layout/hierarchy4"/>
    <dgm:cxn modelId="{04C0A31B-5CD5-4DE0-AE78-1946CFEE645A}" srcId="{84D5B57B-29BC-4C74-9E3B-2E3476CF9F1F}" destId="{E226EF1B-E218-43BD-AAA7-F90C5A50A29C}" srcOrd="0" destOrd="0" parTransId="{115E7A79-9F70-4782-832C-ACA25CA70A0F}" sibTransId="{ACD90299-F2A7-415D-9FB4-AE663F12E3F5}"/>
    <dgm:cxn modelId="{75B2840A-FAFC-4439-A94A-BED416F35BAF}" srcId="{84D5B57B-29BC-4C74-9E3B-2E3476CF9F1F}" destId="{BF0A6C26-1326-4A97-B2DE-E9FF0E48F593}" srcOrd="5" destOrd="0" parTransId="{D4CD97EE-0662-416D-838F-C2BFBB0DD058}" sibTransId="{4FDC0920-2EFD-4499-8CA0-2B0B76BDCC3C}"/>
    <dgm:cxn modelId="{A7CF8B9E-D395-420C-AE00-52A85BF50FB9}" srcId="{486500ED-F90A-43AB-B396-398701F75FEF}" destId="{BD1AFA3B-CD1B-4DFD-B09E-3B7E0506B35C}" srcOrd="1" destOrd="0" parTransId="{38456A61-CA1C-4374-99CE-AC3497433085}" sibTransId="{76584271-C6A6-4A8F-BE0A-5CA03428060B}"/>
    <dgm:cxn modelId="{D5E849C4-1AA0-42FF-ACE9-1CC2375575AE}" srcId="{84D5B57B-29BC-4C74-9E3B-2E3476CF9F1F}" destId="{250A8B8D-7D2E-4C58-855A-304468ED0E89}" srcOrd="1" destOrd="0" parTransId="{3AB4B485-AC71-4794-92E5-061B29C88526}" sibTransId="{2F80957C-98D5-4AC0-98B1-9E5D1A348CE5}"/>
    <dgm:cxn modelId="{22B60B9A-2108-486B-B5EE-240E44631960}" type="presOf" srcId="{BC4166E8-D5CF-43B9-B683-8733B488E0F8}" destId="{DAB5A925-3F2B-4392-A9B4-1E28C72B1836}" srcOrd="0" destOrd="0" presId="urn:microsoft.com/office/officeart/2005/8/layout/hierarchy4"/>
    <dgm:cxn modelId="{F14F254C-52C3-4C6F-BA72-D7279631BE13}" type="presOf" srcId="{E226EF1B-E218-43BD-AAA7-F90C5A50A29C}" destId="{BAD7204B-25AC-400D-803C-74EC68AC6087}" srcOrd="0" destOrd="0" presId="urn:microsoft.com/office/officeart/2005/8/layout/hierarchy4"/>
    <dgm:cxn modelId="{DEBCE768-8B8D-42A1-82F8-50F2DECF6357}" type="presOf" srcId="{486500ED-F90A-43AB-B396-398701F75FEF}" destId="{62904F71-0FFF-4834-B4C4-CD1F66D4A250}" srcOrd="0" destOrd="0" presId="urn:microsoft.com/office/officeart/2005/8/layout/hierarchy4"/>
    <dgm:cxn modelId="{03DCCBDB-4A0D-4D97-9283-6B47C32A0FAE}" srcId="{250A8B8D-7D2E-4C58-855A-304468ED0E89}" destId="{BC4166E8-D5CF-43B9-B683-8733B488E0F8}" srcOrd="1" destOrd="0" parTransId="{F796D047-9E08-4455-9A21-342B91B29271}" sibTransId="{0B5AF5DF-8A1C-45A6-938C-543C5B6BE00B}"/>
    <dgm:cxn modelId="{0A768609-D392-4257-9CFF-61915AB0F682}" type="presOf" srcId="{611F478D-7410-40B8-9C9C-9C7E3006BF37}" destId="{BEAC82D0-040B-4707-9A55-B9945A598D75}" srcOrd="0" destOrd="0" presId="urn:microsoft.com/office/officeart/2005/8/layout/hierarchy4"/>
    <dgm:cxn modelId="{20149108-A571-48D7-A7E7-E13D11C31A76}" type="presOf" srcId="{6C40C75E-25B7-46F7-A032-A08725D67FCC}" destId="{B4C1D9E6-0E2A-45E6-AA94-900793CC487E}" srcOrd="0" destOrd="0" presId="urn:microsoft.com/office/officeart/2005/8/layout/hierarchy4"/>
    <dgm:cxn modelId="{E542C2D9-CD5A-48A8-B498-6EA6441226ED}" srcId="{486500ED-F90A-43AB-B396-398701F75FEF}" destId="{611F478D-7410-40B8-9C9C-9C7E3006BF37}" srcOrd="0" destOrd="0" parTransId="{8616586E-D67A-40AC-B137-AF0F7EDCB953}" sibTransId="{D04338A8-560B-432D-9CBC-A776A1C02331}"/>
    <dgm:cxn modelId="{4CD6F982-CBC8-4A76-8372-53EEC06CCEE8}" srcId="{250A8B8D-7D2E-4C58-855A-304468ED0E89}" destId="{D68C8F27-11F7-48DE-8D54-E99E640E0539}" srcOrd="0" destOrd="0" parTransId="{EC6EA7BB-0D9B-4F5B-8772-8DB9472E39CB}" sibTransId="{00CD65E5-2748-4295-BBCD-CB94B719E64F}"/>
    <dgm:cxn modelId="{B22505EE-1BFB-443F-8DC3-F0675FC4CFF4}" type="presParOf" srcId="{3A7E04A0-0DC2-47C2-B2E8-46B2E8FC9FA9}" destId="{42B4A000-BDFD-4913-B81F-C635BC2A10A0}" srcOrd="0" destOrd="0" presId="urn:microsoft.com/office/officeart/2005/8/layout/hierarchy4"/>
    <dgm:cxn modelId="{7686B6EE-75DD-48FE-B6ED-8BD7DD91D7D4}" type="presParOf" srcId="{42B4A000-BDFD-4913-B81F-C635BC2A10A0}" destId="{BAD7204B-25AC-400D-803C-74EC68AC6087}" srcOrd="0" destOrd="0" presId="urn:microsoft.com/office/officeart/2005/8/layout/hierarchy4"/>
    <dgm:cxn modelId="{62F3A184-3092-4D6A-9F09-8B397509F7BB}" type="presParOf" srcId="{42B4A000-BDFD-4913-B81F-C635BC2A10A0}" destId="{128A23A4-0C9F-4DC3-9C66-5418EF1244E8}" srcOrd="1" destOrd="0" presId="urn:microsoft.com/office/officeart/2005/8/layout/hierarchy4"/>
    <dgm:cxn modelId="{56D639D1-C326-4D29-83A9-F25D4B0A32CA}" type="presParOf" srcId="{3A7E04A0-0DC2-47C2-B2E8-46B2E8FC9FA9}" destId="{A354F8B7-EA2D-4BFE-ABE0-D2D52B6798EB}" srcOrd="1" destOrd="0" presId="urn:microsoft.com/office/officeart/2005/8/layout/hierarchy4"/>
    <dgm:cxn modelId="{473D48E8-48A5-435D-BCAC-F2A872568342}" type="presParOf" srcId="{3A7E04A0-0DC2-47C2-B2E8-46B2E8FC9FA9}" destId="{54A937B4-2573-4848-82C1-ADD0CBAE828D}" srcOrd="2" destOrd="0" presId="urn:microsoft.com/office/officeart/2005/8/layout/hierarchy4"/>
    <dgm:cxn modelId="{B1A361C7-B8CF-4E3C-9B26-D1F87F1C75D0}" type="presParOf" srcId="{54A937B4-2573-4848-82C1-ADD0CBAE828D}" destId="{81E8B7A8-DA51-4799-990D-5EF0E601BADF}" srcOrd="0" destOrd="0" presId="urn:microsoft.com/office/officeart/2005/8/layout/hierarchy4"/>
    <dgm:cxn modelId="{D576B02F-4C3C-429F-A66A-40049CCC5E02}" type="presParOf" srcId="{54A937B4-2573-4848-82C1-ADD0CBAE828D}" destId="{47220F5F-7565-4811-9D51-F96EDE9362FC}" srcOrd="1" destOrd="0" presId="urn:microsoft.com/office/officeart/2005/8/layout/hierarchy4"/>
    <dgm:cxn modelId="{7FEE14A9-1F16-446E-8183-98DEC6B8E5A9}" type="presParOf" srcId="{54A937B4-2573-4848-82C1-ADD0CBAE828D}" destId="{095904C1-4D4F-4E83-8358-FC34B006CE0D}" srcOrd="2" destOrd="0" presId="urn:microsoft.com/office/officeart/2005/8/layout/hierarchy4"/>
    <dgm:cxn modelId="{2B9AAF2E-9B75-43BC-B2BC-BE006F8916FA}" type="presParOf" srcId="{095904C1-4D4F-4E83-8358-FC34B006CE0D}" destId="{C42614BC-A6FC-426F-8101-E25FD0B51445}" srcOrd="0" destOrd="0" presId="urn:microsoft.com/office/officeart/2005/8/layout/hierarchy4"/>
    <dgm:cxn modelId="{6D6D59D8-8E32-48C8-BC42-7D55D53F9AE1}" type="presParOf" srcId="{C42614BC-A6FC-426F-8101-E25FD0B51445}" destId="{22CA9DA8-D2CC-4AE9-BA60-62FA81F6CB6B}" srcOrd="0" destOrd="0" presId="urn:microsoft.com/office/officeart/2005/8/layout/hierarchy4"/>
    <dgm:cxn modelId="{C1FA4D73-1B6D-4EA5-8D6A-B948F1A86544}" type="presParOf" srcId="{C42614BC-A6FC-426F-8101-E25FD0B51445}" destId="{5BA8AACA-A077-4D69-8441-4A059B58D886}" srcOrd="1" destOrd="0" presId="urn:microsoft.com/office/officeart/2005/8/layout/hierarchy4"/>
    <dgm:cxn modelId="{4EB50A81-C894-4983-8ED2-FD0EF7AA8911}" type="presParOf" srcId="{095904C1-4D4F-4E83-8358-FC34B006CE0D}" destId="{34C16677-82FB-4CAA-9690-61041EB135D9}" srcOrd="1" destOrd="0" presId="urn:microsoft.com/office/officeart/2005/8/layout/hierarchy4"/>
    <dgm:cxn modelId="{4C6007B5-ECC7-40AE-A7DC-A2DC5814E413}" type="presParOf" srcId="{095904C1-4D4F-4E83-8358-FC34B006CE0D}" destId="{575A953E-21CA-4833-9697-885FB4E6C783}" srcOrd="2" destOrd="0" presId="urn:microsoft.com/office/officeart/2005/8/layout/hierarchy4"/>
    <dgm:cxn modelId="{F8521A24-2E16-4AD8-A6C3-E05FD9B80943}" type="presParOf" srcId="{575A953E-21CA-4833-9697-885FB4E6C783}" destId="{DAB5A925-3F2B-4392-A9B4-1E28C72B1836}" srcOrd="0" destOrd="0" presId="urn:microsoft.com/office/officeart/2005/8/layout/hierarchy4"/>
    <dgm:cxn modelId="{EF8D87B8-9C3A-4270-83C0-B7F7D43EB2B8}" type="presParOf" srcId="{575A953E-21CA-4833-9697-885FB4E6C783}" destId="{52692B24-8CC2-472B-9AC0-FD9ACB335F8D}" srcOrd="1" destOrd="0" presId="urn:microsoft.com/office/officeart/2005/8/layout/hierarchy4"/>
    <dgm:cxn modelId="{16B752A4-D6EF-4E18-AC95-438D769FD61B}" type="presParOf" srcId="{095904C1-4D4F-4E83-8358-FC34B006CE0D}" destId="{314E6FA2-269D-43D3-AC17-DA7E3A8DD902}" srcOrd="3" destOrd="0" presId="urn:microsoft.com/office/officeart/2005/8/layout/hierarchy4"/>
    <dgm:cxn modelId="{7EC2A8B0-735C-48A3-9D36-8C3FA1E6A99A}" type="presParOf" srcId="{095904C1-4D4F-4E83-8358-FC34B006CE0D}" destId="{8818775C-4CD8-4193-969E-DA08847B84E4}" srcOrd="4" destOrd="0" presId="urn:microsoft.com/office/officeart/2005/8/layout/hierarchy4"/>
    <dgm:cxn modelId="{DAC80901-66A2-41BF-A628-A22259DE6BA5}" type="presParOf" srcId="{8818775C-4CD8-4193-969E-DA08847B84E4}" destId="{5E9FF53B-C1E3-4EEC-8A0E-315CC0EF99E7}" srcOrd="0" destOrd="0" presId="urn:microsoft.com/office/officeart/2005/8/layout/hierarchy4"/>
    <dgm:cxn modelId="{94D71905-4CFA-42F1-A1E5-07D85D78BEE6}" type="presParOf" srcId="{8818775C-4CD8-4193-969E-DA08847B84E4}" destId="{C2AE6823-641E-47F7-A63E-6D11F3446A18}" srcOrd="1" destOrd="0" presId="urn:microsoft.com/office/officeart/2005/8/layout/hierarchy4"/>
    <dgm:cxn modelId="{B1D3F431-A825-48FD-AF41-D22863B31B3E}" type="presParOf" srcId="{3A7E04A0-0DC2-47C2-B2E8-46B2E8FC9FA9}" destId="{A30881C6-E786-4C37-8704-A89C7B0A1441}" srcOrd="3" destOrd="0" presId="urn:microsoft.com/office/officeart/2005/8/layout/hierarchy4"/>
    <dgm:cxn modelId="{EB514B67-7AC8-4782-9424-C52EF2448A4B}" type="presParOf" srcId="{3A7E04A0-0DC2-47C2-B2E8-46B2E8FC9FA9}" destId="{8D82426C-F2A0-464C-8B0F-CB744A3BE37C}" srcOrd="4" destOrd="0" presId="urn:microsoft.com/office/officeart/2005/8/layout/hierarchy4"/>
    <dgm:cxn modelId="{CC4B2B97-D1B2-4240-9B55-D5A58C3E590A}" type="presParOf" srcId="{8D82426C-F2A0-464C-8B0F-CB744A3BE37C}" destId="{070891AB-F688-4D75-8227-35B4DABC688F}" srcOrd="0" destOrd="0" presId="urn:microsoft.com/office/officeart/2005/8/layout/hierarchy4"/>
    <dgm:cxn modelId="{97DC8768-705D-4501-9969-01F8DE7614E1}" type="presParOf" srcId="{8D82426C-F2A0-464C-8B0F-CB744A3BE37C}" destId="{63B25F78-7B22-4971-82A4-5222D107A72D}" srcOrd="1" destOrd="0" presId="urn:microsoft.com/office/officeart/2005/8/layout/hierarchy4"/>
    <dgm:cxn modelId="{474098BD-C5F0-46AE-BBBC-A3A6A4FEEDF2}" type="presParOf" srcId="{3A7E04A0-0DC2-47C2-B2E8-46B2E8FC9FA9}" destId="{9F813F3F-E744-4081-BDCC-008BA1219997}" srcOrd="5" destOrd="0" presId="urn:microsoft.com/office/officeart/2005/8/layout/hierarchy4"/>
    <dgm:cxn modelId="{06B7ECF5-D301-491F-A545-C84193F62AB3}" type="presParOf" srcId="{3A7E04A0-0DC2-47C2-B2E8-46B2E8FC9FA9}" destId="{90A3B265-64DE-4BE0-A5C1-43939B44D758}" srcOrd="6" destOrd="0" presId="urn:microsoft.com/office/officeart/2005/8/layout/hierarchy4"/>
    <dgm:cxn modelId="{4BA1D3F3-C74F-41D6-82DD-D6F55062BE7D}" type="presParOf" srcId="{90A3B265-64DE-4BE0-A5C1-43939B44D758}" destId="{15897EAC-2B10-4AEE-943C-185C3E9C757C}" srcOrd="0" destOrd="0" presId="urn:microsoft.com/office/officeart/2005/8/layout/hierarchy4"/>
    <dgm:cxn modelId="{F5A8B1AC-0DA6-4319-8A95-AC637B3CA26F}" type="presParOf" srcId="{90A3B265-64DE-4BE0-A5C1-43939B44D758}" destId="{C26BF248-5BE3-421C-AB8A-C9589EA52A3A}" srcOrd="1" destOrd="0" presId="urn:microsoft.com/office/officeart/2005/8/layout/hierarchy4"/>
    <dgm:cxn modelId="{7D1E0D3A-C501-4A67-809D-42CEC58E2955}" type="presParOf" srcId="{3A7E04A0-0DC2-47C2-B2E8-46B2E8FC9FA9}" destId="{69BEE0F4-5222-4A39-915B-D11ECF788B7E}" srcOrd="7" destOrd="0" presId="urn:microsoft.com/office/officeart/2005/8/layout/hierarchy4"/>
    <dgm:cxn modelId="{AC81F1D2-2BDC-442C-8F88-C65620BF7424}" type="presParOf" srcId="{3A7E04A0-0DC2-47C2-B2E8-46B2E8FC9FA9}" destId="{42F966D6-5DA7-4AD6-A481-6DA39238CF39}" srcOrd="8" destOrd="0" presId="urn:microsoft.com/office/officeart/2005/8/layout/hierarchy4"/>
    <dgm:cxn modelId="{4E8A72F7-4356-45ED-8A3D-4D54F931AFB7}" type="presParOf" srcId="{42F966D6-5DA7-4AD6-A481-6DA39238CF39}" destId="{62904F71-0FFF-4834-B4C4-CD1F66D4A250}" srcOrd="0" destOrd="0" presId="urn:microsoft.com/office/officeart/2005/8/layout/hierarchy4"/>
    <dgm:cxn modelId="{35A7813B-8D92-490C-868E-1764A02B941A}" type="presParOf" srcId="{42F966D6-5DA7-4AD6-A481-6DA39238CF39}" destId="{DD294625-E063-4A86-A9D5-446819A607E4}" srcOrd="1" destOrd="0" presId="urn:microsoft.com/office/officeart/2005/8/layout/hierarchy4"/>
    <dgm:cxn modelId="{AB7AC76D-2F22-471E-8070-FBFCF067BAF0}" type="presParOf" srcId="{42F966D6-5DA7-4AD6-A481-6DA39238CF39}" destId="{F56FD750-40C5-4BB4-BB0B-F87BEB3F255A}" srcOrd="2" destOrd="0" presId="urn:microsoft.com/office/officeart/2005/8/layout/hierarchy4"/>
    <dgm:cxn modelId="{3F86CB5D-73E5-4C6A-AB52-A6CA6C4231CD}" type="presParOf" srcId="{F56FD750-40C5-4BB4-BB0B-F87BEB3F255A}" destId="{1DA19766-4B14-4727-A29C-66BAD018C699}" srcOrd="0" destOrd="0" presId="urn:microsoft.com/office/officeart/2005/8/layout/hierarchy4"/>
    <dgm:cxn modelId="{BFF540B9-6D8C-4F9C-A8F9-A9521FDBD758}" type="presParOf" srcId="{1DA19766-4B14-4727-A29C-66BAD018C699}" destId="{BEAC82D0-040B-4707-9A55-B9945A598D75}" srcOrd="0" destOrd="0" presId="urn:microsoft.com/office/officeart/2005/8/layout/hierarchy4"/>
    <dgm:cxn modelId="{42757760-FD8A-4E89-9CE2-1308059D5AF1}" type="presParOf" srcId="{1DA19766-4B14-4727-A29C-66BAD018C699}" destId="{65587A8D-927A-4C1C-BDA3-F49203B52649}" srcOrd="1" destOrd="0" presId="urn:microsoft.com/office/officeart/2005/8/layout/hierarchy4"/>
    <dgm:cxn modelId="{DADA3DBE-7D35-478E-9A29-57D1B94DBEC9}" type="presParOf" srcId="{F56FD750-40C5-4BB4-BB0B-F87BEB3F255A}" destId="{1A570B11-8D6C-4301-AC5F-B4D8FB8D41C6}" srcOrd="1" destOrd="0" presId="urn:microsoft.com/office/officeart/2005/8/layout/hierarchy4"/>
    <dgm:cxn modelId="{B28B10B8-42C9-4E68-A6B4-2C22ADDB906F}" type="presParOf" srcId="{F56FD750-40C5-4BB4-BB0B-F87BEB3F255A}" destId="{19BC19D8-B1C5-4FCE-80BA-5D56DC160720}" srcOrd="2" destOrd="0" presId="urn:microsoft.com/office/officeart/2005/8/layout/hierarchy4"/>
    <dgm:cxn modelId="{FF181AAA-0C0B-4095-A501-10C8F4CEA6A9}" type="presParOf" srcId="{19BC19D8-B1C5-4FCE-80BA-5D56DC160720}" destId="{5D6B4F43-CE40-446E-B5EC-9A2479D31A17}" srcOrd="0" destOrd="0" presId="urn:microsoft.com/office/officeart/2005/8/layout/hierarchy4"/>
    <dgm:cxn modelId="{80138F95-B6EE-4790-8CD6-1CEBD034E7D3}" type="presParOf" srcId="{19BC19D8-B1C5-4FCE-80BA-5D56DC160720}" destId="{B724B354-47E0-4E2D-A545-2694624FDEE4}" srcOrd="1" destOrd="0" presId="urn:microsoft.com/office/officeart/2005/8/layout/hierarchy4"/>
    <dgm:cxn modelId="{52A21794-E9F1-432B-8861-8852ECCB0A6A}" type="presParOf" srcId="{F56FD750-40C5-4BB4-BB0B-F87BEB3F255A}" destId="{F8E8A83E-B955-4C7A-BBF3-CA1CFFBD6A04}" srcOrd="3" destOrd="0" presId="urn:microsoft.com/office/officeart/2005/8/layout/hierarchy4"/>
    <dgm:cxn modelId="{3707A34A-9012-45C7-8D85-F8A9C6F186B4}" type="presParOf" srcId="{F56FD750-40C5-4BB4-BB0B-F87BEB3F255A}" destId="{6B3C5A2C-31DB-483D-816E-3B2C26161697}" srcOrd="4" destOrd="0" presId="urn:microsoft.com/office/officeart/2005/8/layout/hierarchy4"/>
    <dgm:cxn modelId="{468718A9-1691-4B0F-93A5-B577BA74AFF3}" type="presParOf" srcId="{6B3C5A2C-31DB-483D-816E-3B2C26161697}" destId="{B4C1D9E6-0E2A-45E6-AA94-900793CC487E}" srcOrd="0" destOrd="0" presId="urn:microsoft.com/office/officeart/2005/8/layout/hierarchy4"/>
    <dgm:cxn modelId="{A9B805C2-4EB1-46B6-80C0-7A5909706E8C}" type="presParOf" srcId="{6B3C5A2C-31DB-483D-816E-3B2C26161697}" destId="{D4559B63-CF31-4E03-9E30-FE2B83B2FEB0}" srcOrd="1" destOrd="0" presId="urn:microsoft.com/office/officeart/2005/8/layout/hierarchy4"/>
    <dgm:cxn modelId="{15EF1E1B-AAE9-4EA2-9793-2ED9F0EEBD15}" type="presParOf" srcId="{3A7E04A0-0DC2-47C2-B2E8-46B2E8FC9FA9}" destId="{0C99C3C1-43B8-4610-A3A5-C169EC573388}" srcOrd="9" destOrd="0" presId="urn:microsoft.com/office/officeart/2005/8/layout/hierarchy4"/>
    <dgm:cxn modelId="{220E96FC-6CB0-47AE-BBF8-CBDA25C089FB}" type="presParOf" srcId="{3A7E04A0-0DC2-47C2-B2E8-46B2E8FC9FA9}" destId="{DA3867A4-C74A-4096-A020-F19D83F6CAC8}" srcOrd="10" destOrd="0" presId="urn:microsoft.com/office/officeart/2005/8/layout/hierarchy4"/>
    <dgm:cxn modelId="{B93FE950-CB1C-46BE-B18A-207A92575ACB}" type="presParOf" srcId="{DA3867A4-C74A-4096-A020-F19D83F6CAC8}" destId="{47C23CBC-5776-4A41-B342-A0D3675EA1C4}" srcOrd="0" destOrd="0" presId="urn:microsoft.com/office/officeart/2005/8/layout/hierarchy4"/>
    <dgm:cxn modelId="{416EDFCB-913E-4F57-92F7-A5E5F4BEF009}" type="presParOf" srcId="{DA3867A4-C74A-4096-A020-F19D83F6CAC8}" destId="{DA675FA1-FAE2-4DC1-AC4F-22C8200575EE}" srcOrd="1" destOrd="0" presId="urn:microsoft.com/office/officeart/2005/8/layout/hierarchy4"/>
  </dgm:cxnLst>
  <dgm:bg>
    <a:solidFill>
      <a:schemeClr val="bg1">
        <a:alpha val="34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7204B-25AC-400D-803C-74EC68AC6087}">
      <dsp:nvSpPr>
        <dsp:cNvPr id="0" name=""/>
        <dsp:cNvSpPr/>
      </dsp:nvSpPr>
      <dsp:spPr>
        <a:xfrm>
          <a:off x="8095" y="81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None</a:t>
          </a:r>
          <a:endParaRPr lang="en-US" sz="1400" kern="1200" dirty="0"/>
        </a:p>
      </dsp:txBody>
      <dsp:txXfrm>
        <a:off x="39177" y="31894"/>
        <a:ext cx="999037" cy="1960028"/>
      </dsp:txXfrm>
    </dsp:sp>
    <dsp:sp modelId="{81E8B7A8-DA51-4799-990D-5EF0E601BADF}">
      <dsp:nvSpPr>
        <dsp:cNvPr id="0" name=""/>
        <dsp:cNvSpPr/>
      </dsp:nvSpPr>
      <dsp:spPr>
        <a:xfrm>
          <a:off x="1247579" y="812"/>
          <a:ext cx="3361887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Números</a:t>
          </a:r>
          <a:endParaRPr lang="en-US" sz="1400" kern="1200" dirty="0"/>
        </a:p>
      </dsp:txBody>
      <dsp:txXfrm>
        <a:off x="1306807" y="60040"/>
        <a:ext cx="3243431" cy="1903736"/>
      </dsp:txXfrm>
    </dsp:sp>
    <dsp:sp modelId="{22CA9DA8-D2CC-4AE9-BA60-62FA81F6CB6B}">
      <dsp:nvSpPr>
        <dsp:cNvPr id="0" name=""/>
        <dsp:cNvSpPr/>
      </dsp:nvSpPr>
      <dsp:spPr>
        <a:xfrm>
          <a:off x="1247579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Enteros</a:t>
          </a:r>
          <a:endParaRPr lang="en-US" sz="1400" kern="1200" dirty="0"/>
        </a:p>
      </dsp:txBody>
      <dsp:txXfrm>
        <a:off x="1278661" y="2362914"/>
        <a:ext cx="999037" cy="1960028"/>
      </dsp:txXfrm>
    </dsp:sp>
    <dsp:sp modelId="{DAB5A925-3F2B-4392-A9B4-1E28C72B1836}">
      <dsp:nvSpPr>
        <dsp:cNvPr id="0" name=""/>
        <dsp:cNvSpPr/>
      </dsp:nvSpPr>
      <dsp:spPr>
        <a:xfrm>
          <a:off x="2397921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Punto </a:t>
          </a:r>
          <a:r>
            <a:rPr lang="en-US" sz="1400" kern="1200" dirty="0" err="1" smtClean="0"/>
            <a:t>Flotante</a:t>
          </a:r>
          <a:endParaRPr lang="en-US" sz="1400" kern="1200" dirty="0"/>
        </a:p>
      </dsp:txBody>
      <dsp:txXfrm>
        <a:off x="2429003" y="2362914"/>
        <a:ext cx="999037" cy="1960028"/>
      </dsp:txXfrm>
    </dsp:sp>
    <dsp:sp modelId="{5E9FF53B-C1E3-4EEC-8A0E-315CC0EF99E7}">
      <dsp:nvSpPr>
        <dsp:cNvPr id="0" name=""/>
        <dsp:cNvSpPr/>
      </dsp:nvSpPr>
      <dsp:spPr>
        <a:xfrm>
          <a:off x="3548264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Complejos</a:t>
          </a:r>
          <a:endParaRPr lang="en-US" sz="1400" kern="1200" dirty="0"/>
        </a:p>
      </dsp:txBody>
      <dsp:txXfrm>
        <a:off x="3579346" y="2362914"/>
        <a:ext cx="999037" cy="1960028"/>
      </dsp:txXfrm>
    </dsp:sp>
    <dsp:sp modelId="{070891AB-F688-4D75-8227-35B4DABC688F}">
      <dsp:nvSpPr>
        <dsp:cNvPr id="0" name=""/>
        <dsp:cNvSpPr/>
      </dsp:nvSpPr>
      <dsp:spPr>
        <a:xfrm>
          <a:off x="4787748" y="81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Sets</a:t>
          </a:r>
          <a:endParaRPr lang="en-US" sz="1400" kern="1200" dirty="0"/>
        </a:p>
      </dsp:txBody>
      <dsp:txXfrm>
        <a:off x="4818830" y="31894"/>
        <a:ext cx="999037" cy="1960028"/>
      </dsp:txXfrm>
    </dsp:sp>
    <dsp:sp modelId="{15897EAC-2B10-4AEE-943C-185C3E9C757C}">
      <dsp:nvSpPr>
        <dsp:cNvPr id="0" name=""/>
        <dsp:cNvSpPr/>
      </dsp:nvSpPr>
      <dsp:spPr>
        <a:xfrm>
          <a:off x="6027231" y="81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Diccionarios</a:t>
          </a:r>
          <a:endParaRPr lang="en-US" sz="1400" kern="1200" dirty="0"/>
        </a:p>
      </dsp:txBody>
      <dsp:txXfrm>
        <a:off x="6058313" y="31894"/>
        <a:ext cx="999037" cy="1960028"/>
      </dsp:txXfrm>
    </dsp:sp>
    <dsp:sp modelId="{62904F71-0FFF-4834-B4C4-CD1F66D4A250}">
      <dsp:nvSpPr>
        <dsp:cNvPr id="0" name=""/>
        <dsp:cNvSpPr/>
      </dsp:nvSpPr>
      <dsp:spPr>
        <a:xfrm>
          <a:off x="7266715" y="812"/>
          <a:ext cx="3361887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Secuencias</a:t>
          </a:r>
          <a:endParaRPr lang="en-US" sz="1400" kern="1200" dirty="0"/>
        </a:p>
      </dsp:txBody>
      <dsp:txXfrm>
        <a:off x="7325943" y="60040"/>
        <a:ext cx="3243431" cy="1903736"/>
      </dsp:txXfrm>
    </dsp:sp>
    <dsp:sp modelId="{BEAC82D0-040B-4707-9A55-B9945A598D75}">
      <dsp:nvSpPr>
        <dsp:cNvPr id="0" name=""/>
        <dsp:cNvSpPr/>
      </dsp:nvSpPr>
      <dsp:spPr>
        <a:xfrm>
          <a:off x="7266715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Tuplas</a:t>
          </a:r>
          <a:endParaRPr lang="en-US" sz="1400" kern="1200" dirty="0"/>
        </a:p>
      </dsp:txBody>
      <dsp:txXfrm>
        <a:off x="7297797" y="2362914"/>
        <a:ext cx="999037" cy="1960028"/>
      </dsp:txXfrm>
    </dsp:sp>
    <dsp:sp modelId="{5D6B4F43-CE40-446E-B5EC-9A2479D31A17}">
      <dsp:nvSpPr>
        <dsp:cNvPr id="0" name=""/>
        <dsp:cNvSpPr/>
      </dsp:nvSpPr>
      <dsp:spPr>
        <a:xfrm>
          <a:off x="8417058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Listas</a:t>
          </a:r>
          <a:endParaRPr lang="en-US" sz="1400" kern="1200" dirty="0"/>
        </a:p>
      </dsp:txBody>
      <dsp:txXfrm>
        <a:off x="8448140" y="2362914"/>
        <a:ext cx="999037" cy="1960028"/>
      </dsp:txXfrm>
    </dsp:sp>
    <dsp:sp modelId="{B4C1D9E6-0E2A-45E6-AA94-900793CC487E}">
      <dsp:nvSpPr>
        <dsp:cNvPr id="0" name=""/>
        <dsp:cNvSpPr/>
      </dsp:nvSpPr>
      <dsp:spPr>
        <a:xfrm>
          <a:off x="9567401" y="233183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String</a:t>
          </a:r>
          <a:endParaRPr lang="en-US" sz="1400" kern="1200" dirty="0"/>
        </a:p>
      </dsp:txBody>
      <dsp:txXfrm>
        <a:off x="9598483" y="2362914"/>
        <a:ext cx="999037" cy="1960028"/>
      </dsp:txXfrm>
    </dsp:sp>
    <dsp:sp modelId="{47C23CBC-5776-4A41-B342-A0D3675EA1C4}">
      <dsp:nvSpPr>
        <dsp:cNvPr id="0" name=""/>
        <dsp:cNvSpPr/>
      </dsp:nvSpPr>
      <dsp:spPr>
        <a:xfrm>
          <a:off x="10806884" y="812"/>
          <a:ext cx="1061201" cy="2022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Boleano</a:t>
          </a:r>
          <a:endParaRPr lang="en-US" sz="1400" kern="1200" dirty="0"/>
        </a:p>
      </dsp:txBody>
      <dsp:txXfrm>
        <a:off x="10837966" y="31894"/>
        <a:ext cx="999037" cy="196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4A090-50A0-4E61-A902-45B867268349}" type="datetimeFigureOut">
              <a:rPr lang="es-MX" smtClean="0"/>
              <a:t>17/06/2020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1B2CA-045E-42F2-AB5D-9E52DA2B15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2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2A73881-6DB3-40DF-8D7C-88AD3EC65F61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529-B9BE-415B-85B0-135E8EB39670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4D3-7BDA-49F9-A854-B0887C1C9E0A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EC46-2C28-41DA-BBB4-6533083574F9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F636-2839-4DCF-B724-702EC433F101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572F-DF16-43D2-A41B-72C56ED6D004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9662-40F5-48F5-BB09-D9B7D942589F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70-4565-4E25-AD0B-AAB0EBB5953F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E2C4-88B0-4E85-BEA7-1313E175DE96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0048-6150-42A2-A61D-DD41B0264EDD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5841C315-CD60-4FD1-9E37-25F31BC175F4}" type="datetime1">
              <a:rPr lang="es-MX" smtClean="0"/>
              <a:pPr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es-es/pycharm/download/#section=window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</a:t>
            </a:r>
            <a:r>
              <a:rPr lang="en-US" dirty="0" smtClean="0"/>
              <a:t>: 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592A-3EEB-4949-87AF-C41FD3CA3A25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603815"/>
              </p:ext>
            </p:extLst>
          </p:nvPr>
        </p:nvGraphicFramePr>
        <p:xfrm>
          <a:off x="198305" y="1825625"/>
          <a:ext cx="11876182" cy="435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16552" y="643187"/>
            <a:ext cx="254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latin typeface="+mj-lt"/>
              </a:rPr>
              <a:t>Primitivos</a:t>
            </a:r>
            <a:endParaRPr lang="es-MX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D7204B-25AC-400D-803C-74EC68AC60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BAD7204B-25AC-400D-803C-74EC68AC60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1E8B7A8-DA51-4799-990D-5EF0E601B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dgm id="{81E8B7A8-DA51-4799-990D-5EF0E601B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2CA9DA8-D2CC-4AE9-BA60-62FA81F6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graphicEl>
                                              <a:dgm id="{22CA9DA8-D2CC-4AE9-BA60-62FA81F6C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AB5A925-3F2B-4392-A9B4-1E28C72B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DAB5A925-3F2B-4392-A9B4-1E28C72B18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9FF53B-C1E3-4EEC-8A0E-315CC0EF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dgm id="{5E9FF53B-C1E3-4EEC-8A0E-315CC0EF9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0891AB-F688-4D75-8227-35B4DABC6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graphicEl>
                                              <a:dgm id="{070891AB-F688-4D75-8227-35B4DABC6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897EAC-2B10-4AEE-943C-185C3E9C7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15897EAC-2B10-4AEE-943C-185C3E9C7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2904F71-0FFF-4834-B4C4-CD1F66D4A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graphicEl>
                                              <a:dgm id="{62904F71-0FFF-4834-B4C4-CD1F66D4A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EAC82D0-040B-4707-9A55-B9945A598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BEAC82D0-040B-4707-9A55-B9945A598D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6B4F43-CE40-446E-B5EC-9A2479D31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graphicEl>
                                              <a:dgm id="{5D6B4F43-CE40-446E-B5EC-9A2479D31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4C1D9E6-0E2A-45E6-AA94-900793CC4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graphicEl>
                                              <a:dgm id="{B4C1D9E6-0E2A-45E6-AA94-900793CC48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7C23CBC-5776-4A41-B342-A0D3675EA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graphicEl>
                                              <a:dgm id="{47C23CBC-5776-4A41-B342-A0D3675EA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5">
                                            <p:graphicEl>
                                              <a:dgm id="{22CA9DA8-D2CC-4AE9-BA60-62FA81F6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2E9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5">
                                            <p:graphicEl>
                                              <a:dgm id="{22CA9DA8-D2CC-4AE9-BA60-62FA81F6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5">
                                            <p:graphicEl>
                                              <a:dgm id="{22CA9DA8-D2CC-4AE9-BA60-62FA81F6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>
                                            <p:graphicEl>
                                              <a:dgm id="{DAB5A925-3F2B-4392-A9B4-1E28C72B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2E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>
                                            <p:graphicEl>
                                              <a:dgm id="{DAB5A925-3F2B-4392-A9B4-1E28C72B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>
                                            <p:graphicEl>
                                              <a:dgm id="{DAB5A925-3F2B-4392-A9B4-1E28C72B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5">
                                            <p:graphicEl>
                                              <a:dgm id="{B4C1D9E6-0E2A-45E6-AA94-900793CC4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2E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>
                                            <p:graphicEl>
                                              <a:dgm id="{B4C1D9E6-0E2A-45E6-AA94-900793CC4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>
                                            <p:graphicEl>
                                              <a:dgm id="{B4C1D9E6-0E2A-45E6-AA94-900793CC4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5">
                                            <p:graphicEl>
                                              <a:dgm id="{47C23CBC-5776-4A41-B342-A0D3675EA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2E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5">
                                            <p:graphicEl>
                                              <a:dgm id="{47C23CBC-5776-4A41-B342-A0D3675EA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5">
                                            <p:graphicEl>
                                              <a:dgm id="{47C23CBC-5776-4A41-B342-A0D3675EA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/>
        </p:bldSub>
      </p:bldGraphic>
      <p:bldGraphic spid="15" grpId="1">
        <p:bldSub>
          <a:bldDgm/>
        </p:bldSub>
      </p:bldGraphic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39D1-E9E4-46A6-8D05-CFCF3139F71A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D523354-8D42-4E7E-9062-6FBD076C8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624329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773702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838635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4184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Operador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Descripción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Ejemplo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+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Suma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3+2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-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Resta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3-2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6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*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Multiplicación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3*2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/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División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3/2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6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%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Residuo</a:t>
                      </a:r>
                      <a:r>
                        <a:rPr lang="es-MX" sz="2800" baseline="0" noProof="0" dirty="0" smtClean="0"/>
                        <a:t> (módulo)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3%2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88602"/>
                  </a:ext>
                </a:extLst>
              </a:tr>
              <a:tr h="184025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**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Exponente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/>
                        <a:t>r = 3**2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90643"/>
                  </a:ext>
                </a:extLst>
              </a:tr>
              <a:tr h="184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noProof="0" dirty="0" smtClean="0"/>
                        <a:t>//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noProof="0" dirty="0" smtClean="0"/>
                        <a:t>División entera</a:t>
                      </a:r>
                      <a:endParaRPr lang="es-MX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noProof="0" dirty="0" smtClean="0"/>
                        <a:t>r = 3//2</a:t>
                      </a:r>
                      <a:endParaRPr lang="es-MX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0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con operadores aritméticos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rgbClr val="2B2B2B"/>
          </a:solidFill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-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1.5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rgbClr val="2B2B2B"/>
          </a:solidFill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**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pt-B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  <a:endParaRPr lang="pt-BR" dirty="0">
              <a:solidFill>
                <a:srgbClr val="6897BB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12</a:t>
            </a:fld>
            <a:endParaRPr lang="es-E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2DFE-C4B5-4D62-B8BE-59D6C55D8C49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asignación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D3E-EDC6-4377-B810-6E72A9B146F3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B510BCDF-A811-4162-B64C-8EBA69ECB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31564"/>
              </p:ext>
            </p:extLst>
          </p:nvPr>
        </p:nvGraphicFramePr>
        <p:xfrm>
          <a:off x="838200" y="1752473"/>
          <a:ext cx="10515599" cy="450202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432102">
                  <a:extLst>
                    <a:ext uri="{9D8B030D-6E8A-4147-A177-3AD203B41FA5}">
                      <a16:colId xmlns:a16="http://schemas.microsoft.com/office/drawing/2014/main" val="949960516"/>
                    </a:ext>
                  </a:extLst>
                </a:gridCol>
                <a:gridCol w="5202085">
                  <a:extLst>
                    <a:ext uri="{9D8B030D-6E8A-4147-A177-3AD203B41FA5}">
                      <a16:colId xmlns:a16="http://schemas.microsoft.com/office/drawing/2014/main" val="2545820759"/>
                    </a:ext>
                  </a:extLst>
                </a:gridCol>
                <a:gridCol w="2881412">
                  <a:extLst>
                    <a:ext uri="{9D8B030D-6E8A-4147-A177-3AD203B41FA5}">
                      <a16:colId xmlns:a16="http://schemas.microsoft.com/office/drawing/2014/main" val="794831386"/>
                    </a:ext>
                  </a:extLst>
                </a:gridCol>
              </a:tblGrid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Operador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Descripción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Ejemplo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72424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 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27110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+=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</a:t>
                      </a:r>
                      <a:r>
                        <a:rPr lang="es-MX" sz="2400" baseline="0" noProof="0" dirty="0" smtClean="0"/>
                        <a:t> de suma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+=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0799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-=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 de resta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-=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60427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/=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</a:t>
                      </a:r>
                      <a:r>
                        <a:rPr lang="es-MX" sz="2400" baseline="0" noProof="0" dirty="0" smtClean="0"/>
                        <a:t> de división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/=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82167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*=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 de multiplicación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*=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27280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%=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 de residuo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%=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04025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**=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noProof="0" dirty="0" smtClean="0"/>
                        <a:t>Asignación de exponente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**=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3810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noProof="0" dirty="0" smtClean="0"/>
                        <a:t>//=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noProof="0" dirty="0" smtClean="0"/>
                        <a:t>Asignación de división entera</a:t>
                      </a:r>
                      <a:endParaRPr lang="es-MX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400" u="none" strike="noStrike" noProof="0" dirty="0" smtClean="0"/>
                        <a:t>r //= 2</a:t>
                      </a:r>
                      <a:endParaRPr lang="es-MX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Ejemplos de asignación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14</a:t>
            </a:fld>
            <a:endParaRPr lang="es-ES" noProof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10144" y="1974912"/>
            <a:ext cx="29991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= </a:t>
            </a:r>
            <a:r>
              <a:rPr lang="es-MX" altLang="en-US" sz="1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n-US" sz="18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Hello</a:t>
            </a:r>
            <a:r>
              <a:rPr lang="es-MX" altLang="en-US" sz="1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8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World</a:t>
            </a:r>
            <a:r>
              <a:rPr lang="es-MX" altLang="en-US" sz="18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8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8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World</a:t>
            </a:r>
            <a:endParaRPr lang="es-MX" altLang="en-US" sz="18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= 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+= 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-= 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/= 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  <a:endParaRPr lang="en-US" altLang="en-US" sz="18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236145" y="1974914"/>
            <a:ext cx="2588316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r *=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2</a:t>
            </a:r>
            <a:endParaRPr lang="en-US" altLang="en-US" sz="18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r 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endParaRPr lang="en-US" altLang="en-US" sz="1800" dirty="0">
              <a:solidFill>
                <a:srgbClr val="00961D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 r **=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16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r +=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endParaRPr lang="es-MX" altLang="en-US" sz="18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 r %=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r +=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 r //= 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Consolas" panose="020B0609020204030204" pitchFamily="49" charset="0"/>
              </a:rPr>
              <a:t>print(r)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023-01D9-4AE1-B7CC-CFA547C06A8E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 nivel de bit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B6EE-4AD4-4A89-85B2-FFBCD130CBBA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048D7AA-3E74-4AA6-B465-B731810C7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709219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764536">
                  <a:extLst>
                    <a:ext uri="{9D8B030D-6E8A-4147-A177-3AD203B41FA5}">
                      <a16:colId xmlns:a16="http://schemas.microsoft.com/office/drawing/2014/main" val="3316619580"/>
                    </a:ext>
                  </a:extLst>
                </a:gridCol>
                <a:gridCol w="4791456">
                  <a:extLst>
                    <a:ext uri="{9D8B030D-6E8A-4147-A177-3AD203B41FA5}">
                      <a16:colId xmlns:a16="http://schemas.microsoft.com/office/drawing/2014/main" val="1978660550"/>
                    </a:ext>
                  </a:extLst>
                </a:gridCol>
                <a:gridCol w="2959608">
                  <a:extLst>
                    <a:ext uri="{9D8B030D-6E8A-4147-A177-3AD203B41FA5}">
                      <a16:colId xmlns:a16="http://schemas.microsoft.com/office/drawing/2014/main" val="362012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Operador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Descripción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Ejemplo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0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&amp;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Y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r = 3&amp;2</a:t>
                      </a:r>
                      <a:endParaRPr lang="es-MX" sz="28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1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|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O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r = 3|2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6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^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O exclusiva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r = 3^2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7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&lt;&lt;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Desplazamiento a la izquierda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r = 3&lt;&lt;2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94155"/>
                  </a:ext>
                </a:extLst>
              </a:tr>
              <a:tr h="184025"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&gt;&gt;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noProof="0" dirty="0" smtClean="0">
                          <a:latin typeface="+mj-lt"/>
                        </a:rPr>
                        <a:t>Desplazamiento a la derecha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r = 3&gt;&gt;2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54368"/>
                  </a:ext>
                </a:extLst>
              </a:tr>
              <a:tr h="184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noProof="0" dirty="0" smtClean="0">
                          <a:latin typeface="+mj-lt"/>
                        </a:rPr>
                        <a:t>~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noProof="0" dirty="0" smtClean="0">
                          <a:latin typeface="+mj-lt"/>
                        </a:rPr>
                        <a:t>Complemento a uno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2800" u="none" strike="noStrike" noProof="0" dirty="0" smtClean="0">
                          <a:latin typeface="+mj-lt"/>
                        </a:rPr>
                        <a:t>r = ~3</a:t>
                      </a:r>
                      <a:endParaRPr lang="es-MX" sz="28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1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con </a:t>
            </a:r>
            <a:r>
              <a:rPr lang="en-US" dirty="0" err="1" smtClean="0"/>
              <a:t>operadores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de bit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solidFill>
            <a:srgbClr val="2B2B2B"/>
          </a:solidFill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&amp;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|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^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rgbClr val="2B2B2B"/>
          </a:solidFill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&gt;&gt;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 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=~ </a:t>
            </a:r>
            <a:r>
              <a:rPr lang="pt-BR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961D"/>
                </a:solidFill>
                <a:latin typeface="Consolas" panose="020B0609020204030204" pitchFamily="49" charset="0"/>
              </a:rPr>
              <a:t>&gt;&gt;&gt;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print(r</a:t>
            </a:r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A9B7C6"/>
                </a:solidFill>
                <a:latin typeface="Consolas" panose="020B0609020204030204" pitchFamily="49" charset="0"/>
              </a:rPr>
              <a:t>-4</a:t>
            </a:r>
            <a:endParaRPr 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16</a:t>
            </a:fld>
            <a:endParaRPr lang="es-E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D74A-F936-49D7-BD20-906378178F53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 y salida estándar</a:t>
            </a:r>
            <a:endParaRPr lang="es-MX" dirty="0"/>
          </a:p>
        </p:txBody>
      </p:sp>
      <p:pic>
        <p:nvPicPr>
          <p:cNvPr id="9" name="Content Placeholder 8" descr="Apple Keyboard - Wikipedia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1241"/>
            <a:ext cx="5181600" cy="2880106"/>
          </a:xfrm>
        </p:spPr>
      </p:pic>
      <p:pic>
        <p:nvPicPr>
          <p:cNvPr id="12" name="Content Placeholder 11" descr="Replace white background of image with transparent using ...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4B56-3F94-406A-BEE8-62CDC38DA206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298063"/>
            <a:ext cx="5157158" cy="646331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La función input() se utiliza para obtener una cadena de caracteres del teclado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6643171" y="5298063"/>
            <a:ext cx="4318612" cy="646331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La función </a:t>
            </a:r>
            <a:r>
              <a:rPr lang="es-MX" dirty="0" err="1" smtClean="0"/>
              <a:t>print</a:t>
            </a:r>
            <a:r>
              <a:rPr lang="es-MX" dirty="0" smtClean="0"/>
              <a:t>() se utiliza para mostrar texto en la pantalla.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74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078 -0.0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1.11022E-16 -0.067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formato de cadenas de texto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18</a:t>
            </a:fld>
            <a:endParaRPr lang="es-ES" noProof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3315446" y="1884680"/>
            <a:ext cx="5622052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'Hello'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'World'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'from'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'Python'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World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Python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'Hello'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'World'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'from'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'Python‘,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sep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'*'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World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*Python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'Hello'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'World'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'from'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'Python'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HelloWorldfromPython</a:t>
            </a: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'Hello'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 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'World'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 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'from'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 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'Python'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Hello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World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from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Python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'Today is January'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Today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January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11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'Today is January'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TypeError: can only concatenate str (not "int") to str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CC666E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'Today is January'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str(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Today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January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F07E-32BA-4AE8-844F-9103DA12279C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Modificadores de formato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2BB-8BB9-4656-B18C-8E5E3B642439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a 14">
            <a:extLst>
              <a:ext uri="{FF2B5EF4-FFF2-40B4-BE49-F238E27FC236}">
                <a16:creationId xmlns:a16="http://schemas.microsoft.com/office/drawing/2014/main" id="{CE140960-6B87-408E-BEE8-996EC2ADD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92364"/>
              </p:ext>
            </p:extLst>
          </p:nvPr>
        </p:nvGraphicFramePr>
        <p:xfrm>
          <a:off x="243290" y="2661768"/>
          <a:ext cx="5375313" cy="22250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404186">
                  <a:extLst>
                    <a:ext uri="{9D8B030D-6E8A-4147-A177-3AD203B41FA5}">
                      <a16:colId xmlns:a16="http://schemas.microsoft.com/office/drawing/2014/main" val="2930465896"/>
                    </a:ext>
                  </a:extLst>
                </a:gridCol>
                <a:gridCol w="3971127">
                  <a:extLst>
                    <a:ext uri="{9D8B030D-6E8A-4147-A177-3AD203B41FA5}">
                      <a16:colId xmlns:a16="http://schemas.microsoft.com/office/drawing/2014/main" val="98673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 smtClean="0">
                          <a:latin typeface="+mj-lt"/>
                        </a:rPr>
                        <a:t>Mod</a:t>
                      </a:r>
                      <a:r>
                        <a:rPr lang="es-ES" sz="2000" dirty="0">
                          <a:latin typeface="+mj-lt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+mj-lt"/>
                        </a:rPr>
                        <a:t>Descripción</a:t>
                      </a:r>
                      <a:endParaRPr lang="es-E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d,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i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 smtClean="0">
                          <a:latin typeface="+mj-lt"/>
                        </a:rPr>
                        <a:t>Decimal con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signo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7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o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 dirty="0" smtClean="0">
                          <a:latin typeface="+mj-lt"/>
                        </a:rPr>
                        <a:t>Octal sin </a:t>
                      </a:r>
                      <a:r>
                        <a:rPr lang="en-US" sz="2400" u="none" strike="noStrike" noProof="0" dirty="0" err="1" smtClean="0">
                          <a:latin typeface="+mj-lt"/>
                        </a:rPr>
                        <a:t>signo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x, X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 dirty="0" smtClean="0">
                          <a:latin typeface="+mj-lt"/>
                        </a:rPr>
                        <a:t>Hexadecimal sin </a:t>
                      </a:r>
                      <a:r>
                        <a:rPr lang="en-US" sz="2400" u="none" strike="noStrike" noProof="0" dirty="0" err="1" smtClean="0">
                          <a:latin typeface="+mj-lt"/>
                        </a:rPr>
                        <a:t>signo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e, E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 dirty="0" err="1" smtClean="0">
                          <a:latin typeface="+mj-lt"/>
                        </a:rPr>
                        <a:t>Exponencial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297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6899"/>
              </p:ext>
            </p:extLst>
          </p:nvPr>
        </p:nvGraphicFramePr>
        <p:xfrm>
          <a:off x="6294303" y="2631288"/>
          <a:ext cx="5640636" cy="22860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473496">
                  <a:extLst>
                    <a:ext uri="{9D8B030D-6E8A-4147-A177-3AD203B41FA5}">
                      <a16:colId xmlns:a16="http://schemas.microsoft.com/office/drawing/2014/main" val="4198384495"/>
                    </a:ext>
                  </a:extLst>
                </a:gridCol>
                <a:gridCol w="4167140">
                  <a:extLst>
                    <a:ext uri="{9D8B030D-6E8A-4147-A177-3AD203B41FA5}">
                      <a16:colId xmlns:a16="http://schemas.microsoft.com/office/drawing/2014/main" val="105737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f, F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 smtClean="0">
                          <a:latin typeface="+mj-lt"/>
                        </a:rPr>
                        <a:t>Punto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flotante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5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g, G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 smtClean="0">
                          <a:latin typeface="+mj-lt"/>
                        </a:rPr>
                        <a:t>F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si</a:t>
                      </a:r>
                      <a:r>
                        <a:rPr lang="en-US" sz="2400" baseline="0" noProof="0" dirty="0" smtClean="0">
                          <a:latin typeface="+mj-lt"/>
                        </a:rPr>
                        <a:t> el exponent </a:t>
                      </a:r>
                      <a:r>
                        <a:rPr lang="en-US" sz="2400" baseline="0" noProof="0" dirty="0" err="1" smtClean="0">
                          <a:latin typeface="+mj-lt"/>
                        </a:rPr>
                        <a:t>es</a:t>
                      </a:r>
                      <a:r>
                        <a:rPr lang="en-US" sz="2400" baseline="0" noProof="0" dirty="0" smtClean="0">
                          <a:latin typeface="+mj-lt"/>
                        </a:rPr>
                        <a:t> </a:t>
                      </a:r>
                      <a:r>
                        <a:rPr lang="en-US" sz="2400" baseline="0" noProof="0" dirty="0" err="1" smtClean="0">
                          <a:latin typeface="+mj-lt"/>
                        </a:rPr>
                        <a:t>menor</a:t>
                      </a:r>
                      <a:r>
                        <a:rPr lang="en-US" sz="2400" baseline="0" noProof="0" dirty="0" smtClean="0">
                          <a:latin typeface="+mj-lt"/>
                        </a:rPr>
                        <a:t> de -4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>
                          <a:latin typeface="+mj-lt"/>
                        </a:rPr>
                        <a:t>c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 err="1" smtClean="0">
                          <a:latin typeface="+mj-lt"/>
                        </a:rPr>
                        <a:t>Caracter</a:t>
                      </a:r>
                      <a:r>
                        <a:rPr lang="en-US" sz="2400" noProof="0" dirty="0" smtClean="0">
                          <a:latin typeface="+mj-lt"/>
                        </a:rPr>
                        <a:t> individual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3812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noProof="0" dirty="0" smtClean="0">
                          <a:latin typeface="+mj-lt"/>
                        </a:rPr>
                        <a:t>r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noProof="0" dirty="0" smtClean="0">
                          <a:latin typeface="+mj-lt"/>
                        </a:rPr>
                        <a:t>String (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convierte</a:t>
                      </a:r>
                      <a:r>
                        <a:rPr lang="en-US" sz="2400" noProof="0" dirty="0" smtClean="0">
                          <a:latin typeface="+mj-lt"/>
                        </a:rPr>
                        <a:t> con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repr</a:t>
                      </a:r>
                      <a:r>
                        <a:rPr lang="en-US" sz="2400" noProof="0" dirty="0" smtClean="0">
                          <a:latin typeface="+mj-lt"/>
                        </a:rPr>
                        <a:t>() )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581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noProof="0" dirty="0" smtClean="0">
                          <a:latin typeface="+mj-lt"/>
                        </a:rPr>
                        <a:t> s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noProof="0" dirty="0" smtClean="0">
                          <a:latin typeface="+mj-lt"/>
                        </a:rPr>
                        <a:t>String ( </a:t>
                      </a:r>
                      <a:r>
                        <a:rPr lang="en-US" sz="2400" noProof="0" dirty="0" err="1" smtClean="0">
                          <a:latin typeface="+mj-lt"/>
                        </a:rPr>
                        <a:t>convierte</a:t>
                      </a:r>
                      <a:r>
                        <a:rPr lang="en-US" sz="2400" noProof="0" dirty="0" smtClean="0">
                          <a:latin typeface="+mj-lt"/>
                        </a:rPr>
                        <a:t> con str() )</a:t>
                      </a:r>
                      <a:endParaRPr lang="en-US" sz="2400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6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sz="3600" dirty="0"/>
              <a:t>Introducción</a:t>
            </a:r>
          </a:p>
          <a:p>
            <a:r>
              <a:rPr lang="es-MX" sz="3600" dirty="0"/>
              <a:t>Tipos de datos</a:t>
            </a:r>
          </a:p>
          <a:p>
            <a:r>
              <a:rPr lang="es-MX" sz="3600" dirty="0"/>
              <a:t>Control de flujo</a:t>
            </a:r>
          </a:p>
          <a:p>
            <a:r>
              <a:rPr lang="es-MX" sz="3600" dirty="0"/>
              <a:t>Expresiones regulares</a:t>
            </a:r>
          </a:p>
          <a:p>
            <a:r>
              <a:rPr lang="es-MX" sz="3600" dirty="0"/>
              <a:t>Funciones</a:t>
            </a:r>
          </a:p>
          <a:p>
            <a:r>
              <a:rPr lang="es-MX" sz="3600" dirty="0" smtClean="0"/>
              <a:t>Módulos</a:t>
            </a:r>
            <a:endParaRPr lang="es-MX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s-MX" sz="3600" dirty="0"/>
              <a:t>POO</a:t>
            </a:r>
          </a:p>
          <a:p>
            <a:r>
              <a:rPr lang="es-MX" sz="3600" dirty="0" err="1"/>
              <a:t>Serialización</a:t>
            </a:r>
            <a:endParaRPr lang="es-MX" sz="3600" dirty="0"/>
          </a:p>
          <a:p>
            <a:r>
              <a:rPr lang="es-MX" sz="3600" dirty="0"/>
              <a:t>Almacenamiento</a:t>
            </a:r>
          </a:p>
          <a:p>
            <a:r>
              <a:rPr lang="es-MX" sz="3600" dirty="0"/>
              <a:t>Manejo de errores</a:t>
            </a:r>
          </a:p>
          <a:p>
            <a:r>
              <a:rPr lang="es-MX" sz="3600" dirty="0"/>
              <a:t>Y más </a:t>
            </a:r>
            <a:r>
              <a:rPr lang="es-MX" sz="3600" dirty="0" smtClean="0"/>
              <a:t>…</a:t>
            </a:r>
            <a:endParaRPr lang="es-MX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01EC-553A-4311-89FB-3E2D07A70728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formato de cadenas de texto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20</a:t>
            </a:fld>
            <a:endParaRPr lang="es-ES" noProof="0"/>
          </a:p>
        </p:txBody>
      </p:sp>
      <p:sp>
        <p:nvSpPr>
          <p:cNvPr id="4" name="TextBox 3"/>
          <p:cNvSpPr txBox="1"/>
          <p:nvPr/>
        </p:nvSpPr>
        <p:spPr>
          <a:xfrm>
            <a:off x="1103275" y="1902614"/>
            <a:ext cx="10051089" cy="40011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Arial"/>
              </a:rPr>
              <a:t>Opciones de formato: %[banderas][tamaño][.precisión]tipo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35773" y="2689193"/>
            <a:ext cx="698139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%d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$%f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%10.2f'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 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$12.375000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     37.12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%+d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$%-.2f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%010.4f'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 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+3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$12.38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00037.1250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%+d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$%-.2f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%010.4f'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 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'3'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TypeError: %d format: a number is required, not str</a:t>
            </a:r>
            <a:endParaRPr lang="es-MX" altLang="en-US" sz="1200" dirty="0">
              <a:solidFill>
                <a:srgbClr val="CC666E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0C67-8518-4BE3-967C-B5F80E82F7B3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formato de cadenas de texto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21</a:t>
            </a:fld>
            <a:endParaRPr lang="es-ES" noProof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25628" y="2485369"/>
            <a:ext cx="8340745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{0:d}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${1:f}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{2:10.2f}'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.format(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$12.375000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     37.12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{2:d}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${0:f}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{1:10.2f}'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.format(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$12.375000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     37.12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{0:+d}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${1:-.2f}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{2:010.4f}'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.format(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+3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$12.38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00037.1250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'Books: {b:+d}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Price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${p:-2f}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total</a:t>
            </a:r>
            <a:r>
              <a:rPr lang="en-US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: {t:010.4f}'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.format(</a:t>
            </a:r>
            <a:r>
              <a:rPr lang="en-US" altLang="en-US" sz="1200" dirty="0">
                <a:solidFill>
                  <a:srgbClr val="AA4926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AA4926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AA4926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12.375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Books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: +3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Price: $12.38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total: 00037.1250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3275" y="1902614"/>
            <a:ext cx="10051089" cy="40011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Arial"/>
              </a:rPr>
              <a:t>Opciones de formato: %[banderas][tamaño][.precisión]tipo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7167-29E4-40FD-913D-E2731400CDFB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formato de cadenas de texto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9789" y="1930287"/>
            <a:ext cx="5157787" cy="437627"/>
          </a:xfrm>
        </p:spPr>
        <p:txBody>
          <a:bodyPr/>
          <a:lstStyle/>
          <a:p>
            <a:r>
              <a:rPr lang="es-MX" dirty="0" smtClean="0"/>
              <a:t>Similar a </a:t>
            </a:r>
            <a:r>
              <a:rPr lang="es-MX" dirty="0" err="1" smtClean="0"/>
              <a:t>printf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966378" y="2563274"/>
            <a:ext cx="493647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"%d"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15.1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"%#x"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0xf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"%#X"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0XF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"%#o"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0o17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"%#e"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n-US" sz="1200" dirty="0">
              <a:solidFill>
                <a:srgbClr val="007F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72201" y="1930287"/>
            <a:ext cx="5183188" cy="437627"/>
          </a:xfrm>
        </p:spPr>
        <p:txBody>
          <a:bodyPr/>
          <a:lstStyle/>
          <a:p>
            <a:r>
              <a:rPr lang="es-MX" dirty="0" smtClean="0"/>
              <a:t>Forma </a:t>
            </a:r>
            <a:r>
              <a:rPr lang="es-MX" dirty="0" err="1" smtClean="0"/>
              <a:t>pitónica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22</a:t>
            </a:fld>
            <a:endParaRPr lang="es-ES" noProof="0"/>
          </a:p>
        </p:txBody>
      </p:sp>
      <p:sp>
        <p:nvSpPr>
          <p:cNvPr id="11" name="Rectangle 1"/>
          <p:cNvSpPr txBox="1">
            <a:spLocks noGrp="1" noChangeArrowheads="1"/>
          </p:cNvSpPr>
          <p:nvPr>
            <p:ph sz="quarter" idx="4"/>
          </p:nvPr>
        </p:nvSpPr>
        <p:spPr bwMode="auto">
          <a:xfrm>
            <a:off x="6283991" y="2563274"/>
            <a:ext cx="493647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"{0:d}"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15.1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ValueError: Unknown format code 'd' for object of type 'float'</a:t>
            </a:r>
            <a:endParaRPr lang="es-MX" altLang="en-US" sz="1200" dirty="0">
              <a:solidFill>
                <a:srgbClr val="CC666E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"{0:#x}"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0xf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"{0:#X}"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0XF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"{0:#o}"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0o17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"{0:#e}"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007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BEC4-19F7-4505-9096-875685717E8C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 uiExpand="1" build="p" animBg="1"/>
      <p:bldP spid="3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formato de cadenas de texto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s-ES" noProof="0" smtClean="0"/>
              <a:pPr/>
              <a:t>23</a:t>
            </a:fld>
            <a:endParaRPr lang="es-ES" noProof="0"/>
          </a:p>
        </p:txBody>
      </p:sp>
      <p:sp>
        <p:nvSpPr>
          <p:cNvPr id="13" name="Rectangle 1"/>
          <p:cNvSpPr txBox="1">
            <a:spLocks noGrp="1" noChangeArrowheads="1"/>
          </p:cNvSpPr>
          <p:nvPr>
            <p:ph sz="half" idx="2"/>
          </p:nvPr>
        </p:nvSpPr>
        <p:spPr bwMode="auto">
          <a:xfrm>
            <a:off x="944344" y="2458042"/>
            <a:ext cx="493647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"%E"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007F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"%f"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0.000012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"%.8F"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0.00001234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"%g"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0.0001234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"%G"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"%s" 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%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0.0001234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 txBox="1">
            <a:spLocks noGrp="1" noChangeArrowheads="1"/>
          </p:cNvSpPr>
          <p:nvPr>
            <p:ph sz="quarter" idx="4"/>
          </p:nvPr>
        </p:nvSpPr>
        <p:spPr bwMode="auto">
          <a:xfrm>
            <a:off x="6295008" y="2458042"/>
            <a:ext cx="493647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"{0:E}"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"{0:f}"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0.000012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"{0:.8F}"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0.00001234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"{0:g}"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0.0001234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"{0:G}"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1.234000e-05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&gt;&gt;&gt;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print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A8759"/>
                </a:solidFill>
                <a:latin typeface="Consolas" panose="020B0609020204030204" pitchFamily="49" charset="0"/>
              </a:rPr>
              <a:t>"{0:s}"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s-MX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format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200" dirty="0">
                <a:solidFill>
                  <a:srgbClr val="6897BB"/>
                </a:solidFill>
                <a:latin typeface="Consolas" panose="020B0609020204030204" pitchFamily="49" charset="0"/>
              </a:rPr>
              <a:t>0.0001234</a:t>
            </a:r>
            <a:r>
              <a:rPr lang="es-MX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  File "&lt;input&gt;", line 1, in &lt;module&gt;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C666E"/>
                </a:solidFill>
                <a:latin typeface="Consolas" panose="020B0609020204030204" pitchFamily="49" charset="0"/>
              </a:rPr>
              <a:t>ValueError: Unknown format code 's' for object of type 'float'</a:t>
            </a:r>
            <a:endParaRPr lang="es-MX" altLang="en-US" sz="1200" dirty="0">
              <a:solidFill>
                <a:srgbClr val="CC666E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CBC-33F5-4996-A31E-8112A993ADE6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839789" y="1930287"/>
            <a:ext cx="5157787" cy="437627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Similar a </a:t>
            </a:r>
            <a:r>
              <a:rPr lang="es-MX" dirty="0" err="1" smtClean="0"/>
              <a:t>printf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72201" y="1930287"/>
            <a:ext cx="5183188" cy="437627"/>
          </a:xfrm>
        </p:spPr>
        <p:txBody>
          <a:bodyPr/>
          <a:lstStyle/>
          <a:p>
            <a:r>
              <a:rPr lang="es-MX" dirty="0" smtClean="0"/>
              <a:t>Forma </a:t>
            </a:r>
            <a:r>
              <a:rPr lang="es-MX" dirty="0" err="1" smtClean="0"/>
              <a:t>pitónica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5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  <p:bldP spid="10" grpId="0" animBg="1"/>
      <p:bldP spid="1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EC46-2C28-41DA-BBB4-6533083574F9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r>
              <a:rPr lang="en-US" dirty="0" smtClean="0"/>
              <a:t> … ¿Que </a:t>
            </a:r>
            <a:r>
              <a:rPr lang="es-MX" dirty="0" smtClean="0"/>
              <a:t>es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MX" dirty="0" smtClean="0"/>
              <a:t>Lenguaje de alto nivel</a:t>
            </a:r>
          </a:p>
          <a:p>
            <a:endParaRPr lang="es-MX" dirty="0" smtClean="0"/>
          </a:p>
          <a:p>
            <a:r>
              <a:rPr lang="es-MX" dirty="0" smtClean="0"/>
              <a:t>Portable</a:t>
            </a:r>
          </a:p>
          <a:p>
            <a:endParaRPr lang="es-MX" dirty="0" smtClean="0"/>
          </a:p>
          <a:p>
            <a:r>
              <a:rPr lang="es-MX" dirty="0" smtClean="0"/>
              <a:t>Interpretado</a:t>
            </a:r>
          </a:p>
          <a:p>
            <a:endParaRPr lang="es-MX" dirty="0" smtClean="0"/>
          </a:p>
          <a:p>
            <a:r>
              <a:rPr lang="es-MX" dirty="0" smtClean="0"/>
              <a:t>Orientado a objetos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s-MX" dirty="0" smtClean="0"/>
              <a:t>Extensible</a:t>
            </a:r>
          </a:p>
          <a:p>
            <a:endParaRPr lang="es-MX" dirty="0"/>
          </a:p>
          <a:p>
            <a:r>
              <a:rPr lang="es-MX" dirty="0" err="1"/>
              <a:t>Tipado</a:t>
            </a:r>
            <a:r>
              <a:rPr lang="es-MX" dirty="0"/>
              <a:t> </a:t>
            </a:r>
            <a:r>
              <a:rPr lang="es-MX" dirty="0" smtClean="0"/>
              <a:t>dinámico</a:t>
            </a:r>
          </a:p>
          <a:p>
            <a:endParaRPr lang="es-MX" dirty="0"/>
          </a:p>
          <a:p>
            <a:r>
              <a:rPr lang="es-MX" dirty="0" err="1"/>
              <a:t>Tipado</a:t>
            </a:r>
            <a:r>
              <a:rPr lang="es-MX" dirty="0"/>
              <a:t> </a:t>
            </a:r>
            <a:r>
              <a:rPr lang="es-MX" dirty="0" smtClean="0"/>
              <a:t>Fuerte</a:t>
            </a:r>
          </a:p>
          <a:p>
            <a:endParaRPr lang="es-MX" dirty="0"/>
          </a:p>
          <a:p>
            <a:r>
              <a:rPr lang="es-MX" dirty="0" smtClean="0"/>
              <a:t>Multiplataforma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6B5-66CB-4794-8FAB-8AEA35133D7E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Implementaciones</a:t>
            </a:r>
            <a:endParaRPr lang="es-MX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83397"/>
              </p:ext>
            </p:extLst>
          </p:nvPr>
        </p:nvGraphicFramePr>
        <p:xfrm>
          <a:off x="838200" y="1791759"/>
          <a:ext cx="10515600" cy="25908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303382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88718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1471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Implementación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Lenguaje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Ejecución</a:t>
                      </a:r>
                      <a:endParaRPr lang="en-US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04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CPython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C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Native</a:t>
                      </a:r>
                      <a:endParaRPr lang="en-US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33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Jython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Java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JVM</a:t>
                      </a:r>
                      <a:endParaRPr lang="en-US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3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IronPython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C#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.NET</a:t>
                      </a:r>
                      <a:endParaRPr lang="en-US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50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pypy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err="1" smtClean="0"/>
                        <a:t>RPython</a:t>
                      </a:r>
                      <a:endParaRPr lang="en-US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 smtClean="0"/>
                        <a:t>Native</a:t>
                      </a:r>
                      <a:endParaRPr lang="en-US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6678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B868-BA81-4D34-BA19-97CDA0430127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AF863D3C-2F80-495C-B6F3-469AAE8F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07" y="4697274"/>
            <a:ext cx="1482716" cy="1472234"/>
          </a:xfrm>
          <a:prstGeom prst="rect">
            <a:avLst/>
          </a:prstGeom>
        </p:spPr>
      </p:pic>
      <p:pic>
        <p:nvPicPr>
          <p:cNvPr id="10" name="Imagen 7">
            <a:extLst>
              <a:ext uri="{FF2B5EF4-FFF2-40B4-BE49-F238E27FC236}">
                <a16:creationId xmlns:a16="http://schemas.microsoft.com/office/drawing/2014/main" id="{83F206B4-33E5-4A99-8E7A-83AF7350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52" y="4572402"/>
            <a:ext cx="2735441" cy="1676400"/>
          </a:xfrm>
          <a:prstGeom prst="rect">
            <a:avLst/>
          </a:prstGeom>
        </p:spPr>
      </p:pic>
      <p:pic>
        <p:nvPicPr>
          <p:cNvPr id="11" name="Imagen 9">
            <a:extLst>
              <a:ext uri="{FF2B5EF4-FFF2-40B4-BE49-F238E27FC236}">
                <a16:creationId xmlns:a16="http://schemas.microsoft.com/office/drawing/2014/main" id="{79070CF1-A1F2-49DD-8A4B-20386B298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93" r="-547" b="15847"/>
          <a:stretch/>
        </p:blipFill>
        <p:spPr>
          <a:xfrm>
            <a:off x="5936284" y="4772931"/>
            <a:ext cx="2156229" cy="1452177"/>
          </a:xfrm>
          <a:prstGeom prst="rect">
            <a:avLst/>
          </a:prstGeom>
        </p:spPr>
      </p:pic>
      <p:pic>
        <p:nvPicPr>
          <p:cNvPr id="12" name="Imagen 11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F7821CB-950B-4ABC-A498-BA2AFE7B9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388" y="5035318"/>
            <a:ext cx="2744972" cy="9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Zen de Python</a:t>
            </a:r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principios están listados a continuación:</a:t>
            </a:r>
          </a:p>
          <a:p>
            <a:r>
              <a:rPr lang="es-MX" dirty="0"/>
              <a:t>Bello es mejor que feo.</a:t>
            </a:r>
          </a:p>
          <a:p>
            <a:r>
              <a:rPr lang="es-MX" dirty="0"/>
              <a:t>Explícito es mejor que implícito.</a:t>
            </a:r>
          </a:p>
          <a:p>
            <a:r>
              <a:rPr lang="es-MX" dirty="0"/>
              <a:t>Simple es mejor que complejo.</a:t>
            </a:r>
          </a:p>
          <a:p>
            <a:r>
              <a:rPr lang="es-MX" dirty="0"/>
              <a:t>Complejo es mejor que complicado.</a:t>
            </a:r>
          </a:p>
          <a:p>
            <a:r>
              <a:rPr lang="es-MX" dirty="0"/>
              <a:t>Plano es mejor que anidado.</a:t>
            </a:r>
          </a:p>
          <a:p>
            <a:r>
              <a:rPr lang="es-MX" dirty="0"/>
              <a:t>Disperso es mejor que denso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legibilidad cuenta.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casos especiales no son tan especiales como para quebrantar las reglas.</a:t>
            </a:r>
          </a:p>
          <a:p>
            <a:r>
              <a:rPr lang="es-MX" dirty="0"/>
              <a:t>Lo práctico gana a lo puro.</a:t>
            </a:r>
          </a:p>
          <a:p>
            <a:r>
              <a:rPr lang="es-MX" dirty="0"/>
              <a:t>Los errores nunca deberían dejarse pasar silenciosamente.</a:t>
            </a:r>
          </a:p>
          <a:p>
            <a:r>
              <a:rPr lang="es-MX" dirty="0"/>
              <a:t>A menos que hayan sido silenciados explícitamente.</a:t>
            </a:r>
          </a:p>
          <a:p>
            <a:r>
              <a:rPr lang="es-MX" dirty="0"/>
              <a:t>Frente a la ambigüedad, rechaza la tentación de adivinar.</a:t>
            </a:r>
          </a:p>
          <a:p>
            <a:endParaRPr lang="es-MX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572F-DF16-43D2-A41B-72C56ED6D004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Zen de Python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s-MX" dirty="0"/>
              <a:t>Debería haber una -y preferiblemente sólo una- manera obvia de hacerlo.</a:t>
            </a:r>
          </a:p>
          <a:p>
            <a:r>
              <a:rPr lang="es-MX" dirty="0"/>
              <a:t>Aunque esa manera puede no ser obvia al principio a menos que usted sea holandés.</a:t>
            </a:r>
          </a:p>
          <a:p>
            <a:r>
              <a:rPr lang="es-MX" dirty="0"/>
              <a:t>Ahora es mejor que nunca.</a:t>
            </a:r>
          </a:p>
          <a:p>
            <a:r>
              <a:rPr lang="es-MX" dirty="0"/>
              <a:t>Aunque nunca es a menudo mejor que ya mismo.</a:t>
            </a:r>
          </a:p>
          <a:p>
            <a:r>
              <a:rPr lang="es-MX" dirty="0"/>
              <a:t>Si la implementación es difícil de explicar, es una mala idea.</a:t>
            </a:r>
          </a:p>
          <a:p>
            <a:r>
              <a:rPr lang="es-MX" dirty="0"/>
              <a:t>Si la implementación es fácil de explicar, puede que sea una buena idea.</a:t>
            </a:r>
          </a:p>
          <a:p>
            <a:r>
              <a:rPr lang="es-MX" dirty="0"/>
              <a:t>Los espacios de nombres (</a:t>
            </a:r>
            <a:r>
              <a:rPr lang="es-MX" dirty="0" err="1"/>
              <a:t>namespaces</a:t>
            </a:r>
            <a:r>
              <a:rPr lang="es-MX" dirty="0"/>
              <a:t>) son una gran idea ¡Hagamos más de esas cosas</a:t>
            </a:r>
            <a:r>
              <a:rPr lang="es-MX" dirty="0" smtClean="0"/>
              <a:t>!</a:t>
            </a:r>
            <a:endParaRPr lang="es-MX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0947" y="1825625"/>
            <a:ext cx="3824105" cy="43513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572F-DF16-43D2-A41B-72C56ED6D004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Pycharm</a:t>
            </a:r>
            <a:endParaRPr lang="es-MX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77500" lnSpcReduction="20000"/>
          </a:bodyPr>
          <a:lstStyle/>
          <a:p>
            <a:pPr marL="90805" indent="-90805">
              <a:buFont typeface="Arial" panose="020F0502020204030204" pitchFamily="34" charset="0"/>
              <a:buChar char="•"/>
            </a:pPr>
            <a:r>
              <a:rPr lang="es-ES" dirty="0">
                <a:cs typeface="Arial" panose="020B0604020202020204"/>
              </a:rPr>
              <a:t> </a:t>
            </a:r>
            <a:r>
              <a:rPr lang="es-ES" dirty="0" smtClean="0">
                <a:cs typeface="Arial" panose="020B0604020202020204"/>
              </a:rPr>
              <a:t>Descarga de </a:t>
            </a:r>
            <a:r>
              <a:rPr lang="es-ES" dirty="0" err="1">
                <a:cs typeface="Arial" panose="020B0604020202020204"/>
              </a:rPr>
              <a:t>PyCharm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Community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Edition</a:t>
            </a:r>
            <a:endParaRPr lang="es-ES" dirty="0">
              <a:cs typeface="Arial" panose="020B060402020202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  <a:hlinkClick r:id="rId2"/>
              </a:rPr>
              <a:t>https://www.jetbrains.com/es-es/pycharm/download/#section=windows</a:t>
            </a:r>
            <a:endParaRPr lang="es-ES" dirty="0">
              <a:cs typeface="Arial" panose="020B0604020202020204"/>
            </a:endParaRPr>
          </a:p>
          <a:p>
            <a:pPr marL="0" indent="0">
              <a:buNone/>
            </a:pP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r>
              <a:rPr lang="es-ES" dirty="0">
                <a:cs typeface="Arial" panose="020B0604020202020204"/>
              </a:rPr>
              <a:t> </a:t>
            </a:r>
            <a:r>
              <a:rPr lang="es-ES" dirty="0" smtClean="0">
                <a:cs typeface="Arial" panose="020B0604020202020204"/>
              </a:rPr>
              <a:t>Abrir el instalador</a:t>
            </a: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r>
              <a:rPr lang="es-ES" dirty="0">
                <a:cs typeface="Arial" panose="020B0604020202020204"/>
              </a:rPr>
              <a:t> </a:t>
            </a:r>
            <a:r>
              <a:rPr lang="es-ES" dirty="0" smtClean="0">
                <a:cs typeface="Arial" panose="020B0604020202020204"/>
              </a:rPr>
              <a:t>Utilizar la ubicación por defecto</a:t>
            </a: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r>
              <a:rPr lang="es-ES" dirty="0">
                <a:cs typeface="Arial" panose="020B0604020202020204"/>
              </a:rPr>
              <a:t> </a:t>
            </a:r>
            <a:r>
              <a:rPr lang="es-ES" dirty="0" smtClean="0">
                <a:cs typeface="Arial" panose="020B0604020202020204"/>
              </a:rPr>
              <a:t>Seleccionar asociación de archivos .</a:t>
            </a:r>
            <a:r>
              <a:rPr lang="es-ES" dirty="0" err="1" smtClean="0">
                <a:cs typeface="Arial" panose="020B0604020202020204"/>
              </a:rPr>
              <a:t>py</a:t>
            </a: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endParaRPr lang="es-ES" dirty="0">
              <a:cs typeface="Arial" panose="020B0604020202020204"/>
            </a:endParaRPr>
          </a:p>
          <a:p>
            <a:pPr marL="90805" indent="-90805">
              <a:buFont typeface="Arial" panose="020F0502020204030204" pitchFamily="34" charset="0"/>
              <a:buChar char="•"/>
            </a:pPr>
            <a:r>
              <a:rPr lang="es-ES" dirty="0">
                <a:cs typeface="Arial" panose="020B0604020202020204"/>
              </a:rPr>
              <a:t> </a:t>
            </a:r>
            <a:r>
              <a:rPr lang="es-ES" dirty="0" smtClean="0">
                <a:cs typeface="Arial" panose="020B0604020202020204"/>
              </a:rPr>
              <a:t>Seleccionar la carpeta del </a:t>
            </a:r>
            <a:r>
              <a:rPr lang="es-ES" dirty="0" err="1" smtClean="0">
                <a:cs typeface="Arial" panose="020B0604020202020204"/>
              </a:rPr>
              <a:t>Menu</a:t>
            </a:r>
            <a:r>
              <a:rPr lang="es-ES" dirty="0" smtClean="0">
                <a:cs typeface="Arial" panose="020B0604020202020204"/>
              </a:rPr>
              <a:t> Inicio por defecto.</a:t>
            </a:r>
            <a:endParaRPr lang="es-ES" dirty="0"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245C-2F41-4609-926E-CE9B039D3A40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n 5" descr="Imagen que contiene texto, tarjeta de presentación&#10;&#10;Descripción generada con confianza muy alta">
            <a:extLst>
              <a:ext uri="{FF2B5EF4-FFF2-40B4-BE49-F238E27FC236}">
                <a16:creationId xmlns:a16="http://schemas.microsoft.com/office/drawing/2014/main" id="{BF2BE7D4-5922-49A2-96CD-2366CB54B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51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Elemento con nombre que hace referencia a un valor u objeto.</a:t>
            </a:r>
          </a:p>
          <a:p>
            <a:r>
              <a:rPr lang="es-MX" dirty="0" smtClean="0"/>
              <a:t>Una sentencia de asignación crea una nueva variable y le da un valor.</a:t>
            </a:r>
          </a:p>
          <a:p>
            <a:r>
              <a:rPr lang="es-MX" dirty="0" smtClean="0"/>
              <a:t>Se recomienda que se utilicen nombres descriptivos para identificar variables.</a:t>
            </a:r>
          </a:p>
          <a:p>
            <a:r>
              <a:rPr lang="es-MX" dirty="0" smtClean="0"/>
              <a:t>El nombre de una variable puede ser de cualquier tamaño.</a:t>
            </a:r>
          </a:p>
          <a:p>
            <a:r>
              <a:rPr lang="es-MX" dirty="0" smtClean="0"/>
              <a:t>Puede contener letras y números.</a:t>
            </a:r>
          </a:p>
          <a:p>
            <a:r>
              <a:rPr lang="es-MX" dirty="0" smtClean="0"/>
              <a:t>Debe iniciar con una letra.</a:t>
            </a:r>
          </a:p>
          <a:p>
            <a:r>
              <a:rPr lang="es-MX" dirty="0" smtClean="0"/>
              <a:t>… o un guion bajo.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D125-106B-41DE-A0EE-D58F2372FB7B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Palabras reservadas</a:t>
            </a:r>
            <a:endParaRPr lang="es-MX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34019"/>
              </p:ext>
            </p:extLst>
          </p:nvPr>
        </p:nvGraphicFramePr>
        <p:xfrm>
          <a:off x="838200" y="1792288"/>
          <a:ext cx="10515600" cy="4145280"/>
        </p:xfrm>
        <a:graphic>
          <a:graphicData uri="http://schemas.openxmlformats.org/drawingml/2006/table">
            <a:tbl>
              <a:tblPr bandRow="1">
                <a:tableStyleId>{E269D01E-BC32-4049-B463-5C60D7B0CCD2}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523573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289245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4446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998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and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err="1" smtClean="0"/>
                        <a:t>elif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import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raise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9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as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else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in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return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assert</a:t>
                      </a:r>
                      <a:endParaRPr lang="en-US" sz="280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except</a:t>
                      </a:r>
                      <a:endParaRPr lang="en-US" sz="280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is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try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break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finally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lambda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while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8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class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for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nonlocal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with</a:t>
                      </a:r>
                      <a:endParaRPr lang="en-US" sz="280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7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continue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from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not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yield</a:t>
                      </a:r>
                      <a:endParaRPr lang="en-US" sz="280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 err="1" smtClean="0"/>
                        <a:t>def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global</a:t>
                      </a:r>
                      <a:endParaRPr lang="en-US" sz="280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or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0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 smtClean="0"/>
                        <a:t>del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0" dirty="0" smtClean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noProof="0" dirty="0" smtClean="0"/>
                        <a:t>pass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9792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A27-2B81-42E4-AD13-D656E2C2AE21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6771E377-C390-446E-9BF6-8BA99FCE40B9}" vid="{E6410FD0-4588-47D1-A677-4713D3511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17E41-5579-47DD-81CD-2B4A64334576}"/>
</file>

<file path=customXml/itemProps2.xml><?xml version="1.0" encoding="utf-8"?>
<ds:datastoreItem xmlns:ds="http://schemas.openxmlformats.org/officeDocument/2006/customXml" ds:itemID="{22BD1BAB-2D8D-40BA-BCB8-1D567FAD454C}"/>
</file>

<file path=customXml/itemProps3.xml><?xml version="1.0" encoding="utf-8"?>
<ds:datastoreItem xmlns:ds="http://schemas.openxmlformats.org/officeDocument/2006/customXml" ds:itemID="{42306DB0-7E66-4443-8291-C71731DD108D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482</TotalTime>
  <Words>1742</Words>
  <Application>Microsoft Office PowerPoint</Application>
  <PresentationFormat>Widescreen</PresentationFormat>
  <Paragraphs>504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PADTS Seguridad Python 3</vt:lpstr>
      <vt:lpstr>Contenidos</vt:lpstr>
      <vt:lpstr>Introducción … ¿Que es Python?</vt:lpstr>
      <vt:lpstr>Implementaciones</vt:lpstr>
      <vt:lpstr>Zen de Python</vt:lpstr>
      <vt:lpstr>Zen de Python</vt:lpstr>
      <vt:lpstr>Pycharm</vt:lpstr>
      <vt:lpstr>Variables</vt:lpstr>
      <vt:lpstr>Palabras reservadas</vt:lpstr>
      <vt:lpstr>Tipos de datos</vt:lpstr>
      <vt:lpstr>Operadores aritméticos</vt:lpstr>
      <vt:lpstr>Ejemplos con operadores aritméticos</vt:lpstr>
      <vt:lpstr>Operadores de asignación</vt:lpstr>
      <vt:lpstr>Ejemplos de asignación</vt:lpstr>
      <vt:lpstr>Operadores a nivel de bit</vt:lpstr>
      <vt:lpstr>Ejemplos con operadores a nivel de bit</vt:lpstr>
      <vt:lpstr>Entrada y salida estándar</vt:lpstr>
      <vt:lpstr>Ejemplos de formato de cadenas de texto</vt:lpstr>
      <vt:lpstr>Modificadores de formato</vt:lpstr>
      <vt:lpstr>Ejemplos de formato de cadenas de texto</vt:lpstr>
      <vt:lpstr>Ejemplos de formato de cadenas de texto</vt:lpstr>
      <vt:lpstr>Ejemplos de formato de cadenas de texto</vt:lpstr>
      <vt:lpstr>Ejemplos de formato de cadenas de texto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tele</dc:creator>
  <cp:lastModifiedBy>tele</cp:lastModifiedBy>
  <cp:revision>28</cp:revision>
  <dcterms:created xsi:type="dcterms:W3CDTF">2020-06-08T03:50:59Z</dcterms:created>
  <dcterms:modified xsi:type="dcterms:W3CDTF">2020-06-18T00:46:01Z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