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14" y="4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02785-0F4D-488E-AB82-276EFA727A3F}" type="datetimeFigureOut">
              <a:rPr lang="es-MX" smtClean="0"/>
              <a:t>15/06/2020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DEB1D-4BCF-49B7-BBC3-4513A27E3A3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32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94100"/>
          </a:xfrm>
          <a:solidFill>
            <a:schemeClr val="bg1">
              <a:alpha val="18000"/>
            </a:schemeClr>
          </a:solidFill>
        </p:spPr>
        <p:txBody>
          <a:bodyPr anchor="ctr">
            <a:normAutofit/>
          </a:bodyPr>
          <a:lstStyle>
            <a:lvl1pPr algn="ctr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4556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713CB2DC-C151-475F-9082-2FB63CB2B3AB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5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emen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bg1">
              <a:alpha val="16000"/>
            </a:schemeClr>
          </a:solidFill>
          <a:effectLst>
            <a:glow>
              <a:schemeClr val="accent1"/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713CB2DC-C151-475F-9082-2FB63CB2B3AB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2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PADTS Seguridad</a:t>
            </a:r>
            <a:br>
              <a:rPr lang="es-MX" dirty="0" smtClean="0"/>
            </a:br>
            <a:r>
              <a:rPr lang="es-MX" dirty="0" smtClean="0"/>
              <a:t>Python 3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Presenta: Pedro Valenzuela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0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Clase 5</a:t>
            </a:r>
            <a:endParaRPr lang="es-MX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3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Listas de </a:t>
            </a:r>
            <a:r>
              <a:rPr lang="es-MX" dirty="0" err="1" smtClean="0"/>
              <a:t>comprehensión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49264"/>
          </a:xfrm>
        </p:spPr>
        <p:txBody>
          <a:bodyPr anchor="ctr">
            <a:normAutofit/>
          </a:bodyPr>
          <a:lstStyle/>
          <a:p>
            <a:r>
              <a:rPr lang="es-MX" dirty="0" smtClean="0"/>
              <a:t>Es una manera elegante de crear listas a partir de un ciclo.</a:t>
            </a:r>
          </a:p>
          <a:p>
            <a:endParaRPr lang="es-MX" dirty="0" smtClean="0"/>
          </a:p>
          <a:p>
            <a:r>
              <a:rPr lang="es-MX" dirty="0" smtClean="0"/>
              <a:t>Reduce el numero de líneas de código</a:t>
            </a:r>
          </a:p>
          <a:p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list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= []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i 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in </a:t>
            </a:r>
            <a:r>
              <a:rPr lang="es-MX" altLang="es-MX" dirty="0" err="1">
                <a:solidFill>
                  <a:srgbClr val="8888C6"/>
                </a:solidFill>
                <a:latin typeface="Consolas" panose="020B0609020204030204" pitchFamily="49" charset="0"/>
              </a:rPr>
              <a:t>range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i % </a:t>
            </a:r>
            <a:r>
              <a:rPr lang="es-MX" altLang="es-MX" dirty="0">
                <a:solidFill>
                  <a:srgbClr val="6897BB"/>
                </a:solidFill>
                <a:latin typeface="Consolas" panose="020B0609020204030204" pitchFamily="49" charset="0"/>
              </a:rPr>
              <a:t>2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== </a:t>
            </a:r>
            <a:r>
              <a:rPr lang="es-MX" altLang="es-MX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list.append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(i)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list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s-MX" altLang="es-MX" sz="3200" dirty="0">
              <a:latin typeface="Arial" panose="020B0604020202020204" pitchFamily="34" charset="0"/>
            </a:endParaRPr>
          </a:p>
          <a:p>
            <a:endParaRPr lang="es-MX" dirty="0" smtClean="0"/>
          </a:p>
          <a:p>
            <a:pPr marL="0" indent="0">
              <a:buNone/>
            </a:pP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list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= [i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i 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in </a:t>
            </a:r>
            <a:r>
              <a:rPr lang="es-MX" altLang="es-MX" dirty="0" err="1">
                <a:solidFill>
                  <a:srgbClr val="8888C6"/>
                </a:solidFill>
                <a:latin typeface="Consolas" panose="020B0609020204030204" pitchFamily="49" charset="0"/>
              </a:rPr>
              <a:t>range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i % </a:t>
            </a:r>
            <a:r>
              <a:rPr lang="es-MX" altLang="es-MX" dirty="0">
                <a:solidFill>
                  <a:srgbClr val="6897BB"/>
                </a:solidFill>
                <a:latin typeface="Consolas" panose="020B0609020204030204" pitchFamily="49" charset="0"/>
              </a:rPr>
              <a:t>2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== </a:t>
            </a:r>
            <a:r>
              <a:rPr lang="es-MX" altLang="es-MX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list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s-MX" altLang="es-MX" sz="3200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33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" grpId="1" uiExpand="1" build="p" animBg="1"/>
      <p:bldP spid="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generadoras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Son un tipo especial de función que regresa un “</a:t>
            </a:r>
            <a:r>
              <a:rPr lang="es-MX" dirty="0" err="1" smtClean="0"/>
              <a:t>lazy</a:t>
            </a:r>
            <a:r>
              <a:rPr lang="es-MX" dirty="0" smtClean="0"/>
              <a:t> </a:t>
            </a:r>
            <a:r>
              <a:rPr lang="es-MX" dirty="0" err="1" smtClean="0"/>
              <a:t>iterator</a:t>
            </a:r>
            <a:r>
              <a:rPr lang="es-MX" dirty="0" smtClean="0"/>
              <a:t>”.</a:t>
            </a:r>
          </a:p>
          <a:p>
            <a:r>
              <a:rPr lang="es-MX" dirty="0" smtClean="0"/>
              <a:t>Son objetos sobre los que se puede iterar, como las listas.</a:t>
            </a:r>
            <a:endParaRPr lang="es-MX" dirty="0"/>
          </a:p>
          <a:p>
            <a:r>
              <a:rPr lang="es-MX" dirty="0"/>
              <a:t>Son eficientes en memoria</a:t>
            </a:r>
            <a:r>
              <a:rPr lang="es-MX" dirty="0" smtClean="0"/>
              <a:t>.</a:t>
            </a:r>
          </a:p>
          <a:p>
            <a:r>
              <a:rPr lang="es-MX" dirty="0" smtClean="0"/>
              <a:t>Los “</a:t>
            </a:r>
            <a:r>
              <a:rPr lang="es-MX" dirty="0" err="1" smtClean="0"/>
              <a:t>lazy</a:t>
            </a:r>
            <a:r>
              <a:rPr lang="es-MX" dirty="0" smtClean="0"/>
              <a:t> </a:t>
            </a:r>
            <a:r>
              <a:rPr lang="es-MX" dirty="0" err="1" smtClean="0"/>
              <a:t>iterators</a:t>
            </a:r>
            <a:r>
              <a:rPr lang="es-MX" dirty="0" smtClean="0"/>
              <a:t>” no almacenan su contenido en memoria.</a:t>
            </a:r>
          </a:p>
          <a:p>
            <a:r>
              <a:rPr lang="es-MX" dirty="0" smtClean="0"/>
              <a:t>Para crear una función generadora se utilizar la palabra </a:t>
            </a:r>
            <a:r>
              <a:rPr lang="es-MX" dirty="0" err="1" smtClean="0"/>
              <a:t>yield</a:t>
            </a:r>
            <a:r>
              <a:rPr lang="es-MX" dirty="0" smtClean="0"/>
              <a:t> para entregar un dato.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23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Expresiones generadoras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Similares a las listas de comprensión</a:t>
            </a:r>
          </a:p>
          <a:p>
            <a:endParaRPr lang="es-MX" dirty="0" smtClean="0"/>
          </a:p>
          <a:p>
            <a:r>
              <a:rPr lang="es-MX" dirty="0" smtClean="0"/>
              <a:t>A diferencia de las listas de comprensión no construye un objeto lista</a:t>
            </a:r>
          </a:p>
          <a:p>
            <a:endParaRPr lang="es-MX" dirty="0" smtClean="0"/>
          </a:p>
          <a:p>
            <a:r>
              <a:rPr lang="es-MX" dirty="0" smtClean="0"/>
              <a:t>Genera los elementos a medida que se van requiriendo.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21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Dudas …</a:t>
            </a:r>
            <a:br>
              <a:rPr lang="es-MX" dirty="0" smtClean="0"/>
            </a:br>
            <a:r>
              <a:rPr lang="es-MX" dirty="0" smtClean="0"/>
              <a:t>Comentarios…</a:t>
            </a:r>
            <a:endParaRPr lang="es-MX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8C47-9367-4871-9051-90C4759D8A22}" type="datetime1">
              <a:rPr lang="es-MX" smtClean="0"/>
              <a:t>15/06/2020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Gracias!</a:t>
            </a:r>
            <a:endParaRPr lang="es-MX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29F2-E2C4-4681-97A5-DF3ED4E1F714}" type="datetime1">
              <a:rPr lang="es-MX" smtClean="0"/>
              <a:t>15/06/2020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PV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Padts.potx" id="{DF99387B-CB6B-401A-9E20-D22061214D4E}" vid="{8EEC6123-9132-4ED3-9A60-D44DEAEF56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E32DA1ABBF14990B194D724376EEE" ma:contentTypeVersion="6" ma:contentTypeDescription="Create a new document." ma:contentTypeScope="" ma:versionID="720767e3c5ea6d63e9e8fa1722aa81c4">
  <xsd:schema xmlns:xsd="http://www.w3.org/2001/XMLSchema" xmlns:xs="http://www.w3.org/2001/XMLSchema" xmlns:p="http://schemas.microsoft.com/office/2006/metadata/properties" xmlns:ns2="91b46e57-6988-44d1-8426-0187f7a9c36a" targetNamespace="http://schemas.microsoft.com/office/2006/metadata/properties" ma:root="true" ma:fieldsID="faedaed2a17cb327c7678f29e1f4b5cf" ns2:_="">
    <xsd:import namespace="91b46e57-6988-44d1-8426-0187f7a9c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46e57-6988-44d1-8426-0187f7a9c3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5B4233-B3DA-4524-B767-DB1280A4043C}"/>
</file>

<file path=customXml/itemProps2.xml><?xml version="1.0" encoding="utf-8"?>
<ds:datastoreItem xmlns:ds="http://schemas.openxmlformats.org/officeDocument/2006/customXml" ds:itemID="{D7A6448B-45BB-446E-9F40-8A9B6E9B0977}"/>
</file>

<file path=customXml/itemProps3.xml><?xml version="1.0" encoding="utf-8"?>
<ds:datastoreItem xmlns:ds="http://schemas.openxmlformats.org/officeDocument/2006/customXml" ds:itemID="{116951FB-FFD7-4575-B3D7-F772CEC2B9C1}"/>
</file>

<file path=docProps/app.xml><?xml version="1.0" encoding="utf-8"?>
<Properties xmlns="http://schemas.openxmlformats.org/officeDocument/2006/extended-properties" xmlns:vt="http://schemas.openxmlformats.org/officeDocument/2006/docPropsVTypes">
  <Template>PythonPadts</Template>
  <TotalTime>529</TotalTime>
  <Words>185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PADTS Seguridad Python 3</vt:lpstr>
      <vt:lpstr>Clase 5</vt:lpstr>
      <vt:lpstr>Listas de comprehensión</vt:lpstr>
      <vt:lpstr>Funciones generadoras</vt:lpstr>
      <vt:lpstr>Expresiones generadoras</vt:lpstr>
      <vt:lpstr>Dudas … Comentarios…</vt:lpstr>
      <vt:lpstr>Gracias!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PADTS Seguridad Python 3</dc:title>
  <dc:creator>tele</dc:creator>
  <cp:lastModifiedBy>tele</cp:lastModifiedBy>
  <cp:revision>5</cp:revision>
  <dcterms:created xsi:type="dcterms:W3CDTF">2020-06-15T14:43:50Z</dcterms:created>
  <dcterms:modified xsi:type="dcterms:W3CDTF">2020-06-15T23:33:41Z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0x0101007FCE32DA1ABBF14990B194D724376EEE</vt:lpwstr>
  </property>
</Properties>
</file>