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25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19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1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9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9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6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7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6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4125-912A-4EA9-BF15-89132BA8D6AB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A087-1D7D-485D-9681-FF4C439DC4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98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1642"/>
              </p:ext>
            </p:extLst>
          </p:nvPr>
        </p:nvGraphicFramePr>
        <p:xfrm>
          <a:off x="1426710" y="1306286"/>
          <a:ext cx="6734803" cy="402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S ChemDraw Drawing" r:id="rId3" imgW="5521423" imgH="3302424" progId="ChemDraw.Document.6.0">
                  <p:embed/>
                </p:oleObj>
              </mc:Choice>
              <mc:Fallback>
                <p:oleObj name="CS ChemDraw Drawing" r:id="rId3" imgW="5521423" imgH="330242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6710" y="1306286"/>
                        <a:ext cx="6734803" cy="402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2000" y="312057"/>
            <a:ext cx="431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DOX:	16-Doxyl </a:t>
            </a:r>
            <a:r>
              <a:rPr lang="es-ES" b="1" dirty="0" err="1" smtClean="0"/>
              <a:t>stearic</a:t>
            </a:r>
            <a:r>
              <a:rPr lang="es-ES" b="1" dirty="0" smtClean="0"/>
              <a:t> </a:t>
            </a:r>
            <a:r>
              <a:rPr lang="es-ES" b="1" dirty="0" err="1" smtClean="0"/>
              <a:t>acid</a:t>
            </a:r>
            <a:r>
              <a:rPr lang="es-ES" b="1" dirty="0" smtClean="0"/>
              <a:t> (free radical)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393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2000" y="312057"/>
            <a:ext cx="392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EPX:	</a:t>
            </a:r>
            <a:r>
              <a:rPr lang="es-ES" b="1" dirty="0" err="1"/>
              <a:t>E</a:t>
            </a:r>
            <a:r>
              <a:rPr lang="es-ES" b="1" dirty="0" err="1" smtClean="0"/>
              <a:t>poxy</a:t>
            </a:r>
            <a:r>
              <a:rPr lang="es-ES" b="1" dirty="0" smtClean="0"/>
              <a:t> 12-hydroxy </a:t>
            </a:r>
            <a:r>
              <a:rPr lang="es-ES" b="1" dirty="0" err="1" smtClean="0"/>
              <a:t>stearic</a:t>
            </a:r>
            <a:r>
              <a:rPr lang="es-ES" b="1" dirty="0" smtClean="0"/>
              <a:t> </a:t>
            </a:r>
            <a:r>
              <a:rPr lang="es-ES" b="1" dirty="0" err="1" smtClean="0"/>
              <a:t>acid</a:t>
            </a:r>
            <a:endParaRPr lang="es-ES" b="1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68245"/>
              </p:ext>
            </p:extLst>
          </p:nvPr>
        </p:nvGraphicFramePr>
        <p:xfrm>
          <a:off x="1130300" y="1647371"/>
          <a:ext cx="7248674" cy="382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3" imgW="5763805" imgH="3041928" progId="ChemDraw.Document.6.0">
                  <p:embed/>
                </p:oleObj>
              </mc:Choice>
              <mc:Fallback>
                <p:oleObj name="CS ChemDraw Drawing" r:id="rId3" imgW="5763805" imgH="304192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0300" y="1647371"/>
                        <a:ext cx="7248674" cy="382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22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15768"/>
              </p:ext>
            </p:extLst>
          </p:nvPr>
        </p:nvGraphicFramePr>
        <p:xfrm>
          <a:off x="1561757" y="1741715"/>
          <a:ext cx="5971157" cy="335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S ChemDraw Drawing" r:id="rId3" imgW="4470022" imgH="2512944" progId="ChemDraw.Document.6.0">
                  <p:embed/>
                </p:oleObj>
              </mc:Choice>
              <mc:Fallback>
                <p:oleObj name="CS ChemDraw Drawing" r:id="rId3" imgW="4470022" imgH="251294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1757" y="1741715"/>
                        <a:ext cx="5971157" cy="335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9257" y="312057"/>
            <a:ext cx="445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LPC:	</a:t>
            </a:r>
            <a:r>
              <a:rPr lang="es-ES" b="1" dirty="0" err="1" smtClean="0"/>
              <a:t>Lysomyristoyl-phosphatidylcholine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935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81714"/>
              </p:ext>
            </p:extLst>
          </p:nvPr>
        </p:nvGraphicFramePr>
        <p:xfrm>
          <a:off x="2197305" y="2315029"/>
          <a:ext cx="5038520" cy="260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S ChemDraw Drawing" r:id="rId3" imgW="3601163" imgH="1859112" progId="ChemDraw.Document.6.0">
                  <p:embed/>
                </p:oleObj>
              </mc:Choice>
              <mc:Fallback>
                <p:oleObj name="CS ChemDraw Drawing" r:id="rId3" imgW="3601163" imgH="18591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305" y="2315029"/>
                        <a:ext cx="5038520" cy="260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9257" y="312057"/>
            <a:ext cx="27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PB2:	</a:t>
            </a:r>
            <a:r>
              <a:rPr lang="es-ES" b="1" dirty="0" err="1" smtClean="0"/>
              <a:t>Prostaglandin</a:t>
            </a:r>
            <a:r>
              <a:rPr lang="es-ES" b="1" dirty="0" smtClean="0"/>
              <a:t> B2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16011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CS ChemDraw Drawing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</dc:creator>
  <cp:lastModifiedBy>K</cp:lastModifiedBy>
  <cp:revision>3</cp:revision>
  <dcterms:created xsi:type="dcterms:W3CDTF">2016-04-10T11:06:14Z</dcterms:created>
  <dcterms:modified xsi:type="dcterms:W3CDTF">2016-04-10T11:13:12Z</dcterms:modified>
</cp:coreProperties>
</file>