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handoutMasterIdLst>
    <p:handoutMasterId r:id="rId19"/>
  </p:handoutMasterIdLst>
  <p:sldIdLst>
    <p:sldId id="256" r:id="rId2"/>
    <p:sldId id="281" r:id="rId3"/>
    <p:sldId id="333" r:id="rId4"/>
    <p:sldId id="335" r:id="rId5"/>
    <p:sldId id="337" r:id="rId6"/>
    <p:sldId id="339" r:id="rId7"/>
    <p:sldId id="338" r:id="rId8"/>
    <p:sldId id="340" r:id="rId9"/>
    <p:sldId id="341" r:id="rId10"/>
    <p:sldId id="342" r:id="rId11"/>
    <p:sldId id="343" r:id="rId12"/>
    <p:sldId id="347" r:id="rId13"/>
    <p:sldId id="348" r:id="rId14"/>
    <p:sldId id="345" r:id="rId15"/>
    <p:sldId id="332"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81"/>
            <p14:sldId id="333"/>
            <p14:sldId id="335"/>
            <p14:sldId id="337"/>
            <p14:sldId id="339"/>
            <p14:sldId id="338"/>
            <p14:sldId id="340"/>
            <p14:sldId id="341"/>
            <p14:sldId id="342"/>
            <p14:sldId id="343"/>
            <p14:sldId id="347"/>
            <p14:sldId id="348"/>
            <p14:sldId id="345"/>
            <p14:sldId id="332"/>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5F5F5"/>
    <a:srgbClr val="D24726"/>
    <a:srgbClr val="404040"/>
    <a:srgbClr val="FF9B45"/>
    <a:srgbClr val="DD462F"/>
    <a:srgbClr val="F8CFB6"/>
    <a:srgbClr val="F8CAB6"/>
    <a:srgbClr val="92392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1" autoAdjust="0"/>
    <p:restoredTop sz="94241" autoAdjust="0"/>
  </p:normalViewPr>
  <p:slideViewPr>
    <p:cSldViewPr snapToGrid="0">
      <p:cViewPr varScale="1">
        <p:scale>
          <a:sx n="63" d="100"/>
          <a:sy n="63" d="100"/>
        </p:scale>
        <p:origin x="1108"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US ROCHA SALAZAR" userId="4e0323458c84468b" providerId="LiveId" clId="{8D1ADD31-1142-4B05-A47E-FF49472BC242}"/>
    <pc:docChg chg="modSld">
      <pc:chgData name="JESUS ROCHA SALAZAR" userId="4e0323458c84468b" providerId="LiveId" clId="{8D1ADD31-1142-4B05-A47E-FF49472BC242}" dt="2023-10-02T22:06:23.932" v="16" actId="20577"/>
      <pc:docMkLst>
        <pc:docMk/>
      </pc:docMkLst>
      <pc:sldChg chg="modSp mod">
        <pc:chgData name="JESUS ROCHA SALAZAR" userId="4e0323458c84468b" providerId="LiveId" clId="{8D1ADD31-1142-4B05-A47E-FF49472BC242}" dt="2023-10-02T22:06:23.932" v="16" actId="20577"/>
        <pc:sldMkLst>
          <pc:docMk/>
          <pc:sldMk cId="2471807738" sldId="256"/>
        </pc:sldMkLst>
        <pc:spChg chg="mod">
          <ac:chgData name="JESUS ROCHA SALAZAR" userId="4e0323458c84468b" providerId="LiveId" clId="{8D1ADD31-1142-4B05-A47E-FF49472BC242}" dt="2023-10-02T22:06:23.932" v="16" actId="20577"/>
          <ac:spMkLst>
            <pc:docMk/>
            <pc:sldMk cId="2471807738" sldId="256"/>
            <ac:spMk id="5" creationId="{757E0AFA-14C0-4DC7-9018-DFC6BAACEFA6}"/>
          </ac:spMkLst>
        </pc:spChg>
      </pc:sldChg>
    </pc:docChg>
  </pc:docChgLst>
  <pc:docChgLst>
    <pc:chgData name="JESUS ROCHA SALAZAR" userId="4e0323458c84468b" providerId="LiveId" clId="{AEB5CB72-E731-4796-B902-35A996324729}"/>
    <pc:docChg chg="undo custSel addSld delSld modSld modSection">
      <pc:chgData name="JESUS ROCHA SALAZAR" userId="4e0323458c84468b" providerId="LiveId" clId="{AEB5CB72-E731-4796-B902-35A996324729}" dt="2023-02-21T21:34:10.279" v="572" actId="20577"/>
      <pc:docMkLst>
        <pc:docMk/>
      </pc:docMkLst>
      <pc:sldChg chg="modSp mod">
        <pc:chgData name="JESUS ROCHA SALAZAR" userId="4e0323458c84468b" providerId="LiveId" clId="{AEB5CB72-E731-4796-B902-35A996324729}" dt="2023-02-21T21:34:10.279" v="572" actId="20577"/>
        <pc:sldMkLst>
          <pc:docMk/>
          <pc:sldMk cId="2471807738" sldId="256"/>
        </pc:sldMkLst>
        <pc:spChg chg="mod">
          <ac:chgData name="JESUS ROCHA SALAZAR" userId="4e0323458c84468b" providerId="LiveId" clId="{AEB5CB72-E731-4796-B902-35A996324729}" dt="2023-02-21T21:34:10.279" v="572" actId="20577"/>
          <ac:spMkLst>
            <pc:docMk/>
            <pc:sldMk cId="2471807738" sldId="256"/>
            <ac:spMk id="5" creationId="{757E0AFA-14C0-4DC7-9018-DFC6BAACEFA6}"/>
          </ac:spMkLst>
        </pc:spChg>
      </pc:sldChg>
      <pc:sldChg chg="delSp add del mod">
        <pc:chgData name="JESUS ROCHA SALAZAR" userId="4e0323458c84468b" providerId="LiveId" clId="{AEB5CB72-E731-4796-B902-35A996324729}" dt="2023-02-20T16:59:42.061" v="27" actId="2696"/>
        <pc:sldMkLst>
          <pc:docMk/>
          <pc:sldMk cId="2966460329" sldId="344"/>
        </pc:sldMkLst>
        <pc:spChg chg="del">
          <ac:chgData name="JESUS ROCHA SALAZAR" userId="4e0323458c84468b" providerId="LiveId" clId="{AEB5CB72-E731-4796-B902-35A996324729}" dt="2023-02-20T16:59:06.533" v="3" actId="478"/>
          <ac:spMkLst>
            <pc:docMk/>
            <pc:sldMk cId="2966460329" sldId="344"/>
            <ac:spMk id="2" creationId="{2B54527B-D349-1F99-719E-556E5DAB9BB4}"/>
          </ac:spMkLst>
        </pc:spChg>
        <pc:spChg chg="del">
          <ac:chgData name="JESUS ROCHA SALAZAR" userId="4e0323458c84468b" providerId="LiveId" clId="{AEB5CB72-E731-4796-B902-35A996324729}" dt="2023-02-20T16:59:02.107" v="2" actId="478"/>
          <ac:spMkLst>
            <pc:docMk/>
            <pc:sldMk cId="2966460329" sldId="344"/>
            <ac:spMk id="4" creationId="{61F6A141-4880-FDF3-0BB2-29783286837B}"/>
          </ac:spMkLst>
        </pc:spChg>
        <pc:spChg chg="del">
          <ac:chgData name="JESUS ROCHA SALAZAR" userId="4e0323458c84468b" providerId="LiveId" clId="{AEB5CB72-E731-4796-B902-35A996324729}" dt="2023-02-20T16:58:59.463" v="1" actId="478"/>
          <ac:spMkLst>
            <pc:docMk/>
            <pc:sldMk cId="2966460329" sldId="344"/>
            <ac:spMk id="6" creationId="{64A5903E-75CE-5704-A812-292AE5497496}"/>
          </ac:spMkLst>
        </pc:spChg>
        <pc:spChg chg="del">
          <ac:chgData name="JESUS ROCHA SALAZAR" userId="4e0323458c84468b" providerId="LiveId" clId="{AEB5CB72-E731-4796-B902-35A996324729}" dt="2023-02-20T16:59:02.107" v="2" actId="478"/>
          <ac:spMkLst>
            <pc:docMk/>
            <pc:sldMk cId="2966460329" sldId="344"/>
            <ac:spMk id="7" creationId="{F39E957C-DF9E-A142-1169-B938A48BA223}"/>
          </ac:spMkLst>
        </pc:spChg>
        <pc:spChg chg="del">
          <ac:chgData name="JESUS ROCHA SALAZAR" userId="4e0323458c84468b" providerId="LiveId" clId="{AEB5CB72-E731-4796-B902-35A996324729}" dt="2023-02-20T16:59:02.107" v="2" actId="478"/>
          <ac:spMkLst>
            <pc:docMk/>
            <pc:sldMk cId="2966460329" sldId="344"/>
            <ac:spMk id="8" creationId="{BD9FA975-7289-6914-7E3C-5144802A84E2}"/>
          </ac:spMkLst>
        </pc:spChg>
      </pc:sldChg>
      <pc:sldChg chg="modSp add mod">
        <pc:chgData name="JESUS ROCHA SALAZAR" userId="4e0323458c84468b" providerId="LiveId" clId="{AEB5CB72-E731-4796-B902-35A996324729}" dt="2023-02-20T17:00:27.859" v="34" actId="1076"/>
        <pc:sldMkLst>
          <pc:docMk/>
          <pc:sldMk cId="1878132704" sldId="345"/>
        </pc:sldMkLst>
        <pc:spChg chg="mod">
          <ac:chgData name="JESUS ROCHA SALAZAR" userId="4e0323458c84468b" providerId="LiveId" clId="{AEB5CB72-E731-4796-B902-35A996324729}" dt="2023-02-20T16:59:21.786" v="25" actId="1035"/>
          <ac:spMkLst>
            <pc:docMk/>
            <pc:sldMk cId="1878132704" sldId="345"/>
            <ac:spMk id="4" creationId="{F667EF3C-38F9-4D8E-F3E4-6997692FF820}"/>
          </ac:spMkLst>
        </pc:spChg>
        <pc:spChg chg="mod">
          <ac:chgData name="JESUS ROCHA SALAZAR" userId="4e0323458c84468b" providerId="LiveId" clId="{AEB5CB72-E731-4796-B902-35A996324729}" dt="2023-02-20T16:59:21.786" v="25" actId="1035"/>
          <ac:spMkLst>
            <pc:docMk/>
            <pc:sldMk cId="1878132704" sldId="345"/>
            <ac:spMk id="5" creationId="{2B38FD8F-607C-D4D9-EDC8-B003D0347092}"/>
          </ac:spMkLst>
        </pc:spChg>
        <pc:spChg chg="mod">
          <ac:chgData name="JESUS ROCHA SALAZAR" userId="4e0323458c84468b" providerId="LiveId" clId="{AEB5CB72-E731-4796-B902-35A996324729}" dt="2023-02-20T16:59:21.786" v="25" actId="1035"/>
          <ac:spMkLst>
            <pc:docMk/>
            <pc:sldMk cId="1878132704" sldId="345"/>
            <ac:spMk id="6" creationId="{E46C02FA-FEB4-6E61-5595-E4BF51D67301}"/>
          </ac:spMkLst>
        </pc:spChg>
        <pc:spChg chg="mod">
          <ac:chgData name="JESUS ROCHA SALAZAR" userId="4e0323458c84468b" providerId="LiveId" clId="{AEB5CB72-E731-4796-B902-35A996324729}" dt="2023-02-20T16:59:55.650" v="28" actId="2711"/>
          <ac:spMkLst>
            <pc:docMk/>
            <pc:sldMk cId="1878132704" sldId="345"/>
            <ac:spMk id="7" creationId="{E51D55AB-5B73-1E47-8615-AB92C41C5ECC}"/>
          </ac:spMkLst>
        </pc:spChg>
        <pc:spChg chg="mod">
          <ac:chgData name="JESUS ROCHA SALAZAR" userId="4e0323458c84468b" providerId="LiveId" clId="{AEB5CB72-E731-4796-B902-35A996324729}" dt="2023-02-20T16:59:21.786" v="25" actId="1035"/>
          <ac:spMkLst>
            <pc:docMk/>
            <pc:sldMk cId="1878132704" sldId="345"/>
            <ac:spMk id="9" creationId="{65A0A378-E32E-03B0-E422-3F3C29C50402}"/>
          </ac:spMkLst>
        </pc:spChg>
        <pc:spChg chg="mod">
          <ac:chgData name="JESUS ROCHA SALAZAR" userId="4e0323458c84468b" providerId="LiveId" clId="{AEB5CB72-E731-4796-B902-35A996324729}" dt="2023-02-20T17:00:03.798" v="29" actId="2711"/>
          <ac:spMkLst>
            <pc:docMk/>
            <pc:sldMk cId="1878132704" sldId="345"/>
            <ac:spMk id="10" creationId="{11BE3A59-45FA-AD21-7EA3-449B1B1EBF82}"/>
          </ac:spMkLst>
        </pc:spChg>
        <pc:spChg chg="mod">
          <ac:chgData name="JESUS ROCHA SALAZAR" userId="4e0323458c84468b" providerId="LiveId" clId="{AEB5CB72-E731-4796-B902-35A996324729}" dt="2023-02-20T16:59:21.786" v="25" actId="1035"/>
          <ac:spMkLst>
            <pc:docMk/>
            <pc:sldMk cId="1878132704" sldId="345"/>
            <ac:spMk id="11" creationId="{F1C73EA9-7931-7B3B-FE4E-23EF69AC86E0}"/>
          </ac:spMkLst>
        </pc:spChg>
        <pc:spChg chg="mod">
          <ac:chgData name="JESUS ROCHA SALAZAR" userId="4e0323458c84468b" providerId="LiveId" clId="{AEB5CB72-E731-4796-B902-35A996324729}" dt="2023-02-20T16:59:21.786" v="25" actId="1035"/>
          <ac:spMkLst>
            <pc:docMk/>
            <pc:sldMk cId="1878132704" sldId="345"/>
            <ac:spMk id="12" creationId="{9BCEBB80-AB73-9975-E9A9-2278D86FD7BD}"/>
          </ac:spMkLst>
        </pc:spChg>
        <pc:spChg chg="mod">
          <ac:chgData name="JESUS ROCHA SALAZAR" userId="4e0323458c84468b" providerId="LiveId" clId="{AEB5CB72-E731-4796-B902-35A996324729}" dt="2023-02-20T17:00:10.638" v="30" actId="2711"/>
          <ac:spMkLst>
            <pc:docMk/>
            <pc:sldMk cId="1878132704" sldId="345"/>
            <ac:spMk id="13" creationId="{E6356763-5B01-BC19-5EF5-92E78041194B}"/>
          </ac:spMkLst>
        </pc:spChg>
        <pc:spChg chg="mod">
          <ac:chgData name="JESUS ROCHA SALAZAR" userId="4e0323458c84468b" providerId="LiveId" clId="{AEB5CB72-E731-4796-B902-35A996324729}" dt="2023-02-20T17:00:14.818" v="31" actId="2711"/>
          <ac:spMkLst>
            <pc:docMk/>
            <pc:sldMk cId="1878132704" sldId="345"/>
            <ac:spMk id="14" creationId="{6D575A68-8AFD-845B-8365-0D1CCABDE564}"/>
          </ac:spMkLst>
        </pc:spChg>
        <pc:spChg chg="mod">
          <ac:chgData name="JESUS ROCHA SALAZAR" userId="4e0323458c84468b" providerId="LiveId" clId="{AEB5CB72-E731-4796-B902-35A996324729}" dt="2023-02-20T17:00:27.859" v="34" actId="1076"/>
          <ac:spMkLst>
            <pc:docMk/>
            <pc:sldMk cId="1878132704" sldId="345"/>
            <ac:spMk id="15" creationId="{0712F4D9-3FB0-D9B1-6FA3-E0F12101E81E}"/>
          </ac:spMkLst>
        </pc:spChg>
        <pc:spChg chg="mod">
          <ac:chgData name="JESUS ROCHA SALAZAR" userId="4e0323458c84468b" providerId="LiveId" clId="{AEB5CB72-E731-4796-B902-35A996324729}" dt="2023-02-20T16:59:21.786" v="25" actId="1035"/>
          <ac:spMkLst>
            <pc:docMk/>
            <pc:sldMk cId="1878132704" sldId="345"/>
            <ac:spMk id="16" creationId="{8E944D99-2FF6-D39A-B656-C26D8E007E41}"/>
          </ac:spMkLst>
        </pc:spChg>
        <pc:spChg chg="mod">
          <ac:chgData name="JESUS ROCHA SALAZAR" userId="4e0323458c84468b" providerId="LiveId" clId="{AEB5CB72-E731-4796-B902-35A996324729}" dt="2023-02-20T16:59:21.786" v="25" actId="1035"/>
          <ac:spMkLst>
            <pc:docMk/>
            <pc:sldMk cId="1878132704" sldId="345"/>
            <ac:spMk id="17" creationId="{16A93E46-7E53-8FD1-F87F-4B60ED8454EA}"/>
          </ac:spMkLst>
        </pc:spChg>
        <pc:picChg chg="mod">
          <ac:chgData name="JESUS ROCHA SALAZAR" userId="4e0323458c84468b" providerId="LiveId" clId="{AEB5CB72-E731-4796-B902-35A996324729}" dt="2023-02-20T16:59:21.786" v="25" actId="1035"/>
          <ac:picMkLst>
            <pc:docMk/>
            <pc:sldMk cId="1878132704" sldId="345"/>
            <ac:picMk id="8" creationId="{705C2F3B-C19D-1043-46E1-36BE7BAD5194}"/>
          </ac:picMkLst>
        </pc:picChg>
      </pc:sldChg>
      <pc:sldChg chg="new del">
        <pc:chgData name="JESUS ROCHA SALAZAR" userId="4e0323458c84468b" providerId="LiveId" clId="{AEB5CB72-E731-4796-B902-35A996324729}" dt="2023-02-20T17:00:59.943" v="37" actId="2696"/>
        <pc:sldMkLst>
          <pc:docMk/>
          <pc:sldMk cId="1160771603" sldId="346"/>
        </pc:sldMkLst>
      </pc:sldChg>
      <pc:sldChg chg="addSp delSp modSp add mod">
        <pc:chgData name="JESUS ROCHA SALAZAR" userId="4e0323458c84468b" providerId="LiveId" clId="{AEB5CB72-E731-4796-B902-35A996324729}" dt="2023-02-21T02:07:19.371" v="120" actId="20577"/>
        <pc:sldMkLst>
          <pc:docMk/>
          <pc:sldMk cId="1032326816" sldId="347"/>
        </pc:sldMkLst>
        <pc:spChg chg="del">
          <ac:chgData name="JESUS ROCHA SALAZAR" userId="4e0323458c84468b" providerId="LiveId" clId="{AEB5CB72-E731-4796-B902-35A996324729}" dt="2023-02-20T17:03:57.156" v="109" actId="478"/>
          <ac:spMkLst>
            <pc:docMk/>
            <pc:sldMk cId="1032326816" sldId="347"/>
            <ac:spMk id="2" creationId="{2B54527B-D349-1F99-719E-556E5DAB9BB4}"/>
          </ac:spMkLst>
        </pc:spChg>
        <pc:spChg chg="mod">
          <ac:chgData name="JESUS ROCHA SALAZAR" userId="4e0323458c84468b" providerId="LiveId" clId="{AEB5CB72-E731-4796-B902-35A996324729}" dt="2023-02-21T02:07:19.371" v="120" actId="20577"/>
          <ac:spMkLst>
            <pc:docMk/>
            <pc:sldMk cId="1032326816" sldId="347"/>
            <ac:spMk id="3" creationId="{00000000-0000-0000-0000-000000000000}"/>
          </ac:spMkLst>
        </pc:spChg>
        <pc:spChg chg="del">
          <ac:chgData name="JESUS ROCHA SALAZAR" userId="4e0323458c84468b" providerId="LiveId" clId="{AEB5CB72-E731-4796-B902-35A996324729}" dt="2023-02-20T17:03:53.319" v="106" actId="478"/>
          <ac:spMkLst>
            <pc:docMk/>
            <pc:sldMk cId="1032326816" sldId="347"/>
            <ac:spMk id="4" creationId="{61F6A141-4880-FDF3-0BB2-29783286837B}"/>
          </ac:spMkLst>
        </pc:spChg>
        <pc:spChg chg="add del">
          <ac:chgData name="JESUS ROCHA SALAZAR" userId="4e0323458c84468b" providerId="LiveId" clId="{AEB5CB72-E731-4796-B902-35A996324729}" dt="2023-02-21T02:01:02.511" v="111" actId="478"/>
          <ac:spMkLst>
            <pc:docMk/>
            <pc:sldMk cId="1032326816" sldId="347"/>
            <ac:spMk id="5" creationId="{75E6F119-E885-5F3F-4C89-A07E67409C1C}"/>
          </ac:spMkLst>
        </pc:spChg>
        <pc:spChg chg="del">
          <ac:chgData name="JESUS ROCHA SALAZAR" userId="4e0323458c84468b" providerId="LiveId" clId="{AEB5CB72-E731-4796-B902-35A996324729}" dt="2023-02-20T17:03:51.603" v="105" actId="478"/>
          <ac:spMkLst>
            <pc:docMk/>
            <pc:sldMk cId="1032326816" sldId="347"/>
            <ac:spMk id="6" creationId="{64A5903E-75CE-5704-A812-292AE5497496}"/>
          </ac:spMkLst>
        </pc:spChg>
        <pc:spChg chg="del">
          <ac:chgData name="JESUS ROCHA SALAZAR" userId="4e0323458c84468b" providerId="LiveId" clId="{AEB5CB72-E731-4796-B902-35A996324729}" dt="2023-02-20T17:03:54.750" v="107" actId="478"/>
          <ac:spMkLst>
            <pc:docMk/>
            <pc:sldMk cId="1032326816" sldId="347"/>
            <ac:spMk id="7" creationId="{F39E957C-DF9E-A142-1169-B938A48BA223}"/>
          </ac:spMkLst>
        </pc:spChg>
        <pc:spChg chg="del">
          <ac:chgData name="JESUS ROCHA SALAZAR" userId="4e0323458c84468b" providerId="LiveId" clId="{AEB5CB72-E731-4796-B902-35A996324729}" dt="2023-02-20T17:03:56.053" v="108" actId="478"/>
          <ac:spMkLst>
            <pc:docMk/>
            <pc:sldMk cId="1032326816" sldId="347"/>
            <ac:spMk id="8" creationId="{BD9FA975-7289-6914-7E3C-5144802A84E2}"/>
          </ac:spMkLst>
        </pc:spChg>
        <pc:picChg chg="add mod">
          <ac:chgData name="JESUS ROCHA SALAZAR" userId="4e0323458c84468b" providerId="LiveId" clId="{AEB5CB72-E731-4796-B902-35A996324729}" dt="2023-02-21T02:01:15.230" v="115" actId="1076"/>
          <ac:picMkLst>
            <pc:docMk/>
            <pc:sldMk cId="1032326816" sldId="347"/>
            <ac:picMk id="1026" creationId="{1C39E6C7-1D79-B375-809D-868382AB6EE7}"/>
          </ac:picMkLst>
        </pc:picChg>
      </pc:sldChg>
      <pc:sldChg chg="addSp delSp modSp add mod">
        <pc:chgData name="JESUS ROCHA SALAZAR" userId="4e0323458c84468b" providerId="LiveId" clId="{AEB5CB72-E731-4796-B902-35A996324729}" dt="2023-02-21T02:29:10.454" v="562" actId="14100"/>
        <pc:sldMkLst>
          <pc:docMk/>
          <pc:sldMk cId="1037743647" sldId="348"/>
        </pc:sldMkLst>
        <pc:spChg chg="add del">
          <ac:chgData name="JESUS ROCHA SALAZAR" userId="4e0323458c84468b" providerId="LiveId" clId="{AEB5CB72-E731-4796-B902-35A996324729}" dt="2023-02-21T02:04:13.395" v="119" actId="478"/>
          <ac:spMkLst>
            <pc:docMk/>
            <pc:sldMk cId="1037743647" sldId="348"/>
            <ac:spMk id="2" creationId="{C19E8FF7-9378-4DA6-66A2-C1781CCAA397}"/>
          </ac:spMkLst>
        </pc:spChg>
        <pc:spChg chg="mod">
          <ac:chgData name="JESUS ROCHA SALAZAR" userId="4e0323458c84468b" providerId="LiveId" clId="{AEB5CB72-E731-4796-B902-35A996324729}" dt="2023-02-21T02:07:29.532" v="122" actId="20577"/>
          <ac:spMkLst>
            <pc:docMk/>
            <pc:sldMk cId="1037743647" sldId="348"/>
            <ac:spMk id="3" creationId="{00000000-0000-0000-0000-000000000000}"/>
          </ac:spMkLst>
        </pc:spChg>
        <pc:spChg chg="add mod">
          <ac:chgData name="JESUS ROCHA SALAZAR" userId="4e0323458c84468b" providerId="LiveId" clId="{AEB5CB72-E731-4796-B902-35A996324729}" dt="2023-02-21T02:20:02.899" v="325" actId="1076"/>
          <ac:spMkLst>
            <pc:docMk/>
            <pc:sldMk cId="1037743647" sldId="348"/>
            <ac:spMk id="4" creationId="{2B7B83B8-5979-1EAE-07E1-EA52C44AE0B0}"/>
          </ac:spMkLst>
        </pc:spChg>
        <pc:spChg chg="add mod">
          <ac:chgData name="JESUS ROCHA SALAZAR" userId="4e0323458c84468b" providerId="LiveId" clId="{AEB5CB72-E731-4796-B902-35A996324729}" dt="2023-02-21T02:17:26.418" v="300" actId="164"/>
          <ac:spMkLst>
            <pc:docMk/>
            <pc:sldMk cId="1037743647" sldId="348"/>
            <ac:spMk id="5" creationId="{C56E7EDC-FE9F-7969-E3A3-B7BF6B213DFD}"/>
          </ac:spMkLst>
        </pc:spChg>
        <pc:spChg chg="add mod">
          <ac:chgData name="JESUS ROCHA SALAZAR" userId="4e0323458c84468b" providerId="LiveId" clId="{AEB5CB72-E731-4796-B902-35A996324729}" dt="2023-02-21T02:17:26.418" v="300" actId="164"/>
          <ac:spMkLst>
            <pc:docMk/>
            <pc:sldMk cId="1037743647" sldId="348"/>
            <ac:spMk id="8" creationId="{4AD8883D-E6A3-EBDD-2083-A1259FDEFD92}"/>
          </ac:spMkLst>
        </pc:spChg>
        <pc:spChg chg="add mod">
          <ac:chgData name="JESUS ROCHA SALAZAR" userId="4e0323458c84468b" providerId="LiveId" clId="{AEB5CB72-E731-4796-B902-35A996324729}" dt="2023-02-21T02:17:26.418" v="300" actId="164"/>
          <ac:spMkLst>
            <pc:docMk/>
            <pc:sldMk cId="1037743647" sldId="348"/>
            <ac:spMk id="9" creationId="{103180CA-7C0F-35AF-7535-39427DF12C40}"/>
          </ac:spMkLst>
        </pc:spChg>
        <pc:spChg chg="mod">
          <ac:chgData name="JESUS ROCHA SALAZAR" userId="4e0323458c84468b" providerId="LiveId" clId="{AEB5CB72-E731-4796-B902-35A996324729}" dt="2023-02-21T02:17:41.150" v="303"/>
          <ac:spMkLst>
            <pc:docMk/>
            <pc:sldMk cId="1037743647" sldId="348"/>
            <ac:spMk id="15" creationId="{D5FC36CB-5944-7F42-65B3-86CD57BAAB8A}"/>
          </ac:spMkLst>
        </pc:spChg>
        <pc:spChg chg="mod">
          <ac:chgData name="JESUS ROCHA SALAZAR" userId="4e0323458c84468b" providerId="LiveId" clId="{AEB5CB72-E731-4796-B902-35A996324729}" dt="2023-02-21T02:17:41.150" v="303"/>
          <ac:spMkLst>
            <pc:docMk/>
            <pc:sldMk cId="1037743647" sldId="348"/>
            <ac:spMk id="16" creationId="{E1F6B7ED-08F4-CA68-C38B-06A18FBCF815}"/>
          </ac:spMkLst>
        </pc:spChg>
        <pc:spChg chg="mod">
          <ac:chgData name="JESUS ROCHA SALAZAR" userId="4e0323458c84468b" providerId="LiveId" clId="{AEB5CB72-E731-4796-B902-35A996324729}" dt="2023-02-21T02:17:41.150" v="303"/>
          <ac:spMkLst>
            <pc:docMk/>
            <pc:sldMk cId="1037743647" sldId="348"/>
            <ac:spMk id="17" creationId="{191EA86B-3F2D-1527-ECA9-87CCECCD1480}"/>
          </ac:spMkLst>
        </pc:spChg>
        <pc:spChg chg="mod">
          <ac:chgData name="JESUS ROCHA SALAZAR" userId="4e0323458c84468b" providerId="LiveId" clId="{AEB5CB72-E731-4796-B902-35A996324729}" dt="2023-02-21T02:17:45.498" v="305"/>
          <ac:spMkLst>
            <pc:docMk/>
            <pc:sldMk cId="1037743647" sldId="348"/>
            <ac:spMk id="21" creationId="{6D872F60-8DB7-D68D-CBC1-F2C62BFD4614}"/>
          </ac:spMkLst>
        </pc:spChg>
        <pc:spChg chg="mod">
          <ac:chgData name="JESUS ROCHA SALAZAR" userId="4e0323458c84468b" providerId="LiveId" clId="{AEB5CB72-E731-4796-B902-35A996324729}" dt="2023-02-21T02:20:18.571" v="329" actId="20577"/>
          <ac:spMkLst>
            <pc:docMk/>
            <pc:sldMk cId="1037743647" sldId="348"/>
            <ac:spMk id="22" creationId="{A786A944-42F9-7FEE-12DE-529F4434E417}"/>
          </ac:spMkLst>
        </pc:spChg>
        <pc:spChg chg="mod">
          <ac:chgData name="JESUS ROCHA SALAZAR" userId="4e0323458c84468b" providerId="LiveId" clId="{AEB5CB72-E731-4796-B902-35A996324729}" dt="2023-02-21T02:17:45.498" v="305"/>
          <ac:spMkLst>
            <pc:docMk/>
            <pc:sldMk cId="1037743647" sldId="348"/>
            <ac:spMk id="23" creationId="{AE347AAD-D259-8088-284F-9AEF248DBEB5}"/>
          </ac:spMkLst>
        </pc:spChg>
        <pc:spChg chg="mod">
          <ac:chgData name="JESUS ROCHA SALAZAR" userId="4e0323458c84468b" providerId="LiveId" clId="{AEB5CB72-E731-4796-B902-35A996324729}" dt="2023-02-21T02:17:50.772" v="307"/>
          <ac:spMkLst>
            <pc:docMk/>
            <pc:sldMk cId="1037743647" sldId="348"/>
            <ac:spMk id="27" creationId="{DCC20C18-8530-5730-2E96-9DD767353B3E}"/>
          </ac:spMkLst>
        </pc:spChg>
        <pc:spChg chg="mod">
          <ac:chgData name="JESUS ROCHA SALAZAR" userId="4e0323458c84468b" providerId="LiveId" clId="{AEB5CB72-E731-4796-B902-35A996324729}" dt="2023-02-21T02:17:50.772" v="307"/>
          <ac:spMkLst>
            <pc:docMk/>
            <pc:sldMk cId="1037743647" sldId="348"/>
            <ac:spMk id="28" creationId="{9C6F90C1-50F4-6058-FCA7-1A01500BB368}"/>
          </ac:spMkLst>
        </pc:spChg>
        <pc:spChg chg="mod">
          <ac:chgData name="JESUS ROCHA SALAZAR" userId="4e0323458c84468b" providerId="LiveId" clId="{AEB5CB72-E731-4796-B902-35A996324729}" dt="2023-02-21T02:17:50.772" v="307"/>
          <ac:spMkLst>
            <pc:docMk/>
            <pc:sldMk cId="1037743647" sldId="348"/>
            <ac:spMk id="29" creationId="{328C06B2-D8E4-D342-E0E0-2E9C2943B82B}"/>
          </ac:spMkLst>
        </pc:spChg>
        <pc:spChg chg="mod">
          <ac:chgData name="JESUS ROCHA SALAZAR" userId="4e0323458c84468b" providerId="LiveId" clId="{AEB5CB72-E731-4796-B902-35A996324729}" dt="2023-02-21T02:17:54.060" v="309"/>
          <ac:spMkLst>
            <pc:docMk/>
            <pc:sldMk cId="1037743647" sldId="348"/>
            <ac:spMk id="33" creationId="{85137CCE-B2E4-CAE5-75D0-F07F8BD8271B}"/>
          </ac:spMkLst>
        </pc:spChg>
        <pc:spChg chg="mod">
          <ac:chgData name="JESUS ROCHA SALAZAR" userId="4e0323458c84468b" providerId="LiveId" clId="{AEB5CB72-E731-4796-B902-35A996324729}" dt="2023-02-21T02:17:54.060" v="309"/>
          <ac:spMkLst>
            <pc:docMk/>
            <pc:sldMk cId="1037743647" sldId="348"/>
            <ac:spMk id="34" creationId="{F227FB15-5CCA-46E7-E4DE-697A8F7253D9}"/>
          </ac:spMkLst>
        </pc:spChg>
        <pc:spChg chg="mod">
          <ac:chgData name="JESUS ROCHA SALAZAR" userId="4e0323458c84468b" providerId="LiveId" clId="{AEB5CB72-E731-4796-B902-35A996324729}" dt="2023-02-21T02:17:54.060" v="309"/>
          <ac:spMkLst>
            <pc:docMk/>
            <pc:sldMk cId="1037743647" sldId="348"/>
            <ac:spMk id="35" creationId="{157332E5-0252-4C63-0211-EEA3EBF48188}"/>
          </ac:spMkLst>
        </pc:spChg>
        <pc:spChg chg="mod">
          <ac:chgData name="JESUS ROCHA SALAZAR" userId="4e0323458c84468b" providerId="LiveId" clId="{AEB5CB72-E731-4796-B902-35A996324729}" dt="2023-02-21T02:18:01.329" v="311"/>
          <ac:spMkLst>
            <pc:docMk/>
            <pc:sldMk cId="1037743647" sldId="348"/>
            <ac:spMk id="39" creationId="{04E2F737-7B8F-D3C9-3D38-3721456D4920}"/>
          </ac:spMkLst>
        </pc:spChg>
        <pc:spChg chg="mod">
          <ac:chgData name="JESUS ROCHA SALAZAR" userId="4e0323458c84468b" providerId="LiveId" clId="{AEB5CB72-E731-4796-B902-35A996324729}" dt="2023-02-21T02:18:01.329" v="311"/>
          <ac:spMkLst>
            <pc:docMk/>
            <pc:sldMk cId="1037743647" sldId="348"/>
            <ac:spMk id="40" creationId="{4E7F94B6-F62A-3531-B0A5-12B80DA08960}"/>
          </ac:spMkLst>
        </pc:spChg>
        <pc:spChg chg="mod">
          <ac:chgData name="JESUS ROCHA SALAZAR" userId="4e0323458c84468b" providerId="LiveId" clId="{AEB5CB72-E731-4796-B902-35A996324729}" dt="2023-02-21T02:18:01.329" v="311"/>
          <ac:spMkLst>
            <pc:docMk/>
            <pc:sldMk cId="1037743647" sldId="348"/>
            <ac:spMk id="41" creationId="{BE7562CC-ED18-CB7A-85FF-FDD5BBA5BDDA}"/>
          </ac:spMkLst>
        </pc:spChg>
        <pc:spChg chg="mod">
          <ac:chgData name="JESUS ROCHA SALAZAR" userId="4e0323458c84468b" providerId="LiveId" clId="{AEB5CB72-E731-4796-B902-35A996324729}" dt="2023-02-21T02:18:21.147" v="314"/>
          <ac:spMkLst>
            <pc:docMk/>
            <pc:sldMk cId="1037743647" sldId="348"/>
            <ac:spMk id="45" creationId="{110497F0-41CB-9591-588C-5F19AFB744F0}"/>
          </ac:spMkLst>
        </pc:spChg>
        <pc:spChg chg="mod">
          <ac:chgData name="JESUS ROCHA SALAZAR" userId="4e0323458c84468b" providerId="LiveId" clId="{AEB5CB72-E731-4796-B902-35A996324729}" dt="2023-02-21T02:18:21.147" v="314"/>
          <ac:spMkLst>
            <pc:docMk/>
            <pc:sldMk cId="1037743647" sldId="348"/>
            <ac:spMk id="46" creationId="{ECC2B9E7-6F69-0FB2-D037-50ED9240EED1}"/>
          </ac:spMkLst>
        </pc:spChg>
        <pc:spChg chg="mod">
          <ac:chgData name="JESUS ROCHA SALAZAR" userId="4e0323458c84468b" providerId="LiveId" clId="{AEB5CB72-E731-4796-B902-35A996324729}" dt="2023-02-21T02:18:21.147" v="314"/>
          <ac:spMkLst>
            <pc:docMk/>
            <pc:sldMk cId="1037743647" sldId="348"/>
            <ac:spMk id="47" creationId="{5E261ECA-4BF3-0D7C-A5F4-56E4D2552E27}"/>
          </ac:spMkLst>
        </pc:spChg>
        <pc:spChg chg="mod">
          <ac:chgData name="JESUS ROCHA SALAZAR" userId="4e0323458c84468b" providerId="LiveId" clId="{AEB5CB72-E731-4796-B902-35A996324729}" dt="2023-02-21T02:18:29.978" v="316"/>
          <ac:spMkLst>
            <pc:docMk/>
            <pc:sldMk cId="1037743647" sldId="348"/>
            <ac:spMk id="51" creationId="{F0AC54E1-0BD9-0184-5453-23B1872F89FE}"/>
          </ac:spMkLst>
        </pc:spChg>
        <pc:spChg chg="mod">
          <ac:chgData name="JESUS ROCHA SALAZAR" userId="4e0323458c84468b" providerId="LiveId" clId="{AEB5CB72-E731-4796-B902-35A996324729}" dt="2023-02-21T02:18:29.978" v="316"/>
          <ac:spMkLst>
            <pc:docMk/>
            <pc:sldMk cId="1037743647" sldId="348"/>
            <ac:spMk id="52" creationId="{476DE1B3-0109-3B99-E3AD-EDA77C34645C}"/>
          </ac:spMkLst>
        </pc:spChg>
        <pc:spChg chg="mod">
          <ac:chgData name="JESUS ROCHA SALAZAR" userId="4e0323458c84468b" providerId="LiveId" clId="{AEB5CB72-E731-4796-B902-35A996324729}" dt="2023-02-21T02:18:29.978" v="316"/>
          <ac:spMkLst>
            <pc:docMk/>
            <pc:sldMk cId="1037743647" sldId="348"/>
            <ac:spMk id="53" creationId="{C951B834-D278-FEBB-FA0D-B5F60E712A5A}"/>
          </ac:spMkLst>
        </pc:spChg>
        <pc:spChg chg="mod">
          <ac:chgData name="JESUS ROCHA SALAZAR" userId="4e0323458c84468b" providerId="LiveId" clId="{AEB5CB72-E731-4796-B902-35A996324729}" dt="2023-02-21T02:18:39.870" v="318"/>
          <ac:spMkLst>
            <pc:docMk/>
            <pc:sldMk cId="1037743647" sldId="348"/>
            <ac:spMk id="57" creationId="{36854670-6A43-3F70-79FB-8F39B4C96CE2}"/>
          </ac:spMkLst>
        </pc:spChg>
        <pc:spChg chg="mod">
          <ac:chgData name="JESUS ROCHA SALAZAR" userId="4e0323458c84468b" providerId="LiveId" clId="{AEB5CB72-E731-4796-B902-35A996324729}" dt="2023-02-21T02:18:39.870" v="318"/>
          <ac:spMkLst>
            <pc:docMk/>
            <pc:sldMk cId="1037743647" sldId="348"/>
            <ac:spMk id="58" creationId="{5DAFFC6F-7235-FF53-BC66-FE14F204C608}"/>
          </ac:spMkLst>
        </pc:spChg>
        <pc:spChg chg="mod">
          <ac:chgData name="JESUS ROCHA SALAZAR" userId="4e0323458c84468b" providerId="LiveId" clId="{AEB5CB72-E731-4796-B902-35A996324729}" dt="2023-02-21T02:18:39.870" v="318"/>
          <ac:spMkLst>
            <pc:docMk/>
            <pc:sldMk cId="1037743647" sldId="348"/>
            <ac:spMk id="59" creationId="{3E647147-1E06-4FCE-52D5-5B970BC4AC40}"/>
          </ac:spMkLst>
        </pc:spChg>
        <pc:spChg chg="add mod">
          <ac:chgData name="JESUS ROCHA SALAZAR" userId="4e0323458c84468b" providerId="LiveId" clId="{AEB5CB72-E731-4796-B902-35A996324729}" dt="2023-02-21T02:21:31.718" v="436" actId="1076"/>
          <ac:spMkLst>
            <pc:docMk/>
            <pc:sldMk cId="1037743647" sldId="348"/>
            <ac:spMk id="60" creationId="{7A54C10B-BCBB-2A00-7ABB-DCA02E2F3DAF}"/>
          </ac:spMkLst>
        </pc:spChg>
        <pc:spChg chg="add mod">
          <ac:chgData name="JESUS ROCHA SALAZAR" userId="4e0323458c84468b" providerId="LiveId" clId="{AEB5CB72-E731-4796-B902-35A996324729}" dt="2023-02-21T02:21:59.579" v="440" actId="1076"/>
          <ac:spMkLst>
            <pc:docMk/>
            <pc:sldMk cId="1037743647" sldId="348"/>
            <ac:spMk id="63" creationId="{F574299D-50FB-C4E6-2B6C-19265E6ED676}"/>
          </ac:spMkLst>
        </pc:spChg>
        <pc:spChg chg="add mod">
          <ac:chgData name="JESUS ROCHA SALAZAR" userId="4e0323458c84468b" providerId="LiveId" clId="{AEB5CB72-E731-4796-B902-35A996324729}" dt="2023-02-21T02:22:04.372" v="442" actId="1076"/>
          <ac:spMkLst>
            <pc:docMk/>
            <pc:sldMk cId="1037743647" sldId="348"/>
            <ac:spMk id="1024" creationId="{0EBA7529-B5DA-34FD-B3C4-DF8AAA8EEE73}"/>
          </ac:spMkLst>
        </pc:spChg>
        <pc:spChg chg="add mod">
          <ac:chgData name="JESUS ROCHA SALAZAR" userId="4e0323458c84468b" providerId="LiveId" clId="{AEB5CB72-E731-4796-B902-35A996324729}" dt="2023-02-21T02:22:13.452" v="444" actId="1076"/>
          <ac:spMkLst>
            <pc:docMk/>
            <pc:sldMk cId="1037743647" sldId="348"/>
            <ac:spMk id="1025" creationId="{2A9B96A5-5872-63C8-BBCC-9A8517A970CD}"/>
          </ac:spMkLst>
        </pc:spChg>
        <pc:spChg chg="add mod">
          <ac:chgData name="JESUS ROCHA SALAZAR" userId="4e0323458c84468b" providerId="LiveId" clId="{AEB5CB72-E731-4796-B902-35A996324729}" dt="2023-02-21T02:22:20.971" v="446" actId="1076"/>
          <ac:spMkLst>
            <pc:docMk/>
            <pc:sldMk cId="1037743647" sldId="348"/>
            <ac:spMk id="1027" creationId="{4BEB607B-1F0F-14DC-6095-68BD46E2A447}"/>
          </ac:spMkLst>
        </pc:spChg>
        <pc:spChg chg="add mod">
          <ac:chgData name="JESUS ROCHA SALAZAR" userId="4e0323458c84468b" providerId="LiveId" clId="{AEB5CB72-E731-4796-B902-35A996324729}" dt="2023-02-21T02:23:47.675" v="487" actId="1076"/>
          <ac:spMkLst>
            <pc:docMk/>
            <pc:sldMk cId="1037743647" sldId="348"/>
            <ac:spMk id="1028" creationId="{EC6A9815-A929-3A99-7B90-69DC26F3C4D9}"/>
          </ac:spMkLst>
        </pc:spChg>
        <pc:spChg chg="add mod">
          <ac:chgData name="JESUS ROCHA SALAZAR" userId="4e0323458c84468b" providerId="LiveId" clId="{AEB5CB72-E731-4796-B902-35A996324729}" dt="2023-02-21T02:23:44.541" v="486" actId="1076"/>
          <ac:spMkLst>
            <pc:docMk/>
            <pc:sldMk cId="1037743647" sldId="348"/>
            <ac:spMk id="1029" creationId="{13B8574B-19E6-6694-C10D-A1D5FCF2D687}"/>
          </ac:spMkLst>
        </pc:spChg>
        <pc:spChg chg="add mod">
          <ac:chgData name="JESUS ROCHA SALAZAR" userId="4e0323458c84468b" providerId="LiveId" clId="{AEB5CB72-E731-4796-B902-35A996324729}" dt="2023-02-21T02:23:37.557" v="485" actId="1076"/>
          <ac:spMkLst>
            <pc:docMk/>
            <pc:sldMk cId="1037743647" sldId="348"/>
            <ac:spMk id="1030" creationId="{9196096C-8631-F326-B986-0C150360BC49}"/>
          </ac:spMkLst>
        </pc:spChg>
        <pc:spChg chg="add mod">
          <ac:chgData name="JESUS ROCHA SALAZAR" userId="4e0323458c84468b" providerId="LiveId" clId="{AEB5CB72-E731-4796-B902-35A996324729}" dt="2023-02-21T02:23:25.055" v="477" actId="1076"/>
          <ac:spMkLst>
            <pc:docMk/>
            <pc:sldMk cId="1037743647" sldId="348"/>
            <ac:spMk id="1031" creationId="{664601A5-A608-785E-12BE-25BFBC3BF4AA}"/>
          </ac:spMkLst>
        </pc:spChg>
        <pc:spChg chg="add del">
          <ac:chgData name="JESUS ROCHA SALAZAR" userId="4e0323458c84468b" providerId="LiveId" clId="{AEB5CB72-E731-4796-B902-35A996324729}" dt="2023-02-21T02:24:25.449" v="489" actId="478"/>
          <ac:spMkLst>
            <pc:docMk/>
            <pc:sldMk cId="1037743647" sldId="348"/>
            <ac:spMk id="1032" creationId="{22B6E1EC-8EBD-E507-355A-EABE6B03D318}"/>
          </ac:spMkLst>
        </pc:spChg>
        <pc:spChg chg="add mod">
          <ac:chgData name="JESUS ROCHA SALAZAR" userId="4e0323458c84468b" providerId="LiveId" clId="{AEB5CB72-E731-4796-B902-35A996324729}" dt="2023-02-21T02:29:10.454" v="562" actId="14100"/>
          <ac:spMkLst>
            <pc:docMk/>
            <pc:sldMk cId="1037743647" sldId="348"/>
            <ac:spMk id="1033" creationId="{4A727F66-E66C-C4F3-AB49-398883FCBAB4}"/>
          </ac:spMkLst>
        </pc:spChg>
        <pc:spChg chg="add mod">
          <ac:chgData name="JESUS ROCHA SALAZAR" userId="4e0323458c84468b" providerId="LiveId" clId="{AEB5CB72-E731-4796-B902-35A996324729}" dt="2023-02-21T02:28:40.765" v="536" actId="1076"/>
          <ac:spMkLst>
            <pc:docMk/>
            <pc:sldMk cId="1037743647" sldId="348"/>
            <ac:spMk id="1034" creationId="{3C9B7ADC-433B-F93F-2590-CB99496B4F33}"/>
          </ac:spMkLst>
        </pc:spChg>
        <pc:grpChg chg="add mod">
          <ac:chgData name="JESUS ROCHA SALAZAR" userId="4e0323458c84468b" providerId="LiveId" clId="{AEB5CB72-E731-4796-B902-35A996324729}" dt="2023-02-21T02:17:38.667" v="302" actId="164"/>
          <ac:grpSpMkLst>
            <pc:docMk/>
            <pc:sldMk cId="1037743647" sldId="348"/>
            <ac:grpSpMk id="10" creationId="{EF208489-34D7-A641-17FD-3446411EAB12}"/>
          </ac:grpSpMkLst>
        </pc:grpChg>
        <pc:grpChg chg="add mod">
          <ac:chgData name="JESUS ROCHA SALAZAR" userId="4e0323458c84468b" providerId="LiveId" clId="{AEB5CB72-E731-4796-B902-35A996324729}" dt="2023-02-21T02:20:25.194" v="331" actId="1076"/>
          <ac:grpSpMkLst>
            <pc:docMk/>
            <pc:sldMk cId="1037743647" sldId="348"/>
            <ac:grpSpMk id="11" creationId="{A1427EDE-383A-DB9A-C516-B6E575345DEC}"/>
          </ac:grpSpMkLst>
        </pc:grpChg>
        <pc:grpChg chg="add mod">
          <ac:chgData name="JESUS ROCHA SALAZAR" userId="4e0323458c84468b" providerId="LiveId" clId="{AEB5CB72-E731-4796-B902-35A996324729}" dt="2023-02-21T02:20:33.474" v="332" actId="1076"/>
          <ac:grpSpMkLst>
            <pc:docMk/>
            <pc:sldMk cId="1037743647" sldId="348"/>
            <ac:grpSpMk id="12" creationId="{19FC02D1-A77B-9E45-281A-A220898D694F}"/>
          </ac:grpSpMkLst>
        </pc:grpChg>
        <pc:grpChg chg="mod">
          <ac:chgData name="JESUS ROCHA SALAZAR" userId="4e0323458c84468b" providerId="LiveId" clId="{AEB5CB72-E731-4796-B902-35A996324729}" dt="2023-02-21T02:17:41.150" v="303"/>
          <ac:grpSpMkLst>
            <pc:docMk/>
            <pc:sldMk cId="1037743647" sldId="348"/>
            <ac:grpSpMk id="13" creationId="{36BBB026-A88E-CF48-A3AF-472F5771E31D}"/>
          </ac:grpSpMkLst>
        </pc:grpChg>
        <pc:grpChg chg="add del mod">
          <ac:chgData name="JESUS ROCHA SALAZAR" userId="4e0323458c84468b" providerId="LiveId" clId="{AEB5CB72-E731-4796-B902-35A996324729}" dt="2023-02-21T02:20:20.614" v="330" actId="478"/>
          <ac:grpSpMkLst>
            <pc:docMk/>
            <pc:sldMk cId="1037743647" sldId="348"/>
            <ac:grpSpMk id="18" creationId="{20163526-5E87-740F-4CD9-A35180AC3420}"/>
          </ac:grpSpMkLst>
        </pc:grpChg>
        <pc:grpChg chg="mod">
          <ac:chgData name="JESUS ROCHA SALAZAR" userId="4e0323458c84468b" providerId="LiveId" clId="{AEB5CB72-E731-4796-B902-35A996324729}" dt="2023-02-21T02:17:45.498" v="305"/>
          <ac:grpSpMkLst>
            <pc:docMk/>
            <pc:sldMk cId="1037743647" sldId="348"/>
            <ac:grpSpMk id="19" creationId="{946BAE1A-128B-8AF1-56A2-0D87BD3E072E}"/>
          </ac:grpSpMkLst>
        </pc:grpChg>
        <pc:grpChg chg="add mod">
          <ac:chgData name="JESUS ROCHA SALAZAR" userId="4e0323458c84468b" providerId="LiveId" clId="{AEB5CB72-E731-4796-B902-35A996324729}" dt="2023-02-21T02:20:37.511" v="333" actId="1076"/>
          <ac:grpSpMkLst>
            <pc:docMk/>
            <pc:sldMk cId="1037743647" sldId="348"/>
            <ac:grpSpMk id="24" creationId="{0E29B7FD-E9CB-A546-B427-251BAF5C0A1A}"/>
          </ac:grpSpMkLst>
        </pc:grpChg>
        <pc:grpChg chg="mod">
          <ac:chgData name="JESUS ROCHA SALAZAR" userId="4e0323458c84468b" providerId="LiveId" clId="{AEB5CB72-E731-4796-B902-35A996324729}" dt="2023-02-21T02:17:50.772" v="307"/>
          <ac:grpSpMkLst>
            <pc:docMk/>
            <pc:sldMk cId="1037743647" sldId="348"/>
            <ac:grpSpMk id="25" creationId="{46AE02CB-054D-F8EB-99EF-5DD2BA3F7B31}"/>
          </ac:grpSpMkLst>
        </pc:grpChg>
        <pc:grpChg chg="add mod">
          <ac:chgData name="JESUS ROCHA SALAZAR" userId="4e0323458c84468b" providerId="LiveId" clId="{AEB5CB72-E731-4796-B902-35A996324729}" dt="2023-02-21T02:20:42.534" v="334" actId="1076"/>
          <ac:grpSpMkLst>
            <pc:docMk/>
            <pc:sldMk cId="1037743647" sldId="348"/>
            <ac:grpSpMk id="30" creationId="{B2B1679A-0060-CB41-D03D-E3A669C2A7C6}"/>
          </ac:grpSpMkLst>
        </pc:grpChg>
        <pc:grpChg chg="mod">
          <ac:chgData name="JESUS ROCHA SALAZAR" userId="4e0323458c84468b" providerId="LiveId" clId="{AEB5CB72-E731-4796-B902-35A996324729}" dt="2023-02-21T02:17:54.060" v="309"/>
          <ac:grpSpMkLst>
            <pc:docMk/>
            <pc:sldMk cId="1037743647" sldId="348"/>
            <ac:grpSpMk id="31" creationId="{BC8809CB-7749-CEF5-C1F6-6C14FCA2D863}"/>
          </ac:grpSpMkLst>
        </pc:grpChg>
        <pc:grpChg chg="add del mod">
          <ac:chgData name="JESUS ROCHA SALAZAR" userId="4e0323458c84468b" providerId="LiveId" clId="{AEB5CB72-E731-4796-B902-35A996324729}" dt="2023-02-21T02:19:52.651" v="323" actId="478"/>
          <ac:grpSpMkLst>
            <pc:docMk/>
            <pc:sldMk cId="1037743647" sldId="348"/>
            <ac:grpSpMk id="36" creationId="{369887C3-A058-5C07-6F0A-C1DC21D6FBCE}"/>
          </ac:grpSpMkLst>
        </pc:grpChg>
        <pc:grpChg chg="mod">
          <ac:chgData name="JESUS ROCHA SALAZAR" userId="4e0323458c84468b" providerId="LiveId" clId="{AEB5CB72-E731-4796-B902-35A996324729}" dt="2023-02-21T02:18:01.329" v="311"/>
          <ac:grpSpMkLst>
            <pc:docMk/>
            <pc:sldMk cId="1037743647" sldId="348"/>
            <ac:grpSpMk id="37" creationId="{A5CB638E-5C01-F38F-8EF4-30CB13D40B35}"/>
          </ac:grpSpMkLst>
        </pc:grpChg>
        <pc:grpChg chg="add del mod">
          <ac:chgData name="JESUS ROCHA SALAZAR" userId="4e0323458c84468b" providerId="LiveId" clId="{AEB5CB72-E731-4796-B902-35A996324729}" dt="2023-02-21T02:19:52.080" v="322" actId="478"/>
          <ac:grpSpMkLst>
            <pc:docMk/>
            <pc:sldMk cId="1037743647" sldId="348"/>
            <ac:grpSpMk id="42" creationId="{64111E36-603A-C259-D4EE-3DA3F148959C}"/>
          </ac:grpSpMkLst>
        </pc:grpChg>
        <pc:grpChg chg="mod">
          <ac:chgData name="JESUS ROCHA SALAZAR" userId="4e0323458c84468b" providerId="LiveId" clId="{AEB5CB72-E731-4796-B902-35A996324729}" dt="2023-02-21T02:18:21.147" v="314"/>
          <ac:grpSpMkLst>
            <pc:docMk/>
            <pc:sldMk cId="1037743647" sldId="348"/>
            <ac:grpSpMk id="43" creationId="{4DA0ADF4-7F24-B5F9-ADA6-452A82A00663}"/>
          </ac:grpSpMkLst>
        </pc:grpChg>
        <pc:grpChg chg="add del mod">
          <ac:chgData name="JESUS ROCHA SALAZAR" userId="4e0323458c84468b" providerId="LiveId" clId="{AEB5CB72-E731-4796-B902-35A996324729}" dt="2023-02-21T02:19:51.586" v="321" actId="478"/>
          <ac:grpSpMkLst>
            <pc:docMk/>
            <pc:sldMk cId="1037743647" sldId="348"/>
            <ac:grpSpMk id="48" creationId="{EE12BC8B-C5F2-E31D-2234-5F72B009AF3D}"/>
          </ac:grpSpMkLst>
        </pc:grpChg>
        <pc:grpChg chg="mod">
          <ac:chgData name="JESUS ROCHA SALAZAR" userId="4e0323458c84468b" providerId="LiveId" clId="{AEB5CB72-E731-4796-B902-35A996324729}" dt="2023-02-21T02:18:29.978" v="316"/>
          <ac:grpSpMkLst>
            <pc:docMk/>
            <pc:sldMk cId="1037743647" sldId="348"/>
            <ac:grpSpMk id="49" creationId="{B6CC3792-0455-8E52-37A5-26E558AFE93B}"/>
          </ac:grpSpMkLst>
        </pc:grpChg>
        <pc:grpChg chg="add del mod">
          <ac:chgData name="JESUS ROCHA SALAZAR" userId="4e0323458c84468b" providerId="LiveId" clId="{AEB5CB72-E731-4796-B902-35A996324729}" dt="2023-02-21T02:19:50.791" v="320" actId="478"/>
          <ac:grpSpMkLst>
            <pc:docMk/>
            <pc:sldMk cId="1037743647" sldId="348"/>
            <ac:grpSpMk id="54" creationId="{5160CA0F-2318-F6DD-1712-827C3C112E3A}"/>
          </ac:grpSpMkLst>
        </pc:grpChg>
        <pc:grpChg chg="mod">
          <ac:chgData name="JESUS ROCHA SALAZAR" userId="4e0323458c84468b" providerId="LiveId" clId="{AEB5CB72-E731-4796-B902-35A996324729}" dt="2023-02-21T02:18:39.870" v="318"/>
          <ac:grpSpMkLst>
            <pc:docMk/>
            <pc:sldMk cId="1037743647" sldId="348"/>
            <ac:grpSpMk id="55" creationId="{A635BAE2-6EA2-C87F-C32C-B4FD153D15E6}"/>
          </ac:grpSpMkLst>
        </pc:grpChg>
        <pc:picChg chg="del">
          <ac:chgData name="JESUS ROCHA SALAZAR" userId="4e0323458c84468b" providerId="LiveId" clId="{AEB5CB72-E731-4796-B902-35A996324729}" dt="2023-02-21T02:01:36.218" v="117" actId="478"/>
          <ac:picMkLst>
            <pc:docMk/>
            <pc:sldMk cId="1037743647" sldId="348"/>
            <ac:picMk id="1026" creationId="{1C39E6C7-1D79-B375-809D-868382AB6EE7}"/>
          </ac:picMkLst>
        </pc:picChg>
        <pc:cxnChg chg="add mod ord">
          <ac:chgData name="JESUS ROCHA SALAZAR" userId="4e0323458c84468b" providerId="LiveId" clId="{AEB5CB72-E731-4796-B902-35A996324729}" dt="2023-02-21T02:17:38.667" v="302" actId="164"/>
          <ac:cxnSpMkLst>
            <pc:docMk/>
            <pc:sldMk cId="1037743647" sldId="348"/>
            <ac:cxnSpMk id="7" creationId="{F5996C90-C70D-EA7F-8205-1E19AE80B2FF}"/>
          </ac:cxnSpMkLst>
        </pc:cxnChg>
        <pc:cxnChg chg="mod">
          <ac:chgData name="JESUS ROCHA SALAZAR" userId="4e0323458c84468b" providerId="LiveId" clId="{AEB5CB72-E731-4796-B902-35A996324729}" dt="2023-02-21T02:17:41.150" v="303"/>
          <ac:cxnSpMkLst>
            <pc:docMk/>
            <pc:sldMk cId="1037743647" sldId="348"/>
            <ac:cxnSpMk id="14" creationId="{7FF15D87-DEDA-481E-EF4F-37099EF06A39}"/>
          </ac:cxnSpMkLst>
        </pc:cxnChg>
        <pc:cxnChg chg="mod">
          <ac:chgData name="JESUS ROCHA SALAZAR" userId="4e0323458c84468b" providerId="LiveId" clId="{AEB5CB72-E731-4796-B902-35A996324729}" dt="2023-02-21T02:17:45.498" v="305"/>
          <ac:cxnSpMkLst>
            <pc:docMk/>
            <pc:sldMk cId="1037743647" sldId="348"/>
            <ac:cxnSpMk id="20" creationId="{66E517FB-D535-DCA8-F36E-39C31291E06D}"/>
          </ac:cxnSpMkLst>
        </pc:cxnChg>
        <pc:cxnChg chg="mod">
          <ac:chgData name="JESUS ROCHA SALAZAR" userId="4e0323458c84468b" providerId="LiveId" clId="{AEB5CB72-E731-4796-B902-35A996324729}" dt="2023-02-21T02:17:50.772" v="307"/>
          <ac:cxnSpMkLst>
            <pc:docMk/>
            <pc:sldMk cId="1037743647" sldId="348"/>
            <ac:cxnSpMk id="26" creationId="{D1397AE4-BBC3-68D9-A9BC-CB161CC71446}"/>
          </ac:cxnSpMkLst>
        </pc:cxnChg>
        <pc:cxnChg chg="mod">
          <ac:chgData name="JESUS ROCHA SALAZAR" userId="4e0323458c84468b" providerId="LiveId" clId="{AEB5CB72-E731-4796-B902-35A996324729}" dt="2023-02-21T02:17:54.060" v="309"/>
          <ac:cxnSpMkLst>
            <pc:docMk/>
            <pc:sldMk cId="1037743647" sldId="348"/>
            <ac:cxnSpMk id="32" creationId="{FB57D8A0-079F-F845-A5CB-6D04A21E1A0E}"/>
          </ac:cxnSpMkLst>
        </pc:cxnChg>
        <pc:cxnChg chg="mod">
          <ac:chgData name="JESUS ROCHA SALAZAR" userId="4e0323458c84468b" providerId="LiveId" clId="{AEB5CB72-E731-4796-B902-35A996324729}" dt="2023-02-21T02:18:01.329" v="311"/>
          <ac:cxnSpMkLst>
            <pc:docMk/>
            <pc:sldMk cId="1037743647" sldId="348"/>
            <ac:cxnSpMk id="38" creationId="{37C95677-84C6-BB37-1268-6ABB41F0B189}"/>
          </ac:cxnSpMkLst>
        </pc:cxnChg>
        <pc:cxnChg chg="mod">
          <ac:chgData name="JESUS ROCHA SALAZAR" userId="4e0323458c84468b" providerId="LiveId" clId="{AEB5CB72-E731-4796-B902-35A996324729}" dt="2023-02-21T02:18:21.147" v="314"/>
          <ac:cxnSpMkLst>
            <pc:docMk/>
            <pc:sldMk cId="1037743647" sldId="348"/>
            <ac:cxnSpMk id="44" creationId="{228E44B7-E390-DE57-E4E8-CE85E7325D3F}"/>
          </ac:cxnSpMkLst>
        </pc:cxnChg>
        <pc:cxnChg chg="mod">
          <ac:chgData name="JESUS ROCHA SALAZAR" userId="4e0323458c84468b" providerId="LiveId" clId="{AEB5CB72-E731-4796-B902-35A996324729}" dt="2023-02-21T02:18:29.978" v="316"/>
          <ac:cxnSpMkLst>
            <pc:docMk/>
            <pc:sldMk cId="1037743647" sldId="348"/>
            <ac:cxnSpMk id="50" creationId="{DAA83F3A-AD9C-0E63-F5B3-233D77EFDFD9}"/>
          </ac:cxnSpMkLst>
        </pc:cxnChg>
        <pc:cxnChg chg="mod">
          <ac:chgData name="JESUS ROCHA SALAZAR" userId="4e0323458c84468b" providerId="LiveId" clId="{AEB5CB72-E731-4796-B902-35A996324729}" dt="2023-02-21T02:18:39.870" v="318"/>
          <ac:cxnSpMkLst>
            <pc:docMk/>
            <pc:sldMk cId="1037743647" sldId="348"/>
            <ac:cxnSpMk id="56" creationId="{B73CAE02-78E3-E37E-76C7-2E36F1AA56B6}"/>
          </ac:cxnSpMkLst>
        </pc:cxnChg>
        <pc:cxnChg chg="add del">
          <ac:chgData name="JESUS ROCHA SALAZAR" userId="4e0323458c84468b" providerId="LiveId" clId="{AEB5CB72-E731-4796-B902-35A996324729}" dt="2023-02-21T02:21:46.653" v="438" actId="478"/>
          <ac:cxnSpMkLst>
            <pc:docMk/>
            <pc:sldMk cId="1037743647" sldId="348"/>
            <ac:cxnSpMk id="62" creationId="{ED9EE116-AEBB-8307-9A62-7AF87156B273}"/>
          </ac:cxnSpMkLst>
        </pc:cxnChg>
      </pc:sldChg>
    </pc:docChg>
  </pc:docChgLst>
  <pc:docChgLst>
    <pc:chgData name="JESUS ROCHA SALAZAR" userId="4e0323458c84468b" providerId="LiveId" clId="{CA137604-C5CE-445E-95A1-252D1C8DEECA}"/>
    <pc:docChg chg="undo custSel addSld delSld modSld modSection">
      <pc:chgData name="JESUS ROCHA SALAZAR" userId="4e0323458c84468b" providerId="LiveId" clId="{CA137604-C5CE-445E-95A1-252D1C8DEECA}" dt="2022-06-21T23:11:36.311" v="1360" actId="20577"/>
      <pc:docMkLst>
        <pc:docMk/>
      </pc:docMkLst>
      <pc:sldChg chg="modSp mod">
        <pc:chgData name="JESUS ROCHA SALAZAR" userId="4e0323458c84468b" providerId="LiveId" clId="{CA137604-C5CE-445E-95A1-252D1C8DEECA}" dt="2022-06-20T23:53:32.440" v="22" actId="20577"/>
        <pc:sldMkLst>
          <pc:docMk/>
          <pc:sldMk cId="2471807738" sldId="256"/>
        </pc:sldMkLst>
        <pc:spChg chg="mod">
          <ac:chgData name="JESUS ROCHA SALAZAR" userId="4e0323458c84468b" providerId="LiveId" clId="{CA137604-C5CE-445E-95A1-252D1C8DEECA}" dt="2022-06-20T23:53:23.571" v="15" actId="20577"/>
          <ac:spMkLst>
            <pc:docMk/>
            <pc:sldMk cId="2471807738" sldId="256"/>
            <ac:spMk id="2" creationId="{00000000-0000-0000-0000-000000000000}"/>
          </ac:spMkLst>
        </pc:spChg>
        <pc:spChg chg="mod">
          <ac:chgData name="JESUS ROCHA SALAZAR" userId="4e0323458c84468b" providerId="LiveId" clId="{CA137604-C5CE-445E-95A1-252D1C8DEECA}" dt="2022-06-20T23:53:32.440" v="22" actId="20577"/>
          <ac:spMkLst>
            <pc:docMk/>
            <pc:sldMk cId="2471807738" sldId="256"/>
            <ac:spMk id="5" creationId="{757E0AFA-14C0-4DC7-9018-DFC6BAACEFA6}"/>
          </ac:spMkLst>
        </pc:spChg>
      </pc:sldChg>
      <pc:sldChg chg="addSp delSp modSp mod">
        <pc:chgData name="JESUS ROCHA SALAZAR" userId="4e0323458c84468b" providerId="LiveId" clId="{CA137604-C5CE-445E-95A1-252D1C8DEECA}" dt="2022-06-21T01:31:37.774" v="772" actId="1076"/>
        <pc:sldMkLst>
          <pc:docMk/>
          <pc:sldMk cId="958036878" sldId="281"/>
        </pc:sldMkLst>
        <pc:spChg chg="mod">
          <ac:chgData name="JESUS ROCHA SALAZAR" userId="4e0323458c84468b" providerId="LiveId" clId="{CA137604-C5CE-445E-95A1-252D1C8DEECA}" dt="2022-06-20T23:59:00.853" v="45" actId="1038"/>
          <ac:spMkLst>
            <pc:docMk/>
            <pc:sldMk cId="958036878" sldId="281"/>
            <ac:spMk id="3" creationId="{00000000-0000-0000-0000-000000000000}"/>
          </ac:spMkLst>
        </pc:spChg>
        <pc:spChg chg="mod">
          <ac:chgData name="JESUS ROCHA SALAZAR" userId="4e0323458c84468b" providerId="LiveId" clId="{CA137604-C5CE-445E-95A1-252D1C8DEECA}" dt="2022-06-21T01:31:18.450" v="767" actId="1076"/>
          <ac:spMkLst>
            <pc:docMk/>
            <pc:sldMk cId="958036878" sldId="281"/>
            <ac:spMk id="4" creationId="{A3CB0F0B-1298-8BF2-098F-E676363D8F7B}"/>
          </ac:spMkLst>
        </pc:spChg>
        <pc:spChg chg="add mod">
          <ac:chgData name="JESUS ROCHA SALAZAR" userId="4e0323458c84468b" providerId="LiveId" clId="{CA137604-C5CE-445E-95A1-252D1C8DEECA}" dt="2022-06-21T00:04:44.427" v="58" actId="20577"/>
          <ac:spMkLst>
            <pc:docMk/>
            <pc:sldMk cId="958036878" sldId="281"/>
            <ac:spMk id="6" creationId="{ACCD85EA-9074-4316-E8CF-092EF9CC7E31}"/>
          </ac:spMkLst>
        </pc:spChg>
        <pc:picChg chg="del">
          <ac:chgData name="JESUS ROCHA SALAZAR" userId="4e0323458c84468b" providerId="LiveId" clId="{CA137604-C5CE-445E-95A1-252D1C8DEECA}" dt="2022-06-20T23:59:06.167" v="46" actId="478"/>
          <ac:picMkLst>
            <pc:docMk/>
            <pc:sldMk cId="958036878" sldId="281"/>
            <ac:picMk id="5" creationId="{92601E70-3B92-64D2-20FA-CF85CBFCF5AD}"/>
          </ac:picMkLst>
        </pc:picChg>
        <pc:picChg chg="add mod">
          <ac:chgData name="JESUS ROCHA SALAZAR" userId="4e0323458c84468b" providerId="LiveId" clId="{CA137604-C5CE-445E-95A1-252D1C8DEECA}" dt="2022-06-21T01:31:37.774" v="772" actId="1076"/>
          <ac:picMkLst>
            <pc:docMk/>
            <pc:sldMk cId="958036878" sldId="281"/>
            <ac:picMk id="2050" creationId="{85AAD7F6-053E-8BFB-1DE1-8497642F6640}"/>
          </ac:picMkLst>
        </pc:picChg>
      </pc:sldChg>
      <pc:sldChg chg="del">
        <pc:chgData name="JESUS ROCHA SALAZAR" userId="4e0323458c84468b" providerId="LiveId" clId="{CA137604-C5CE-445E-95A1-252D1C8DEECA}" dt="2022-06-21T00:15:25.096" v="96" actId="2696"/>
        <pc:sldMkLst>
          <pc:docMk/>
          <pc:sldMk cId="1464656771" sldId="326"/>
        </pc:sldMkLst>
      </pc:sldChg>
      <pc:sldChg chg="del">
        <pc:chgData name="JESUS ROCHA SALAZAR" userId="4e0323458c84468b" providerId="LiveId" clId="{CA137604-C5CE-445E-95A1-252D1C8DEECA}" dt="2022-06-21T00:15:27.633" v="97" actId="2696"/>
        <pc:sldMkLst>
          <pc:docMk/>
          <pc:sldMk cId="2323859365" sldId="327"/>
        </pc:sldMkLst>
      </pc:sldChg>
      <pc:sldChg chg="del">
        <pc:chgData name="JESUS ROCHA SALAZAR" userId="4e0323458c84468b" providerId="LiveId" clId="{CA137604-C5CE-445E-95A1-252D1C8DEECA}" dt="2022-06-21T00:15:29.533" v="98" actId="2696"/>
        <pc:sldMkLst>
          <pc:docMk/>
          <pc:sldMk cId="2061879904" sldId="328"/>
        </pc:sldMkLst>
      </pc:sldChg>
      <pc:sldChg chg="del">
        <pc:chgData name="JESUS ROCHA SALAZAR" userId="4e0323458c84468b" providerId="LiveId" clId="{CA137604-C5CE-445E-95A1-252D1C8DEECA}" dt="2022-06-21T00:15:34.503" v="100" actId="2696"/>
        <pc:sldMkLst>
          <pc:docMk/>
          <pc:sldMk cId="2516898479" sldId="329"/>
        </pc:sldMkLst>
      </pc:sldChg>
      <pc:sldChg chg="del">
        <pc:chgData name="JESUS ROCHA SALAZAR" userId="4e0323458c84468b" providerId="LiveId" clId="{CA137604-C5CE-445E-95A1-252D1C8DEECA}" dt="2022-06-21T00:15:32.904" v="99" actId="2696"/>
        <pc:sldMkLst>
          <pc:docMk/>
          <pc:sldMk cId="3575997139" sldId="331"/>
        </pc:sldMkLst>
      </pc:sldChg>
      <pc:sldChg chg="modSp mod">
        <pc:chgData name="JESUS ROCHA SALAZAR" userId="4e0323458c84468b" providerId="LiveId" clId="{CA137604-C5CE-445E-95A1-252D1C8DEECA}" dt="2022-06-21T23:11:36.311" v="1360" actId="20577"/>
        <pc:sldMkLst>
          <pc:docMk/>
          <pc:sldMk cId="3488335354" sldId="332"/>
        </pc:sldMkLst>
        <pc:spChg chg="mod">
          <ac:chgData name="JESUS ROCHA SALAZAR" userId="4e0323458c84468b" providerId="LiveId" clId="{CA137604-C5CE-445E-95A1-252D1C8DEECA}" dt="2022-06-21T23:11:36.311" v="1360" actId="20577"/>
          <ac:spMkLst>
            <pc:docMk/>
            <pc:sldMk cId="3488335354" sldId="332"/>
            <ac:spMk id="2" creationId="{D16E950F-302A-5F85-28E0-299FEDB1087F}"/>
          </ac:spMkLst>
        </pc:spChg>
      </pc:sldChg>
      <pc:sldChg chg="addSp delSp modSp add mod">
        <pc:chgData name="JESUS ROCHA SALAZAR" userId="4e0323458c84468b" providerId="LiveId" clId="{CA137604-C5CE-445E-95A1-252D1C8DEECA}" dt="2022-06-21T00:25:19.689" v="124" actId="20577"/>
        <pc:sldMkLst>
          <pc:docMk/>
          <pc:sldMk cId="1318898688" sldId="333"/>
        </pc:sldMkLst>
        <pc:spChg chg="mod">
          <ac:chgData name="JESUS ROCHA SALAZAR" userId="4e0323458c84468b" providerId="LiveId" clId="{CA137604-C5CE-445E-95A1-252D1C8DEECA}" dt="2022-06-21T00:08:06.054" v="82" actId="113"/>
          <ac:spMkLst>
            <pc:docMk/>
            <pc:sldMk cId="1318898688" sldId="333"/>
            <ac:spMk id="3" creationId="{00000000-0000-0000-0000-000000000000}"/>
          </ac:spMkLst>
        </pc:spChg>
        <pc:spChg chg="del">
          <ac:chgData name="JESUS ROCHA SALAZAR" userId="4e0323458c84468b" providerId="LiveId" clId="{CA137604-C5CE-445E-95A1-252D1C8DEECA}" dt="2022-06-21T00:14:04.479" v="83" actId="478"/>
          <ac:spMkLst>
            <pc:docMk/>
            <pc:sldMk cId="1318898688" sldId="333"/>
            <ac:spMk id="4" creationId="{A3CB0F0B-1298-8BF2-098F-E676363D8F7B}"/>
          </ac:spMkLst>
        </pc:spChg>
        <pc:spChg chg="del">
          <ac:chgData name="JESUS ROCHA SALAZAR" userId="4e0323458c84468b" providerId="LiveId" clId="{CA137604-C5CE-445E-95A1-252D1C8DEECA}" dt="2022-06-21T00:14:07.477" v="84" actId="478"/>
          <ac:spMkLst>
            <pc:docMk/>
            <pc:sldMk cId="1318898688" sldId="333"/>
            <ac:spMk id="6" creationId="{ACCD85EA-9074-4316-E8CF-092EF9CC7E31}"/>
          </ac:spMkLst>
        </pc:spChg>
        <pc:spChg chg="add mod">
          <ac:chgData name="JESUS ROCHA SALAZAR" userId="4e0323458c84468b" providerId="LiveId" clId="{CA137604-C5CE-445E-95A1-252D1C8DEECA}" dt="2022-06-21T00:25:19.689" v="124" actId="20577"/>
          <ac:spMkLst>
            <pc:docMk/>
            <pc:sldMk cId="1318898688" sldId="333"/>
            <ac:spMk id="7" creationId="{4DBBC7AB-42DE-D2DF-D967-82604FCEE7C2}"/>
          </ac:spMkLst>
        </pc:spChg>
      </pc:sldChg>
      <pc:sldChg chg="addSp delSp modSp add del mod">
        <pc:chgData name="JESUS ROCHA SALAZAR" userId="4e0323458c84468b" providerId="LiveId" clId="{CA137604-C5CE-445E-95A1-252D1C8DEECA}" dt="2022-06-21T00:51:50.412" v="462" actId="2696"/>
        <pc:sldMkLst>
          <pc:docMk/>
          <pc:sldMk cId="1996310126" sldId="334"/>
        </pc:sldMkLst>
        <pc:spChg chg="add del mod">
          <ac:chgData name="JESUS ROCHA SALAZAR" userId="4e0323458c84468b" providerId="LiveId" clId="{CA137604-C5CE-445E-95A1-252D1C8DEECA}" dt="2022-06-21T00:51:32.379" v="461" actId="478"/>
          <ac:spMkLst>
            <pc:docMk/>
            <pc:sldMk cId="1996310126" sldId="334"/>
            <ac:spMk id="2" creationId="{3E1EE767-9EE4-4C46-47A1-A29C00393ADA}"/>
          </ac:spMkLst>
        </pc:spChg>
        <pc:spChg chg="mod">
          <ac:chgData name="JESUS ROCHA SALAZAR" userId="4e0323458c84468b" providerId="LiveId" clId="{CA137604-C5CE-445E-95A1-252D1C8DEECA}" dt="2022-06-21T00:49:09.537" v="438" actId="20577"/>
          <ac:spMkLst>
            <pc:docMk/>
            <pc:sldMk cId="1996310126" sldId="334"/>
            <ac:spMk id="3" creationId="{00000000-0000-0000-0000-000000000000}"/>
          </ac:spMkLst>
        </pc:spChg>
        <pc:spChg chg="add del mod">
          <ac:chgData name="JESUS ROCHA SALAZAR" userId="4e0323458c84468b" providerId="LiveId" clId="{CA137604-C5CE-445E-95A1-252D1C8DEECA}" dt="2022-06-21T00:51:31.260" v="460" actId="478"/>
          <ac:spMkLst>
            <pc:docMk/>
            <pc:sldMk cId="1996310126" sldId="334"/>
            <ac:spMk id="4" creationId="{7C6373EE-33DA-4A3F-A50C-4A1BAFE82EE1}"/>
          </ac:spMkLst>
        </pc:spChg>
        <pc:spChg chg="add del mod">
          <ac:chgData name="JESUS ROCHA SALAZAR" userId="4e0323458c84468b" providerId="LiveId" clId="{CA137604-C5CE-445E-95A1-252D1C8DEECA}" dt="2022-06-21T00:51:30.100" v="459" actId="478"/>
          <ac:spMkLst>
            <pc:docMk/>
            <pc:sldMk cId="1996310126" sldId="334"/>
            <ac:spMk id="5" creationId="{1CB7E16C-A804-4191-9D00-2E73397D8279}"/>
          </ac:spMkLst>
        </pc:spChg>
        <pc:spChg chg="del mod">
          <ac:chgData name="JESUS ROCHA SALAZAR" userId="4e0323458c84468b" providerId="LiveId" clId="{CA137604-C5CE-445E-95A1-252D1C8DEECA}" dt="2022-06-21T00:49:49.279" v="439" actId="478"/>
          <ac:spMkLst>
            <pc:docMk/>
            <pc:sldMk cId="1996310126" sldId="334"/>
            <ac:spMk id="7" creationId="{4DBBC7AB-42DE-D2DF-D967-82604FCEE7C2}"/>
          </ac:spMkLst>
        </pc:spChg>
        <pc:spChg chg="add del mod">
          <ac:chgData name="JESUS ROCHA SALAZAR" userId="4e0323458c84468b" providerId="LiveId" clId="{CA137604-C5CE-445E-95A1-252D1C8DEECA}" dt="2022-06-21T00:51:29.152" v="458" actId="478"/>
          <ac:spMkLst>
            <pc:docMk/>
            <pc:sldMk cId="1996310126" sldId="334"/>
            <ac:spMk id="8" creationId="{69599812-AA83-1646-2AF3-50EDAF92A3ED}"/>
          </ac:spMkLst>
        </pc:spChg>
        <pc:spChg chg="add del mod">
          <ac:chgData name="JESUS ROCHA SALAZAR" userId="4e0323458c84468b" providerId="LiveId" clId="{CA137604-C5CE-445E-95A1-252D1C8DEECA}" dt="2022-06-21T00:51:24.422" v="457" actId="478"/>
          <ac:spMkLst>
            <pc:docMk/>
            <pc:sldMk cId="1996310126" sldId="334"/>
            <ac:spMk id="9" creationId="{3FF748A1-0076-4C2C-25F2-77379BF152C0}"/>
          </ac:spMkLst>
        </pc:spChg>
        <pc:spChg chg="add del mod">
          <ac:chgData name="JESUS ROCHA SALAZAR" userId="4e0323458c84468b" providerId="LiveId" clId="{CA137604-C5CE-445E-95A1-252D1C8DEECA}" dt="2022-06-21T00:51:20.119" v="456" actId="22"/>
          <ac:spMkLst>
            <pc:docMk/>
            <pc:sldMk cId="1996310126" sldId="334"/>
            <ac:spMk id="10" creationId="{E23B0C4E-BB88-A1EB-B484-87AFBCB7103F}"/>
          </ac:spMkLst>
        </pc:spChg>
      </pc:sldChg>
      <pc:sldChg chg="add">
        <pc:chgData name="JESUS ROCHA SALAZAR" userId="4e0323458c84468b" providerId="LiveId" clId="{CA137604-C5CE-445E-95A1-252D1C8DEECA}" dt="2022-06-21T00:36:19.683" v="406" actId="2890"/>
        <pc:sldMkLst>
          <pc:docMk/>
          <pc:sldMk cId="1374226820" sldId="335"/>
        </pc:sldMkLst>
      </pc:sldChg>
      <pc:sldChg chg="addSp delSp modSp add del mod">
        <pc:chgData name="JESUS ROCHA SALAZAR" userId="4e0323458c84468b" providerId="LiveId" clId="{CA137604-C5CE-445E-95A1-252D1C8DEECA}" dt="2022-06-21T01:17:09.139" v="558" actId="2696"/>
        <pc:sldMkLst>
          <pc:docMk/>
          <pc:sldMk cId="1691501220" sldId="336"/>
        </pc:sldMkLst>
        <pc:spChg chg="del">
          <ac:chgData name="JESUS ROCHA SALAZAR" userId="4e0323458c84468b" providerId="LiveId" clId="{CA137604-C5CE-445E-95A1-252D1C8DEECA}" dt="2022-06-21T00:52:34.564" v="497" actId="478"/>
          <ac:spMkLst>
            <pc:docMk/>
            <pc:sldMk cId="1691501220" sldId="336"/>
            <ac:spMk id="2" creationId="{3E1EE767-9EE4-4C46-47A1-A29C00393ADA}"/>
          </ac:spMkLst>
        </pc:spChg>
        <pc:spChg chg="mod">
          <ac:chgData name="JESUS ROCHA SALAZAR" userId="4e0323458c84468b" providerId="LiveId" clId="{CA137604-C5CE-445E-95A1-252D1C8DEECA}" dt="2022-06-21T00:52:28.100" v="495" actId="20577"/>
          <ac:spMkLst>
            <pc:docMk/>
            <pc:sldMk cId="1691501220" sldId="336"/>
            <ac:spMk id="3" creationId="{00000000-0000-0000-0000-000000000000}"/>
          </ac:spMkLst>
        </pc:spChg>
        <pc:spChg chg="del">
          <ac:chgData name="JESUS ROCHA SALAZAR" userId="4e0323458c84468b" providerId="LiveId" clId="{CA137604-C5CE-445E-95A1-252D1C8DEECA}" dt="2022-06-21T00:52:36.241" v="498" actId="478"/>
          <ac:spMkLst>
            <pc:docMk/>
            <pc:sldMk cId="1691501220" sldId="336"/>
            <ac:spMk id="4" creationId="{7C6373EE-33DA-4A3F-A50C-4A1BAFE82EE1}"/>
          </ac:spMkLst>
        </pc:spChg>
        <pc:spChg chg="del">
          <ac:chgData name="JESUS ROCHA SALAZAR" userId="4e0323458c84468b" providerId="LiveId" clId="{CA137604-C5CE-445E-95A1-252D1C8DEECA}" dt="2022-06-21T00:52:38.101" v="499" actId="478"/>
          <ac:spMkLst>
            <pc:docMk/>
            <pc:sldMk cId="1691501220" sldId="336"/>
            <ac:spMk id="5" creationId="{1CB7E16C-A804-4191-9D00-2E73397D8279}"/>
          </ac:spMkLst>
        </pc:spChg>
        <pc:spChg chg="del">
          <ac:chgData name="JESUS ROCHA SALAZAR" userId="4e0323458c84468b" providerId="LiveId" clId="{CA137604-C5CE-445E-95A1-252D1C8DEECA}" dt="2022-06-21T00:52:32.579" v="496" actId="478"/>
          <ac:spMkLst>
            <pc:docMk/>
            <pc:sldMk cId="1691501220" sldId="336"/>
            <ac:spMk id="7" creationId="{4DBBC7AB-42DE-D2DF-D967-82604FCEE7C2}"/>
          </ac:spMkLst>
        </pc:spChg>
        <pc:spChg chg="del">
          <ac:chgData name="JESUS ROCHA SALAZAR" userId="4e0323458c84468b" providerId="LiveId" clId="{CA137604-C5CE-445E-95A1-252D1C8DEECA}" dt="2022-06-21T00:52:39.709" v="500" actId="478"/>
          <ac:spMkLst>
            <pc:docMk/>
            <pc:sldMk cId="1691501220" sldId="336"/>
            <ac:spMk id="8" creationId="{69599812-AA83-1646-2AF3-50EDAF92A3ED}"/>
          </ac:spMkLst>
        </pc:spChg>
        <pc:spChg chg="del">
          <ac:chgData name="JESUS ROCHA SALAZAR" userId="4e0323458c84468b" providerId="LiveId" clId="{CA137604-C5CE-445E-95A1-252D1C8DEECA}" dt="2022-06-21T00:52:41.476" v="501" actId="478"/>
          <ac:spMkLst>
            <pc:docMk/>
            <pc:sldMk cId="1691501220" sldId="336"/>
            <ac:spMk id="9" creationId="{3FF748A1-0076-4C2C-25F2-77379BF152C0}"/>
          </ac:spMkLst>
        </pc:spChg>
        <pc:spChg chg="add mod">
          <ac:chgData name="JESUS ROCHA SALAZAR" userId="4e0323458c84468b" providerId="LiveId" clId="{CA137604-C5CE-445E-95A1-252D1C8DEECA}" dt="2022-06-21T00:53:44.536" v="512" actId="5793"/>
          <ac:spMkLst>
            <pc:docMk/>
            <pc:sldMk cId="1691501220" sldId="336"/>
            <ac:spMk id="10" creationId="{C1A4CB8D-3AAA-18B3-3A82-5FA42F3A933E}"/>
          </ac:spMkLst>
        </pc:spChg>
      </pc:sldChg>
      <pc:sldChg chg="modSp add mod">
        <pc:chgData name="JESUS ROCHA SALAZAR" userId="4e0323458c84468b" providerId="LiveId" clId="{CA137604-C5CE-445E-95A1-252D1C8DEECA}" dt="2022-06-21T01:06:34.049" v="556" actId="255"/>
        <pc:sldMkLst>
          <pc:docMk/>
          <pc:sldMk cId="447456679" sldId="337"/>
        </pc:sldMkLst>
        <pc:spChg chg="mod">
          <ac:chgData name="JESUS ROCHA SALAZAR" userId="4e0323458c84468b" providerId="LiveId" clId="{CA137604-C5CE-445E-95A1-252D1C8DEECA}" dt="2022-06-21T01:06:34.049" v="556" actId="255"/>
          <ac:spMkLst>
            <pc:docMk/>
            <pc:sldMk cId="447456679" sldId="337"/>
            <ac:spMk id="10" creationId="{C1A4CB8D-3AAA-18B3-3A82-5FA42F3A933E}"/>
          </ac:spMkLst>
        </pc:spChg>
      </pc:sldChg>
      <pc:sldChg chg="addSp delSp modSp add mod">
        <pc:chgData name="JESUS ROCHA SALAZAR" userId="4e0323458c84468b" providerId="LiveId" clId="{CA137604-C5CE-445E-95A1-252D1C8DEECA}" dt="2022-06-21T01:32:12.298" v="774" actId="20577"/>
        <pc:sldMkLst>
          <pc:docMk/>
          <pc:sldMk cId="2085723233" sldId="338"/>
        </pc:sldMkLst>
        <pc:spChg chg="mod">
          <ac:chgData name="JESUS ROCHA SALAZAR" userId="4e0323458c84468b" providerId="LiveId" clId="{CA137604-C5CE-445E-95A1-252D1C8DEECA}" dt="2022-06-21T01:26:41.233" v="749" actId="20577"/>
          <ac:spMkLst>
            <pc:docMk/>
            <pc:sldMk cId="2085723233" sldId="338"/>
            <ac:spMk id="3" creationId="{00000000-0000-0000-0000-000000000000}"/>
          </ac:spMkLst>
        </pc:spChg>
        <pc:spChg chg="add mod">
          <ac:chgData name="JESUS ROCHA SALAZAR" userId="4e0323458c84468b" providerId="LiveId" clId="{CA137604-C5CE-445E-95A1-252D1C8DEECA}" dt="2022-06-21T01:32:12.298" v="774" actId="20577"/>
          <ac:spMkLst>
            <pc:docMk/>
            <pc:sldMk cId="2085723233" sldId="338"/>
            <ac:spMk id="6" creationId="{B023E2AB-85A2-DAFE-02F8-6DADC47D66B1}"/>
          </ac:spMkLst>
        </pc:spChg>
        <pc:spChg chg="del mod">
          <ac:chgData name="JESUS ROCHA SALAZAR" userId="4e0323458c84468b" providerId="LiveId" clId="{CA137604-C5CE-445E-95A1-252D1C8DEECA}" dt="2022-06-21T01:25:43.317" v="725" actId="478"/>
          <ac:spMkLst>
            <pc:docMk/>
            <pc:sldMk cId="2085723233" sldId="338"/>
            <ac:spMk id="10" creationId="{C1A4CB8D-3AAA-18B3-3A82-5FA42F3A933E}"/>
          </ac:spMkLst>
        </pc:spChg>
        <pc:picChg chg="add del mod">
          <ac:chgData name="JESUS ROCHA SALAZAR" userId="4e0323458c84468b" providerId="LiveId" clId="{CA137604-C5CE-445E-95A1-252D1C8DEECA}" dt="2022-06-21T01:20:38.432" v="644"/>
          <ac:picMkLst>
            <pc:docMk/>
            <pc:sldMk cId="2085723233" sldId="338"/>
            <ac:picMk id="4" creationId="{430D7BD5-ED5E-B5B3-B4EB-C976F65D3DE3}"/>
          </ac:picMkLst>
        </pc:picChg>
      </pc:sldChg>
      <pc:sldChg chg="addSp delSp modSp add del mod">
        <pc:chgData name="JESUS ROCHA SALAZAR" userId="4e0323458c84468b" providerId="LiveId" clId="{CA137604-C5CE-445E-95A1-252D1C8DEECA}" dt="2022-06-21T01:27:14.147" v="751" actId="2696"/>
        <pc:sldMkLst>
          <pc:docMk/>
          <pc:sldMk cId="460838045" sldId="339"/>
        </pc:sldMkLst>
        <pc:spChg chg="mod">
          <ac:chgData name="JESUS ROCHA SALAZAR" userId="4e0323458c84468b" providerId="LiveId" clId="{CA137604-C5CE-445E-95A1-252D1C8DEECA}" dt="2022-06-21T01:22:57.483" v="693" actId="20577"/>
          <ac:spMkLst>
            <pc:docMk/>
            <pc:sldMk cId="460838045" sldId="339"/>
            <ac:spMk id="3" creationId="{00000000-0000-0000-0000-000000000000}"/>
          </ac:spMkLst>
        </pc:spChg>
        <pc:spChg chg="add del mod">
          <ac:chgData name="JESUS ROCHA SALAZAR" userId="4e0323458c84468b" providerId="LiveId" clId="{CA137604-C5CE-445E-95A1-252D1C8DEECA}" dt="2022-06-21T01:22:41.335" v="647" actId="478"/>
          <ac:spMkLst>
            <pc:docMk/>
            <pc:sldMk cId="460838045" sldId="339"/>
            <ac:spMk id="6" creationId="{EB62EA16-3C93-C1BD-DC85-D09B8FAB2AF1}"/>
          </ac:spMkLst>
        </pc:spChg>
        <pc:spChg chg="del">
          <ac:chgData name="JESUS ROCHA SALAZAR" userId="4e0323458c84468b" providerId="LiveId" clId="{CA137604-C5CE-445E-95A1-252D1C8DEECA}" dt="2022-06-21T01:18:21.086" v="627" actId="478"/>
          <ac:spMkLst>
            <pc:docMk/>
            <pc:sldMk cId="460838045" sldId="339"/>
            <ac:spMk id="10" creationId="{C1A4CB8D-3AAA-18B3-3A82-5FA42F3A933E}"/>
          </ac:spMkLst>
        </pc:spChg>
        <pc:picChg chg="add del mod">
          <ac:chgData name="JESUS ROCHA SALAZAR" userId="4e0323458c84468b" providerId="LiveId" clId="{CA137604-C5CE-445E-95A1-252D1C8DEECA}" dt="2022-06-21T01:18:23.315" v="629"/>
          <ac:picMkLst>
            <pc:docMk/>
            <pc:sldMk cId="460838045" sldId="339"/>
            <ac:picMk id="4" creationId="{7C49BF35-CD49-C75C-9D52-784A8B1910E2}"/>
          </ac:picMkLst>
        </pc:picChg>
        <pc:picChg chg="add del mod">
          <ac:chgData name="JESUS ROCHA SALAZAR" userId="4e0323458c84468b" providerId="LiveId" clId="{CA137604-C5CE-445E-95A1-252D1C8DEECA}" dt="2022-06-21T01:19:57.478" v="636" actId="478"/>
          <ac:picMkLst>
            <pc:docMk/>
            <pc:sldMk cId="460838045" sldId="339"/>
            <ac:picMk id="5" creationId="{7CD0B86E-2B99-7D75-3DFA-ABB1BE53CBB9}"/>
          </ac:picMkLst>
        </pc:picChg>
      </pc:sldChg>
      <pc:sldChg chg="addSp modSp add mod">
        <pc:chgData name="JESUS ROCHA SALAZAR" userId="4e0323458c84468b" providerId="LiveId" clId="{CA137604-C5CE-445E-95A1-252D1C8DEECA}" dt="2022-06-21T01:30:18.445" v="765" actId="1076"/>
        <pc:sldMkLst>
          <pc:docMk/>
          <pc:sldMk cId="2875977356" sldId="339"/>
        </pc:sldMkLst>
        <pc:spChg chg="mod">
          <ac:chgData name="JESUS ROCHA SALAZAR" userId="4e0323458c84468b" providerId="LiveId" clId="{CA137604-C5CE-445E-95A1-252D1C8DEECA}" dt="2022-06-21T01:28:30.555" v="762" actId="20577"/>
          <ac:spMkLst>
            <pc:docMk/>
            <pc:sldMk cId="2875977356" sldId="339"/>
            <ac:spMk id="10" creationId="{C1A4CB8D-3AAA-18B3-3A82-5FA42F3A933E}"/>
          </ac:spMkLst>
        </pc:spChg>
        <pc:picChg chg="add mod">
          <ac:chgData name="JESUS ROCHA SALAZAR" userId="4e0323458c84468b" providerId="LiveId" clId="{CA137604-C5CE-445E-95A1-252D1C8DEECA}" dt="2022-06-21T01:30:18.445" v="765" actId="1076"/>
          <ac:picMkLst>
            <pc:docMk/>
            <pc:sldMk cId="2875977356" sldId="339"/>
            <ac:picMk id="1026" creationId="{ECD6A64A-AE38-162A-C5AA-F6B1D45B720B}"/>
          </ac:picMkLst>
        </pc:picChg>
      </pc:sldChg>
      <pc:sldChg chg="addSp delSp modSp add mod">
        <pc:chgData name="JESUS ROCHA SALAZAR" userId="4e0323458c84468b" providerId="LiveId" clId="{CA137604-C5CE-445E-95A1-252D1C8DEECA}" dt="2022-06-21T01:40:49.660" v="844" actId="1076"/>
        <pc:sldMkLst>
          <pc:docMk/>
          <pc:sldMk cId="232423948" sldId="340"/>
        </pc:sldMkLst>
        <pc:spChg chg="mod">
          <ac:chgData name="JESUS ROCHA SALAZAR" userId="4e0323458c84468b" providerId="LiveId" clId="{CA137604-C5CE-445E-95A1-252D1C8DEECA}" dt="2022-06-21T01:36:19.684" v="802" actId="20577"/>
          <ac:spMkLst>
            <pc:docMk/>
            <pc:sldMk cId="232423948" sldId="340"/>
            <ac:spMk id="3" creationId="{00000000-0000-0000-0000-000000000000}"/>
          </ac:spMkLst>
        </pc:spChg>
        <pc:spChg chg="add mod">
          <ac:chgData name="JESUS ROCHA SALAZAR" userId="4e0323458c84468b" providerId="LiveId" clId="{CA137604-C5CE-445E-95A1-252D1C8DEECA}" dt="2022-06-21T01:35:18.181" v="791" actId="1076"/>
          <ac:spMkLst>
            <pc:docMk/>
            <pc:sldMk cId="232423948" sldId="340"/>
            <ac:spMk id="5" creationId="{BE77C254-3090-8E4A-FC9E-E86C316C8EEB}"/>
          </ac:spMkLst>
        </pc:spChg>
        <pc:spChg chg="del">
          <ac:chgData name="JESUS ROCHA SALAZAR" userId="4e0323458c84468b" providerId="LiveId" clId="{CA137604-C5CE-445E-95A1-252D1C8DEECA}" dt="2022-06-21T01:34:57.776" v="784" actId="478"/>
          <ac:spMkLst>
            <pc:docMk/>
            <pc:sldMk cId="232423948" sldId="340"/>
            <ac:spMk id="6" creationId="{B023E2AB-85A2-DAFE-02F8-6DADC47D66B1}"/>
          </ac:spMkLst>
        </pc:spChg>
        <pc:picChg chg="add del mod">
          <ac:chgData name="JESUS ROCHA SALAZAR" userId="4e0323458c84468b" providerId="LiveId" clId="{CA137604-C5CE-445E-95A1-252D1C8DEECA}" dt="2022-06-21T01:40:44.308" v="842" actId="478"/>
          <ac:picMkLst>
            <pc:docMk/>
            <pc:sldMk cId="232423948" sldId="340"/>
            <ac:picMk id="3074" creationId="{BCA1F1F8-9817-222A-5645-E82F82134269}"/>
          </ac:picMkLst>
        </pc:picChg>
        <pc:picChg chg="add mod">
          <ac:chgData name="JESUS ROCHA SALAZAR" userId="4e0323458c84468b" providerId="LiveId" clId="{CA137604-C5CE-445E-95A1-252D1C8DEECA}" dt="2022-06-21T01:40:49.660" v="844" actId="1076"/>
          <ac:picMkLst>
            <pc:docMk/>
            <pc:sldMk cId="232423948" sldId="340"/>
            <ac:picMk id="3076" creationId="{65735242-C925-087E-6676-0BE6913C2168}"/>
          </ac:picMkLst>
        </pc:picChg>
      </pc:sldChg>
      <pc:sldChg chg="addSp delSp modSp add mod">
        <pc:chgData name="JESUS ROCHA SALAZAR" userId="4e0323458c84468b" providerId="LiveId" clId="{CA137604-C5CE-445E-95A1-252D1C8DEECA}" dt="2022-06-21T01:42:15.483" v="848" actId="1076"/>
        <pc:sldMkLst>
          <pc:docMk/>
          <pc:sldMk cId="3850813699" sldId="341"/>
        </pc:sldMkLst>
        <pc:spChg chg="mod">
          <ac:chgData name="JESUS ROCHA SALAZAR" userId="4e0323458c84468b" providerId="LiveId" clId="{CA137604-C5CE-445E-95A1-252D1C8DEECA}" dt="2022-06-21T01:36:29.434" v="824" actId="20577"/>
          <ac:spMkLst>
            <pc:docMk/>
            <pc:sldMk cId="3850813699" sldId="341"/>
            <ac:spMk id="3" creationId="{00000000-0000-0000-0000-000000000000}"/>
          </ac:spMkLst>
        </pc:spChg>
        <pc:spChg chg="del">
          <ac:chgData name="JESUS ROCHA SALAZAR" userId="4e0323458c84468b" providerId="LiveId" clId="{CA137604-C5CE-445E-95A1-252D1C8DEECA}" dt="2022-06-21T01:37:04.378" v="825" actId="478"/>
          <ac:spMkLst>
            <pc:docMk/>
            <pc:sldMk cId="3850813699" sldId="341"/>
            <ac:spMk id="5" creationId="{BE77C254-3090-8E4A-FC9E-E86C316C8EEB}"/>
          </ac:spMkLst>
        </pc:spChg>
        <pc:spChg chg="add mod">
          <ac:chgData name="JESUS ROCHA SALAZAR" userId="4e0323458c84468b" providerId="LiveId" clId="{CA137604-C5CE-445E-95A1-252D1C8DEECA}" dt="2022-06-21T01:37:35.854" v="838" actId="123"/>
          <ac:spMkLst>
            <pc:docMk/>
            <pc:sldMk cId="3850813699" sldId="341"/>
            <ac:spMk id="6" creationId="{64A5903E-75CE-5704-A812-292AE5497496}"/>
          </ac:spMkLst>
        </pc:spChg>
        <pc:picChg chg="add mod">
          <ac:chgData name="JESUS ROCHA SALAZAR" userId="4e0323458c84468b" providerId="LiveId" clId="{CA137604-C5CE-445E-95A1-252D1C8DEECA}" dt="2022-06-21T01:42:15.483" v="848" actId="1076"/>
          <ac:picMkLst>
            <pc:docMk/>
            <pc:sldMk cId="3850813699" sldId="341"/>
            <ac:picMk id="4098" creationId="{1D4092CA-B761-9A14-7C68-E33F51B9C398}"/>
          </ac:picMkLst>
        </pc:picChg>
      </pc:sldChg>
      <pc:sldChg chg="addSp delSp modSp add mod">
        <pc:chgData name="JESUS ROCHA SALAZAR" userId="4e0323458c84468b" providerId="LiveId" clId="{CA137604-C5CE-445E-95A1-252D1C8DEECA}" dt="2022-06-21T01:54:16.993" v="907"/>
        <pc:sldMkLst>
          <pc:docMk/>
          <pc:sldMk cId="1422796874" sldId="342"/>
        </pc:sldMkLst>
        <pc:spChg chg="mod">
          <ac:chgData name="JESUS ROCHA SALAZAR" userId="4e0323458c84468b" providerId="LiveId" clId="{CA137604-C5CE-445E-95A1-252D1C8DEECA}" dt="2022-06-21T01:45:21.056" v="853" actId="113"/>
          <ac:spMkLst>
            <pc:docMk/>
            <pc:sldMk cId="1422796874" sldId="342"/>
            <ac:spMk id="3" creationId="{00000000-0000-0000-0000-000000000000}"/>
          </ac:spMkLst>
        </pc:spChg>
        <pc:spChg chg="add mod">
          <ac:chgData name="JESUS ROCHA SALAZAR" userId="4e0323458c84468b" providerId="LiveId" clId="{CA137604-C5CE-445E-95A1-252D1C8DEECA}" dt="2022-06-21T01:54:16.993" v="907"/>
          <ac:spMkLst>
            <pc:docMk/>
            <pc:sldMk cId="1422796874" sldId="342"/>
            <ac:spMk id="5" creationId="{B2B52129-2ACA-99A6-89C5-3C911D2DC0BC}"/>
          </ac:spMkLst>
        </pc:spChg>
        <pc:spChg chg="mod">
          <ac:chgData name="JESUS ROCHA SALAZAR" userId="4e0323458c84468b" providerId="LiveId" clId="{CA137604-C5CE-445E-95A1-252D1C8DEECA}" dt="2022-06-21T01:50:28.207" v="889" actId="1076"/>
          <ac:spMkLst>
            <pc:docMk/>
            <pc:sldMk cId="1422796874" sldId="342"/>
            <ac:spMk id="6" creationId="{64A5903E-75CE-5704-A812-292AE5497496}"/>
          </ac:spMkLst>
        </pc:spChg>
        <pc:picChg chg="del">
          <ac:chgData name="JESUS ROCHA SALAZAR" userId="4e0323458c84468b" providerId="LiveId" clId="{CA137604-C5CE-445E-95A1-252D1C8DEECA}" dt="2022-06-21T01:48:19.685" v="856" actId="478"/>
          <ac:picMkLst>
            <pc:docMk/>
            <pc:sldMk cId="1422796874" sldId="342"/>
            <ac:picMk id="4098" creationId="{1D4092CA-B761-9A14-7C68-E33F51B9C398}"/>
          </ac:picMkLst>
        </pc:picChg>
      </pc:sldChg>
      <pc:sldChg chg="add del">
        <pc:chgData name="JESUS ROCHA SALAZAR" userId="4e0323458c84468b" providerId="LiveId" clId="{CA137604-C5CE-445E-95A1-252D1C8DEECA}" dt="2022-06-21T01:46:52.916" v="854" actId="2696"/>
        <pc:sldMkLst>
          <pc:docMk/>
          <pc:sldMk cId="981007046" sldId="343"/>
        </pc:sldMkLst>
      </pc:sldChg>
      <pc:sldChg chg="addSp delSp modSp add mod">
        <pc:chgData name="JESUS ROCHA SALAZAR" userId="4e0323458c84468b" providerId="LiveId" clId="{CA137604-C5CE-445E-95A1-252D1C8DEECA}" dt="2022-06-21T02:30:47.118" v="1261" actId="1076"/>
        <pc:sldMkLst>
          <pc:docMk/>
          <pc:sldMk cId="3652313018" sldId="343"/>
        </pc:sldMkLst>
        <pc:spChg chg="add mod">
          <ac:chgData name="JESUS ROCHA SALAZAR" userId="4e0323458c84468b" providerId="LiveId" clId="{CA137604-C5CE-445E-95A1-252D1C8DEECA}" dt="2022-06-21T02:30:47.118" v="1261" actId="1076"/>
          <ac:spMkLst>
            <pc:docMk/>
            <pc:sldMk cId="3652313018" sldId="343"/>
            <ac:spMk id="2" creationId="{2B54527B-D349-1F99-719E-556E5DAB9BB4}"/>
          </ac:spMkLst>
        </pc:spChg>
        <pc:spChg chg="mod">
          <ac:chgData name="JESUS ROCHA SALAZAR" userId="4e0323458c84468b" providerId="LiveId" clId="{CA137604-C5CE-445E-95A1-252D1C8DEECA}" dt="2022-06-21T02:02:10.549" v="930" actId="20577"/>
          <ac:spMkLst>
            <pc:docMk/>
            <pc:sldMk cId="3652313018" sldId="343"/>
            <ac:spMk id="3" creationId="{00000000-0000-0000-0000-000000000000}"/>
          </ac:spMkLst>
        </pc:spChg>
        <pc:spChg chg="add mod">
          <ac:chgData name="JESUS ROCHA SALAZAR" userId="4e0323458c84468b" providerId="LiveId" clId="{CA137604-C5CE-445E-95A1-252D1C8DEECA}" dt="2022-06-21T02:30:43.214" v="1260" actId="14100"/>
          <ac:spMkLst>
            <pc:docMk/>
            <pc:sldMk cId="3652313018" sldId="343"/>
            <ac:spMk id="4" creationId="{61F6A141-4880-FDF3-0BB2-29783286837B}"/>
          </ac:spMkLst>
        </pc:spChg>
        <pc:spChg chg="del">
          <ac:chgData name="JESUS ROCHA SALAZAR" userId="4e0323458c84468b" providerId="LiveId" clId="{CA137604-C5CE-445E-95A1-252D1C8DEECA}" dt="2022-06-21T02:08:30.749" v="1198" actId="478"/>
          <ac:spMkLst>
            <pc:docMk/>
            <pc:sldMk cId="3652313018" sldId="343"/>
            <ac:spMk id="5" creationId="{B2B52129-2ACA-99A6-89C5-3C911D2DC0BC}"/>
          </ac:spMkLst>
        </pc:spChg>
        <pc:spChg chg="mod">
          <ac:chgData name="JESUS ROCHA SALAZAR" userId="4e0323458c84468b" providerId="LiveId" clId="{CA137604-C5CE-445E-95A1-252D1C8DEECA}" dt="2022-06-21T02:08:26.274" v="1197" actId="20577"/>
          <ac:spMkLst>
            <pc:docMk/>
            <pc:sldMk cId="3652313018" sldId="343"/>
            <ac:spMk id="6" creationId="{64A5903E-75CE-5704-A812-292AE5497496}"/>
          </ac:spMkLst>
        </pc:spChg>
        <pc:spChg chg="add mod">
          <ac:chgData name="JESUS ROCHA SALAZAR" userId="4e0323458c84468b" providerId="LiveId" clId="{CA137604-C5CE-445E-95A1-252D1C8DEECA}" dt="2022-06-21T02:30:26.158" v="1258" actId="1076"/>
          <ac:spMkLst>
            <pc:docMk/>
            <pc:sldMk cId="3652313018" sldId="343"/>
            <ac:spMk id="7" creationId="{F39E957C-DF9E-A142-1169-B938A48BA223}"/>
          </ac:spMkLst>
        </pc:spChg>
        <pc:spChg chg="add mod">
          <ac:chgData name="JESUS ROCHA SALAZAR" userId="4e0323458c84468b" providerId="LiveId" clId="{CA137604-C5CE-445E-95A1-252D1C8DEECA}" dt="2022-06-21T02:30:32.813" v="1259" actId="1076"/>
          <ac:spMkLst>
            <pc:docMk/>
            <pc:sldMk cId="3652313018" sldId="343"/>
            <ac:spMk id="8" creationId="{BD9FA975-7289-6914-7E3C-5144802A84E2}"/>
          </ac:spMkLst>
        </pc:spChg>
      </pc:sldChg>
      <pc:sldChg chg="add del">
        <pc:chgData name="JESUS ROCHA SALAZAR" userId="4e0323458c84468b" providerId="LiveId" clId="{CA137604-C5CE-445E-95A1-252D1C8DEECA}" dt="2022-06-21T01:46:58.417" v="855" actId="2696"/>
        <pc:sldMkLst>
          <pc:docMk/>
          <pc:sldMk cId="3224573745" sldId="34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10/2/2023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‹Nº›</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10/2/2023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‹Nº›</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FB727-F5ED-7C45-DB25-0576F0E6C8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309D1C-1C2B-CECD-65D4-4E69482D7C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882A8C-1035-016B-9CDA-8B2719A22A6E}"/>
              </a:ext>
            </a:extLst>
          </p:cNvPr>
          <p:cNvSpPr>
            <a:spLocks noGrp="1"/>
          </p:cNvSpPr>
          <p:nvPr>
            <p:ph type="dt" sz="half" idx="10"/>
          </p:nvPr>
        </p:nvSpPr>
        <p:spPr/>
        <p:txBody>
          <a:bodyPr/>
          <a:lstStyle/>
          <a:p>
            <a:fld id="{11BDEA7C-6C4B-4C31-BB20-7F2D8B747A9A}" type="datetimeFigureOut">
              <a:rPr lang="en-US" smtClean="0"/>
              <a:t>10/2/2023</a:t>
            </a:fld>
            <a:endParaRPr lang="en-US"/>
          </a:p>
        </p:txBody>
      </p:sp>
      <p:sp>
        <p:nvSpPr>
          <p:cNvPr id="5" name="Footer Placeholder 4">
            <a:extLst>
              <a:ext uri="{FF2B5EF4-FFF2-40B4-BE49-F238E27FC236}">
                <a16:creationId xmlns:a16="http://schemas.microsoft.com/office/drawing/2014/main" id="{61BEE442-D5AA-C856-66B8-9CA45640A2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E20FB-470B-BA06-B880-CB0534390BA4}"/>
              </a:ext>
            </a:extLst>
          </p:cNvPr>
          <p:cNvSpPr>
            <a:spLocks noGrp="1"/>
          </p:cNvSpPr>
          <p:nvPr>
            <p:ph type="sldNum" sz="quarter" idx="12"/>
          </p:nvPr>
        </p:nvSpPr>
        <p:spPr/>
        <p:txBody>
          <a:bodyPr/>
          <a:lstStyle/>
          <a:p>
            <a:fld id="{DA10A60B-3205-430D-887B-74E10DB51D0E}" type="slidenum">
              <a:rPr lang="en-US" smtClean="0"/>
              <a:t>‹Nº›</a:t>
            </a:fld>
            <a:endParaRPr lang="en-US"/>
          </a:p>
        </p:txBody>
      </p:sp>
    </p:spTree>
    <p:extLst>
      <p:ext uri="{BB962C8B-B14F-4D97-AF65-F5344CB8AC3E}">
        <p14:creationId xmlns:p14="http://schemas.microsoft.com/office/powerpoint/2010/main" val="42054403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10/2/2023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‹Nº›</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MSIPCMContentMarking" descr="{&quot;HashCode&quot;:-6268944,&quot;Placement&quot;:&quot;Footer&quot;,&quot;Top&quot;:520.68866,&quot;Left&quot;:0.0,&quot;SlideWidth&quot;:960,&quot;SlideHeight&quot;:540}">
            <a:extLst>
              <a:ext uri="{FF2B5EF4-FFF2-40B4-BE49-F238E27FC236}">
                <a16:creationId xmlns:a16="http://schemas.microsoft.com/office/drawing/2014/main" id="{734DFF8A-00A2-4EDE-936D-97F322B263E1}"/>
              </a:ext>
            </a:extLst>
          </p:cNvPr>
          <p:cNvSpPr txBox="1"/>
          <p:nvPr userDrawn="1"/>
        </p:nvSpPr>
        <p:spPr>
          <a:xfrm>
            <a:off x="0" y="6612746"/>
            <a:ext cx="2000923" cy="245254"/>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737373"/>
                </a:solidFill>
                <a:latin typeface="Calibri" panose="020F0502020204030204" pitchFamily="34" charset="0"/>
              </a:rPr>
              <a:t>Classification: Customer Confidential</a:t>
            </a:r>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Churn Analysis</a:t>
            </a:r>
          </a:p>
        </p:txBody>
      </p:sp>
      <p:sp>
        <p:nvSpPr>
          <p:cNvPr id="5" name="Subtitle 2">
            <a:extLst>
              <a:ext uri="{FF2B5EF4-FFF2-40B4-BE49-F238E27FC236}">
                <a16:creationId xmlns:a16="http://schemas.microsoft.com/office/drawing/2014/main" id="{757E0AFA-14C0-4DC7-9018-DFC6BAACEFA6}"/>
              </a:ext>
            </a:extLst>
          </p:cNvPr>
          <p:cNvSpPr txBox="1">
            <a:spLocks/>
          </p:cNvSpPr>
          <p:nvPr/>
        </p:nvSpPr>
        <p:spPr>
          <a:xfrm>
            <a:off x="5200194" y="3807765"/>
            <a:ext cx="2607377"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s-MX" sz="2400" dirty="0" err="1">
                <a:solidFill>
                  <a:schemeClr val="bg1"/>
                </a:solidFill>
                <a:latin typeface="+mj-lt"/>
              </a:rPr>
              <a:t>September</a:t>
            </a:r>
            <a:r>
              <a:rPr lang="es-MX" sz="2400" dirty="0">
                <a:solidFill>
                  <a:schemeClr val="bg1"/>
                </a:solidFill>
                <a:latin typeface="+mj-lt"/>
              </a:rPr>
              <a:t> </a:t>
            </a:r>
            <a:r>
              <a:rPr lang="en-US" sz="2400" dirty="0">
                <a:solidFill>
                  <a:schemeClr val="bg1"/>
                </a:solidFill>
                <a:latin typeface="+mj-lt"/>
              </a:rPr>
              <a:t>2023</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n-US" b="1" dirty="0"/>
              <a:t>Techniques Used in Customer Churn Analysis</a:t>
            </a:r>
            <a:endParaRPr lang="en-US" b="1" dirty="0">
              <a:latin typeface="Segoe UI Light" panose="020B0502040204020203" pitchFamily="34" charset="0"/>
              <a:cs typeface="Segoe UI Light" panose="020B0502040204020203" pitchFamily="34" charset="0"/>
            </a:endParaRPr>
          </a:p>
        </p:txBody>
      </p:sp>
      <p:sp>
        <p:nvSpPr>
          <p:cNvPr id="6" name="CuadroTexto 5">
            <a:extLst>
              <a:ext uri="{FF2B5EF4-FFF2-40B4-BE49-F238E27FC236}">
                <a16:creationId xmlns:a16="http://schemas.microsoft.com/office/drawing/2014/main" id="{64A5903E-75CE-5704-A812-292AE5497496}"/>
              </a:ext>
            </a:extLst>
          </p:cNvPr>
          <p:cNvSpPr txBox="1"/>
          <p:nvPr/>
        </p:nvSpPr>
        <p:spPr>
          <a:xfrm>
            <a:off x="662447" y="1594395"/>
            <a:ext cx="10867106" cy="1200329"/>
          </a:xfrm>
          <a:prstGeom prst="rect">
            <a:avLst/>
          </a:prstGeom>
          <a:noFill/>
        </p:spPr>
        <p:txBody>
          <a:bodyPr wrap="square">
            <a:spAutoFit/>
          </a:bodyPr>
          <a:lstStyle/>
          <a:p>
            <a:pPr algn="just"/>
            <a:r>
              <a:rPr lang="en-US" sz="2400" dirty="0">
                <a:latin typeface="+mj-lt"/>
              </a:rPr>
              <a:t>The primary aim of machine learning is to develop models that can train to develop themselves and by detecting complex patterns and to create models to solve new problems based on historical data.</a:t>
            </a:r>
            <a:endParaRPr lang="es-ES" sz="2400" dirty="0">
              <a:latin typeface="+mj-lt"/>
            </a:endParaRPr>
          </a:p>
        </p:txBody>
      </p:sp>
      <p:sp>
        <p:nvSpPr>
          <p:cNvPr id="5" name="CuadroTexto 4">
            <a:extLst>
              <a:ext uri="{FF2B5EF4-FFF2-40B4-BE49-F238E27FC236}">
                <a16:creationId xmlns:a16="http://schemas.microsoft.com/office/drawing/2014/main" id="{B2B52129-2ACA-99A6-89C5-3C911D2DC0BC}"/>
              </a:ext>
            </a:extLst>
          </p:cNvPr>
          <p:cNvSpPr txBox="1"/>
          <p:nvPr/>
        </p:nvSpPr>
        <p:spPr>
          <a:xfrm>
            <a:off x="662447" y="2862948"/>
            <a:ext cx="10867106" cy="2677656"/>
          </a:xfrm>
          <a:prstGeom prst="rect">
            <a:avLst/>
          </a:prstGeom>
          <a:noFill/>
        </p:spPr>
        <p:txBody>
          <a:bodyPr wrap="square">
            <a:spAutoFit/>
          </a:bodyPr>
          <a:lstStyle/>
          <a:p>
            <a:pPr marL="342900" indent="-342900" algn="just">
              <a:buFontTx/>
              <a:buChar char="-"/>
            </a:pPr>
            <a:r>
              <a:rPr lang="en-US" sz="2400" dirty="0">
                <a:latin typeface="+mj-lt"/>
              </a:rPr>
              <a:t>Artificial Neural Networks (ANN)</a:t>
            </a:r>
          </a:p>
          <a:p>
            <a:pPr marL="342900" indent="-342900" algn="just">
              <a:buFontTx/>
              <a:buChar char="-"/>
            </a:pPr>
            <a:r>
              <a:rPr lang="es-ES" sz="2400" dirty="0" err="1">
                <a:latin typeface="+mj-lt"/>
              </a:rPr>
              <a:t>Decision</a:t>
            </a:r>
            <a:r>
              <a:rPr lang="es-ES" sz="2400" dirty="0">
                <a:latin typeface="+mj-lt"/>
              </a:rPr>
              <a:t> </a:t>
            </a:r>
            <a:r>
              <a:rPr lang="es-ES" sz="2400" dirty="0" err="1">
                <a:latin typeface="+mj-lt"/>
              </a:rPr>
              <a:t>Tree</a:t>
            </a:r>
            <a:endParaRPr lang="en-US" sz="2400" dirty="0">
              <a:latin typeface="+mj-lt"/>
            </a:endParaRPr>
          </a:p>
          <a:p>
            <a:pPr marL="342900" indent="-342900" algn="just">
              <a:buFontTx/>
              <a:buChar char="-"/>
            </a:pPr>
            <a:r>
              <a:rPr lang="es-ES" sz="2400" dirty="0" err="1">
                <a:latin typeface="+mj-lt"/>
              </a:rPr>
              <a:t>Support</a:t>
            </a:r>
            <a:r>
              <a:rPr lang="es-ES" sz="2400" dirty="0">
                <a:latin typeface="+mj-lt"/>
              </a:rPr>
              <a:t> Vector Machine (SVM)</a:t>
            </a:r>
            <a:endParaRPr lang="en-US" sz="2400" dirty="0">
              <a:latin typeface="+mj-lt"/>
            </a:endParaRPr>
          </a:p>
          <a:p>
            <a:pPr marL="342900" indent="-342900" algn="just">
              <a:buFontTx/>
              <a:buChar char="-"/>
            </a:pPr>
            <a:r>
              <a:rPr lang="es-ES" sz="2400" dirty="0" err="1">
                <a:latin typeface="+mj-lt"/>
              </a:rPr>
              <a:t>Naive</a:t>
            </a:r>
            <a:r>
              <a:rPr lang="es-ES" sz="2400" dirty="0">
                <a:latin typeface="+mj-lt"/>
              </a:rPr>
              <a:t> Bayes</a:t>
            </a:r>
            <a:endParaRPr lang="en-US" sz="2400" dirty="0">
              <a:latin typeface="+mj-lt"/>
            </a:endParaRPr>
          </a:p>
          <a:p>
            <a:pPr marL="342900" indent="-342900" algn="just">
              <a:buFontTx/>
              <a:buChar char="-"/>
            </a:pPr>
            <a:r>
              <a:rPr lang="es-ES" sz="2400" dirty="0" err="1">
                <a:latin typeface="+mj-lt"/>
              </a:rPr>
              <a:t>Logistic</a:t>
            </a:r>
            <a:r>
              <a:rPr lang="es-ES" sz="2400" dirty="0">
                <a:latin typeface="+mj-lt"/>
              </a:rPr>
              <a:t> </a:t>
            </a:r>
            <a:r>
              <a:rPr lang="es-ES" sz="2400" dirty="0" err="1">
                <a:latin typeface="+mj-lt"/>
              </a:rPr>
              <a:t>Regression</a:t>
            </a:r>
            <a:endParaRPr lang="en-US" sz="2400" dirty="0">
              <a:latin typeface="+mj-lt"/>
            </a:endParaRPr>
          </a:p>
          <a:p>
            <a:pPr marL="342900" indent="-342900" algn="just">
              <a:buFontTx/>
              <a:buChar char="-"/>
            </a:pPr>
            <a:r>
              <a:rPr lang="es-ES" sz="2400" dirty="0">
                <a:latin typeface="+mj-lt"/>
              </a:rPr>
              <a:t>k-</a:t>
            </a:r>
            <a:r>
              <a:rPr lang="es-ES" sz="2400" dirty="0" err="1">
                <a:latin typeface="+mj-lt"/>
              </a:rPr>
              <a:t>Nearest</a:t>
            </a:r>
            <a:r>
              <a:rPr lang="es-ES" sz="2400" dirty="0">
                <a:latin typeface="+mj-lt"/>
              </a:rPr>
              <a:t> </a:t>
            </a:r>
            <a:r>
              <a:rPr lang="es-ES" sz="2400" dirty="0" err="1">
                <a:latin typeface="+mj-lt"/>
              </a:rPr>
              <a:t>Neighbor</a:t>
            </a:r>
            <a:r>
              <a:rPr lang="es-ES" sz="2400" dirty="0">
                <a:latin typeface="+mj-lt"/>
              </a:rPr>
              <a:t> (k-NN)</a:t>
            </a:r>
            <a:endParaRPr lang="en-US" sz="2400" dirty="0">
              <a:latin typeface="+mj-lt"/>
            </a:endParaRPr>
          </a:p>
          <a:p>
            <a:pPr marL="342900" indent="-342900" algn="just">
              <a:buFontTx/>
              <a:buChar char="-"/>
            </a:pPr>
            <a:r>
              <a:rPr lang="es-ES" sz="2400" dirty="0">
                <a:latin typeface="+mj-lt"/>
              </a:rPr>
              <a:t>Extreme </a:t>
            </a:r>
            <a:r>
              <a:rPr lang="es-ES" sz="2400" dirty="0" err="1">
                <a:latin typeface="+mj-lt"/>
              </a:rPr>
              <a:t>Gradient</a:t>
            </a:r>
            <a:r>
              <a:rPr lang="es-ES" sz="2400" dirty="0">
                <a:latin typeface="+mj-lt"/>
              </a:rPr>
              <a:t> </a:t>
            </a:r>
            <a:r>
              <a:rPr lang="es-ES" sz="2400" dirty="0" err="1">
                <a:latin typeface="+mj-lt"/>
              </a:rPr>
              <a:t>Boosting</a:t>
            </a:r>
            <a:r>
              <a:rPr lang="es-ES" sz="2400" dirty="0">
                <a:latin typeface="+mj-lt"/>
              </a:rPr>
              <a:t> (</a:t>
            </a:r>
            <a:r>
              <a:rPr lang="es-ES" sz="2400" dirty="0" err="1">
                <a:latin typeface="+mj-lt"/>
              </a:rPr>
              <a:t>XGBoost</a:t>
            </a:r>
            <a:r>
              <a:rPr lang="es-ES" sz="2400" dirty="0">
                <a:latin typeface="+mj-lt"/>
              </a:rPr>
              <a:t>)</a:t>
            </a:r>
          </a:p>
        </p:txBody>
      </p:sp>
    </p:spTree>
    <p:extLst>
      <p:ext uri="{BB962C8B-B14F-4D97-AF65-F5344CB8AC3E}">
        <p14:creationId xmlns:p14="http://schemas.microsoft.com/office/powerpoint/2010/main" val="1422796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n-US" b="1" dirty="0"/>
              <a:t>Dependent Variable</a:t>
            </a:r>
            <a:endParaRPr lang="en-US" b="1" dirty="0">
              <a:latin typeface="Segoe UI Light" panose="020B0502040204020203" pitchFamily="34" charset="0"/>
              <a:cs typeface="Segoe UI Light" panose="020B0502040204020203" pitchFamily="34" charset="0"/>
            </a:endParaRPr>
          </a:p>
        </p:txBody>
      </p:sp>
      <p:sp>
        <p:nvSpPr>
          <p:cNvPr id="6" name="CuadroTexto 5">
            <a:extLst>
              <a:ext uri="{FF2B5EF4-FFF2-40B4-BE49-F238E27FC236}">
                <a16:creationId xmlns:a16="http://schemas.microsoft.com/office/drawing/2014/main" id="{64A5903E-75CE-5704-A812-292AE5497496}"/>
              </a:ext>
            </a:extLst>
          </p:cNvPr>
          <p:cNvSpPr txBox="1"/>
          <p:nvPr/>
        </p:nvSpPr>
        <p:spPr>
          <a:xfrm>
            <a:off x="662447" y="1594395"/>
            <a:ext cx="10867106" cy="830997"/>
          </a:xfrm>
          <a:prstGeom prst="rect">
            <a:avLst/>
          </a:prstGeom>
          <a:noFill/>
        </p:spPr>
        <p:txBody>
          <a:bodyPr wrap="square">
            <a:spAutoFit/>
          </a:bodyPr>
          <a:lstStyle/>
          <a:p>
            <a:pPr algn="just"/>
            <a:r>
              <a:rPr lang="en-US" sz="2400" dirty="0">
                <a:latin typeface="+mj-lt"/>
              </a:rPr>
              <a:t>In order to get a probability of churning, the dependent variable is modelled as binary that takes 1 if the churning occurs and 0 otherwise. </a:t>
            </a:r>
            <a:endParaRPr lang="es-ES" sz="2400" dirty="0">
              <a:latin typeface="+mj-lt"/>
            </a:endParaRPr>
          </a:p>
        </p:txBody>
      </p:sp>
      <p:sp>
        <p:nvSpPr>
          <p:cNvPr id="2" name="CuadroTexto 1">
            <a:extLst>
              <a:ext uri="{FF2B5EF4-FFF2-40B4-BE49-F238E27FC236}">
                <a16:creationId xmlns:a16="http://schemas.microsoft.com/office/drawing/2014/main" id="{2B54527B-D349-1F99-719E-556E5DAB9BB4}"/>
              </a:ext>
            </a:extLst>
          </p:cNvPr>
          <p:cNvSpPr txBox="1"/>
          <p:nvPr/>
        </p:nvSpPr>
        <p:spPr>
          <a:xfrm>
            <a:off x="3067396" y="3429000"/>
            <a:ext cx="4305993" cy="707886"/>
          </a:xfrm>
          <a:prstGeom prst="rect">
            <a:avLst/>
          </a:prstGeom>
          <a:noFill/>
        </p:spPr>
        <p:txBody>
          <a:bodyPr wrap="square" rtlCol="0">
            <a:spAutoFit/>
          </a:bodyPr>
          <a:lstStyle/>
          <a:p>
            <a:r>
              <a:rPr lang="es-ES" sz="4000" i="1" dirty="0"/>
              <a:t>Y = </a:t>
            </a:r>
          </a:p>
        </p:txBody>
      </p:sp>
      <p:sp>
        <p:nvSpPr>
          <p:cNvPr id="4" name="Abrir llave 3">
            <a:extLst>
              <a:ext uri="{FF2B5EF4-FFF2-40B4-BE49-F238E27FC236}">
                <a16:creationId xmlns:a16="http://schemas.microsoft.com/office/drawing/2014/main" id="{61F6A141-4880-FDF3-0BB2-29783286837B}"/>
              </a:ext>
            </a:extLst>
          </p:cNvPr>
          <p:cNvSpPr/>
          <p:nvPr/>
        </p:nvSpPr>
        <p:spPr>
          <a:xfrm>
            <a:off x="4016108" y="2560697"/>
            <a:ext cx="897775" cy="24851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 name="CuadroTexto 6">
            <a:extLst>
              <a:ext uri="{FF2B5EF4-FFF2-40B4-BE49-F238E27FC236}">
                <a16:creationId xmlns:a16="http://schemas.microsoft.com/office/drawing/2014/main" id="{F39E957C-DF9E-A142-1169-B938A48BA223}"/>
              </a:ext>
            </a:extLst>
          </p:cNvPr>
          <p:cNvSpPr txBox="1"/>
          <p:nvPr/>
        </p:nvSpPr>
        <p:spPr>
          <a:xfrm>
            <a:off x="4913883" y="2675256"/>
            <a:ext cx="3665913" cy="523220"/>
          </a:xfrm>
          <a:prstGeom prst="rect">
            <a:avLst/>
          </a:prstGeom>
          <a:noFill/>
        </p:spPr>
        <p:txBody>
          <a:bodyPr wrap="square" rtlCol="0">
            <a:spAutoFit/>
          </a:bodyPr>
          <a:lstStyle/>
          <a:p>
            <a:r>
              <a:rPr lang="es-ES" sz="2800" dirty="0">
                <a:latin typeface="+mj-lt"/>
              </a:rPr>
              <a:t>1 </a:t>
            </a:r>
            <a:r>
              <a:rPr lang="es-ES" sz="2800" dirty="0" err="1">
                <a:latin typeface="+mj-lt"/>
              </a:rPr>
              <a:t>if</a:t>
            </a:r>
            <a:r>
              <a:rPr lang="es-ES" sz="2800" dirty="0">
                <a:latin typeface="+mj-lt"/>
              </a:rPr>
              <a:t> </a:t>
            </a:r>
            <a:r>
              <a:rPr lang="es-ES" sz="2800" dirty="0" err="1">
                <a:latin typeface="+mj-lt"/>
              </a:rPr>
              <a:t>the</a:t>
            </a:r>
            <a:r>
              <a:rPr lang="es-ES" sz="2800" dirty="0">
                <a:latin typeface="+mj-lt"/>
              </a:rPr>
              <a:t> </a:t>
            </a:r>
            <a:r>
              <a:rPr lang="es-ES" sz="2800" dirty="0" err="1">
                <a:latin typeface="+mj-lt"/>
              </a:rPr>
              <a:t>churns</a:t>
            </a:r>
            <a:r>
              <a:rPr lang="es-ES" sz="2800" dirty="0">
                <a:latin typeface="+mj-lt"/>
              </a:rPr>
              <a:t> </a:t>
            </a:r>
            <a:r>
              <a:rPr lang="es-ES" sz="2800" dirty="0" err="1">
                <a:latin typeface="+mj-lt"/>
              </a:rPr>
              <a:t>occurs</a:t>
            </a:r>
            <a:endParaRPr lang="es-ES" sz="2800" dirty="0">
              <a:latin typeface="+mj-lt"/>
            </a:endParaRPr>
          </a:p>
        </p:txBody>
      </p:sp>
      <p:sp>
        <p:nvSpPr>
          <p:cNvPr id="8" name="CuadroTexto 7">
            <a:extLst>
              <a:ext uri="{FF2B5EF4-FFF2-40B4-BE49-F238E27FC236}">
                <a16:creationId xmlns:a16="http://schemas.microsoft.com/office/drawing/2014/main" id="{BD9FA975-7289-6914-7E3C-5144802A84E2}"/>
              </a:ext>
            </a:extLst>
          </p:cNvPr>
          <p:cNvSpPr txBox="1"/>
          <p:nvPr/>
        </p:nvSpPr>
        <p:spPr>
          <a:xfrm>
            <a:off x="4913883" y="4452564"/>
            <a:ext cx="3665913" cy="523220"/>
          </a:xfrm>
          <a:prstGeom prst="rect">
            <a:avLst/>
          </a:prstGeom>
          <a:noFill/>
        </p:spPr>
        <p:txBody>
          <a:bodyPr wrap="square" rtlCol="0">
            <a:spAutoFit/>
          </a:bodyPr>
          <a:lstStyle/>
          <a:p>
            <a:r>
              <a:rPr lang="es-ES" sz="2800" dirty="0">
                <a:latin typeface="+mj-lt"/>
              </a:rPr>
              <a:t>0 </a:t>
            </a:r>
            <a:r>
              <a:rPr lang="es-ES" sz="2800" dirty="0" err="1">
                <a:latin typeface="+mj-lt"/>
              </a:rPr>
              <a:t>otherwise</a:t>
            </a:r>
            <a:endParaRPr lang="es-ES" sz="2800" dirty="0">
              <a:latin typeface="+mj-lt"/>
            </a:endParaRPr>
          </a:p>
        </p:txBody>
      </p:sp>
    </p:spTree>
    <p:extLst>
      <p:ext uri="{BB962C8B-B14F-4D97-AF65-F5344CB8AC3E}">
        <p14:creationId xmlns:p14="http://schemas.microsoft.com/office/powerpoint/2010/main" val="36523130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n-US" b="1" dirty="0">
                <a:latin typeface="Segoe UI Light" panose="020B0502040204020203" pitchFamily="34" charset="0"/>
                <a:cs typeface="Segoe UI Light" panose="020B0502040204020203" pitchFamily="34" charset="0"/>
              </a:rPr>
              <a:t>Unbalanced Datasets and Assemble</a:t>
            </a:r>
          </a:p>
        </p:txBody>
      </p:sp>
      <p:pic>
        <p:nvPicPr>
          <p:cNvPr id="1026" name="Picture 2">
            <a:extLst>
              <a:ext uri="{FF2B5EF4-FFF2-40B4-BE49-F238E27FC236}">
                <a16:creationId xmlns:a16="http://schemas.microsoft.com/office/drawing/2014/main" id="{1C39E6C7-1D79-B375-809D-868382AB6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335" y="1897063"/>
            <a:ext cx="7702519" cy="3924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326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n-US" b="1" dirty="0">
                <a:latin typeface="Segoe UI Light" panose="020B0502040204020203" pitchFamily="34" charset="0"/>
                <a:cs typeface="Segoe UI Light" panose="020B0502040204020203" pitchFamily="34" charset="0"/>
              </a:rPr>
              <a:t>Assemble</a:t>
            </a:r>
          </a:p>
        </p:txBody>
      </p:sp>
      <p:sp>
        <p:nvSpPr>
          <p:cNvPr id="4" name="CuadroTexto 3">
            <a:extLst>
              <a:ext uri="{FF2B5EF4-FFF2-40B4-BE49-F238E27FC236}">
                <a16:creationId xmlns:a16="http://schemas.microsoft.com/office/drawing/2014/main" id="{2B7B83B8-5979-1EAE-07E1-EA52C44AE0B0}"/>
              </a:ext>
            </a:extLst>
          </p:cNvPr>
          <p:cNvSpPr txBox="1"/>
          <p:nvPr/>
        </p:nvSpPr>
        <p:spPr>
          <a:xfrm>
            <a:off x="489726" y="1364647"/>
            <a:ext cx="10867106" cy="830997"/>
          </a:xfrm>
          <a:prstGeom prst="rect">
            <a:avLst/>
          </a:prstGeom>
          <a:noFill/>
        </p:spPr>
        <p:txBody>
          <a:bodyPr wrap="square">
            <a:spAutoFit/>
          </a:bodyPr>
          <a:lstStyle/>
          <a:p>
            <a:pPr algn="just"/>
            <a:r>
              <a:rPr lang="en-US" sz="2400" dirty="0">
                <a:latin typeface="+mj-lt"/>
              </a:rPr>
              <a:t>Let is suppose that we have a dataset of 100 observations. In this dataset we have 10 ones and 90 zeros. </a:t>
            </a:r>
            <a:endParaRPr lang="es-ES" sz="2400" dirty="0">
              <a:latin typeface="+mj-lt"/>
            </a:endParaRPr>
          </a:p>
        </p:txBody>
      </p:sp>
      <p:grpSp>
        <p:nvGrpSpPr>
          <p:cNvPr id="11" name="Grupo 10">
            <a:extLst>
              <a:ext uri="{FF2B5EF4-FFF2-40B4-BE49-F238E27FC236}">
                <a16:creationId xmlns:a16="http://schemas.microsoft.com/office/drawing/2014/main" id="{A1427EDE-383A-DB9A-C516-B6E575345DEC}"/>
              </a:ext>
            </a:extLst>
          </p:cNvPr>
          <p:cNvGrpSpPr/>
          <p:nvPr/>
        </p:nvGrpSpPr>
        <p:grpSpPr>
          <a:xfrm>
            <a:off x="849631" y="2494578"/>
            <a:ext cx="1803400" cy="2001520"/>
            <a:chOff x="1513840" y="2499360"/>
            <a:chExt cx="1803400" cy="2001520"/>
          </a:xfrm>
        </p:grpSpPr>
        <p:grpSp>
          <p:nvGrpSpPr>
            <p:cNvPr id="10" name="Grupo 9">
              <a:extLst>
                <a:ext uri="{FF2B5EF4-FFF2-40B4-BE49-F238E27FC236}">
                  <a16:creationId xmlns:a16="http://schemas.microsoft.com/office/drawing/2014/main" id="{EF208489-34D7-A641-17FD-3446411EAB12}"/>
                </a:ext>
              </a:extLst>
            </p:cNvPr>
            <p:cNvGrpSpPr/>
            <p:nvPr/>
          </p:nvGrpSpPr>
          <p:grpSpPr>
            <a:xfrm>
              <a:off x="1513840" y="2682240"/>
              <a:ext cx="1803400" cy="1584960"/>
              <a:chOff x="1513840" y="2682240"/>
              <a:chExt cx="1803400" cy="1584960"/>
            </a:xfrm>
          </p:grpSpPr>
          <p:sp>
            <p:nvSpPr>
              <p:cNvPr id="5" name="Elipse 4">
                <a:extLst>
                  <a:ext uri="{FF2B5EF4-FFF2-40B4-BE49-F238E27FC236}">
                    <a16:creationId xmlns:a16="http://schemas.microsoft.com/office/drawing/2014/main" id="{C56E7EDC-FE9F-7969-E3A3-B7BF6B213DFD}"/>
                  </a:ext>
                </a:extLst>
              </p:cNvPr>
              <p:cNvSpPr/>
              <p:nvPr/>
            </p:nvSpPr>
            <p:spPr>
              <a:xfrm>
                <a:off x="1513840" y="2682240"/>
                <a:ext cx="1574800" cy="1584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8" name="CuadroTexto 7">
                <a:extLst>
                  <a:ext uri="{FF2B5EF4-FFF2-40B4-BE49-F238E27FC236}">
                    <a16:creationId xmlns:a16="http://schemas.microsoft.com/office/drawing/2014/main" id="{4AD8883D-E6A3-EBDD-2083-A1259FDEFD92}"/>
                  </a:ext>
                </a:extLst>
              </p:cNvPr>
              <p:cNvSpPr txBox="1"/>
              <p:nvPr/>
            </p:nvSpPr>
            <p:spPr>
              <a:xfrm>
                <a:off x="1513840" y="3290500"/>
                <a:ext cx="1016000" cy="276999"/>
              </a:xfrm>
              <a:prstGeom prst="rect">
                <a:avLst/>
              </a:prstGeom>
              <a:noFill/>
            </p:spPr>
            <p:txBody>
              <a:bodyPr wrap="square" rtlCol="0">
                <a:spAutoFit/>
              </a:bodyPr>
              <a:lstStyle/>
              <a:p>
                <a:r>
                  <a:rPr lang="es-ES" sz="1200" b="1" dirty="0">
                    <a:latin typeface="Century Gothic" panose="020B0502020202020204" pitchFamily="34" charset="0"/>
                  </a:rPr>
                  <a:t>10 </a:t>
                </a:r>
                <a:r>
                  <a:rPr lang="es-ES" sz="1200" b="1" dirty="0" err="1">
                    <a:latin typeface="Century Gothic" panose="020B0502020202020204" pitchFamily="34" charset="0"/>
                  </a:rPr>
                  <a:t>ones</a:t>
                </a:r>
                <a:endParaRPr lang="es-ES" sz="1200" b="1" dirty="0">
                  <a:latin typeface="Century Gothic" panose="020B0502020202020204" pitchFamily="34" charset="0"/>
                </a:endParaRPr>
              </a:p>
            </p:txBody>
          </p:sp>
          <p:sp>
            <p:nvSpPr>
              <p:cNvPr id="9" name="CuadroTexto 8">
                <a:extLst>
                  <a:ext uri="{FF2B5EF4-FFF2-40B4-BE49-F238E27FC236}">
                    <a16:creationId xmlns:a16="http://schemas.microsoft.com/office/drawing/2014/main" id="{103180CA-7C0F-35AF-7535-39427DF12C40}"/>
                  </a:ext>
                </a:extLst>
              </p:cNvPr>
              <p:cNvSpPr txBox="1"/>
              <p:nvPr/>
            </p:nvSpPr>
            <p:spPr>
              <a:xfrm>
                <a:off x="2301240" y="3300660"/>
                <a:ext cx="1016000" cy="276999"/>
              </a:xfrm>
              <a:prstGeom prst="rect">
                <a:avLst/>
              </a:prstGeom>
              <a:noFill/>
            </p:spPr>
            <p:txBody>
              <a:bodyPr wrap="square" rtlCol="0">
                <a:spAutoFit/>
              </a:bodyPr>
              <a:lstStyle/>
              <a:p>
                <a:r>
                  <a:rPr lang="es-ES" sz="1200" b="1" dirty="0">
                    <a:latin typeface="Century Gothic" panose="020B0502020202020204" pitchFamily="34" charset="0"/>
                  </a:rPr>
                  <a:t>10 </a:t>
                </a:r>
                <a:r>
                  <a:rPr lang="es-ES" sz="1200" b="1" dirty="0" err="1">
                    <a:latin typeface="Century Gothic" panose="020B0502020202020204" pitchFamily="34" charset="0"/>
                  </a:rPr>
                  <a:t>zeros</a:t>
                </a:r>
                <a:endParaRPr lang="es-ES" sz="1200" b="1" dirty="0">
                  <a:latin typeface="Century Gothic" panose="020B0502020202020204" pitchFamily="34" charset="0"/>
                </a:endParaRPr>
              </a:p>
            </p:txBody>
          </p:sp>
        </p:grpSp>
        <p:cxnSp>
          <p:nvCxnSpPr>
            <p:cNvPr id="7" name="Conector recto 6">
              <a:extLst>
                <a:ext uri="{FF2B5EF4-FFF2-40B4-BE49-F238E27FC236}">
                  <a16:creationId xmlns:a16="http://schemas.microsoft.com/office/drawing/2014/main" id="{F5996C90-C70D-EA7F-8205-1E19AE80B2FF}"/>
                </a:ext>
              </a:extLst>
            </p:cNvPr>
            <p:cNvCxnSpPr/>
            <p:nvPr/>
          </p:nvCxnSpPr>
          <p:spPr>
            <a:xfrm>
              <a:off x="2316480" y="2499360"/>
              <a:ext cx="0" cy="20015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2" name="Grupo 11">
            <a:extLst>
              <a:ext uri="{FF2B5EF4-FFF2-40B4-BE49-F238E27FC236}">
                <a16:creationId xmlns:a16="http://schemas.microsoft.com/office/drawing/2014/main" id="{19FC02D1-A77B-9E45-281A-A220898D694F}"/>
              </a:ext>
            </a:extLst>
          </p:cNvPr>
          <p:cNvGrpSpPr/>
          <p:nvPr/>
        </p:nvGrpSpPr>
        <p:grpSpPr>
          <a:xfrm>
            <a:off x="2668271" y="2494578"/>
            <a:ext cx="1803400" cy="2001520"/>
            <a:chOff x="1513840" y="2499360"/>
            <a:chExt cx="1803400" cy="2001520"/>
          </a:xfrm>
        </p:grpSpPr>
        <p:grpSp>
          <p:nvGrpSpPr>
            <p:cNvPr id="13" name="Grupo 12">
              <a:extLst>
                <a:ext uri="{FF2B5EF4-FFF2-40B4-BE49-F238E27FC236}">
                  <a16:creationId xmlns:a16="http://schemas.microsoft.com/office/drawing/2014/main" id="{36BBB026-A88E-CF48-A3AF-472F5771E31D}"/>
                </a:ext>
              </a:extLst>
            </p:cNvPr>
            <p:cNvGrpSpPr/>
            <p:nvPr/>
          </p:nvGrpSpPr>
          <p:grpSpPr>
            <a:xfrm>
              <a:off x="1513840" y="2682240"/>
              <a:ext cx="1803400" cy="1584960"/>
              <a:chOff x="1513840" y="2682240"/>
              <a:chExt cx="1803400" cy="1584960"/>
            </a:xfrm>
          </p:grpSpPr>
          <p:sp>
            <p:nvSpPr>
              <p:cNvPr id="15" name="Elipse 14">
                <a:extLst>
                  <a:ext uri="{FF2B5EF4-FFF2-40B4-BE49-F238E27FC236}">
                    <a16:creationId xmlns:a16="http://schemas.microsoft.com/office/drawing/2014/main" id="{D5FC36CB-5944-7F42-65B3-86CD57BAAB8A}"/>
                  </a:ext>
                </a:extLst>
              </p:cNvPr>
              <p:cNvSpPr/>
              <p:nvPr/>
            </p:nvSpPr>
            <p:spPr>
              <a:xfrm>
                <a:off x="1513840" y="2682240"/>
                <a:ext cx="1574800" cy="1584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16" name="CuadroTexto 15">
                <a:extLst>
                  <a:ext uri="{FF2B5EF4-FFF2-40B4-BE49-F238E27FC236}">
                    <a16:creationId xmlns:a16="http://schemas.microsoft.com/office/drawing/2014/main" id="{E1F6B7ED-08F4-CA68-C38B-06A18FBCF815}"/>
                  </a:ext>
                </a:extLst>
              </p:cNvPr>
              <p:cNvSpPr txBox="1"/>
              <p:nvPr/>
            </p:nvSpPr>
            <p:spPr>
              <a:xfrm>
                <a:off x="1513840" y="3290500"/>
                <a:ext cx="1016000" cy="276999"/>
              </a:xfrm>
              <a:prstGeom prst="rect">
                <a:avLst/>
              </a:prstGeom>
              <a:noFill/>
            </p:spPr>
            <p:txBody>
              <a:bodyPr wrap="square" rtlCol="0">
                <a:spAutoFit/>
              </a:bodyPr>
              <a:lstStyle/>
              <a:p>
                <a:r>
                  <a:rPr lang="es-ES" sz="1200" b="1" dirty="0">
                    <a:latin typeface="Century Gothic" panose="020B0502020202020204" pitchFamily="34" charset="0"/>
                  </a:rPr>
                  <a:t>10 </a:t>
                </a:r>
                <a:r>
                  <a:rPr lang="es-ES" sz="1200" b="1" dirty="0" err="1">
                    <a:latin typeface="Century Gothic" panose="020B0502020202020204" pitchFamily="34" charset="0"/>
                  </a:rPr>
                  <a:t>ones</a:t>
                </a:r>
                <a:endParaRPr lang="es-ES" sz="1200" b="1" dirty="0">
                  <a:latin typeface="Century Gothic" panose="020B0502020202020204" pitchFamily="34" charset="0"/>
                </a:endParaRPr>
              </a:p>
            </p:txBody>
          </p:sp>
          <p:sp>
            <p:nvSpPr>
              <p:cNvPr id="17" name="CuadroTexto 16">
                <a:extLst>
                  <a:ext uri="{FF2B5EF4-FFF2-40B4-BE49-F238E27FC236}">
                    <a16:creationId xmlns:a16="http://schemas.microsoft.com/office/drawing/2014/main" id="{191EA86B-3F2D-1527-ECA9-87CCECCD1480}"/>
                  </a:ext>
                </a:extLst>
              </p:cNvPr>
              <p:cNvSpPr txBox="1"/>
              <p:nvPr/>
            </p:nvSpPr>
            <p:spPr>
              <a:xfrm>
                <a:off x="2301240" y="3300660"/>
                <a:ext cx="1016000" cy="276999"/>
              </a:xfrm>
              <a:prstGeom prst="rect">
                <a:avLst/>
              </a:prstGeom>
              <a:noFill/>
            </p:spPr>
            <p:txBody>
              <a:bodyPr wrap="square" rtlCol="0">
                <a:spAutoFit/>
              </a:bodyPr>
              <a:lstStyle/>
              <a:p>
                <a:r>
                  <a:rPr lang="es-ES" sz="1200" b="1" dirty="0">
                    <a:latin typeface="Century Gothic" panose="020B0502020202020204" pitchFamily="34" charset="0"/>
                  </a:rPr>
                  <a:t>10 </a:t>
                </a:r>
                <a:r>
                  <a:rPr lang="es-ES" sz="1200" b="1" dirty="0" err="1">
                    <a:latin typeface="Century Gothic" panose="020B0502020202020204" pitchFamily="34" charset="0"/>
                  </a:rPr>
                  <a:t>zeros</a:t>
                </a:r>
                <a:endParaRPr lang="es-ES" sz="1200" b="1" dirty="0">
                  <a:latin typeface="Century Gothic" panose="020B0502020202020204" pitchFamily="34" charset="0"/>
                </a:endParaRPr>
              </a:p>
            </p:txBody>
          </p:sp>
        </p:grpSp>
        <p:cxnSp>
          <p:nvCxnSpPr>
            <p:cNvPr id="14" name="Conector recto 13">
              <a:extLst>
                <a:ext uri="{FF2B5EF4-FFF2-40B4-BE49-F238E27FC236}">
                  <a16:creationId xmlns:a16="http://schemas.microsoft.com/office/drawing/2014/main" id="{7FF15D87-DEDA-481E-EF4F-37099EF06A39}"/>
                </a:ext>
              </a:extLst>
            </p:cNvPr>
            <p:cNvCxnSpPr/>
            <p:nvPr/>
          </p:nvCxnSpPr>
          <p:spPr>
            <a:xfrm>
              <a:off x="2316480" y="2499360"/>
              <a:ext cx="0" cy="20015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24" name="Grupo 23">
            <a:extLst>
              <a:ext uri="{FF2B5EF4-FFF2-40B4-BE49-F238E27FC236}">
                <a16:creationId xmlns:a16="http://schemas.microsoft.com/office/drawing/2014/main" id="{0E29B7FD-E9CB-A546-B427-251BAF5C0A1A}"/>
              </a:ext>
            </a:extLst>
          </p:cNvPr>
          <p:cNvGrpSpPr/>
          <p:nvPr/>
        </p:nvGrpSpPr>
        <p:grpSpPr>
          <a:xfrm>
            <a:off x="8023942" y="2423457"/>
            <a:ext cx="1803400" cy="2001520"/>
            <a:chOff x="1513840" y="2499360"/>
            <a:chExt cx="1803400" cy="2001520"/>
          </a:xfrm>
        </p:grpSpPr>
        <p:grpSp>
          <p:nvGrpSpPr>
            <p:cNvPr id="25" name="Grupo 24">
              <a:extLst>
                <a:ext uri="{FF2B5EF4-FFF2-40B4-BE49-F238E27FC236}">
                  <a16:creationId xmlns:a16="http://schemas.microsoft.com/office/drawing/2014/main" id="{46AE02CB-054D-F8EB-99EF-5DD2BA3F7B31}"/>
                </a:ext>
              </a:extLst>
            </p:cNvPr>
            <p:cNvGrpSpPr/>
            <p:nvPr/>
          </p:nvGrpSpPr>
          <p:grpSpPr>
            <a:xfrm>
              <a:off x="1513840" y="2682240"/>
              <a:ext cx="1803400" cy="1584960"/>
              <a:chOff x="1513840" y="2682240"/>
              <a:chExt cx="1803400" cy="1584960"/>
            </a:xfrm>
          </p:grpSpPr>
          <p:sp>
            <p:nvSpPr>
              <p:cNvPr id="27" name="Elipse 26">
                <a:extLst>
                  <a:ext uri="{FF2B5EF4-FFF2-40B4-BE49-F238E27FC236}">
                    <a16:creationId xmlns:a16="http://schemas.microsoft.com/office/drawing/2014/main" id="{DCC20C18-8530-5730-2E96-9DD767353B3E}"/>
                  </a:ext>
                </a:extLst>
              </p:cNvPr>
              <p:cNvSpPr/>
              <p:nvPr/>
            </p:nvSpPr>
            <p:spPr>
              <a:xfrm>
                <a:off x="1513840" y="2682240"/>
                <a:ext cx="1574800" cy="1584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28" name="CuadroTexto 27">
                <a:extLst>
                  <a:ext uri="{FF2B5EF4-FFF2-40B4-BE49-F238E27FC236}">
                    <a16:creationId xmlns:a16="http://schemas.microsoft.com/office/drawing/2014/main" id="{9C6F90C1-50F4-6058-FCA7-1A01500BB368}"/>
                  </a:ext>
                </a:extLst>
              </p:cNvPr>
              <p:cNvSpPr txBox="1"/>
              <p:nvPr/>
            </p:nvSpPr>
            <p:spPr>
              <a:xfrm>
                <a:off x="1513840" y="3290500"/>
                <a:ext cx="1016000" cy="276999"/>
              </a:xfrm>
              <a:prstGeom prst="rect">
                <a:avLst/>
              </a:prstGeom>
              <a:noFill/>
            </p:spPr>
            <p:txBody>
              <a:bodyPr wrap="square" rtlCol="0">
                <a:spAutoFit/>
              </a:bodyPr>
              <a:lstStyle/>
              <a:p>
                <a:r>
                  <a:rPr lang="es-ES" sz="1200" b="1" dirty="0">
                    <a:latin typeface="Century Gothic" panose="020B0502020202020204" pitchFamily="34" charset="0"/>
                  </a:rPr>
                  <a:t>10 </a:t>
                </a:r>
                <a:r>
                  <a:rPr lang="es-ES" sz="1200" b="1" dirty="0" err="1">
                    <a:latin typeface="Century Gothic" panose="020B0502020202020204" pitchFamily="34" charset="0"/>
                  </a:rPr>
                  <a:t>ones</a:t>
                </a:r>
                <a:endParaRPr lang="es-ES" sz="1200" b="1" dirty="0">
                  <a:latin typeface="Century Gothic" panose="020B0502020202020204" pitchFamily="34" charset="0"/>
                </a:endParaRPr>
              </a:p>
            </p:txBody>
          </p:sp>
          <p:sp>
            <p:nvSpPr>
              <p:cNvPr id="29" name="CuadroTexto 28">
                <a:extLst>
                  <a:ext uri="{FF2B5EF4-FFF2-40B4-BE49-F238E27FC236}">
                    <a16:creationId xmlns:a16="http://schemas.microsoft.com/office/drawing/2014/main" id="{328C06B2-D8E4-D342-E0E0-2E9C2943B82B}"/>
                  </a:ext>
                </a:extLst>
              </p:cNvPr>
              <p:cNvSpPr txBox="1"/>
              <p:nvPr/>
            </p:nvSpPr>
            <p:spPr>
              <a:xfrm>
                <a:off x="2301240" y="3300660"/>
                <a:ext cx="1016000" cy="276999"/>
              </a:xfrm>
              <a:prstGeom prst="rect">
                <a:avLst/>
              </a:prstGeom>
              <a:noFill/>
            </p:spPr>
            <p:txBody>
              <a:bodyPr wrap="square" rtlCol="0">
                <a:spAutoFit/>
              </a:bodyPr>
              <a:lstStyle/>
              <a:p>
                <a:r>
                  <a:rPr lang="es-ES" sz="1200" b="1" dirty="0">
                    <a:latin typeface="Century Gothic" panose="020B0502020202020204" pitchFamily="34" charset="0"/>
                  </a:rPr>
                  <a:t>10 </a:t>
                </a:r>
                <a:r>
                  <a:rPr lang="es-ES" sz="1200" b="1" dirty="0" err="1">
                    <a:latin typeface="Century Gothic" panose="020B0502020202020204" pitchFamily="34" charset="0"/>
                  </a:rPr>
                  <a:t>zeros</a:t>
                </a:r>
                <a:endParaRPr lang="es-ES" sz="1200" b="1" dirty="0">
                  <a:latin typeface="Century Gothic" panose="020B0502020202020204" pitchFamily="34" charset="0"/>
                </a:endParaRPr>
              </a:p>
            </p:txBody>
          </p:sp>
        </p:grpSp>
        <p:cxnSp>
          <p:nvCxnSpPr>
            <p:cNvPr id="26" name="Conector recto 25">
              <a:extLst>
                <a:ext uri="{FF2B5EF4-FFF2-40B4-BE49-F238E27FC236}">
                  <a16:creationId xmlns:a16="http://schemas.microsoft.com/office/drawing/2014/main" id="{D1397AE4-BBC3-68D9-A9BC-CB161CC71446}"/>
                </a:ext>
              </a:extLst>
            </p:cNvPr>
            <p:cNvCxnSpPr/>
            <p:nvPr/>
          </p:nvCxnSpPr>
          <p:spPr>
            <a:xfrm>
              <a:off x="2316480" y="2499360"/>
              <a:ext cx="0" cy="20015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0" name="Grupo 29">
            <a:extLst>
              <a:ext uri="{FF2B5EF4-FFF2-40B4-BE49-F238E27FC236}">
                <a16:creationId xmlns:a16="http://schemas.microsoft.com/office/drawing/2014/main" id="{B2B1679A-0060-CB41-D03D-E3A669C2A7C6}"/>
              </a:ext>
            </a:extLst>
          </p:cNvPr>
          <p:cNvGrpSpPr/>
          <p:nvPr/>
        </p:nvGrpSpPr>
        <p:grpSpPr>
          <a:xfrm>
            <a:off x="9851334" y="2423457"/>
            <a:ext cx="1803400" cy="2001520"/>
            <a:chOff x="1513840" y="2499360"/>
            <a:chExt cx="1803400" cy="2001520"/>
          </a:xfrm>
        </p:grpSpPr>
        <p:grpSp>
          <p:nvGrpSpPr>
            <p:cNvPr id="31" name="Grupo 30">
              <a:extLst>
                <a:ext uri="{FF2B5EF4-FFF2-40B4-BE49-F238E27FC236}">
                  <a16:creationId xmlns:a16="http://schemas.microsoft.com/office/drawing/2014/main" id="{BC8809CB-7749-CEF5-C1F6-6C14FCA2D863}"/>
                </a:ext>
              </a:extLst>
            </p:cNvPr>
            <p:cNvGrpSpPr/>
            <p:nvPr/>
          </p:nvGrpSpPr>
          <p:grpSpPr>
            <a:xfrm>
              <a:off x="1513840" y="2682240"/>
              <a:ext cx="1803400" cy="1584960"/>
              <a:chOff x="1513840" y="2682240"/>
              <a:chExt cx="1803400" cy="1584960"/>
            </a:xfrm>
          </p:grpSpPr>
          <p:sp>
            <p:nvSpPr>
              <p:cNvPr id="33" name="Elipse 32">
                <a:extLst>
                  <a:ext uri="{FF2B5EF4-FFF2-40B4-BE49-F238E27FC236}">
                    <a16:creationId xmlns:a16="http://schemas.microsoft.com/office/drawing/2014/main" id="{85137CCE-B2E4-CAE5-75D0-F07F8BD8271B}"/>
                  </a:ext>
                </a:extLst>
              </p:cNvPr>
              <p:cNvSpPr/>
              <p:nvPr/>
            </p:nvSpPr>
            <p:spPr>
              <a:xfrm>
                <a:off x="1513840" y="2682240"/>
                <a:ext cx="1574800" cy="15849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
              </a:p>
            </p:txBody>
          </p:sp>
          <p:sp>
            <p:nvSpPr>
              <p:cNvPr id="34" name="CuadroTexto 33">
                <a:extLst>
                  <a:ext uri="{FF2B5EF4-FFF2-40B4-BE49-F238E27FC236}">
                    <a16:creationId xmlns:a16="http://schemas.microsoft.com/office/drawing/2014/main" id="{F227FB15-5CCA-46E7-E4DE-697A8F7253D9}"/>
                  </a:ext>
                </a:extLst>
              </p:cNvPr>
              <p:cNvSpPr txBox="1"/>
              <p:nvPr/>
            </p:nvSpPr>
            <p:spPr>
              <a:xfrm>
                <a:off x="1513840" y="3290500"/>
                <a:ext cx="1016000" cy="276999"/>
              </a:xfrm>
              <a:prstGeom prst="rect">
                <a:avLst/>
              </a:prstGeom>
              <a:noFill/>
            </p:spPr>
            <p:txBody>
              <a:bodyPr wrap="square" rtlCol="0">
                <a:spAutoFit/>
              </a:bodyPr>
              <a:lstStyle/>
              <a:p>
                <a:r>
                  <a:rPr lang="es-ES" sz="1200" b="1" dirty="0">
                    <a:latin typeface="Century Gothic" panose="020B0502020202020204" pitchFamily="34" charset="0"/>
                  </a:rPr>
                  <a:t>10 </a:t>
                </a:r>
                <a:r>
                  <a:rPr lang="es-ES" sz="1200" b="1" dirty="0" err="1">
                    <a:latin typeface="Century Gothic" panose="020B0502020202020204" pitchFamily="34" charset="0"/>
                  </a:rPr>
                  <a:t>ones</a:t>
                </a:r>
                <a:endParaRPr lang="es-ES" sz="1200" b="1" dirty="0">
                  <a:latin typeface="Century Gothic" panose="020B0502020202020204" pitchFamily="34" charset="0"/>
                </a:endParaRPr>
              </a:p>
            </p:txBody>
          </p:sp>
          <p:sp>
            <p:nvSpPr>
              <p:cNvPr id="35" name="CuadroTexto 34">
                <a:extLst>
                  <a:ext uri="{FF2B5EF4-FFF2-40B4-BE49-F238E27FC236}">
                    <a16:creationId xmlns:a16="http://schemas.microsoft.com/office/drawing/2014/main" id="{157332E5-0252-4C63-0211-EEA3EBF48188}"/>
                  </a:ext>
                </a:extLst>
              </p:cNvPr>
              <p:cNvSpPr txBox="1"/>
              <p:nvPr/>
            </p:nvSpPr>
            <p:spPr>
              <a:xfrm>
                <a:off x="2301240" y="3300660"/>
                <a:ext cx="1016000" cy="276999"/>
              </a:xfrm>
              <a:prstGeom prst="rect">
                <a:avLst/>
              </a:prstGeom>
              <a:noFill/>
            </p:spPr>
            <p:txBody>
              <a:bodyPr wrap="square" rtlCol="0">
                <a:spAutoFit/>
              </a:bodyPr>
              <a:lstStyle/>
              <a:p>
                <a:r>
                  <a:rPr lang="es-ES" sz="1200" b="1" dirty="0">
                    <a:latin typeface="Century Gothic" panose="020B0502020202020204" pitchFamily="34" charset="0"/>
                  </a:rPr>
                  <a:t>10 </a:t>
                </a:r>
                <a:r>
                  <a:rPr lang="es-ES" sz="1200" b="1" dirty="0" err="1">
                    <a:latin typeface="Century Gothic" panose="020B0502020202020204" pitchFamily="34" charset="0"/>
                  </a:rPr>
                  <a:t>zeros</a:t>
                </a:r>
                <a:endParaRPr lang="es-ES" sz="1200" b="1" dirty="0">
                  <a:latin typeface="Century Gothic" panose="020B0502020202020204" pitchFamily="34" charset="0"/>
                </a:endParaRPr>
              </a:p>
            </p:txBody>
          </p:sp>
        </p:grpSp>
        <p:cxnSp>
          <p:nvCxnSpPr>
            <p:cNvPr id="32" name="Conector recto 31">
              <a:extLst>
                <a:ext uri="{FF2B5EF4-FFF2-40B4-BE49-F238E27FC236}">
                  <a16:creationId xmlns:a16="http://schemas.microsoft.com/office/drawing/2014/main" id="{FB57D8A0-079F-F845-A5CB-6D04A21E1A0E}"/>
                </a:ext>
              </a:extLst>
            </p:cNvPr>
            <p:cNvCxnSpPr/>
            <p:nvPr/>
          </p:nvCxnSpPr>
          <p:spPr>
            <a:xfrm>
              <a:off x="2316480" y="2499360"/>
              <a:ext cx="0" cy="200152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60" name="CuadroTexto 59">
            <a:extLst>
              <a:ext uri="{FF2B5EF4-FFF2-40B4-BE49-F238E27FC236}">
                <a16:creationId xmlns:a16="http://schemas.microsoft.com/office/drawing/2014/main" id="{7A54C10B-BCBB-2A00-7ABB-DCA02E2F3DAF}"/>
              </a:ext>
            </a:extLst>
          </p:cNvPr>
          <p:cNvSpPr txBox="1"/>
          <p:nvPr/>
        </p:nvSpPr>
        <p:spPr>
          <a:xfrm>
            <a:off x="4328993" y="3101646"/>
            <a:ext cx="3589366" cy="523220"/>
          </a:xfrm>
          <a:prstGeom prst="rect">
            <a:avLst/>
          </a:prstGeom>
          <a:noFill/>
        </p:spPr>
        <p:txBody>
          <a:bodyPr wrap="square" rtlCol="0">
            <a:spAutoFit/>
          </a:bodyPr>
          <a:lstStyle/>
          <a:p>
            <a:r>
              <a:rPr lang="es-ES" sz="2800" dirty="0">
                <a:latin typeface="Century Gothic" panose="020B0502020202020204" pitchFamily="34" charset="0"/>
              </a:rPr>
              <a:t>………………….........</a:t>
            </a:r>
          </a:p>
        </p:txBody>
      </p:sp>
      <p:sp>
        <p:nvSpPr>
          <p:cNvPr id="63" name="Flecha: hacia abajo 62">
            <a:extLst>
              <a:ext uri="{FF2B5EF4-FFF2-40B4-BE49-F238E27FC236}">
                <a16:creationId xmlns:a16="http://schemas.microsoft.com/office/drawing/2014/main" id="{F574299D-50FB-C4E6-2B6C-19265E6ED676}"/>
              </a:ext>
            </a:extLst>
          </p:cNvPr>
          <p:cNvSpPr/>
          <p:nvPr/>
        </p:nvSpPr>
        <p:spPr>
          <a:xfrm>
            <a:off x="1568211" y="4673111"/>
            <a:ext cx="168120" cy="520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24" name="Flecha: hacia abajo 1023">
            <a:extLst>
              <a:ext uri="{FF2B5EF4-FFF2-40B4-BE49-F238E27FC236}">
                <a16:creationId xmlns:a16="http://schemas.microsoft.com/office/drawing/2014/main" id="{0EBA7529-B5DA-34FD-B3C4-DF8AAA8EEE73}"/>
              </a:ext>
            </a:extLst>
          </p:cNvPr>
          <p:cNvSpPr/>
          <p:nvPr/>
        </p:nvSpPr>
        <p:spPr>
          <a:xfrm>
            <a:off x="3371611" y="4662951"/>
            <a:ext cx="168120" cy="520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25" name="Flecha: hacia abajo 1024">
            <a:extLst>
              <a:ext uri="{FF2B5EF4-FFF2-40B4-BE49-F238E27FC236}">
                <a16:creationId xmlns:a16="http://schemas.microsoft.com/office/drawing/2014/main" id="{2A9B96A5-5872-63C8-BBCC-9A8517A970CD}"/>
              </a:ext>
            </a:extLst>
          </p:cNvPr>
          <p:cNvSpPr/>
          <p:nvPr/>
        </p:nvSpPr>
        <p:spPr>
          <a:xfrm>
            <a:off x="8742522" y="4549586"/>
            <a:ext cx="168120" cy="520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27" name="Flecha: hacia abajo 1026">
            <a:extLst>
              <a:ext uri="{FF2B5EF4-FFF2-40B4-BE49-F238E27FC236}">
                <a16:creationId xmlns:a16="http://schemas.microsoft.com/office/drawing/2014/main" id="{4BEB607B-1F0F-14DC-6095-68BD46E2A447}"/>
              </a:ext>
            </a:extLst>
          </p:cNvPr>
          <p:cNvSpPr/>
          <p:nvPr/>
        </p:nvSpPr>
        <p:spPr>
          <a:xfrm>
            <a:off x="10554674" y="4523135"/>
            <a:ext cx="168120" cy="5202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28" name="CuadroTexto 1027">
            <a:extLst>
              <a:ext uri="{FF2B5EF4-FFF2-40B4-BE49-F238E27FC236}">
                <a16:creationId xmlns:a16="http://schemas.microsoft.com/office/drawing/2014/main" id="{EC6A9815-A929-3A99-7B90-69DC26F3C4D9}"/>
              </a:ext>
            </a:extLst>
          </p:cNvPr>
          <p:cNvSpPr txBox="1"/>
          <p:nvPr/>
        </p:nvSpPr>
        <p:spPr>
          <a:xfrm>
            <a:off x="1178027" y="5245192"/>
            <a:ext cx="1079938" cy="338554"/>
          </a:xfrm>
          <a:prstGeom prst="rect">
            <a:avLst/>
          </a:prstGeom>
          <a:noFill/>
        </p:spPr>
        <p:txBody>
          <a:bodyPr wrap="square" rtlCol="0">
            <a:spAutoFit/>
          </a:bodyPr>
          <a:lstStyle/>
          <a:p>
            <a:r>
              <a:rPr lang="es-ES" sz="1600" b="1" dirty="0" err="1">
                <a:latin typeface="Century Gothic" panose="020B0502020202020204" pitchFamily="34" charset="0"/>
              </a:rPr>
              <a:t>Model</a:t>
            </a:r>
            <a:r>
              <a:rPr lang="es-ES" sz="1600" b="1" dirty="0">
                <a:latin typeface="Century Gothic" panose="020B0502020202020204" pitchFamily="34" charset="0"/>
              </a:rPr>
              <a:t> 1</a:t>
            </a:r>
          </a:p>
        </p:txBody>
      </p:sp>
      <p:sp>
        <p:nvSpPr>
          <p:cNvPr id="1029" name="CuadroTexto 1028">
            <a:extLst>
              <a:ext uri="{FF2B5EF4-FFF2-40B4-BE49-F238E27FC236}">
                <a16:creationId xmlns:a16="http://schemas.microsoft.com/office/drawing/2014/main" id="{13B8574B-19E6-6694-C10D-A1D5FCF2D687}"/>
              </a:ext>
            </a:extLst>
          </p:cNvPr>
          <p:cNvSpPr txBox="1"/>
          <p:nvPr/>
        </p:nvSpPr>
        <p:spPr>
          <a:xfrm>
            <a:off x="2930942" y="5245192"/>
            <a:ext cx="1079938" cy="338554"/>
          </a:xfrm>
          <a:prstGeom prst="rect">
            <a:avLst/>
          </a:prstGeom>
          <a:noFill/>
        </p:spPr>
        <p:txBody>
          <a:bodyPr wrap="square" rtlCol="0">
            <a:spAutoFit/>
          </a:bodyPr>
          <a:lstStyle/>
          <a:p>
            <a:r>
              <a:rPr lang="es-ES" sz="1600" b="1" dirty="0" err="1">
                <a:latin typeface="Century Gothic" panose="020B0502020202020204" pitchFamily="34" charset="0"/>
              </a:rPr>
              <a:t>Model</a:t>
            </a:r>
            <a:r>
              <a:rPr lang="es-ES" sz="1600" b="1" dirty="0">
                <a:latin typeface="Century Gothic" panose="020B0502020202020204" pitchFamily="34" charset="0"/>
              </a:rPr>
              <a:t> 2</a:t>
            </a:r>
          </a:p>
        </p:txBody>
      </p:sp>
      <p:sp>
        <p:nvSpPr>
          <p:cNvPr id="1030" name="CuadroTexto 1029">
            <a:extLst>
              <a:ext uri="{FF2B5EF4-FFF2-40B4-BE49-F238E27FC236}">
                <a16:creationId xmlns:a16="http://schemas.microsoft.com/office/drawing/2014/main" id="{9196096C-8631-F326-B986-0C150360BC49}"/>
              </a:ext>
            </a:extLst>
          </p:cNvPr>
          <p:cNvSpPr txBox="1"/>
          <p:nvPr/>
        </p:nvSpPr>
        <p:spPr>
          <a:xfrm>
            <a:off x="8276779" y="5159040"/>
            <a:ext cx="1267726" cy="338554"/>
          </a:xfrm>
          <a:prstGeom prst="rect">
            <a:avLst/>
          </a:prstGeom>
          <a:noFill/>
        </p:spPr>
        <p:txBody>
          <a:bodyPr wrap="square" rtlCol="0">
            <a:spAutoFit/>
          </a:bodyPr>
          <a:lstStyle/>
          <a:p>
            <a:r>
              <a:rPr lang="es-ES" sz="1600" b="1" dirty="0" err="1">
                <a:latin typeface="Century Gothic" panose="020B0502020202020204" pitchFamily="34" charset="0"/>
              </a:rPr>
              <a:t>Model</a:t>
            </a:r>
            <a:r>
              <a:rPr lang="es-ES" sz="1600" b="1" dirty="0">
                <a:latin typeface="Century Gothic" panose="020B0502020202020204" pitchFamily="34" charset="0"/>
              </a:rPr>
              <a:t> n-1</a:t>
            </a:r>
          </a:p>
        </p:txBody>
      </p:sp>
      <p:sp>
        <p:nvSpPr>
          <p:cNvPr id="1031" name="CuadroTexto 1030">
            <a:extLst>
              <a:ext uri="{FF2B5EF4-FFF2-40B4-BE49-F238E27FC236}">
                <a16:creationId xmlns:a16="http://schemas.microsoft.com/office/drawing/2014/main" id="{664601A5-A608-785E-12BE-25BFBC3BF4AA}"/>
              </a:ext>
            </a:extLst>
          </p:cNvPr>
          <p:cNvSpPr txBox="1"/>
          <p:nvPr/>
        </p:nvSpPr>
        <p:spPr>
          <a:xfrm>
            <a:off x="10172310" y="5154799"/>
            <a:ext cx="1315520" cy="338554"/>
          </a:xfrm>
          <a:prstGeom prst="rect">
            <a:avLst/>
          </a:prstGeom>
          <a:noFill/>
        </p:spPr>
        <p:txBody>
          <a:bodyPr wrap="square" rtlCol="0">
            <a:spAutoFit/>
          </a:bodyPr>
          <a:lstStyle/>
          <a:p>
            <a:r>
              <a:rPr lang="es-ES" sz="1600" b="1" dirty="0" err="1">
                <a:latin typeface="Century Gothic" panose="020B0502020202020204" pitchFamily="34" charset="0"/>
              </a:rPr>
              <a:t>Model</a:t>
            </a:r>
            <a:r>
              <a:rPr lang="es-ES" sz="1600" b="1" dirty="0">
                <a:latin typeface="Century Gothic" panose="020B0502020202020204" pitchFamily="34" charset="0"/>
              </a:rPr>
              <a:t> n</a:t>
            </a:r>
          </a:p>
        </p:txBody>
      </p:sp>
      <p:sp>
        <p:nvSpPr>
          <p:cNvPr id="1033" name="CuadroTexto 1032">
            <a:extLst>
              <a:ext uri="{FF2B5EF4-FFF2-40B4-BE49-F238E27FC236}">
                <a16:creationId xmlns:a16="http://schemas.microsoft.com/office/drawing/2014/main" id="{4A727F66-E66C-C4F3-AB49-398883FCBAB4}"/>
              </a:ext>
            </a:extLst>
          </p:cNvPr>
          <p:cNvSpPr txBox="1"/>
          <p:nvPr/>
        </p:nvSpPr>
        <p:spPr>
          <a:xfrm>
            <a:off x="4716286" y="6449784"/>
            <a:ext cx="3202073" cy="369332"/>
          </a:xfrm>
          <a:prstGeom prst="rect">
            <a:avLst/>
          </a:prstGeom>
          <a:noFill/>
        </p:spPr>
        <p:txBody>
          <a:bodyPr wrap="square" rtlCol="0">
            <a:spAutoFit/>
          </a:bodyPr>
          <a:lstStyle/>
          <a:p>
            <a:r>
              <a:rPr lang="es-ES" b="1" u="sng" dirty="0" err="1">
                <a:latin typeface="Century Gothic" panose="020B0502020202020204" pitchFamily="34" charset="0"/>
              </a:rPr>
              <a:t>The</a:t>
            </a:r>
            <a:r>
              <a:rPr lang="es-ES" b="1" u="sng" dirty="0">
                <a:latin typeface="Century Gothic" panose="020B0502020202020204" pitchFamily="34" charset="0"/>
              </a:rPr>
              <a:t> </a:t>
            </a:r>
            <a:r>
              <a:rPr lang="es-ES" b="1" u="sng" dirty="0" err="1">
                <a:latin typeface="Century Gothic" panose="020B0502020202020204" pitchFamily="34" charset="0"/>
              </a:rPr>
              <a:t>results</a:t>
            </a:r>
            <a:r>
              <a:rPr lang="es-ES" b="1" u="sng" dirty="0">
                <a:latin typeface="Century Gothic" panose="020B0502020202020204" pitchFamily="34" charset="0"/>
              </a:rPr>
              <a:t> are </a:t>
            </a:r>
            <a:r>
              <a:rPr lang="es-ES" b="1" u="sng" dirty="0" err="1">
                <a:latin typeface="Century Gothic" panose="020B0502020202020204" pitchFamily="34" charset="0"/>
              </a:rPr>
              <a:t>averaged</a:t>
            </a:r>
            <a:endParaRPr lang="es-ES" b="1" u="sng" dirty="0">
              <a:latin typeface="Century Gothic" panose="020B0502020202020204" pitchFamily="34" charset="0"/>
            </a:endParaRPr>
          </a:p>
        </p:txBody>
      </p:sp>
      <p:sp>
        <p:nvSpPr>
          <p:cNvPr id="1034" name="Cerrar llave 1033">
            <a:extLst>
              <a:ext uri="{FF2B5EF4-FFF2-40B4-BE49-F238E27FC236}">
                <a16:creationId xmlns:a16="http://schemas.microsoft.com/office/drawing/2014/main" id="{3C9B7ADC-433B-F93F-2590-CB99496B4F33}"/>
              </a:ext>
            </a:extLst>
          </p:cNvPr>
          <p:cNvSpPr/>
          <p:nvPr/>
        </p:nvSpPr>
        <p:spPr>
          <a:xfrm rot="5400000">
            <a:off x="5824732" y="794556"/>
            <a:ext cx="725214" cy="10477589"/>
          </a:xfrm>
          <a:prstGeom prst="rightBrace">
            <a:avLst/>
          </a:prstGeom>
          <a:ln w="127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1037743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667EF3C-38F9-4D8E-F3E4-6997692FF820}"/>
              </a:ext>
            </a:extLst>
          </p:cNvPr>
          <p:cNvSpPr txBox="1">
            <a:spLocks/>
          </p:cNvSpPr>
          <p:nvPr/>
        </p:nvSpPr>
        <p:spPr>
          <a:xfrm>
            <a:off x="1061183" y="444369"/>
            <a:ext cx="10521216" cy="66344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a:t>Model Performance</a:t>
            </a:r>
            <a:endParaRPr lang="es-MX" sz="3200" dirty="0"/>
          </a:p>
        </p:txBody>
      </p:sp>
      <p:sp>
        <p:nvSpPr>
          <p:cNvPr id="5" name="TextBox 4">
            <a:extLst>
              <a:ext uri="{FF2B5EF4-FFF2-40B4-BE49-F238E27FC236}">
                <a16:creationId xmlns:a16="http://schemas.microsoft.com/office/drawing/2014/main" id="{2B38FD8F-607C-D4D9-EDC8-B003D0347092}"/>
              </a:ext>
            </a:extLst>
          </p:cNvPr>
          <p:cNvSpPr txBox="1"/>
          <p:nvPr/>
        </p:nvSpPr>
        <p:spPr>
          <a:xfrm>
            <a:off x="5829389" y="1145574"/>
            <a:ext cx="497252" cy="830997"/>
          </a:xfrm>
          <a:prstGeom prst="rect">
            <a:avLst/>
          </a:prstGeom>
          <a:noFill/>
        </p:spPr>
        <p:txBody>
          <a:bodyPr wrap="none" rtlCol="0">
            <a:spAutoFit/>
          </a:bodyPr>
          <a:lstStyle/>
          <a:p>
            <a:pPr defTabSz="548640"/>
            <a:r>
              <a:rPr lang="es-MX" sz="4800" dirty="0">
                <a:solidFill>
                  <a:prstClr val="white"/>
                </a:solidFill>
                <a:latin typeface="Calibri"/>
              </a:rPr>
              <a:t>2</a:t>
            </a:r>
            <a:endParaRPr lang="en-US" sz="4800" dirty="0">
              <a:solidFill>
                <a:prstClr val="white"/>
              </a:solidFill>
              <a:latin typeface="Calibri"/>
            </a:endParaRPr>
          </a:p>
        </p:txBody>
      </p:sp>
      <p:sp>
        <p:nvSpPr>
          <p:cNvPr id="6" name="TextBox 5">
            <a:extLst>
              <a:ext uri="{FF2B5EF4-FFF2-40B4-BE49-F238E27FC236}">
                <a16:creationId xmlns:a16="http://schemas.microsoft.com/office/drawing/2014/main" id="{E46C02FA-FEB4-6E61-5595-E4BF51D67301}"/>
              </a:ext>
            </a:extLst>
          </p:cNvPr>
          <p:cNvSpPr txBox="1"/>
          <p:nvPr/>
        </p:nvSpPr>
        <p:spPr>
          <a:xfrm>
            <a:off x="8924987" y="1145574"/>
            <a:ext cx="497252" cy="830997"/>
          </a:xfrm>
          <a:prstGeom prst="rect">
            <a:avLst/>
          </a:prstGeom>
          <a:noFill/>
        </p:spPr>
        <p:txBody>
          <a:bodyPr wrap="none" rtlCol="0">
            <a:spAutoFit/>
          </a:bodyPr>
          <a:lstStyle/>
          <a:p>
            <a:pPr defTabSz="548640"/>
            <a:r>
              <a:rPr lang="es-MX" sz="4800" dirty="0">
                <a:solidFill>
                  <a:prstClr val="white"/>
                </a:solidFill>
                <a:latin typeface="Calibri"/>
              </a:rPr>
              <a:t>3</a:t>
            </a:r>
            <a:endParaRPr lang="en-US" sz="4800" dirty="0">
              <a:solidFill>
                <a:prstClr val="white"/>
              </a:solidFill>
              <a:latin typeface="Calibri"/>
            </a:endParaRPr>
          </a:p>
        </p:txBody>
      </p:sp>
      <p:sp>
        <p:nvSpPr>
          <p:cNvPr id="7" name="TextBox 6">
            <a:extLst>
              <a:ext uri="{FF2B5EF4-FFF2-40B4-BE49-F238E27FC236}">
                <a16:creationId xmlns:a16="http://schemas.microsoft.com/office/drawing/2014/main" id="{E51D55AB-5B73-1E47-8615-AB92C41C5ECC}"/>
              </a:ext>
            </a:extLst>
          </p:cNvPr>
          <p:cNvSpPr txBox="1"/>
          <p:nvPr/>
        </p:nvSpPr>
        <p:spPr>
          <a:xfrm>
            <a:off x="1061183" y="1376233"/>
            <a:ext cx="10230842" cy="923330"/>
          </a:xfrm>
          <a:prstGeom prst="rect">
            <a:avLst/>
          </a:prstGeom>
        </p:spPr>
        <p:txBody>
          <a:bodyPr wrap="square">
            <a:spAutoFit/>
          </a:bodyPr>
          <a:lstStyle>
            <a:defPPr>
              <a:defRPr lang="en-US"/>
            </a:defPPr>
            <a:lvl1pPr marL="285750" indent="-285750" algn="just">
              <a:buFont typeface="Arial" panose="020B0604020202020204" pitchFamily="34" charset="0"/>
              <a:buChar char="•"/>
              <a:defRPr sz="1600">
                <a:solidFill>
                  <a:schemeClr val="bg2"/>
                </a:solidFill>
              </a:defRPr>
            </a:lvl1pPr>
          </a:lstStyle>
          <a:p>
            <a:pPr marL="0" indent="0" defTabSz="548640">
              <a:buNone/>
            </a:pPr>
            <a:r>
              <a:rPr lang="en-US" sz="1800" dirty="0">
                <a:solidFill>
                  <a:srgbClr val="02050A"/>
                </a:solidFill>
                <a:latin typeface="Century Gothic" panose="020B0502020202020204" pitchFamily="34" charset="0"/>
                <a:cs typeface="Arial" panose="020B0604020202020204" pitchFamily="34" charset="0"/>
              </a:rPr>
              <a:t>Model performance is measured by its prediction accuracy in the test period. Accuracy indicates how well the model discriminates between abandonment and non-abandonment events. Usually, accuracy represents the area under the ROC curve.</a:t>
            </a:r>
          </a:p>
        </p:txBody>
      </p:sp>
      <p:pic>
        <p:nvPicPr>
          <p:cNvPr id="8" name="Imagen 4">
            <a:extLst>
              <a:ext uri="{FF2B5EF4-FFF2-40B4-BE49-F238E27FC236}">
                <a16:creationId xmlns:a16="http://schemas.microsoft.com/office/drawing/2014/main" id="{705C2F3B-C19D-1043-46E1-36BE7BAD5194}"/>
              </a:ext>
            </a:extLst>
          </p:cNvPr>
          <p:cNvPicPr>
            <a:picLocks noChangeAspect="1"/>
          </p:cNvPicPr>
          <p:nvPr/>
        </p:nvPicPr>
        <p:blipFill>
          <a:blip r:embed="rId2"/>
          <a:stretch>
            <a:fillRect/>
          </a:stretch>
        </p:blipFill>
        <p:spPr>
          <a:xfrm>
            <a:off x="1061183" y="2502262"/>
            <a:ext cx="3581489" cy="3494135"/>
          </a:xfrm>
          <a:prstGeom prst="rect">
            <a:avLst/>
          </a:prstGeom>
        </p:spPr>
      </p:pic>
      <p:sp>
        <p:nvSpPr>
          <p:cNvPr id="9" name="CuadroTexto 5">
            <a:extLst>
              <a:ext uri="{FF2B5EF4-FFF2-40B4-BE49-F238E27FC236}">
                <a16:creationId xmlns:a16="http://schemas.microsoft.com/office/drawing/2014/main" id="{65A0A378-E32E-03B0-E422-3F3C29C50402}"/>
              </a:ext>
            </a:extLst>
          </p:cNvPr>
          <p:cNvSpPr txBox="1"/>
          <p:nvPr/>
        </p:nvSpPr>
        <p:spPr>
          <a:xfrm>
            <a:off x="2447617" y="3998300"/>
            <a:ext cx="1716258" cy="313932"/>
          </a:xfrm>
          <a:prstGeom prst="rect">
            <a:avLst/>
          </a:prstGeom>
          <a:noFill/>
        </p:spPr>
        <p:txBody>
          <a:bodyPr wrap="square" rtlCol="0">
            <a:spAutoFit/>
          </a:bodyPr>
          <a:lstStyle/>
          <a:p>
            <a:pPr defTabSz="548640"/>
            <a:r>
              <a:rPr lang="es-ES" sz="1440" b="1" dirty="0" err="1">
                <a:solidFill>
                  <a:srgbClr val="13294B"/>
                </a:solidFill>
                <a:latin typeface="Arial" panose="020B0604020202020204" pitchFamily="34" charset="0"/>
                <a:cs typeface="Arial" panose="020B0604020202020204" pitchFamily="34" charset="0"/>
              </a:rPr>
              <a:t>Accuracy</a:t>
            </a:r>
            <a:endParaRPr lang="es-MX" sz="1440" b="1" dirty="0">
              <a:solidFill>
                <a:srgbClr val="13294B"/>
              </a:solidFill>
              <a:latin typeface="Arial" panose="020B0604020202020204" pitchFamily="34" charset="0"/>
              <a:cs typeface="Arial" panose="020B0604020202020204" pitchFamily="34" charset="0"/>
            </a:endParaRPr>
          </a:p>
        </p:txBody>
      </p:sp>
      <p:sp>
        <p:nvSpPr>
          <p:cNvPr id="10" name="TextBox 34">
            <a:extLst>
              <a:ext uri="{FF2B5EF4-FFF2-40B4-BE49-F238E27FC236}">
                <a16:creationId xmlns:a16="http://schemas.microsoft.com/office/drawing/2014/main" id="{11BE3A59-45FA-AD21-7EA3-449B1B1EBF82}"/>
              </a:ext>
            </a:extLst>
          </p:cNvPr>
          <p:cNvSpPr txBox="1"/>
          <p:nvPr/>
        </p:nvSpPr>
        <p:spPr>
          <a:xfrm>
            <a:off x="4778830" y="2395245"/>
            <a:ext cx="6629399" cy="646331"/>
          </a:xfrm>
          <a:prstGeom prst="rect">
            <a:avLst/>
          </a:prstGeom>
        </p:spPr>
        <p:txBody>
          <a:bodyPr wrap="square">
            <a:spAutoFit/>
          </a:bodyPr>
          <a:lstStyle>
            <a:defPPr>
              <a:defRPr lang="en-US"/>
            </a:defPPr>
            <a:lvl1pPr marL="285750" indent="-285750" algn="just">
              <a:buFont typeface="Arial" panose="020B0604020202020204" pitchFamily="34" charset="0"/>
              <a:buChar char="•"/>
              <a:defRPr sz="1600">
                <a:solidFill>
                  <a:schemeClr val="bg2"/>
                </a:solidFill>
              </a:defRPr>
            </a:lvl1pPr>
          </a:lstStyle>
          <a:p>
            <a:pPr marL="0" indent="0" algn="ctr" defTabSz="548640">
              <a:buNone/>
            </a:pPr>
            <a:r>
              <a:rPr lang="en-US" sz="1800" dirty="0">
                <a:solidFill>
                  <a:srgbClr val="02050A"/>
                </a:solidFill>
                <a:latin typeface="Century Gothic" panose="020B0502020202020204" pitchFamily="34" charset="0"/>
                <a:cs typeface="Arial" panose="020B0604020202020204" pitchFamily="34" charset="0"/>
              </a:rPr>
              <a:t>Area under ROC curve makes sense when the test set is balanced</a:t>
            </a:r>
          </a:p>
        </p:txBody>
      </p:sp>
      <mc:AlternateContent xmlns:mc="http://schemas.openxmlformats.org/markup-compatibility/2006" xmlns:a14="http://schemas.microsoft.com/office/drawing/2010/main">
        <mc:Choice Requires="a14">
          <p:sp>
            <p:nvSpPr>
              <p:cNvPr id="11" name="Rectángulo 2">
                <a:extLst>
                  <a:ext uri="{FF2B5EF4-FFF2-40B4-BE49-F238E27FC236}">
                    <a16:creationId xmlns:a16="http://schemas.microsoft.com/office/drawing/2014/main" id="{F1C73EA9-7931-7B3B-FE4E-23EF69AC86E0}"/>
                  </a:ext>
                </a:extLst>
              </p:cNvPr>
              <p:cNvSpPr/>
              <p:nvPr/>
            </p:nvSpPr>
            <p:spPr>
              <a:xfrm>
                <a:off x="6381792" y="3378005"/>
                <a:ext cx="3269548" cy="5606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600" i="1" smtClean="0">
                          <a:solidFill>
                            <a:srgbClr val="020406"/>
                          </a:solidFill>
                          <a:latin typeface="Cambria Math" panose="02040503050406030204" pitchFamily="18" charset="0"/>
                        </a:rPr>
                        <m:t>𝐴𝐶𝐶</m:t>
                      </m:r>
                      <m:r>
                        <a:rPr lang="es-MX" sz="1600" i="0">
                          <a:solidFill>
                            <a:srgbClr val="020406"/>
                          </a:solidFill>
                          <a:latin typeface="Cambria Math" panose="02040503050406030204" pitchFamily="18" charset="0"/>
                        </a:rPr>
                        <m:t>=</m:t>
                      </m:r>
                      <m:f>
                        <m:fPr>
                          <m:ctrlPr>
                            <a:rPr lang="es-MX" sz="1600" i="1">
                              <a:solidFill>
                                <a:srgbClr val="020406"/>
                              </a:solidFill>
                              <a:latin typeface="Cambria Math" panose="02040503050406030204" pitchFamily="18" charset="0"/>
                            </a:rPr>
                          </m:ctrlPr>
                        </m:fPr>
                        <m:num>
                          <m:sSub>
                            <m:sSubPr>
                              <m:ctrlPr>
                                <a:rPr lang="es-MX" sz="1600" i="1" smtClean="0">
                                  <a:solidFill>
                                    <a:srgbClr val="020406"/>
                                  </a:solidFill>
                                  <a:latin typeface="Cambria Math" panose="02040503050406030204" pitchFamily="18" charset="0"/>
                                </a:rPr>
                              </m:ctrlPr>
                            </m:sSubPr>
                            <m:e>
                              <m:r>
                                <a:rPr lang="es-ES" sz="1600" b="0" i="1" smtClean="0">
                                  <a:solidFill>
                                    <a:srgbClr val="020406"/>
                                  </a:solidFill>
                                  <a:latin typeface="Cambria Math" panose="02040503050406030204" pitchFamily="18" charset="0"/>
                                </a:rPr>
                                <m:t>𝑇𝑟𝑢𝑒</m:t>
                              </m:r>
                            </m:e>
                            <m:sub>
                              <m:r>
                                <a:rPr lang="es-MX" sz="1600" i="1" smtClean="0">
                                  <a:solidFill>
                                    <a:srgbClr val="020406"/>
                                  </a:solidFill>
                                  <a:latin typeface="Cambria Math" panose="02040503050406030204" pitchFamily="18" charset="0"/>
                                </a:rPr>
                                <m:t>𝑝𝑜𝑠𝑖𝑡𝑖</m:t>
                              </m:r>
                              <m:r>
                                <a:rPr lang="es-ES" sz="1600" b="0" i="1" smtClean="0">
                                  <a:solidFill>
                                    <a:srgbClr val="020406"/>
                                  </a:solidFill>
                                  <a:latin typeface="Cambria Math" panose="02040503050406030204" pitchFamily="18" charset="0"/>
                                </a:rPr>
                                <m:t>𝑣𝑒</m:t>
                              </m:r>
                            </m:sub>
                          </m:sSub>
                          <m:r>
                            <a:rPr lang="es-MX" sz="1600" i="0">
                              <a:solidFill>
                                <a:srgbClr val="020406"/>
                              </a:solidFill>
                              <a:latin typeface="Cambria Math" panose="02040503050406030204" pitchFamily="18" charset="0"/>
                            </a:rPr>
                            <m:t>+</m:t>
                          </m:r>
                          <m:sSub>
                            <m:sSubPr>
                              <m:ctrlPr>
                                <a:rPr lang="es-MX" sz="1600" i="1">
                                  <a:solidFill>
                                    <a:srgbClr val="020406"/>
                                  </a:solidFill>
                                  <a:latin typeface="Cambria Math" panose="02040503050406030204" pitchFamily="18" charset="0"/>
                                </a:rPr>
                              </m:ctrlPr>
                            </m:sSubPr>
                            <m:e>
                              <m:r>
                                <a:rPr lang="es-ES" sz="1600" b="0" i="1" smtClean="0">
                                  <a:solidFill>
                                    <a:srgbClr val="020406"/>
                                  </a:solidFill>
                                  <a:latin typeface="Cambria Math" panose="02040503050406030204" pitchFamily="18" charset="0"/>
                                </a:rPr>
                                <m:t>𝑇𝑟𝑢𝑒</m:t>
                              </m:r>
                            </m:e>
                            <m:sub>
                              <m:r>
                                <a:rPr lang="es-MX" sz="1600" i="1">
                                  <a:solidFill>
                                    <a:srgbClr val="020406"/>
                                  </a:solidFill>
                                  <a:latin typeface="Cambria Math" panose="02040503050406030204" pitchFamily="18" charset="0"/>
                                </a:rPr>
                                <m:t>𝑛𝑒𝑔𝑎𝑡𝑖</m:t>
                              </m:r>
                              <m:r>
                                <a:rPr lang="es-ES" sz="1600" b="0" i="1" smtClean="0">
                                  <a:solidFill>
                                    <a:srgbClr val="020406"/>
                                  </a:solidFill>
                                  <a:latin typeface="Cambria Math" panose="02040503050406030204" pitchFamily="18" charset="0"/>
                                </a:rPr>
                                <m:t>𝑣𝑒</m:t>
                              </m:r>
                            </m:sub>
                          </m:sSub>
                        </m:num>
                        <m:den>
                          <m:r>
                            <a:rPr lang="es-MX" sz="1600" i="1">
                              <a:solidFill>
                                <a:srgbClr val="020406"/>
                              </a:solidFill>
                              <a:latin typeface="Cambria Math" panose="02040503050406030204" pitchFamily="18" charset="0"/>
                            </a:rPr>
                            <m:t>𝑇𝑜𝑡𝑎𝑙</m:t>
                          </m:r>
                        </m:den>
                      </m:f>
                    </m:oMath>
                  </m:oMathPara>
                </a14:m>
                <a:endParaRPr lang="es-MX" sz="1600" dirty="0">
                  <a:solidFill>
                    <a:srgbClr val="020406"/>
                  </a:solidFill>
                </a:endParaRPr>
              </a:p>
            </p:txBody>
          </p:sp>
        </mc:Choice>
        <mc:Fallback xmlns="">
          <p:sp>
            <p:nvSpPr>
              <p:cNvPr id="11" name="Rectángulo 2">
                <a:extLst>
                  <a:ext uri="{FF2B5EF4-FFF2-40B4-BE49-F238E27FC236}">
                    <a16:creationId xmlns:a16="http://schemas.microsoft.com/office/drawing/2014/main" id="{F1C73EA9-7931-7B3B-FE4E-23EF69AC86E0}"/>
                  </a:ext>
                </a:extLst>
              </p:cNvPr>
              <p:cNvSpPr>
                <a:spLocks noRot="1" noChangeAspect="1" noMove="1" noResize="1" noEditPoints="1" noAdjustHandles="1" noChangeArrowheads="1" noChangeShapeType="1" noTextEdit="1"/>
              </p:cNvSpPr>
              <p:nvPr/>
            </p:nvSpPr>
            <p:spPr>
              <a:xfrm>
                <a:off x="6381792" y="3378005"/>
                <a:ext cx="3269548" cy="560666"/>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2" name="Rectángulo 3">
                <a:extLst>
                  <a:ext uri="{FF2B5EF4-FFF2-40B4-BE49-F238E27FC236}">
                    <a16:creationId xmlns:a16="http://schemas.microsoft.com/office/drawing/2014/main" id="{9BCEBB80-AB73-9975-E9A9-2278D86FD7BD}"/>
                  </a:ext>
                </a:extLst>
              </p:cNvPr>
              <p:cNvSpPr/>
              <p:nvPr/>
            </p:nvSpPr>
            <p:spPr>
              <a:xfrm>
                <a:off x="6350950" y="5000733"/>
                <a:ext cx="3508460" cy="5020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1400" i="1" smtClean="0">
                          <a:solidFill>
                            <a:srgbClr val="020406"/>
                          </a:solidFill>
                          <a:latin typeface="Cambria Math" panose="02040503050406030204" pitchFamily="18" charset="0"/>
                        </a:rPr>
                        <m:t>𝐴𝐶</m:t>
                      </m:r>
                      <m:sSub>
                        <m:sSubPr>
                          <m:ctrlPr>
                            <a:rPr lang="es-MX" sz="1400" i="1">
                              <a:solidFill>
                                <a:srgbClr val="020406"/>
                              </a:solidFill>
                              <a:latin typeface="Cambria Math" panose="02040503050406030204" pitchFamily="18" charset="0"/>
                            </a:rPr>
                          </m:ctrlPr>
                        </m:sSubPr>
                        <m:e>
                          <m:r>
                            <a:rPr lang="es-MX" sz="1400" i="1">
                              <a:solidFill>
                                <a:srgbClr val="020406"/>
                              </a:solidFill>
                              <a:latin typeface="Cambria Math" panose="02040503050406030204" pitchFamily="18" charset="0"/>
                            </a:rPr>
                            <m:t>𝐶</m:t>
                          </m:r>
                        </m:e>
                        <m:sub>
                          <m:r>
                            <a:rPr lang="es-MX" sz="1400" i="1">
                              <a:solidFill>
                                <a:srgbClr val="020406"/>
                              </a:solidFill>
                              <a:latin typeface="Cambria Math" panose="02040503050406030204" pitchFamily="18" charset="0"/>
                            </a:rPr>
                            <m:t>𝑝𝑟𝑜𝑚𝑒𝑑𝑖𝑜</m:t>
                          </m:r>
                        </m:sub>
                      </m:sSub>
                      <m:r>
                        <a:rPr lang="es-MX" sz="1400" i="0">
                          <a:solidFill>
                            <a:srgbClr val="020406"/>
                          </a:solidFill>
                          <a:latin typeface="Cambria Math" panose="02040503050406030204" pitchFamily="18" charset="0"/>
                        </a:rPr>
                        <m:t>=</m:t>
                      </m:r>
                      <m:f>
                        <m:fPr>
                          <m:ctrlPr>
                            <a:rPr lang="es-MX" sz="1400" i="1">
                              <a:solidFill>
                                <a:srgbClr val="020406"/>
                              </a:solidFill>
                              <a:latin typeface="Cambria Math" panose="02040503050406030204" pitchFamily="18" charset="0"/>
                            </a:rPr>
                          </m:ctrlPr>
                        </m:fPr>
                        <m:num>
                          <m:sSub>
                            <m:sSubPr>
                              <m:ctrlPr>
                                <a:rPr lang="es-MX" sz="1400" i="1">
                                  <a:solidFill>
                                    <a:srgbClr val="020406"/>
                                  </a:solidFill>
                                  <a:latin typeface="Cambria Math" panose="02040503050406030204" pitchFamily="18" charset="0"/>
                                </a:rPr>
                              </m:ctrlPr>
                            </m:sSubPr>
                            <m:e>
                              <m:r>
                                <a:rPr lang="es-ES" sz="1400" i="1">
                                  <a:solidFill>
                                    <a:srgbClr val="020406"/>
                                  </a:solidFill>
                                  <a:latin typeface="Cambria Math" panose="02040503050406030204" pitchFamily="18" charset="0"/>
                                </a:rPr>
                                <m:t>𝑇𝑟𝑢𝑒</m:t>
                              </m:r>
                            </m:e>
                            <m:sub>
                              <m:r>
                                <a:rPr lang="es-MX" sz="1400" i="1">
                                  <a:solidFill>
                                    <a:srgbClr val="020406"/>
                                  </a:solidFill>
                                  <a:latin typeface="Cambria Math" panose="02040503050406030204" pitchFamily="18" charset="0"/>
                                </a:rPr>
                                <m:t>𝑝𝑜𝑠𝑖𝑡𝑖</m:t>
                              </m:r>
                              <m:r>
                                <a:rPr lang="es-ES" sz="1400" i="1">
                                  <a:solidFill>
                                    <a:srgbClr val="020406"/>
                                  </a:solidFill>
                                  <a:latin typeface="Cambria Math" panose="02040503050406030204" pitchFamily="18" charset="0"/>
                                </a:rPr>
                                <m:t>𝑣𝑒</m:t>
                              </m:r>
                            </m:sub>
                          </m:sSub>
                          <m:r>
                            <a:rPr lang="es-MX" sz="1400">
                              <a:solidFill>
                                <a:srgbClr val="020406"/>
                              </a:solidFill>
                              <a:latin typeface="Cambria Math" panose="02040503050406030204" pitchFamily="18" charset="0"/>
                            </a:rPr>
                            <m:t>+</m:t>
                          </m:r>
                          <m:sSub>
                            <m:sSubPr>
                              <m:ctrlPr>
                                <a:rPr lang="es-MX" sz="1400" i="1">
                                  <a:solidFill>
                                    <a:srgbClr val="020406"/>
                                  </a:solidFill>
                                  <a:latin typeface="Cambria Math" panose="02040503050406030204" pitchFamily="18" charset="0"/>
                                </a:rPr>
                              </m:ctrlPr>
                            </m:sSubPr>
                            <m:e>
                              <m:r>
                                <a:rPr lang="es-ES" sz="1400" i="1">
                                  <a:solidFill>
                                    <a:srgbClr val="020406"/>
                                  </a:solidFill>
                                  <a:latin typeface="Cambria Math" panose="02040503050406030204" pitchFamily="18" charset="0"/>
                                </a:rPr>
                                <m:t>𝑇𝑟𝑢𝑒</m:t>
                              </m:r>
                            </m:e>
                            <m:sub>
                              <m:r>
                                <a:rPr lang="es-MX" sz="1400" i="1">
                                  <a:solidFill>
                                    <a:srgbClr val="020406"/>
                                  </a:solidFill>
                                  <a:latin typeface="Cambria Math" panose="02040503050406030204" pitchFamily="18" charset="0"/>
                                </a:rPr>
                                <m:t>𝑛𝑒𝑔𝑎𝑡𝑖</m:t>
                              </m:r>
                              <m:r>
                                <a:rPr lang="es-ES" sz="1400" i="1">
                                  <a:solidFill>
                                    <a:srgbClr val="020406"/>
                                  </a:solidFill>
                                  <a:latin typeface="Cambria Math" panose="02040503050406030204" pitchFamily="18" charset="0"/>
                                </a:rPr>
                                <m:t>𝑣𝑒</m:t>
                              </m:r>
                            </m:sub>
                          </m:sSub>
                        </m:num>
                        <m:den>
                          <m:r>
                            <a:rPr lang="es-MX" sz="1400" i="1">
                              <a:solidFill>
                                <a:srgbClr val="020406"/>
                              </a:solidFill>
                              <a:latin typeface="Cambria Math" panose="02040503050406030204" pitchFamily="18" charset="0"/>
                            </a:rPr>
                            <m:t>𝑇𝑜𝑡𝑎𝑙</m:t>
                          </m:r>
                        </m:den>
                      </m:f>
                    </m:oMath>
                  </m:oMathPara>
                </a14:m>
                <a:endParaRPr lang="es-MX" sz="1400" dirty="0">
                  <a:solidFill>
                    <a:srgbClr val="020406"/>
                  </a:solidFill>
                </a:endParaRPr>
              </a:p>
            </p:txBody>
          </p:sp>
        </mc:Choice>
        <mc:Fallback xmlns="">
          <p:sp>
            <p:nvSpPr>
              <p:cNvPr id="12" name="Rectángulo 3">
                <a:extLst>
                  <a:ext uri="{FF2B5EF4-FFF2-40B4-BE49-F238E27FC236}">
                    <a16:creationId xmlns:a16="http://schemas.microsoft.com/office/drawing/2014/main" id="{9BCEBB80-AB73-9975-E9A9-2278D86FD7BD}"/>
                  </a:ext>
                </a:extLst>
              </p:cNvPr>
              <p:cNvSpPr>
                <a:spLocks noRot="1" noChangeAspect="1" noMove="1" noResize="1" noEditPoints="1" noAdjustHandles="1" noChangeArrowheads="1" noChangeShapeType="1" noTextEdit="1"/>
              </p:cNvSpPr>
              <p:nvPr/>
            </p:nvSpPr>
            <p:spPr>
              <a:xfrm>
                <a:off x="6350950" y="5000733"/>
                <a:ext cx="3508460" cy="502061"/>
              </a:xfrm>
              <a:prstGeom prst="rect">
                <a:avLst/>
              </a:prstGeom>
              <a:blipFill>
                <a:blip r:embed="rId4"/>
                <a:stretch>
                  <a:fillRect b="-1205"/>
                </a:stretch>
              </a:blipFill>
            </p:spPr>
            <p:txBody>
              <a:bodyPr/>
              <a:lstStyle/>
              <a:p>
                <a:r>
                  <a:rPr lang="es-ES">
                    <a:noFill/>
                  </a:rPr>
                  <a:t> </a:t>
                </a:r>
              </a:p>
            </p:txBody>
          </p:sp>
        </mc:Fallback>
      </mc:AlternateContent>
      <p:sp>
        <p:nvSpPr>
          <p:cNvPr id="13" name="TextBox 34">
            <a:extLst>
              <a:ext uri="{FF2B5EF4-FFF2-40B4-BE49-F238E27FC236}">
                <a16:creationId xmlns:a16="http://schemas.microsoft.com/office/drawing/2014/main" id="{E6356763-5B01-BC19-5EF5-92E78041194B}"/>
              </a:ext>
            </a:extLst>
          </p:cNvPr>
          <p:cNvSpPr txBox="1"/>
          <p:nvPr/>
        </p:nvSpPr>
        <p:spPr>
          <a:xfrm>
            <a:off x="5167868" y="3524373"/>
            <a:ext cx="1716259" cy="276999"/>
          </a:xfrm>
          <a:prstGeom prst="rect">
            <a:avLst/>
          </a:prstGeom>
        </p:spPr>
        <p:txBody>
          <a:bodyPr wrap="square">
            <a:spAutoFit/>
          </a:bodyPr>
          <a:lstStyle>
            <a:defPPr>
              <a:defRPr lang="en-US"/>
            </a:defPPr>
            <a:lvl1pPr marL="285750" indent="-285750" algn="just">
              <a:buFont typeface="Arial" panose="020B0604020202020204" pitchFamily="34" charset="0"/>
              <a:buChar char="•"/>
              <a:defRPr sz="1600">
                <a:solidFill>
                  <a:schemeClr val="bg2"/>
                </a:solidFill>
              </a:defRPr>
            </a:lvl1pPr>
          </a:lstStyle>
          <a:p>
            <a:pPr marL="0" indent="0" algn="ctr" defTabSz="548640">
              <a:buNone/>
            </a:pPr>
            <a:r>
              <a:rPr lang="en-US" sz="1200" b="1" dirty="0">
                <a:solidFill>
                  <a:srgbClr val="02050A"/>
                </a:solidFill>
                <a:latin typeface="Century Gothic" panose="020B0502020202020204" pitchFamily="34" charset="0"/>
                <a:cs typeface="Arial" panose="020B0604020202020204" pitchFamily="34" charset="0"/>
              </a:rPr>
              <a:t>Accuracy</a:t>
            </a:r>
          </a:p>
        </p:txBody>
      </p:sp>
      <p:sp>
        <p:nvSpPr>
          <p:cNvPr id="14" name="TextBox 34">
            <a:extLst>
              <a:ext uri="{FF2B5EF4-FFF2-40B4-BE49-F238E27FC236}">
                <a16:creationId xmlns:a16="http://schemas.microsoft.com/office/drawing/2014/main" id="{6D575A68-8AFD-845B-8365-0D1CCABDE564}"/>
              </a:ext>
            </a:extLst>
          </p:cNvPr>
          <p:cNvSpPr txBox="1"/>
          <p:nvPr/>
        </p:nvSpPr>
        <p:spPr>
          <a:xfrm>
            <a:off x="5061850" y="4211715"/>
            <a:ext cx="1716259" cy="276999"/>
          </a:xfrm>
          <a:prstGeom prst="rect">
            <a:avLst/>
          </a:prstGeom>
        </p:spPr>
        <p:txBody>
          <a:bodyPr wrap="square">
            <a:spAutoFit/>
          </a:bodyPr>
          <a:lstStyle>
            <a:defPPr>
              <a:defRPr lang="en-US"/>
            </a:defPPr>
            <a:lvl1pPr marL="285750" indent="-285750" algn="just">
              <a:buFont typeface="Arial" panose="020B0604020202020204" pitchFamily="34" charset="0"/>
              <a:buChar char="•"/>
              <a:defRPr sz="1600">
                <a:solidFill>
                  <a:schemeClr val="bg2"/>
                </a:solidFill>
              </a:defRPr>
            </a:lvl1pPr>
          </a:lstStyle>
          <a:p>
            <a:pPr marL="0" indent="0" algn="ctr" defTabSz="548640">
              <a:buNone/>
            </a:pPr>
            <a:r>
              <a:rPr lang="en-US" sz="1200" b="1" dirty="0">
                <a:solidFill>
                  <a:srgbClr val="02050A"/>
                </a:solidFill>
                <a:latin typeface="Century Gothic" panose="020B0502020202020204" pitchFamily="34" charset="0"/>
                <a:cs typeface="Arial" panose="020B0604020202020204" pitchFamily="34" charset="0"/>
              </a:rPr>
              <a:t>Balanced accuracy</a:t>
            </a:r>
          </a:p>
        </p:txBody>
      </p:sp>
      <p:sp>
        <p:nvSpPr>
          <p:cNvPr id="15" name="TextBox 34">
            <a:extLst>
              <a:ext uri="{FF2B5EF4-FFF2-40B4-BE49-F238E27FC236}">
                <a16:creationId xmlns:a16="http://schemas.microsoft.com/office/drawing/2014/main" id="{0712F4D9-3FB0-D9B1-6FA3-E0F12101E81E}"/>
              </a:ext>
            </a:extLst>
          </p:cNvPr>
          <p:cNvSpPr txBox="1"/>
          <p:nvPr/>
        </p:nvSpPr>
        <p:spPr>
          <a:xfrm>
            <a:off x="4730547" y="5093388"/>
            <a:ext cx="1716259" cy="461665"/>
          </a:xfrm>
          <a:prstGeom prst="rect">
            <a:avLst/>
          </a:prstGeom>
        </p:spPr>
        <p:txBody>
          <a:bodyPr wrap="square">
            <a:spAutoFit/>
          </a:bodyPr>
          <a:lstStyle>
            <a:defPPr>
              <a:defRPr lang="en-US"/>
            </a:defPPr>
            <a:lvl1pPr marL="285750" indent="-285750" algn="just">
              <a:buFont typeface="Arial" panose="020B0604020202020204" pitchFamily="34" charset="0"/>
              <a:buChar char="•"/>
              <a:defRPr sz="1600">
                <a:solidFill>
                  <a:schemeClr val="bg2"/>
                </a:solidFill>
              </a:defRPr>
            </a:lvl1pPr>
          </a:lstStyle>
          <a:p>
            <a:pPr marL="0" indent="0" algn="ctr" defTabSz="548640">
              <a:buNone/>
            </a:pPr>
            <a:r>
              <a:rPr lang="en-US" sz="1200" b="1" dirty="0">
                <a:solidFill>
                  <a:srgbClr val="02050A"/>
                </a:solidFill>
                <a:latin typeface="Century Gothic" panose="020B0502020202020204" pitchFamily="34" charset="0"/>
                <a:cs typeface="Arial" panose="020B0604020202020204" pitchFamily="34" charset="0"/>
              </a:rPr>
              <a:t>Assembled accuracy</a:t>
            </a:r>
          </a:p>
        </p:txBody>
      </p:sp>
      <mc:AlternateContent xmlns:mc="http://schemas.openxmlformats.org/markup-compatibility/2006" xmlns:a14="http://schemas.microsoft.com/office/drawing/2010/main">
        <mc:Choice Requires="a14">
          <p:sp>
            <p:nvSpPr>
              <p:cNvPr id="16" name="Rectángulo 2">
                <a:extLst>
                  <a:ext uri="{FF2B5EF4-FFF2-40B4-BE49-F238E27FC236}">
                    <a16:creationId xmlns:a16="http://schemas.microsoft.com/office/drawing/2014/main" id="{8E944D99-2FF6-D39A-B656-C26D8E007E41}"/>
                  </a:ext>
                </a:extLst>
              </p:cNvPr>
              <p:cNvSpPr/>
              <p:nvPr/>
            </p:nvSpPr>
            <p:spPr>
              <a:xfrm>
                <a:off x="6625295" y="4048670"/>
                <a:ext cx="3667093" cy="558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600" b="0" i="1" smtClean="0">
                          <a:solidFill>
                            <a:srgbClr val="020406"/>
                          </a:solidFill>
                          <a:latin typeface="Cambria Math" panose="02040503050406030204" pitchFamily="18" charset="0"/>
                        </a:rPr>
                        <m:t>𝐵𝐴</m:t>
                      </m:r>
                      <m:r>
                        <a:rPr lang="es-MX" sz="1600" i="1" smtClean="0">
                          <a:solidFill>
                            <a:srgbClr val="020406"/>
                          </a:solidFill>
                          <a:latin typeface="Cambria Math" panose="02040503050406030204" pitchFamily="18" charset="0"/>
                        </a:rPr>
                        <m:t>𝐶𝐶</m:t>
                      </m:r>
                      <m:r>
                        <a:rPr lang="es-MX" sz="1600" i="0">
                          <a:solidFill>
                            <a:srgbClr val="020406"/>
                          </a:solidFill>
                          <a:latin typeface="Cambria Math" panose="02040503050406030204" pitchFamily="18" charset="0"/>
                        </a:rPr>
                        <m:t>=</m:t>
                      </m:r>
                      <m:f>
                        <m:fPr>
                          <m:ctrlPr>
                            <a:rPr lang="es-MX" sz="1600" i="1">
                              <a:solidFill>
                                <a:srgbClr val="020406"/>
                              </a:solidFill>
                              <a:latin typeface="Cambria Math" panose="02040503050406030204" pitchFamily="18" charset="0"/>
                            </a:rPr>
                          </m:ctrlPr>
                        </m:fPr>
                        <m:num>
                          <m:sSub>
                            <m:sSubPr>
                              <m:ctrlPr>
                                <a:rPr lang="es-MX" sz="1600" i="1" smtClean="0">
                                  <a:solidFill>
                                    <a:srgbClr val="020406"/>
                                  </a:solidFill>
                                  <a:latin typeface="Cambria Math" panose="02040503050406030204" pitchFamily="18" charset="0"/>
                                </a:rPr>
                              </m:ctrlPr>
                            </m:sSubPr>
                            <m:e>
                              <m:r>
                                <a:rPr lang="es-ES" sz="1600" b="0" i="1" smtClean="0">
                                  <a:solidFill>
                                    <a:srgbClr val="020406"/>
                                  </a:solidFill>
                                  <a:latin typeface="Cambria Math" panose="02040503050406030204" pitchFamily="18" charset="0"/>
                                </a:rPr>
                                <m:t>𝑅𝑇𝑟𝑢𝑒</m:t>
                              </m:r>
                            </m:e>
                            <m:sub>
                              <m:r>
                                <a:rPr lang="es-MX" sz="1600" i="1" smtClean="0">
                                  <a:solidFill>
                                    <a:srgbClr val="020406"/>
                                  </a:solidFill>
                                  <a:latin typeface="Cambria Math" panose="02040503050406030204" pitchFamily="18" charset="0"/>
                                </a:rPr>
                                <m:t>𝑝𝑜𝑠𝑖𝑡𝑖</m:t>
                              </m:r>
                              <m:r>
                                <a:rPr lang="es-ES" sz="1600" b="0" i="1" smtClean="0">
                                  <a:solidFill>
                                    <a:srgbClr val="020406"/>
                                  </a:solidFill>
                                  <a:latin typeface="Cambria Math" panose="02040503050406030204" pitchFamily="18" charset="0"/>
                                </a:rPr>
                                <m:t>𝑣𝑒</m:t>
                              </m:r>
                            </m:sub>
                          </m:sSub>
                          <m:r>
                            <a:rPr lang="es-MX" sz="1600" i="0">
                              <a:solidFill>
                                <a:srgbClr val="020406"/>
                              </a:solidFill>
                              <a:latin typeface="Cambria Math" panose="02040503050406030204" pitchFamily="18" charset="0"/>
                            </a:rPr>
                            <m:t>+</m:t>
                          </m:r>
                          <m:sSub>
                            <m:sSubPr>
                              <m:ctrlPr>
                                <a:rPr lang="es-MX" sz="1600" i="1">
                                  <a:solidFill>
                                    <a:srgbClr val="020406"/>
                                  </a:solidFill>
                                  <a:latin typeface="Cambria Math" panose="02040503050406030204" pitchFamily="18" charset="0"/>
                                </a:rPr>
                              </m:ctrlPr>
                            </m:sSubPr>
                            <m:e>
                              <m:r>
                                <a:rPr lang="es-ES" sz="1600" b="0" i="1" smtClean="0">
                                  <a:solidFill>
                                    <a:srgbClr val="020406"/>
                                  </a:solidFill>
                                  <a:latin typeface="Cambria Math" panose="02040503050406030204" pitchFamily="18" charset="0"/>
                                </a:rPr>
                                <m:t>𝑅𝑇𝑟𝑢𝑒</m:t>
                              </m:r>
                            </m:e>
                            <m:sub>
                              <m:r>
                                <a:rPr lang="es-MX" sz="1600" i="1">
                                  <a:solidFill>
                                    <a:srgbClr val="020406"/>
                                  </a:solidFill>
                                  <a:latin typeface="Cambria Math" panose="02040503050406030204" pitchFamily="18" charset="0"/>
                                </a:rPr>
                                <m:t>𝑛𝑒𝑔𝑎𝑡𝑖</m:t>
                              </m:r>
                              <m:r>
                                <a:rPr lang="es-ES" sz="1600" b="0" i="1" smtClean="0">
                                  <a:solidFill>
                                    <a:srgbClr val="020406"/>
                                  </a:solidFill>
                                  <a:latin typeface="Cambria Math" panose="02040503050406030204" pitchFamily="18" charset="0"/>
                                </a:rPr>
                                <m:t>𝑣𝑒</m:t>
                              </m:r>
                            </m:sub>
                          </m:sSub>
                        </m:num>
                        <m:den>
                          <m:r>
                            <a:rPr lang="es-ES" sz="1600" b="0" i="1" smtClean="0">
                              <a:solidFill>
                                <a:srgbClr val="020406"/>
                              </a:solidFill>
                              <a:latin typeface="Cambria Math" panose="02040503050406030204" pitchFamily="18" charset="0"/>
                            </a:rPr>
                            <m:t>2</m:t>
                          </m:r>
                        </m:den>
                      </m:f>
                    </m:oMath>
                  </m:oMathPara>
                </a14:m>
                <a:endParaRPr lang="es-MX" sz="1600" dirty="0">
                  <a:solidFill>
                    <a:srgbClr val="020406"/>
                  </a:solidFill>
                </a:endParaRPr>
              </a:p>
            </p:txBody>
          </p:sp>
        </mc:Choice>
        <mc:Fallback xmlns="">
          <p:sp>
            <p:nvSpPr>
              <p:cNvPr id="16" name="Rectángulo 2">
                <a:extLst>
                  <a:ext uri="{FF2B5EF4-FFF2-40B4-BE49-F238E27FC236}">
                    <a16:creationId xmlns:a16="http://schemas.microsoft.com/office/drawing/2014/main" id="{8E944D99-2FF6-D39A-B656-C26D8E007E41}"/>
                  </a:ext>
                </a:extLst>
              </p:cNvPr>
              <p:cNvSpPr>
                <a:spLocks noRot="1" noChangeAspect="1" noMove="1" noResize="1" noEditPoints="1" noAdjustHandles="1" noChangeArrowheads="1" noChangeShapeType="1" noTextEdit="1"/>
              </p:cNvSpPr>
              <p:nvPr/>
            </p:nvSpPr>
            <p:spPr>
              <a:xfrm>
                <a:off x="6625295" y="4048670"/>
                <a:ext cx="3667093" cy="558999"/>
              </a:xfrm>
              <a:prstGeom prst="rect">
                <a:avLst/>
              </a:prstGeom>
              <a:blipFill>
                <a:blip r:embed="rId5"/>
                <a:stretch>
                  <a:fillRect/>
                </a:stretch>
              </a:blipFill>
            </p:spPr>
            <p:txBody>
              <a:bodyPr/>
              <a:lstStyle/>
              <a:p>
                <a:r>
                  <a:rPr lang="es-ES">
                    <a:noFill/>
                  </a:rPr>
                  <a:t> </a:t>
                </a:r>
              </a:p>
            </p:txBody>
          </p:sp>
        </mc:Fallback>
      </mc:AlternateContent>
      <p:sp>
        <p:nvSpPr>
          <p:cNvPr id="17" name="CuadroTexto 2">
            <a:extLst>
              <a:ext uri="{FF2B5EF4-FFF2-40B4-BE49-F238E27FC236}">
                <a16:creationId xmlns:a16="http://schemas.microsoft.com/office/drawing/2014/main" id="{16A93E46-7E53-8FD1-F87F-4B60ED8454EA}"/>
              </a:ext>
            </a:extLst>
          </p:cNvPr>
          <p:cNvSpPr txBox="1"/>
          <p:nvPr/>
        </p:nvSpPr>
        <p:spPr>
          <a:xfrm>
            <a:off x="10406795" y="4035781"/>
            <a:ext cx="1449038" cy="584775"/>
          </a:xfrm>
          <a:prstGeom prst="rect">
            <a:avLst/>
          </a:prstGeom>
          <a:noFill/>
        </p:spPr>
        <p:txBody>
          <a:bodyPr wrap="square" rtlCol="0">
            <a:spAutoFit/>
          </a:bodyPr>
          <a:lstStyle/>
          <a:p>
            <a:r>
              <a:rPr lang="es-ES" sz="3200" b="1" dirty="0">
                <a:solidFill>
                  <a:srgbClr val="020406"/>
                </a:solidFill>
                <a:latin typeface="Arial" panose="020B0604020202020204" pitchFamily="34" charset="0"/>
                <a:cs typeface="Arial" panose="020B0604020202020204" pitchFamily="34" charset="0"/>
              </a:rPr>
              <a:t>&gt; 80%</a:t>
            </a:r>
            <a:endParaRPr lang="es-MX" sz="3200" b="1" dirty="0">
              <a:solidFill>
                <a:srgbClr val="02040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8132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7760" y="403374"/>
            <a:ext cx="8649687" cy="640080"/>
          </a:xfrm>
        </p:spPr>
        <p:txBody>
          <a:bodyPr>
            <a:normAutofit/>
          </a:bodyPr>
          <a:lstStyle/>
          <a:p>
            <a:r>
              <a:rPr lang="es-MX" b="1" dirty="0">
                <a:latin typeface="Segoe UI Light" panose="020B0502040204020203" pitchFamily="34" charset="0"/>
                <a:cs typeface="Segoe UI Light" panose="020B0502040204020203" pitchFamily="34" charset="0"/>
              </a:rPr>
              <a:t>Caso de Estudio</a:t>
            </a:r>
            <a:endParaRPr lang="en-US" b="1" dirty="0">
              <a:latin typeface="Segoe UI Light" panose="020B0502040204020203" pitchFamily="34" charset="0"/>
              <a:cs typeface="Segoe UI Light" panose="020B0502040204020203" pitchFamily="34" charset="0"/>
            </a:endParaRPr>
          </a:p>
        </p:txBody>
      </p:sp>
      <p:sp>
        <p:nvSpPr>
          <p:cNvPr id="2" name="CuadroTexto 1">
            <a:extLst>
              <a:ext uri="{FF2B5EF4-FFF2-40B4-BE49-F238E27FC236}">
                <a16:creationId xmlns:a16="http://schemas.microsoft.com/office/drawing/2014/main" id="{D16E950F-302A-5F85-28E0-299FEDB1087F}"/>
              </a:ext>
            </a:extLst>
          </p:cNvPr>
          <p:cNvSpPr txBox="1"/>
          <p:nvPr/>
        </p:nvSpPr>
        <p:spPr>
          <a:xfrm>
            <a:off x="802640" y="1889760"/>
            <a:ext cx="10698480" cy="830997"/>
          </a:xfrm>
          <a:prstGeom prst="rect">
            <a:avLst/>
          </a:prstGeom>
          <a:noFill/>
        </p:spPr>
        <p:txBody>
          <a:bodyPr wrap="square" rtlCol="0">
            <a:spAutoFit/>
          </a:bodyPr>
          <a:lstStyle/>
          <a:p>
            <a:pPr algn="just"/>
            <a:r>
              <a:rPr lang="es-ES" sz="2400" dirty="0">
                <a:latin typeface="Century Gothic" panose="020B0502020202020204" pitchFamily="34" charset="0"/>
              </a:rPr>
              <a:t>Predecir el retiro temprano en una empresa de seguros que ofrece planes de </a:t>
            </a:r>
            <a:r>
              <a:rPr lang="es-ES" sz="2400">
                <a:latin typeface="Century Gothic" panose="020B0502020202020204" pitchFamily="34" charset="0"/>
              </a:rPr>
              <a:t>pensiones privado.</a:t>
            </a:r>
            <a:endParaRPr lang="es-ES" sz="2400" dirty="0">
              <a:latin typeface="Century Gothic" panose="020B0502020202020204" pitchFamily="34" charset="0"/>
            </a:endParaRPr>
          </a:p>
        </p:txBody>
      </p:sp>
    </p:spTree>
    <p:extLst>
      <p:ext uri="{BB962C8B-B14F-4D97-AF65-F5344CB8AC3E}">
        <p14:creationId xmlns:p14="http://schemas.microsoft.com/office/powerpoint/2010/main" val="34883353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Questions?</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s-MX" b="1" dirty="0" err="1">
                <a:latin typeface="Segoe UI Light" panose="020B0502040204020203" pitchFamily="34" charset="0"/>
                <a:cs typeface="Segoe UI Light" panose="020B0502040204020203" pitchFamily="34" charset="0"/>
              </a:rPr>
              <a:t>Churn</a:t>
            </a:r>
            <a:r>
              <a:rPr lang="es-MX" b="1" dirty="0">
                <a:latin typeface="Segoe UI Light" panose="020B0502040204020203" pitchFamily="34" charset="0"/>
                <a:cs typeface="Segoe UI Light" panose="020B0502040204020203" pitchFamily="34" charset="0"/>
              </a:rPr>
              <a:t> </a:t>
            </a:r>
            <a:r>
              <a:rPr lang="es-MX" b="1" dirty="0" err="1">
                <a:latin typeface="Segoe UI Light" panose="020B0502040204020203" pitchFamily="34" charset="0"/>
                <a:cs typeface="Segoe UI Light" panose="020B0502040204020203" pitchFamily="34" charset="0"/>
              </a:rPr>
              <a:t>Analysis</a:t>
            </a:r>
            <a:endParaRPr lang="en-US" b="1" dirty="0">
              <a:latin typeface="Segoe UI Light" panose="020B0502040204020203" pitchFamily="34" charset="0"/>
              <a:cs typeface="Segoe UI Light" panose="020B0502040204020203" pitchFamily="34" charset="0"/>
            </a:endParaRPr>
          </a:p>
        </p:txBody>
      </p:sp>
      <p:sp>
        <p:nvSpPr>
          <p:cNvPr id="4" name="CuadroTexto 3">
            <a:extLst>
              <a:ext uri="{FF2B5EF4-FFF2-40B4-BE49-F238E27FC236}">
                <a16:creationId xmlns:a16="http://schemas.microsoft.com/office/drawing/2014/main" id="{A3CB0F0B-1298-8BF2-098F-E676363D8F7B}"/>
              </a:ext>
            </a:extLst>
          </p:cNvPr>
          <p:cNvSpPr txBox="1"/>
          <p:nvPr/>
        </p:nvSpPr>
        <p:spPr>
          <a:xfrm>
            <a:off x="670560" y="3634046"/>
            <a:ext cx="10810240" cy="1200329"/>
          </a:xfrm>
          <a:prstGeom prst="rect">
            <a:avLst/>
          </a:prstGeom>
          <a:noFill/>
        </p:spPr>
        <p:txBody>
          <a:bodyPr wrap="square" rtlCol="0">
            <a:spAutoFit/>
          </a:bodyPr>
          <a:lstStyle/>
          <a:p>
            <a:pPr algn="just"/>
            <a:r>
              <a:rPr lang="en-US" sz="2400" dirty="0">
                <a:latin typeface="+mj-lt"/>
              </a:rPr>
              <a:t>It answers the questions “Are we losing customers?” and “If so Who?” to allow teams to take action. Lower churn rates lead to happier customers, larger margins, and higher profits.</a:t>
            </a:r>
            <a:endParaRPr lang="es-ES" sz="2400" dirty="0">
              <a:latin typeface="+mj-lt"/>
            </a:endParaRPr>
          </a:p>
        </p:txBody>
      </p:sp>
      <p:sp>
        <p:nvSpPr>
          <p:cNvPr id="6" name="CuadroTexto 5">
            <a:extLst>
              <a:ext uri="{FF2B5EF4-FFF2-40B4-BE49-F238E27FC236}">
                <a16:creationId xmlns:a16="http://schemas.microsoft.com/office/drawing/2014/main" id="{ACCD85EA-9074-4316-E8CF-092EF9CC7E31}"/>
              </a:ext>
            </a:extLst>
          </p:cNvPr>
          <p:cNvSpPr txBox="1"/>
          <p:nvPr/>
        </p:nvSpPr>
        <p:spPr>
          <a:xfrm>
            <a:off x="670560" y="1488778"/>
            <a:ext cx="10810240" cy="1938992"/>
          </a:xfrm>
          <a:prstGeom prst="rect">
            <a:avLst/>
          </a:prstGeom>
          <a:noFill/>
        </p:spPr>
        <p:txBody>
          <a:bodyPr wrap="square">
            <a:spAutoFit/>
          </a:bodyPr>
          <a:lstStyle/>
          <a:p>
            <a:pPr algn="just"/>
            <a:r>
              <a:rPr lang="en-US" sz="2400" dirty="0">
                <a:latin typeface="+mj-lt"/>
              </a:rPr>
              <a:t>The customer churn analysis can be defined as analytical work carried out on the possibility of a customer leaving a product or service. In its simplest definition, it means that customers are abandoned to choose the company because of competition. The purpose is to identify this situation before leaving the customer's product or service, and then to carry out some preventive actions. </a:t>
            </a:r>
            <a:endParaRPr lang="es-ES" sz="2400" dirty="0">
              <a:latin typeface="+mj-lt"/>
            </a:endParaRPr>
          </a:p>
        </p:txBody>
      </p:sp>
      <p:pic>
        <p:nvPicPr>
          <p:cNvPr id="2050" name="Picture 2" descr="Claves para evitar la fuga de clientes fifu">
            <a:extLst>
              <a:ext uri="{FF2B5EF4-FFF2-40B4-BE49-F238E27FC236}">
                <a16:creationId xmlns:a16="http://schemas.microsoft.com/office/drawing/2014/main" id="{85AAD7F6-053E-8BFB-1DE1-8497642F66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8021" y="4560391"/>
            <a:ext cx="2576171" cy="1740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s-ES" b="1" dirty="0" err="1"/>
              <a:t>Importance</a:t>
            </a:r>
            <a:r>
              <a:rPr lang="es-ES" b="1" dirty="0"/>
              <a:t> </a:t>
            </a:r>
            <a:r>
              <a:rPr lang="es-ES" b="1" dirty="0" err="1"/>
              <a:t>of</a:t>
            </a:r>
            <a:r>
              <a:rPr lang="es-ES" b="1" dirty="0"/>
              <a:t> </a:t>
            </a:r>
            <a:r>
              <a:rPr lang="es-ES" b="1" dirty="0" err="1"/>
              <a:t>Churn</a:t>
            </a:r>
            <a:r>
              <a:rPr lang="es-ES" b="1" dirty="0"/>
              <a:t> </a:t>
            </a:r>
            <a:r>
              <a:rPr lang="es-ES" b="1" dirty="0" err="1"/>
              <a:t>Analysis</a:t>
            </a:r>
            <a:r>
              <a:rPr lang="es-ES" b="1" dirty="0"/>
              <a:t> </a:t>
            </a:r>
            <a:endParaRPr lang="en-US" b="1" dirty="0">
              <a:latin typeface="Segoe UI Light" panose="020B0502040204020203" pitchFamily="34" charset="0"/>
              <a:cs typeface="Segoe UI Light" panose="020B0502040204020203" pitchFamily="34" charset="0"/>
            </a:endParaRPr>
          </a:p>
        </p:txBody>
      </p:sp>
      <p:sp>
        <p:nvSpPr>
          <p:cNvPr id="7" name="CuadroTexto 6">
            <a:extLst>
              <a:ext uri="{FF2B5EF4-FFF2-40B4-BE49-F238E27FC236}">
                <a16:creationId xmlns:a16="http://schemas.microsoft.com/office/drawing/2014/main" id="{4DBBC7AB-42DE-D2DF-D967-82604FCEE7C2}"/>
              </a:ext>
            </a:extLst>
          </p:cNvPr>
          <p:cNvSpPr txBox="1"/>
          <p:nvPr/>
        </p:nvSpPr>
        <p:spPr>
          <a:xfrm>
            <a:off x="660400" y="1500277"/>
            <a:ext cx="10627360" cy="2677656"/>
          </a:xfrm>
          <a:prstGeom prst="rect">
            <a:avLst/>
          </a:prstGeom>
          <a:noFill/>
        </p:spPr>
        <p:txBody>
          <a:bodyPr wrap="square">
            <a:spAutoFit/>
          </a:bodyPr>
          <a:lstStyle/>
          <a:p>
            <a:pPr algn="just"/>
            <a:r>
              <a:rPr lang="en-US" sz="2400" dirty="0">
                <a:latin typeface="+mj-lt"/>
              </a:rPr>
              <a:t>It is particularly important in the calculations of a business in sectors such as insurance, telecommunications or banking, which is a subscription-based income model. According to researchers, winning new customers in today's competitive conditions is up to 10 times costlier than retaining existing customers.</a:t>
            </a:r>
          </a:p>
          <a:p>
            <a:pPr algn="just"/>
            <a:endParaRPr lang="en-US" sz="2400" dirty="0">
              <a:latin typeface="+mj-lt"/>
            </a:endParaRPr>
          </a:p>
          <a:p>
            <a:pPr algn="just"/>
            <a:r>
              <a:rPr lang="en-US" sz="2400" dirty="0">
                <a:latin typeface="+mj-lt"/>
              </a:rPr>
              <a:t>It is an analysis method used in areas such as determining profiles of existing customers, analyzing customer escapes and estimating customer escape.</a:t>
            </a:r>
            <a:endParaRPr lang="es-ES" sz="2400" dirty="0">
              <a:latin typeface="+mj-lt"/>
            </a:endParaRPr>
          </a:p>
        </p:txBody>
      </p:sp>
    </p:spTree>
    <p:extLst>
      <p:ext uri="{BB962C8B-B14F-4D97-AF65-F5344CB8AC3E}">
        <p14:creationId xmlns:p14="http://schemas.microsoft.com/office/powerpoint/2010/main" val="13188986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s-ES" b="1" dirty="0" err="1">
                <a:latin typeface="Segoe UI Light" panose="020B0502040204020203" pitchFamily="34" charset="0"/>
                <a:cs typeface="Segoe UI Light" panose="020B0502040204020203" pitchFamily="34" charset="0"/>
              </a:rPr>
              <a:t>Technical</a:t>
            </a:r>
            <a:r>
              <a:rPr lang="es-ES" b="1" dirty="0">
                <a:latin typeface="Segoe UI Light" panose="020B0502040204020203" pitchFamily="34" charset="0"/>
                <a:cs typeface="Segoe UI Light" panose="020B0502040204020203" pitchFamily="34" charset="0"/>
              </a:rPr>
              <a:t> </a:t>
            </a:r>
            <a:r>
              <a:rPr lang="es-ES" b="1" dirty="0" err="1">
                <a:latin typeface="Segoe UI Light" panose="020B0502040204020203" pitchFamily="34" charset="0"/>
                <a:cs typeface="Segoe UI Light" panose="020B0502040204020203" pitchFamily="34" charset="0"/>
              </a:rPr>
              <a:t>Definition</a:t>
            </a:r>
            <a:endParaRPr lang="en-US" b="1" dirty="0">
              <a:latin typeface="Segoe UI Light" panose="020B0502040204020203" pitchFamily="34" charset="0"/>
              <a:cs typeface="Segoe UI Light" panose="020B0502040204020203" pitchFamily="34" charset="0"/>
            </a:endParaRPr>
          </a:p>
        </p:txBody>
      </p:sp>
      <p:sp>
        <p:nvSpPr>
          <p:cNvPr id="7" name="CuadroTexto 6">
            <a:extLst>
              <a:ext uri="{FF2B5EF4-FFF2-40B4-BE49-F238E27FC236}">
                <a16:creationId xmlns:a16="http://schemas.microsoft.com/office/drawing/2014/main" id="{4DBBC7AB-42DE-D2DF-D967-82604FCEE7C2}"/>
              </a:ext>
            </a:extLst>
          </p:cNvPr>
          <p:cNvSpPr txBox="1"/>
          <p:nvPr/>
        </p:nvSpPr>
        <p:spPr>
          <a:xfrm>
            <a:off x="660400" y="1500277"/>
            <a:ext cx="10627360" cy="461665"/>
          </a:xfrm>
          <a:prstGeom prst="rect">
            <a:avLst/>
          </a:prstGeom>
          <a:noFill/>
        </p:spPr>
        <p:txBody>
          <a:bodyPr wrap="square">
            <a:spAutoFit/>
          </a:bodyPr>
          <a:lstStyle/>
          <a:p>
            <a:pPr algn="just"/>
            <a:r>
              <a:rPr lang="en-US" sz="2400" dirty="0">
                <a:latin typeface="+mj-lt"/>
              </a:rPr>
              <a:t>The event of churn is usually measured through a probability.</a:t>
            </a:r>
            <a:endParaRPr lang="es-ES" sz="2400" dirty="0">
              <a:latin typeface="+mj-lt"/>
            </a:endParaRPr>
          </a:p>
        </p:txBody>
      </p:sp>
      <p:sp>
        <p:nvSpPr>
          <p:cNvPr id="2" name="CuadroTexto 1">
            <a:extLst>
              <a:ext uri="{FF2B5EF4-FFF2-40B4-BE49-F238E27FC236}">
                <a16:creationId xmlns:a16="http://schemas.microsoft.com/office/drawing/2014/main" id="{3E1EE767-9EE4-4C46-47A1-A29C00393ADA}"/>
              </a:ext>
            </a:extLst>
          </p:cNvPr>
          <p:cNvSpPr txBox="1"/>
          <p:nvPr/>
        </p:nvSpPr>
        <p:spPr>
          <a:xfrm>
            <a:off x="2072640" y="2774106"/>
            <a:ext cx="2255520" cy="523220"/>
          </a:xfrm>
          <a:prstGeom prst="rect">
            <a:avLst/>
          </a:prstGeom>
          <a:noFill/>
        </p:spPr>
        <p:txBody>
          <a:bodyPr wrap="square" rtlCol="0">
            <a:spAutoFit/>
          </a:bodyPr>
          <a:lstStyle/>
          <a:p>
            <a:r>
              <a:rPr lang="es-ES" sz="2800" b="1" dirty="0" err="1">
                <a:latin typeface="+mj-lt"/>
              </a:rPr>
              <a:t>Churn</a:t>
            </a:r>
            <a:r>
              <a:rPr lang="es-ES" sz="2800" b="1" dirty="0">
                <a:latin typeface="+mj-lt"/>
              </a:rPr>
              <a:t> </a:t>
            </a:r>
            <a:r>
              <a:rPr lang="es-ES" sz="2800" b="1" dirty="0" err="1">
                <a:latin typeface="+mj-lt"/>
              </a:rPr>
              <a:t>Event</a:t>
            </a:r>
            <a:endParaRPr lang="es-ES" sz="2800" b="1" dirty="0">
              <a:latin typeface="+mj-lt"/>
            </a:endParaRPr>
          </a:p>
        </p:txBody>
      </p:sp>
      <p:sp>
        <p:nvSpPr>
          <p:cNvPr id="5" name="CuadroTexto 4">
            <a:extLst>
              <a:ext uri="{FF2B5EF4-FFF2-40B4-BE49-F238E27FC236}">
                <a16:creationId xmlns:a16="http://schemas.microsoft.com/office/drawing/2014/main" id="{1CB7E16C-A804-4191-9D00-2E73397D8279}"/>
              </a:ext>
            </a:extLst>
          </p:cNvPr>
          <p:cNvSpPr txBox="1"/>
          <p:nvPr/>
        </p:nvSpPr>
        <p:spPr>
          <a:xfrm>
            <a:off x="6532880" y="2754087"/>
            <a:ext cx="2976880" cy="523220"/>
          </a:xfrm>
          <a:prstGeom prst="rect">
            <a:avLst/>
          </a:prstGeom>
          <a:noFill/>
        </p:spPr>
        <p:txBody>
          <a:bodyPr wrap="square" rtlCol="0">
            <a:spAutoFit/>
          </a:bodyPr>
          <a:lstStyle/>
          <a:p>
            <a:r>
              <a:rPr lang="es-ES" sz="2800" b="1" dirty="0" err="1">
                <a:latin typeface="+mj-lt"/>
              </a:rPr>
              <a:t>Churn</a:t>
            </a:r>
            <a:r>
              <a:rPr lang="es-ES" sz="2800" b="1" dirty="0">
                <a:latin typeface="+mj-lt"/>
              </a:rPr>
              <a:t> </a:t>
            </a:r>
            <a:r>
              <a:rPr lang="es-ES" sz="2800" b="1" dirty="0" err="1">
                <a:latin typeface="+mj-lt"/>
              </a:rPr>
              <a:t>Probability</a:t>
            </a:r>
            <a:endParaRPr lang="es-ES" sz="2800" b="1" dirty="0">
              <a:latin typeface="+mj-lt"/>
            </a:endParaRPr>
          </a:p>
        </p:txBody>
      </p:sp>
      <p:sp>
        <p:nvSpPr>
          <p:cNvPr id="4" name="Flecha: a la derecha 3">
            <a:extLst>
              <a:ext uri="{FF2B5EF4-FFF2-40B4-BE49-F238E27FC236}">
                <a16:creationId xmlns:a16="http://schemas.microsoft.com/office/drawing/2014/main" id="{7C6373EE-33DA-4A3F-A50C-4A1BAFE82EE1}"/>
              </a:ext>
            </a:extLst>
          </p:cNvPr>
          <p:cNvSpPr/>
          <p:nvPr/>
        </p:nvSpPr>
        <p:spPr>
          <a:xfrm>
            <a:off x="5049521" y="2863121"/>
            <a:ext cx="833120" cy="345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69599812-AA83-1646-2AF3-50EDAF92A3ED}"/>
              </a:ext>
            </a:extLst>
          </p:cNvPr>
          <p:cNvSpPr txBox="1"/>
          <p:nvPr/>
        </p:nvSpPr>
        <p:spPr>
          <a:xfrm>
            <a:off x="782320" y="3838619"/>
            <a:ext cx="10627360" cy="461665"/>
          </a:xfrm>
          <a:prstGeom prst="rect">
            <a:avLst/>
          </a:prstGeom>
          <a:noFill/>
        </p:spPr>
        <p:txBody>
          <a:bodyPr wrap="square">
            <a:spAutoFit/>
          </a:bodyPr>
          <a:lstStyle/>
          <a:p>
            <a:pPr algn="just"/>
            <a:r>
              <a:rPr lang="en-US" sz="2400" dirty="0">
                <a:latin typeface="+mj-lt"/>
              </a:rPr>
              <a:t>The loyalty is defined as the opposite to churn and is defined as follows:</a:t>
            </a:r>
            <a:endParaRPr lang="es-ES" sz="2400" dirty="0">
              <a:latin typeface="+mj-lt"/>
            </a:endParaRPr>
          </a:p>
        </p:txBody>
      </p:sp>
      <p:sp>
        <p:nvSpPr>
          <p:cNvPr id="9" name="CuadroTexto 8">
            <a:extLst>
              <a:ext uri="{FF2B5EF4-FFF2-40B4-BE49-F238E27FC236}">
                <a16:creationId xmlns:a16="http://schemas.microsoft.com/office/drawing/2014/main" id="{3FF748A1-0076-4C2C-25F2-77379BF152C0}"/>
              </a:ext>
            </a:extLst>
          </p:cNvPr>
          <p:cNvSpPr txBox="1"/>
          <p:nvPr/>
        </p:nvSpPr>
        <p:spPr>
          <a:xfrm>
            <a:off x="3627120" y="4856725"/>
            <a:ext cx="4693920" cy="523220"/>
          </a:xfrm>
          <a:prstGeom prst="rect">
            <a:avLst/>
          </a:prstGeom>
          <a:noFill/>
        </p:spPr>
        <p:txBody>
          <a:bodyPr wrap="square" rtlCol="0">
            <a:spAutoFit/>
          </a:bodyPr>
          <a:lstStyle/>
          <a:p>
            <a:r>
              <a:rPr lang="es-ES" sz="2800" b="1" i="1" dirty="0" err="1">
                <a:latin typeface="+mj-lt"/>
              </a:rPr>
              <a:t>Loyalty</a:t>
            </a:r>
            <a:r>
              <a:rPr lang="es-ES" sz="2800" b="1" i="1" dirty="0">
                <a:latin typeface="+mj-lt"/>
              </a:rPr>
              <a:t>=1-Churn </a:t>
            </a:r>
            <a:r>
              <a:rPr lang="es-ES" sz="2800" b="1" i="1" dirty="0" err="1">
                <a:latin typeface="+mj-lt"/>
              </a:rPr>
              <a:t>Probability</a:t>
            </a:r>
            <a:endParaRPr lang="es-ES" sz="2800" b="1" i="1" dirty="0">
              <a:latin typeface="+mj-lt"/>
            </a:endParaRPr>
          </a:p>
        </p:txBody>
      </p:sp>
    </p:spTree>
    <p:extLst>
      <p:ext uri="{BB962C8B-B14F-4D97-AF65-F5344CB8AC3E}">
        <p14:creationId xmlns:p14="http://schemas.microsoft.com/office/powerpoint/2010/main" val="1374226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s-ES" b="1" dirty="0" err="1">
                <a:latin typeface="Segoe UI Light" panose="020B0502040204020203" pitchFamily="34" charset="0"/>
                <a:cs typeface="Segoe UI Light" panose="020B0502040204020203" pitchFamily="34" charset="0"/>
              </a:rPr>
              <a:t>Background</a:t>
            </a:r>
            <a:r>
              <a:rPr lang="es-ES" b="1" dirty="0">
                <a:latin typeface="Segoe UI Light" panose="020B0502040204020203" pitchFamily="34" charset="0"/>
                <a:cs typeface="Segoe UI Light" panose="020B0502040204020203" pitchFamily="34" charset="0"/>
              </a:rPr>
              <a:t> in Telecom </a:t>
            </a:r>
            <a:r>
              <a:rPr lang="es-ES" b="1" dirty="0" err="1">
                <a:latin typeface="Segoe UI Light" panose="020B0502040204020203" pitchFamily="34" charset="0"/>
                <a:cs typeface="Segoe UI Light" panose="020B0502040204020203" pitchFamily="34" charset="0"/>
              </a:rPr>
              <a:t>Industry</a:t>
            </a:r>
            <a:endParaRPr lang="en-US" b="1" dirty="0">
              <a:latin typeface="Segoe UI Light" panose="020B0502040204020203" pitchFamily="34" charset="0"/>
              <a:cs typeface="Segoe UI Light" panose="020B0502040204020203" pitchFamily="34" charset="0"/>
            </a:endParaRPr>
          </a:p>
        </p:txBody>
      </p:sp>
      <p:sp>
        <p:nvSpPr>
          <p:cNvPr id="10" name="CuadroTexto 9">
            <a:extLst>
              <a:ext uri="{FF2B5EF4-FFF2-40B4-BE49-F238E27FC236}">
                <a16:creationId xmlns:a16="http://schemas.microsoft.com/office/drawing/2014/main" id="{C1A4CB8D-3AAA-18B3-3A82-5FA42F3A933E}"/>
              </a:ext>
            </a:extLst>
          </p:cNvPr>
          <p:cNvSpPr txBox="1"/>
          <p:nvPr/>
        </p:nvSpPr>
        <p:spPr>
          <a:xfrm>
            <a:off x="573920" y="1518424"/>
            <a:ext cx="11044160" cy="3416320"/>
          </a:xfrm>
          <a:prstGeom prst="rect">
            <a:avLst/>
          </a:prstGeom>
          <a:noFill/>
        </p:spPr>
        <p:txBody>
          <a:bodyPr wrap="square">
            <a:spAutoFit/>
          </a:bodyPr>
          <a:lstStyle/>
          <a:p>
            <a:pPr marL="342900" indent="-342900">
              <a:buFontTx/>
              <a:buChar char="-"/>
            </a:pPr>
            <a:r>
              <a:rPr lang="es-ES" sz="2400" dirty="0">
                <a:latin typeface="+mj-lt"/>
              </a:rPr>
              <a:t>Telecom </a:t>
            </a:r>
            <a:r>
              <a:rPr lang="es-ES" sz="2400" dirty="0" err="1">
                <a:latin typeface="+mj-lt"/>
              </a:rPr>
              <a:t>companies</a:t>
            </a:r>
            <a:r>
              <a:rPr lang="es-ES" sz="2400" dirty="0">
                <a:latin typeface="+mj-lt"/>
              </a:rPr>
              <a:t> </a:t>
            </a:r>
            <a:r>
              <a:rPr lang="es-ES" sz="2400" dirty="0" err="1">
                <a:latin typeface="+mj-lt"/>
              </a:rPr>
              <a:t>face</a:t>
            </a:r>
            <a:r>
              <a:rPr lang="es-ES" sz="2400" dirty="0">
                <a:latin typeface="+mj-lt"/>
              </a:rPr>
              <a:t> </a:t>
            </a:r>
            <a:r>
              <a:rPr lang="es-ES" sz="2400" dirty="0" err="1">
                <a:latin typeface="+mj-lt"/>
              </a:rPr>
              <a:t>major</a:t>
            </a:r>
            <a:r>
              <a:rPr lang="es-ES" sz="2400" dirty="0">
                <a:latin typeface="+mj-lt"/>
              </a:rPr>
              <a:t> </a:t>
            </a:r>
            <a:r>
              <a:rPr lang="es-ES" sz="2400" dirty="0" err="1">
                <a:latin typeface="+mj-lt"/>
              </a:rPr>
              <a:t>challenge</a:t>
            </a:r>
            <a:r>
              <a:rPr lang="es-ES" sz="2400" dirty="0">
                <a:latin typeface="+mj-lt"/>
              </a:rPr>
              <a:t> </a:t>
            </a:r>
            <a:r>
              <a:rPr lang="es-ES" sz="2400" dirty="0" err="1">
                <a:latin typeface="+mj-lt"/>
              </a:rPr>
              <a:t>with</a:t>
            </a:r>
            <a:r>
              <a:rPr lang="es-ES" sz="2400" dirty="0">
                <a:latin typeface="+mj-lt"/>
              </a:rPr>
              <a:t> </a:t>
            </a:r>
            <a:r>
              <a:rPr lang="es-ES" sz="2400" dirty="0" err="1">
                <a:latin typeface="+mj-lt"/>
              </a:rPr>
              <a:t>customer</a:t>
            </a:r>
            <a:r>
              <a:rPr lang="es-ES" sz="2400" dirty="0">
                <a:latin typeface="+mj-lt"/>
              </a:rPr>
              <a:t> </a:t>
            </a:r>
            <a:r>
              <a:rPr lang="es-ES" sz="2400" dirty="0" err="1">
                <a:latin typeface="+mj-lt"/>
              </a:rPr>
              <a:t>churn</a:t>
            </a:r>
            <a:r>
              <a:rPr lang="es-ES" sz="2400" dirty="0">
                <a:latin typeface="+mj-lt"/>
              </a:rPr>
              <a:t>, as </a:t>
            </a:r>
            <a:r>
              <a:rPr lang="es-ES" sz="2400" dirty="0" err="1">
                <a:latin typeface="+mj-lt"/>
              </a:rPr>
              <a:t>customers</a:t>
            </a:r>
            <a:r>
              <a:rPr lang="es-ES" sz="2400" dirty="0">
                <a:latin typeface="+mj-lt"/>
              </a:rPr>
              <a:t> switch </a:t>
            </a:r>
            <a:r>
              <a:rPr lang="es-ES" sz="2400" dirty="0" err="1">
                <a:latin typeface="+mj-lt"/>
              </a:rPr>
              <a:t>to</a:t>
            </a:r>
            <a:r>
              <a:rPr lang="es-ES" sz="2400" dirty="0">
                <a:latin typeface="+mj-lt"/>
              </a:rPr>
              <a:t> </a:t>
            </a:r>
            <a:r>
              <a:rPr lang="es-ES" sz="2400" dirty="0" err="1">
                <a:latin typeface="+mj-lt"/>
              </a:rPr>
              <a:t>alternate</a:t>
            </a:r>
            <a:r>
              <a:rPr lang="es-ES" sz="2400" dirty="0">
                <a:latin typeface="+mj-lt"/>
              </a:rPr>
              <a:t> </a:t>
            </a:r>
            <a:r>
              <a:rPr lang="es-ES" sz="2400" dirty="0" err="1">
                <a:latin typeface="+mj-lt"/>
              </a:rPr>
              <a:t>provider</a:t>
            </a:r>
            <a:r>
              <a:rPr lang="es-ES" sz="2400" dirty="0">
                <a:latin typeface="+mj-lt"/>
              </a:rPr>
              <a:t> </a:t>
            </a:r>
            <a:r>
              <a:rPr lang="es-ES" sz="2400" dirty="0" err="1">
                <a:latin typeface="+mj-lt"/>
              </a:rPr>
              <a:t>due</a:t>
            </a:r>
            <a:r>
              <a:rPr lang="es-ES" sz="2400" dirty="0">
                <a:latin typeface="+mj-lt"/>
              </a:rPr>
              <a:t> </a:t>
            </a:r>
            <a:r>
              <a:rPr lang="es-ES" sz="2400" dirty="0" err="1">
                <a:latin typeface="+mj-lt"/>
              </a:rPr>
              <a:t>to</a:t>
            </a:r>
            <a:r>
              <a:rPr lang="es-ES" sz="2400" dirty="0">
                <a:latin typeface="+mj-lt"/>
              </a:rPr>
              <a:t> </a:t>
            </a:r>
            <a:r>
              <a:rPr lang="es-ES" sz="2400" dirty="0" err="1">
                <a:latin typeface="+mj-lt"/>
              </a:rPr>
              <a:t>various</a:t>
            </a:r>
            <a:r>
              <a:rPr lang="es-ES" sz="2400" dirty="0">
                <a:latin typeface="+mj-lt"/>
              </a:rPr>
              <a:t> </a:t>
            </a:r>
            <a:r>
              <a:rPr lang="es-ES" sz="2400" dirty="0" err="1">
                <a:latin typeface="+mj-lt"/>
              </a:rPr>
              <a:t>reasons</a:t>
            </a:r>
            <a:r>
              <a:rPr lang="es-ES" sz="2400" dirty="0">
                <a:latin typeface="+mj-lt"/>
              </a:rPr>
              <a:t> </a:t>
            </a:r>
            <a:r>
              <a:rPr lang="es-ES" sz="2400" dirty="0" err="1">
                <a:latin typeface="+mj-lt"/>
              </a:rPr>
              <a:t>like</a:t>
            </a:r>
            <a:r>
              <a:rPr lang="es-ES" sz="2400" dirty="0">
                <a:latin typeface="+mj-lt"/>
              </a:rPr>
              <a:t> </a:t>
            </a:r>
            <a:r>
              <a:rPr lang="es-ES" sz="2400" dirty="0" err="1">
                <a:latin typeface="+mj-lt"/>
              </a:rPr>
              <a:t>lower</a:t>
            </a:r>
            <a:r>
              <a:rPr lang="es-ES" sz="2400" dirty="0">
                <a:latin typeface="+mj-lt"/>
              </a:rPr>
              <a:t> </a:t>
            </a:r>
            <a:r>
              <a:rPr lang="es-ES" sz="2400" dirty="0" err="1">
                <a:latin typeface="+mj-lt"/>
              </a:rPr>
              <a:t>cost</a:t>
            </a:r>
            <a:r>
              <a:rPr lang="es-ES" sz="2400" dirty="0">
                <a:latin typeface="+mj-lt"/>
              </a:rPr>
              <a:t>, multi (combo) </a:t>
            </a:r>
            <a:r>
              <a:rPr lang="es-ES" sz="2400" dirty="0" err="1">
                <a:latin typeface="+mj-lt"/>
              </a:rPr>
              <a:t>service</a:t>
            </a:r>
            <a:r>
              <a:rPr lang="es-ES" sz="2400" dirty="0">
                <a:latin typeface="+mj-lt"/>
              </a:rPr>
              <a:t> </a:t>
            </a:r>
            <a:r>
              <a:rPr lang="es-ES" sz="2400" dirty="0" err="1">
                <a:latin typeface="+mj-lt"/>
              </a:rPr>
              <a:t>offerings</a:t>
            </a:r>
            <a:r>
              <a:rPr lang="es-ES" sz="2400" dirty="0">
                <a:latin typeface="+mj-lt"/>
              </a:rPr>
              <a:t>, marketing </a:t>
            </a:r>
            <a:r>
              <a:rPr lang="es-ES" sz="2400" dirty="0" err="1">
                <a:latin typeface="+mj-lt"/>
              </a:rPr>
              <a:t>promotions</a:t>
            </a:r>
            <a:r>
              <a:rPr lang="es-ES" sz="2400" dirty="0">
                <a:latin typeface="+mj-lt"/>
              </a:rPr>
              <a:t> </a:t>
            </a:r>
            <a:r>
              <a:rPr lang="es-ES" sz="2400" dirty="0" err="1">
                <a:latin typeface="+mj-lt"/>
              </a:rPr>
              <a:t>by</a:t>
            </a:r>
            <a:r>
              <a:rPr lang="es-ES" sz="2400" dirty="0">
                <a:latin typeface="+mj-lt"/>
              </a:rPr>
              <a:t> </a:t>
            </a:r>
            <a:r>
              <a:rPr lang="es-ES" sz="2400" dirty="0" err="1">
                <a:latin typeface="+mj-lt"/>
              </a:rPr>
              <a:t>competitors</a:t>
            </a:r>
            <a:r>
              <a:rPr lang="es-ES" sz="2400" dirty="0">
                <a:latin typeface="+mj-lt"/>
              </a:rPr>
              <a:t>, etc.</a:t>
            </a:r>
          </a:p>
          <a:p>
            <a:pPr marL="342900" indent="-342900">
              <a:buFontTx/>
              <a:buChar char="-"/>
            </a:pPr>
            <a:endParaRPr lang="es-ES" sz="2400" dirty="0">
              <a:latin typeface="+mj-lt"/>
            </a:endParaRPr>
          </a:p>
          <a:p>
            <a:r>
              <a:rPr lang="es-ES" sz="2400" dirty="0">
                <a:latin typeface="+mj-lt"/>
              </a:rPr>
              <a:t>-   In </a:t>
            </a:r>
            <a:r>
              <a:rPr lang="es-ES" sz="2400" dirty="0" err="1">
                <a:latin typeface="+mj-lt"/>
              </a:rPr>
              <a:t>the</a:t>
            </a:r>
            <a:r>
              <a:rPr lang="es-ES" sz="2400" dirty="0">
                <a:latin typeface="+mj-lt"/>
              </a:rPr>
              <a:t> USA, </a:t>
            </a:r>
            <a:r>
              <a:rPr lang="es-ES" sz="2400" dirty="0" err="1">
                <a:latin typeface="+mj-lt"/>
              </a:rPr>
              <a:t>there</a:t>
            </a:r>
            <a:r>
              <a:rPr lang="es-ES" sz="2400" dirty="0">
                <a:latin typeface="+mj-lt"/>
              </a:rPr>
              <a:t> are 7 </a:t>
            </a:r>
            <a:r>
              <a:rPr lang="es-ES" sz="2400" dirty="0" err="1">
                <a:latin typeface="+mj-lt"/>
              </a:rPr>
              <a:t>telecom</a:t>
            </a:r>
            <a:r>
              <a:rPr lang="es-ES" sz="2400" dirty="0">
                <a:latin typeface="+mj-lt"/>
              </a:rPr>
              <a:t> </a:t>
            </a:r>
            <a:r>
              <a:rPr lang="es-ES" sz="2400" dirty="0" err="1">
                <a:latin typeface="+mj-lt"/>
              </a:rPr>
              <a:t>companies</a:t>
            </a:r>
            <a:r>
              <a:rPr lang="es-ES" sz="2400" dirty="0">
                <a:latin typeface="+mj-lt"/>
              </a:rPr>
              <a:t> </a:t>
            </a:r>
            <a:r>
              <a:rPr lang="es-ES" sz="2400" dirty="0" err="1">
                <a:latin typeface="+mj-lt"/>
              </a:rPr>
              <a:t>that</a:t>
            </a:r>
            <a:r>
              <a:rPr lang="es-ES" sz="2400" dirty="0">
                <a:latin typeface="+mj-lt"/>
              </a:rPr>
              <a:t> serve </a:t>
            </a:r>
            <a:r>
              <a:rPr lang="es-ES" sz="2400" dirty="0" err="1">
                <a:latin typeface="+mj-lt"/>
              </a:rPr>
              <a:t>customers</a:t>
            </a:r>
            <a:r>
              <a:rPr lang="es-ES" sz="2400" dirty="0">
                <a:latin typeface="+mj-lt"/>
              </a:rPr>
              <a:t> in </a:t>
            </a:r>
            <a:r>
              <a:rPr lang="es-ES" sz="2400" dirty="0" err="1">
                <a:latin typeface="+mj-lt"/>
              </a:rPr>
              <a:t>all</a:t>
            </a:r>
            <a:r>
              <a:rPr lang="es-ES" sz="2400" dirty="0">
                <a:latin typeface="+mj-lt"/>
              </a:rPr>
              <a:t> 50  </a:t>
            </a:r>
            <a:r>
              <a:rPr lang="es-ES" sz="2400" dirty="0" err="1">
                <a:latin typeface="+mj-lt"/>
              </a:rPr>
              <a:t>states</a:t>
            </a:r>
            <a:r>
              <a:rPr lang="es-ES" sz="2400" dirty="0">
                <a:latin typeface="+mj-lt"/>
              </a:rPr>
              <a:t>. </a:t>
            </a:r>
          </a:p>
          <a:p>
            <a:endParaRPr lang="es-ES" sz="2400" dirty="0">
              <a:latin typeface="+mj-lt"/>
            </a:endParaRPr>
          </a:p>
          <a:p>
            <a:r>
              <a:rPr lang="es-ES" sz="2400" dirty="0">
                <a:latin typeface="+mj-lt"/>
              </a:rPr>
              <a:t>-   </a:t>
            </a:r>
            <a:r>
              <a:rPr lang="es-ES" sz="2400" dirty="0" err="1">
                <a:latin typeface="+mj-lt"/>
              </a:rPr>
              <a:t>Identifying</a:t>
            </a:r>
            <a:r>
              <a:rPr lang="es-ES" sz="2400" dirty="0">
                <a:latin typeface="+mj-lt"/>
              </a:rPr>
              <a:t> </a:t>
            </a:r>
            <a:r>
              <a:rPr lang="es-ES" sz="2400" dirty="0" err="1">
                <a:latin typeface="+mj-lt"/>
              </a:rPr>
              <a:t>these</a:t>
            </a:r>
            <a:r>
              <a:rPr lang="es-ES" sz="2400" dirty="0">
                <a:latin typeface="+mj-lt"/>
              </a:rPr>
              <a:t> </a:t>
            </a:r>
            <a:r>
              <a:rPr lang="es-ES" sz="2400" dirty="0" err="1">
                <a:latin typeface="+mj-lt"/>
              </a:rPr>
              <a:t>potential</a:t>
            </a:r>
            <a:r>
              <a:rPr lang="es-ES" sz="2400" dirty="0">
                <a:latin typeface="+mj-lt"/>
              </a:rPr>
              <a:t> </a:t>
            </a:r>
            <a:r>
              <a:rPr lang="es-ES" sz="2400" dirty="0" err="1">
                <a:latin typeface="+mj-lt"/>
              </a:rPr>
              <a:t>customers</a:t>
            </a:r>
            <a:r>
              <a:rPr lang="es-ES" sz="2400" dirty="0">
                <a:latin typeface="+mj-lt"/>
              </a:rPr>
              <a:t> </a:t>
            </a:r>
            <a:r>
              <a:rPr lang="es-ES" sz="2400" dirty="0" err="1">
                <a:latin typeface="+mj-lt"/>
              </a:rPr>
              <a:t>early</a:t>
            </a:r>
            <a:r>
              <a:rPr lang="es-ES" sz="2400" dirty="0">
                <a:latin typeface="+mj-lt"/>
              </a:rPr>
              <a:t> </a:t>
            </a:r>
            <a:r>
              <a:rPr lang="es-ES" sz="2400" dirty="0" err="1">
                <a:latin typeface="+mj-lt"/>
              </a:rPr>
              <a:t>on</a:t>
            </a:r>
            <a:r>
              <a:rPr lang="es-ES" sz="2400" dirty="0">
                <a:latin typeface="+mj-lt"/>
              </a:rPr>
              <a:t> </a:t>
            </a:r>
            <a:r>
              <a:rPr lang="es-ES" sz="2400" dirty="0" err="1">
                <a:latin typeface="+mj-lt"/>
              </a:rPr>
              <a:t>who</a:t>
            </a:r>
            <a:r>
              <a:rPr lang="es-ES" sz="2400" dirty="0">
                <a:latin typeface="+mj-lt"/>
              </a:rPr>
              <a:t> </a:t>
            </a:r>
            <a:r>
              <a:rPr lang="es-ES" sz="2400" dirty="0" err="1">
                <a:latin typeface="+mj-lt"/>
              </a:rPr>
              <a:t>may</a:t>
            </a:r>
            <a:r>
              <a:rPr lang="es-ES" sz="2400" dirty="0">
                <a:latin typeface="+mj-lt"/>
              </a:rPr>
              <a:t> </a:t>
            </a:r>
            <a:r>
              <a:rPr lang="es-ES" sz="2400" dirty="0" err="1">
                <a:latin typeface="+mj-lt"/>
              </a:rPr>
              <a:t>voluntarily</a:t>
            </a:r>
            <a:r>
              <a:rPr lang="es-ES" sz="2400" dirty="0">
                <a:latin typeface="+mj-lt"/>
              </a:rPr>
              <a:t> </a:t>
            </a:r>
            <a:r>
              <a:rPr lang="es-ES" sz="2400" dirty="0" err="1">
                <a:latin typeface="+mj-lt"/>
              </a:rPr>
              <a:t>churn</a:t>
            </a:r>
            <a:r>
              <a:rPr lang="es-ES" sz="2400" dirty="0">
                <a:latin typeface="+mj-lt"/>
              </a:rPr>
              <a:t> and </a:t>
            </a:r>
            <a:r>
              <a:rPr lang="es-ES" sz="2400" dirty="0" err="1">
                <a:latin typeface="+mj-lt"/>
              </a:rPr>
              <a:t>providing</a:t>
            </a:r>
            <a:r>
              <a:rPr lang="es-ES" sz="2400" dirty="0">
                <a:latin typeface="+mj-lt"/>
              </a:rPr>
              <a:t> </a:t>
            </a:r>
            <a:r>
              <a:rPr lang="es-ES" sz="2400" dirty="0" err="1">
                <a:latin typeface="+mj-lt"/>
              </a:rPr>
              <a:t>them</a:t>
            </a:r>
            <a:r>
              <a:rPr lang="es-ES" sz="2400" dirty="0">
                <a:latin typeface="+mj-lt"/>
              </a:rPr>
              <a:t> </a:t>
            </a:r>
            <a:r>
              <a:rPr lang="es-ES" sz="2400" dirty="0" err="1">
                <a:latin typeface="+mj-lt"/>
              </a:rPr>
              <a:t>retention</a:t>
            </a:r>
            <a:r>
              <a:rPr lang="es-ES" sz="2400" dirty="0">
                <a:latin typeface="+mj-lt"/>
              </a:rPr>
              <a:t> incentives in </a:t>
            </a:r>
            <a:r>
              <a:rPr lang="es-ES" sz="2400" dirty="0" err="1">
                <a:latin typeface="+mj-lt"/>
              </a:rPr>
              <a:t>form</a:t>
            </a:r>
            <a:r>
              <a:rPr lang="es-ES" sz="2400" dirty="0">
                <a:latin typeface="+mj-lt"/>
              </a:rPr>
              <a:t> </a:t>
            </a:r>
            <a:r>
              <a:rPr lang="es-ES" sz="2400" dirty="0" err="1">
                <a:latin typeface="+mj-lt"/>
              </a:rPr>
              <a:t>of</a:t>
            </a:r>
            <a:r>
              <a:rPr lang="es-ES" sz="2400" dirty="0">
                <a:latin typeface="+mj-lt"/>
              </a:rPr>
              <a:t> </a:t>
            </a:r>
            <a:r>
              <a:rPr lang="es-ES" sz="2400" dirty="0" err="1">
                <a:latin typeface="+mj-lt"/>
              </a:rPr>
              <a:t>discounts</a:t>
            </a:r>
            <a:r>
              <a:rPr lang="es-ES" sz="2400" dirty="0">
                <a:latin typeface="+mj-lt"/>
              </a:rPr>
              <a:t> &amp; combo </a:t>
            </a:r>
            <a:r>
              <a:rPr lang="es-ES" sz="2400" dirty="0" err="1">
                <a:latin typeface="+mj-lt"/>
              </a:rPr>
              <a:t>offers</a:t>
            </a:r>
            <a:r>
              <a:rPr lang="es-ES" sz="2400" dirty="0">
                <a:latin typeface="+mj-lt"/>
              </a:rPr>
              <a:t> </a:t>
            </a:r>
            <a:r>
              <a:rPr lang="es-ES" sz="2400" dirty="0" err="1">
                <a:latin typeface="+mj-lt"/>
              </a:rPr>
              <a:t>will</a:t>
            </a:r>
            <a:r>
              <a:rPr lang="es-ES" sz="2400" dirty="0">
                <a:latin typeface="+mj-lt"/>
              </a:rPr>
              <a:t> </a:t>
            </a:r>
            <a:r>
              <a:rPr lang="es-ES" sz="2400" dirty="0" err="1">
                <a:latin typeface="+mj-lt"/>
              </a:rPr>
              <a:t>help</a:t>
            </a:r>
            <a:r>
              <a:rPr lang="es-ES" sz="2400" dirty="0">
                <a:latin typeface="+mj-lt"/>
              </a:rPr>
              <a:t> </a:t>
            </a:r>
            <a:r>
              <a:rPr lang="es-ES" sz="2400" dirty="0" err="1">
                <a:latin typeface="+mj-lt"/>
              </a:rPr>
              <a:t>the</a:t>
            </a:r>
            <a:r>
              <a:rPr lang="es-ES" sz="2400" dirty="0">
                <a:latin typeface="+mj-lt"/>
              </a:rPr>
              <a:t> </a:t>
            </a:r>
            <a:r>
              <a:rPr lang="es-ES" sz="2400" dirty="0" err="1">
                <a:latin typeface="+mj-lt"/>
              </a:rPr>
              <a:t>organization</a:t>
            </a:r>
            <a:r>
              <a:rPr lang="es-ES" sz="2400" dirty="0">
                <a:latin typeface="+mj-lt"/>
              </a:rPr>
              <a:t> </a:t>
            </a:r>
            <a:r>
              <a:rPr lang="es-ES" sz="2400" dirty="0" err="1">
                <a:latin typeface="+mj-lt"/>
              </a:rPr>
              <a:t>to</a:t>
            </a:r>
            <a:r>
              <a:rPr lang="es-ES" sz="2400" dirty="0">
                <a:latin typeface="+mj-lt"/>
              </a:rPr>
              <a:t> </a:t>
            </a:r>
            <a:r>
              <a:rPr lang="es-ES" sz="2400" dirty="0" err="1">
                <a:latin typeface="+mj-lt"/>
              </a:rPr>
              <a:t>retain</a:t>
            </a:r>
            <a:r>
              <a:rPr lang="es-ES" sz="2400" dirty="0">
                <a:latin typeface="+mj-lt"/>
              </a:rPr>
              <a:t> </a:t>
            </a:r>
            <a:r>
              <a:rPr lang="es-ES" sz="2400" dirty="0" err="1">
                <a:latin typeface="+mj-lt"/>
              </a:rPr>
              <a:t>those</a:t>
            </a:r>
            <a:r>
              <a:rPr lang="es-ES" sz="2400" dirty="0">
                <a:latin typeface="+mj-lt"/>
              </a:rPr>
              <a:t> </a:t>
            </a:r>
            <a:r>
              <a:rPr lang="es-ES" sz="2400" dirty="0" err="1">
                <a:latin typeface="+mj-lt"/>
              </a:rPr>
              <a:t>customers</a:t>
            </a:r>
            <a:r>
              <a:rPr lang="es-ES" sz="2400" dirty="0">
                <a:latin typeface="+mj-lt"/>
              </a:rPr>
              <a:t> and reduce </a:t>
            </a:r>
            <a:r>
              <a:rPr lang="es-ES" sz="2400" dirty="0" err="1">
                <a:latin typeface="+mj-lt"/>
              </a:rPr>
              <a:t>revenue</a:t>
            </a:r>
            <a:r>
              <a:rPr lang="es-ES" sz="2400" dirty="0">
                <a:latin typeface="+mj-lt"/>
              </a:rPr>
              <a:t> </a:t>
            </a:r>
            <a:r>
              <a:rPr lang="es-ES" sz="2400" dirty="0" err="1">
                <a:latin typeface="+mj-lt"/>
              </a:rPr>
              <a:t>loss</a:t>
            </a:r>
            <a:r>
              <a:rPr lang="es-ES" sz="2400" dirty="0">
                <a:latin typeface="+mj-lt"/>
              </a:rPr>
              <a:t>. </a:t>
            </a:r>
          </a:p>
        </p:txBody>
      </p:sp>
    </p:spTree>
    <p:extLst>
      <p:ext uri="{BB962C8B-B14F-4D97-AF65-F5344CB8AC3E}">
        <p14:creationId xmlns:p14="http://schemas.microsoft.com/office/powerpoint/2010/main" val="447456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s-ES" b="1" dirty="0" err="1">
                <a:latin typeface="Segoe UI Light" panose="020B0502040204020203" pitchFamily="34" charset="0"/>
                <a:cs typeface="Segoe UI Light" panose="020B0502040204020203" pitchFamily="34" charset="0"/>
              </a:rPr>
              <a:t>Background</a:t>
            </a:r>
            <a:r>
              <a:rPr lang="es-ES" b="1" dirty="0">
                <a:latin typeface="Segoe UI Light" panose="020B0502040204020203" pitchFamily="34" charset="0"/>
                <a:cs typeface="Segoe UI Light" panose="020B0502040204020203" pitchFamily="34" charset="0"/>
              </a:rPr>
              <a:t> in Telecom </a:t>
            </a:r>
            <a:r>
              <a:rPr lang="es-ES" b="1" dirty="0" err="1">
                <a:latin typeface="Segoe UI Light" panose="020B0502040204020203" pitchFamily="34" charset="0"/>
                <a:cs typeface="Segoe UI Light" panose="020B0502040204020203" pitchFamily="34" charset="0"/>
              </a:rPr>
              <a:t>Industry</a:t>
            </a:r>
            <a:endParaRPr lang="en-US" b="1" dirty="0">
              <a:latin typeface="Segoe UI Light" panose="020B0502040204020203" pitchFamily="34" charset="0"/>
              <a:cs typeface="Segoe UI Light" panose="020B0502040204020203" pitchFamily="34" charset="0"/>
            </a:endParaRPr>
          </a:p>
        </p:txBody>
      </p:sp>
      <p:sp>
        <p:nvSpPr>
          <p:cNvPr id="10" name="CuadroTexto 9">
            <a:extLst>
              <a:ext uri="{FF2B5EF4-FFF2-40B4-BE49-F238E27FC236}">
                <a16:creationId xmlns:a16="http://schemas.microsoft.com/office/drawing/2014/main" id="{C1A4CB8D-3AAA-18B3-3A82-5FA42F3A933E}"/>
              </a:ext>
            </a:extLst>
          </p:cNvPr>
          <p:cNvSpPr txBox="1"/>
          <p:nvPr/>
        </p:nvSpPr>
        <p:spPr>
          <a:xfrm>
            <a:off x="573920" y="1518424"/>
            <a:ext cx="11044160" cy="2677656"/>
          </a:xfrm>
          <a:prstGeom prst="rect">
            <a:avLst/>
          </a:prstGeom>
          <a:noFill/>
        </p:spPr>
        <p:txBody>
          <a:bodyPr wrap="square">
            <a:spAutoFit/>
          </a:bodyPr>
          <a:lstStyle/>
          <a:p>
            <a:r>
              <a:rPr lang="en-US" sz="2400" dirty="0">
                <a:latin typeface="+mj-lt"/>
              </a:rPr>
              <a:t>-  The company can also internally study any possible operational causes and improve its product offerings. </a:t>
            </a:r>
          </a:p>
          <a:p>
            <a:endParaRPr lang="en-US" sz="2400" dirty="0">
              <a:latin typeface="+mj-lt"/>
            </a:endParaRPr>
          </a:p>
          <a:p>
            <a:r>
              <a:rPr lang="en-US" sz="2400" dirty="0">
                <a:latin typeface="+mj-lt"/>
              </a:rPr>
              <a:t>-  Proactive actions will prevent the loss of revenue for the company and will improve / retain the market share among the industry peers in terms of the number of active subscribers. </a:t>
            </a:r>
          </a:p>
          <a:p>
            <a:r>
              <a:rPr lang="en-US" sz="2400" dirty="0">
                <a:latin typeface="+mj-lt"/>
              </a:rPr>
              <a:t> </a:t>
            </a:r>
            <a:endParaRPr lang="es-ES" sz="2400" dirty="0">
              <a:latin typeface="+mj-lt"/>
            </a:endParaRPr>
          </a:p>
        </p:txBody>
      </p:sp>
      <p:pic>
        <p:nvPicPr>
          <p:cNvPr id="1026" name="Picture 2" descr="Mobile telecom industry making rapid progress towards 5G">
            <a:extLst>
              <a:ext uri="{FF2B5EF4-FFF2-40B4-BE49-F238E27FC236}">
                <a16:creationId xmlns:a16="http://schemas.microsoft.com/office/drawing/2014/main" id="{ECD6A64A-AE38-162A-C5AA-F6B1D45B72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3511" y="3669376"/>
            <a:ext cx="4109951" cy="2356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97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s-ES" b="1" dirty="0">
                <a:latin typeface="Segoe UI Light" panose="020B0502040204020203" pitchFamily="34" charset="0"/>
                <a:cs typeface="Segoe UI Light" panose="020B0502040204020203" pitchFamily="34" charset="0"/>
              </a:rPr>
              <a:t>Variables and </a:t>
            </a:r>
            <a:r>
              <a:rPr lang="es-ES" b="1" dirty="0" err="1">
                <a:latin typeface="Segoe UI Light" panose="020B0502040204020203" pitchFamily="34" charset="0"/>
                <a:cs typeface="Segoe UI Light" panose="020B0502040204020203" pitchFamily="34" charset="0"/>
              </a:rPr>
              <a:t>Churn</a:t>
            </a:r>
            <a:endParaRPr lang="en-US" b="1" dirty="0">
              <a:latin typeface="Segoe UI Light" panose="020B0502040204020203" pitchFamily="34" charset="0"/>
              <a:cs typeface="Segoe UI Light" panose="020B0502040204020203" pitchFamily="34" charset="0"/>
            </a:endParaRPr>
          </a:p>
        </p:txBody>
      </p:sp>
      <p:sp>
        <p:nvSpPr>
          <p:cNvPr id="6" name="CuadroTexto 5">
            <a:extLst>
              <a:ext uri="{FF2B5EF4-FFF2-40B4-BE49-F238E27FC236}">
                <a16:creationId xmlns:a16="http://schemas.microsoft.com/office/drawing/2014/main" id="{B023E2AB-85A2-DAFE-02F8-6DADC47D66B1}"/>
              </a:ext>
            </a:extLst>
          </p:cNvPr>
          <p:cNvSpPr txBox="1"/>
          <p:nvPr/>
        </p:nvSpPr>
        <p:spPr>
          <a:xfrm>
            <a:off x="650582" y="1731445"/>
            <a:ext cx="10890836" cy="2639505"/>
          </a:xfrm>
          <a:prstGeom prst="rect">
            <a:avLst/>
          </a:prstGeom>
          <a:noFill/>
        </p:spPr>
        <p:txBody>
          <a:bodyPr wrap="square">
            <a:spAutoFit/>
          </a:bodyPr>
          <a:lstStyle/>
          <a:p>
            <a:pPr>
              <a:lnSpc>
                <a:spcPct val="107000"/>
              </a:lnSpc>
              <a:spcAft>
                <a:spcPts val="800"/>
              </a:spcAft>
            </a:pP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Demographic</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attributes</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contain</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the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primary</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features</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of</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the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customer</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such</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as sex,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age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nationality</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place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of</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residence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etc. </a:t>
            </a:r>
          </a:p>
          <a:p>
            <a:pPr>
              <a:lnSpc>
                <a:spcPct val="107000"/>
              </a:lnSpc>
              <a:spcAft>
                <a:spcPts val="800"/>
              </a:spcAft>
            </a:pP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Contract</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attributes</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contain</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the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attributes</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associated</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with</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the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customer</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contract</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for</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 particular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service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such</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as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type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of</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service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date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of</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conclusion</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of</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the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contract</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price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of</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the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service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etc. </a:t>
            </a:r>
          </a:p>
          <a:p>
            <a:pPr>
              <a:lnSpc>
                <a:spcPct val="107000"/>
              </a:lnSpc>
              <a:spcAft>
                <a:spcPts val="800"/>
              </a:spcAft>
            </a:pP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Customer</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behavior</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attributes</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describe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the</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customer</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 </a:t>
            </a:r>
            <a:r>
              <a:rPr lang="es-ES" sz="2400" dirty="0" err="1">
                <a:effectLst/>
                <a:latin typeface="Segoe UI Light" panose="020B0502040204020203" pitchFamily="34" charset="0"/>
                <a:ea typeface="Calibri" panose="020F0502020204030204" pitchFamily="34" charset="0"/>
                <a:cs typeface="Segoe UI Light" panose="020B0502040204020203" pitchFamily="34" charset="0"/>
              </a:rPr>
              <a:t>activities</a:t>
            </a:r>
            <a:r>
              <a:rPr lang="es-ES" sz="2400" dirty="0">
                <a:effectLst/>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2085723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s-ES" b="1" dirty="0">
                <a:latin typeface="Segoe UI Light" panose="020B0502040204020203" pitchFamily="34" charset="0"/>
                <a:cs typeface="Segoe UI Light" panose="020B0502040204020203" pitchFamily="34" charset="0"/>
              </a:rPr>
              <a:t>Data </a:t>
            </a:r>
            <a:r>
              <a:rPr lang="es-ES" b="1" dirty="0" err="1">
                <a:latin typeface="Segoe UI Light" panose="020B0502040204020203" pitchFamily="34" charset="0"/>
                <a:cs typeface="Segoe UI Light" panose="020B0502040204020203" pitchFamily="34" charset="0"/>
              </a:rPr>
              <a:t>Cleaning</a:t>
            </a:r>
            <a:endParaRPr lang="en-US" b="1" dirty="0">
              <a:latin typeface="Segoe UI Light" panose="020B0502040204020203" pitchFamily="34" charset="0"/>
              <a:cs typeface="Segoe UI Light" panose="020B0502040204020203" pitchFamily="34" charset="0"/>
            </a:endParaRPr>
          </a:p>
        </p:txBody>
      </p:sp>
      <p:sp>
        <p:nvSpPr>
          <p:cNvPr id="5" name="CuadroTexto 4">
            <a:extLst>
              <a:ext uri="{FF2B5EF4-FFF2-40B4-BE49-F238E27FC236}">
                <a16:creationId xmlns:a16="http://schemas.microsoft.com/office/drawing/2014/main" id="{BE77C254-3090-8E4A-FC9E-E86C316C8EEB}"/>
              </a:ext>
            </a:extLst>
          </p:cNvPr>
          <p:cNvSpPr txBox="1"/>
          <p:nvPr/>
        </p:nvSpPr>
        <p:spPr>
          <a:xfrm>
            <a:off x="641812" y="1924226"/>
            <a:ext cx="10908376" cy="1569660"/>
          </a:xfrm>
          <a:prstGeom prst="rect">
            <a:avLst/>
          </a:prstGeom>
          <a:noFill/>
        </p:spPr>
        <p:txBody>
          <a:bodyPr wrap="square">
            <a:spAutoFit/>
          </a:bodyPr>
          <a:lstStyle/>
          <a:p>
            <a:pPr algn="just"/>
            <a:r>
              <a:rPr lang="en-US" sz="2400" dirty="0">
                <a:latin typeface="+mj-lt"/>
              </a:rPr>
              <a:t>The presence of noise, unknown or empty values, outliers and invalid values may negatively affect the performance of the machine learning algorithm by using the raw data. The purpose of data cleaning is to reduce the number of inconsistent values, remove noise and incomplete entries and attributes.</a:t>
            </a:r>
            <a:endParaRPr lang="es-ES" sz="2400" dirty="0">
              <a:latin typeface="+mj-lt"/>
            </a:endParaRPr>
          </a:p>
        </p:txBody>
      </p:sp>
      <p:pic>
        <p:nvPicPr>
          <p:cNvPr id="3076" name="Picture 4">
            <a:extLst>
              <a:ext uri="{FF2B5EF4-FFF2-40B4-BE49-F238E27FC236}">
                <a16:creationId xmlns:a16="http://schemas.microsoft.com/office/drawing/2014/main" id="{65735242-C925-087E-6676-0BE6913C2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4279" y="3678469"/>
            <a:ext cx="2638425" cy="176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23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9040" y="403374"/>
            <a:ext cx="8649687" cy="640080"/>
          </a:xfrm>
        </p:spPr>
        <p:txBody>
          <a:bodyPr>
            <a:normAutofit/>
          </a:bodyPr>
          <a:lstStyle/>
          <a:p>
            <a:r>
              <a:rPr lang="es-ES" b="1" dirty="0">
                <a:latin typeface="Segoe UI Light" panose="020B0502040204020203" pitchFamily="34" charset="0"/>
                <a:cs typeface="Segoe UI Light" panose="020B0502040204020203" pitchFamily="34" charset="0"/>
              </a:rPr>
              <a:t>Data </a:t>
            </a:r>
            <a:r>
              <a:rPr lang="es-ES" b="1" dirty="0" err="1">
                <a:latin typeface="Segoe UI Light" panose="020B0502040204020203" pitchFamily="34" charset="0"/>
                <a:cs typeface="Segoe UI Light" panose="020B0502040204020203" pitchFamily="34" charset="0"/>
              </a:rPr>
              <a:t>Transformation</a:t>
            </a:r>
            <a:endParaRPr lang="en-US" b="1" dirty="0">
              <a:latin typeface="Segoe UI Light" panose="020B0502040204020203" pitchFamily="34" charset="0"/>
              <a:cs typeface="Segoe UI Light" panose="020B0502040204020203" pitchFamily="34" charset="0"/>
            </a:endParaRPr>
          </a:p>
        </p:txBody>
      </p:sp>
      <p:sp>
        <p:nvSpPr>
          <p:cNvPr id="6" name="CuadroTexto 5">
            <a:extLst>
              <a:ext uri="{FF2B5EF4-FFF2-40B4-BE49-F238E27FC236}">
                <a16:creationId xmlns:a16="http://schemas.microsoft.com/office/drawing/2014/main" id="{64A5903E-75CE-5704-A812-292AE5497496}"/>
              </a:ext>
            </a:extLst>
          </p:cNvPr>
          <p:cNvSpPr txBox="1"/>
          <p:nvPr/>
        </p:nvSpPr>
        <p:spPr>
          <a:xfrm>
            <a:off x="662447" y="1768963"/>
            <a:ext cx="10867106" cy="1200329"/>
          </a:xfrm>
          <a:prstGeom prst="rect">
            <a:avLst/>
          </a:prstGeom>
          <a:noFill/>
        </p:spPr>
        <p:txBody>
          <a:bodyPr wrap="square">
            <a:spAutoFit/>
          </a:bodyPr>
          <a:lstStyle/>
          <a:p>
            <a:pPr algn="just"/>
            <a:r>
              <a:rPr lang="es-ES" sz="2400" dirty="0">
                <a:latin typeface="+mj-lt"/>
              </a:rPr>
              <a:t>Data </a:t>
            </a:r>
            <a:r>
              <a:rPr lang="es-ES" sz="2400" dirty="0" err="1">
                <a:latin typeface="+mj-lt"/>
              </a:rPr>
              <a:t>transformation</a:t>
            </a:r>
            <a:r>
              <a:rPr lang="es-ES" sz="2400" dirty="0">
                <a:latin typeface="+mj-lt"/>
              </a:rPr>
              <a:t> </a:t>
            </a:r>
            <a:r>
              <a:rPr lang="es-ES" sz="2400" dirty="0" err="1">
                <a:latin typeface="+mj-lt"/>
              </a:rPr>
              <a:t>techniques</a:t>
            </a:r>
            <a:r>
              <a:rPr lang="es-ES" sz="2400" dirty="0">
                <a:latin typeface="+mj-lt"/>
              </a:rPr>
              <a:t> can </a:t>
            </a:r>
            <a:r>
              <a:rPr lang="es-ES" sz="2400" dirty="0" err="1">
                <a:latin typeface="+mj-lt"/>
              </a:rPr>
              <a:t>significantly</a:t>
            </a:r>
            <a:r>
              <a:rPr lang="es-ES" sz="2400" dirty="0">
                <a:latin typeface="+mj-lt"/>
              </a:rPr>
              <a:t> </a:t>
            </a:r>
            <a:r>
              <a:rPr lang="es-ES" sz="2400" dirty="0" err="1">
                <a:latin typeface="+mj-lt"/>
              </a:rPr>
              <a:t>improve</a:t>
            </a:r>
            <a:r>
              <a:rPr lang="es-ES" sz="2400" dirty="0">
                <a:latin typeface="+mj-lt"/>
              </a:rPr>
              <a:t> </a:t>
            </a:r>
            <a:r>
              <a:rPr lang="es-ES" sz="2400" dirty="0" err="1">
                <a:latin typeface="+mj-lt"/>
              </a:rPr>
              <a:t>the</a:t>
            </a:r>
            <a:r>
              <a:rPr lang="es-ES" sz="2400" dirty="0">
                <a:latin typeface="+mj-lt"/>
              </a:rPr>
              <a:t> </a:t>
            </a:r>
            <a:r>
              <a:rPr lang="es-ES" sz="2400" dirty="0" err="1">
                <a:latin typeface="+mj-lt"/>
              </a:rPr>
              <a:t>overall</a:t>
            </a:r>
            <a:r>
              <a:rPr lang="es-ES" sz="2400" dirty="0">
                <a:latin typeface="+mj-lt"/>
              </a:rPr>
              <a:t> performance </a:t>
            </a:r>
            <a:r>
              <a:rPr lang="es-ES" sz="2400" dirty="0" err="1">
                <a:latin typeface="+mj-lt"/>
              </a:rPr>
              <a:t>of</a:t>
            </a:r>
            <a:r>
              <a:rPr lang="es-ES" sz="2400" dirty="0">
                <a:latin typeface="+mj-lt"/>
              </a:rPr>
              <a:t> </a:t>
            </a:r>
            <a:r>
              <a:rPr lang="es-ES" sz="2400" dirty="0" err="1">
                <a:latin typeface="+mj-lt"/>
              </a:rPr>
              <a:t>the</a:t>
            </a:r>
            <a:r>
              <a:rPr lang="es-ES" sz="2400" dirty="0">
                <a:latin typeface="+mj-lt"/>
              </a:rPr>
              <a:t> </a:t>
            </a:r>
            <a:r>
              <a:rPr lang="es-ES" sz="2400" dirty="0" err="1">
                <a:latin typeface="+mj-lt"/>
              </a:rPr>
              <a:t>churn</a:t>
            </a:r>
            <a:r>
              <a:rPr lang="es-ES" sz="2400" dirty="0">
                <a:latin typeface="+mj-lt"/>
              </a:rPr>
              <a:t> </a:t>
            </a:r>
            <a:r>
              <a:rPr lang="es-ES" sz="2400" dirty="0" err="1">
                <a:latin typeface="+mj-lt"/>
              </a:rPr>
              <a:t>prediction</a:t>
            </a:r>
            <a:r>
              <a:rPr lang="es-ES" sz="2400" dirty="0">
                <a:latin typeface="+mj-lt"/>
              </a:rPr>
              <a:t>, </a:t>
            </a:r>
            <a:r>
              <a:rPr lang="es-ES" sz="2400" dirty="0" err="1">
                <a:latin typeface="+mj-lt"/>
              </a:rPr>
              <a:t>which</a:t>
            </a:r>
            <a:r>
              <a:rPr lang="es-ES" sz="2400" dirty="0">
                <a:latin typeface="+mj-lt"/>
              </a:rPr>
              <a:t> </a:t>
            </a:r>
            <a:r>
              <a:rPr lang="es-ES" sz="2400" dirty="0" err="1">
                <a:latin typeface="+mj-lt"/>
              </a:rPr>
              <a:t>we</a:t>
            </a:r>
            <a:r>
              <a:rPr lang="es-ES" sz="2400" dirty="0">
                <a:latin typeface="+mj-lt"/>
              </a:rPr>
              <a:t> </a:t>
            </a:r>
            <a:r>
              <a:rPr lang="es-ES" sz="2400" dirty="0" err="1">
                <a:latin typeface="+mj-lt"/>
              </a:rPr>
              <a:t>have</a:t>
            </a:r>
            <a:r>
              <a:rPr lang="es-ES" sz="2400" dirty="0">
                <a:latin typeface="+mj-lt"/>
              </a:rPr>
              <a:t> </a:t>
            </a:r>
            <a:r>
              <a:rPr lang="es-ES" sz="2400" dirty="0" err="1">
                <a:latin typeface="+mj-lt"/>
              </a:rPr>
              <a:t>seen</a:t>
            </a:r>
            <a:r>
              <a:rPr lang="es-ES" sz="2400" dirty="0">
                <a:latin typeface="+mj-lt"/>
              </a:rPr>
              <a:t> </a:t>
            </a:r>
            <a:r>
              <a:rPr lang="es-ES" sz="2400" dirty="0" err="1">
                <a:latin typeface="+mj-lt"/>
              </a:rPr>
              <a:t>while</a:t>
            </a:r>
            <a:r>
              <a:rPr lang="es-ES" sz="2400" dirty="0">
                <a:latin typeface="+mj-lt"/>
              </a:rPr>
              <a:t> </a:t>
            </a:r>
            <a:r>
              <a:rPr lang="es-ES" sz="2400" dirty="0" err="1">
                <a:latin typeface="+mj-lt"/>
              </a:rPr>
              <a:t>experimenting</a:t>
            </a:r>
            <a:r>
              <a:rPr lang="es-ES" sz="2400" dirty="0">
                <a:latin typeface="+mj-lt"/>
              </a:rPr>
              <a:t> </a:t>
            </a:r>
            <a:r>
              <a:rPr lang="es-ES" sz="2400" dirty="0" err="1">
                <a:latin typeface="+mj-lt"/>
              </a:rPr>
              <a:t>with</a:t>
            </a:r>
            <a:r>
              <a:rPr lang="es-ES" sz="2400" dirty="0">
                <a:latin typeface="+mj-lt"/>
              </a:rPr>
              <a:t> </a:t>
            </a:r>
            <a:r>
              <a:rPr lang="es-ES" sz="2400" dirty="0" err="1">
                <a:latin typeface="+mj-lt"/>
              </a:rPr>
              <a:t>potential</a:t>
            </a:r>
            <a:r>
              <a:rPr lang="es-ES" sz="2400" dirty="0">
                <a:latin typeface="+mj-lt"/>
              </a:rPr>
              <a:t> </a:t>
            </a:r>
            <a:r>
              <a:rPr lang="es-ES" sz="2400" dirty="0" err="1">
                <a:latin typeface="+mj-lt"/>
              </a:rPr>
              <a:t>transformations</a:t>
            </a:r>
            <a:r>
              <a:rPr lang="es-ES" sz="2400" dirty="0">
                <a:latin typeface="+mj-lt"/>
              </a:rPr>
              <a:t>.</a:t>
            </a:r>
          </a:p>
        </p:txBody>
      </p:sp>
      <p:pic>
        <p:nvPicPr>
          <p:cNvPr id="4098" name="Picture 2">
            <a:extLst>
              <a:ext uri="{FF2B5EF4-FFF2-40B4-BE49-F238E27FC236}">
                <a16:creationId xmlns:a16="http://schemas.microsoft.com/office/drawing/2014/main" id="{1D4092CA-B761-9A14-7C68-E33F51B9C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840" y="3310973"/>
            <a:ext cx="2748915" cy="2295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813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551C83F2DF3483449B1A44F59AF35375" ma:contentTypeVersion="8" ma:contentTypeDescription="Crear nuevo documento." ma:contentTypeScope="" ma:versionID="ff55e5d488fc258a0cdd9f788ce632d6">
  <xsd:schema xmlns:xsd="http://www.w3.org/2001/XMLSchema" xmlns:xs="http://www.w3.org/2001/XMLSchema" xmlns:p="http://schemas.microsoft.com/office/2006/metadata/properties" xmlns:ns2="93836624-39b2-4150-bfb6-29a88d1fe321" targetNamespace="http://schemas.microsoft.com/office/2006/metadata/properties" ma:root="true" ma:fieldsID="c504971bee6c5b2938ffcf9cfc99814d" ns2:_="">
    <xsd:import namespace="93836624-39b2-4150-bfb6-29a88d1fe321"/>
    <xsd:element name="properties">
      <xsd:complexType>
        <xsd:sequence>
          <xsd:element name="documentManagement">
            <xsd:complexType>
              <xsd:all>
                <xsd:element ref="ns2:MediaService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836624-39b2-4150-bfb6-29a88d1fe3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SearchProperties" ma:index="9" nillable="true" ma:displayName="MediaServiceSearchProperties" ma:hidden="true" ma:internalName="MediaServiceSearchProperties"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FastMetadata" ma:index="15"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456F07-5158-4596-B758-B3BACBF1D2BF}"/>
</file>

<file path=customXml/itemProps2.xml><?xml version="1.0" encoding="utf-8"?>
<ds:datastoreItem xmlns:ds="http://schemas.openxmlformats.org/officeDocument/2006/customXml" ds:itemID="{39BA7C5A-4013-4737-BC93-B2910FC0B28C}"/>
</file>

<file path=customXml/itemProps3.xml><?xml version="1.0" encoding="utf-8"?>
<ds:datastoreItem xmlns:ds="http://schemas.openxmlformats.org/officeDocument/2006/customXml" ds:itemID="{AACF458B-A5AD-4FA9-B901-38BA9491FCFE}"/>
</file>

<file path=docProps/app.xml><?xml version="1.0" encoding="utf-8"?>
<Properties xmlns="http://schemas.openxmlformats.org/officeDocument/2006/extended-properties" xmlns:vt="http://schemas.openxmlformats.org/officeDocument/2006/docPropsVTypes">
  <Template>{E01ECE82-C93C-41E9-87EB-E721A55CB1B2}tf10001108_win32</Template>
  <TotalTime>2628</TotalTime>
  <Words>787</Words>
  <Application>Microsoft Office PowerPoint</Application>
  <PresentationFormat>Panorámica</PresentationFormat>
  <Paragraphs>83</Paragraphs>
  <Slides>16</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Calibri</vt:lpstr>
      <vt:lpstr>Cambria Math</vt:lpstr>
      <vt:lpstr>Century Gothic</vt:lpstr>
      <vt:lpstr>Segoe UI</vt:lpstr>
      <vt:lpstr>Segoe UI Light</vt:lpstr>
      <vt:lpstr>WelcomeDoc</vt:lpstr>
      <vt:lpstr>Churn Analysis</vt:lpstr>
      <vt:lpstr>Churn Analysis</vt:lpstr>
      <vt:lpstr>Importance of Churn Analysis </vt:lpstr>
      <vt:lpstr>Technical Definition</vt:lpstr>
      <vt:lpstr>Background in Telecom Industry</vt:lpstr>
      <vt:lpstr>Background in Telecom Industry</vt:lpstr>
      <vt:lpstr>Variables and Churn</vt:lpstr>
      <vt:lpstr>Data Cleaning</vt:lpstr>
      <vt:lpstr>Data Transformation</vt:lpstr>
      <vt:lpstr>Techniques Used in Customer Churn Analysis</vt:lpstr>
      <vt:lpstr>Dependent Variable</vt:lpstr>
      <vt:lpstr>Unbalanced Datasets and Assemble</vt:lpstr>
      <vt:lpstr>Assemble</vt:lpstr>
      <vt:lpstr>Presentación de PowerPoint</vt:lpstr>
      <vt:lpstr>Caso de Estudio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Crimes</dc:title>
  <dc:creator>Jose</dc:creator>
  <cp:keywords/>
  <cp:lastModifiedBy>JESUS ROCHA SALAZAR</cp:lastModifiedBy>
  <cp:revision>128</cp:revision>
  <dcterms:created xsi:type="dcterms:W3CDTF">2021-12-06T20:14:14Z</dcterms:created>
  <dcterms:modified xsi:type="dcterms:W3CDTF">2023-10-02T22:06:26Z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6ee3f6f-dfa9-4d1e-aa5d-d0dea03c4102_Enabled">
    <vt:lpwstr>true</vt:lpwstr>
  </property>
  <property fmtid="{D5CDD505-2E9C-101B-9397-08002B2CF9AE}" pid="3" name="MSIP_Label_d6ee3f6f-dfa9-4d1e-aa5d-d0dea03c4102_SetDate">
    <vt:lpwstr>2021-12-07T01:46:53Z</vt:lpwstr>
  </property>
  <property fmtid="{D5CDD505-2E9C-101B-9397-08002B2CF9AE}" pid="4" name="MSIP_Label_d6ee3f6f-dfa9-4d1e-aa5d-d0dea03c4102_Method">
    <vt:lpwstr>Privileged</vt:lpwstr>
  </property>
  <property fmtid="{D5CDD505-2E9C-101B-9397-08002B2CF9AE}" pid="5" name="MSIP_Label_d6ee3f6f-dfa9-4d1e-aa5d-d0dea03c4102_Name">
    <vt:lpwstr>Public</vt:lpwstr>
  </property>
  <property fmtid="{D5CDD505-2E9C-101B-9397-08002B2CF9AE}" pid="6" name="MSIP_Label_d6ee3f6f-dfa9-4d1e-aa5d-d0dea03c4102_SiteId">
    <vt:lpwstr>3bea478c-1684-4a8c-8e85-045ec54ba430</vt:lpwstr>
  </property>
  <property fmtid="{D5CDD505-2E9C-101B-9397-08002B2CF9AE}" pid="7" name="MSIP_Label_d6ee3f6f-dfa9-4d1e-aa5d-d0dea03c4102_ActionId">
    <vt:lpwstr>405d5122-501c-46b1-ae26-5f70417ee69c</vt:lpwstr>
  </property>
  <property fmtid="{D5CDD505-2E9C-101B-9397-08002B2CF9AE}" pid="8" name="MSIP_Label_d6ee3f6f-dfa9-4d1e-aa5d-d0dea03c4102_ContentBits">
    <vt:lpwstr>2</vt:lpwstr>
  </property>
  <property fmtid="{D5CDD505-2E9C-101B-9397-08002B2CF9AE}" pid="9" name="ContentTypeId">
    <vt:lpwstr>0x010100551C83F2DF3483449B1A44F59AF35375</vt:lpwstr>
  </property>
</Properties>
</file>