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345" r:id="rId4"/>
    <p:sldId id="344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1"/>
            <p14:sldId id="345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323C8-627F-493A-9460-7B05673ED3B9}" v="1" dt="2023-10-16T22:02:04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110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OCHA SALAZAR" userId="4e0323458c84468b" providerId="LiveId" clId="{7A50CA77-F8C3-4F3D-9D5B-30A1DB64F78B}"/>
    <pc:docChg chg="modSld">
      <pc:chgData name="JESUS ROCHA SALAZAR" userId="4e0323458c84468b" providerId="LiveId" clId="{7A50CA77-F8C3-4F3D-9D5B-30A1DB64F78B}" dt="2023-03-01T23:33:11.003" v="16" actId="20577"/>
      <pc:docMkLst>
        <pc:docMk/>
      </pc:docMkLst>
      <pc:sldChg chg="modSp mod">
        <pc:chgData name="JESUS ROCHA SALAZAR" userId="4e0323458c84468b" providerId="LiveId" clId="{7A50CA77-F8C3-4F3D-9D5B-30A1DB64F78B}" dt="2023-03-01T23:33:11.003" v="16" actId="20577"/>
        <pc:sldMkLst>
          <pc:docMk/>
          <pc:sldMk cId="2471807738" sldId="256"/>
        </pc:sldMkLst>
        <pc:spChg chg="mod">
          <ac:chgData name="JESUS ROCHA SALAZAR" userId="4e0323458c84468b" providerId="LiveId" clId="{7A50CA77-F8C3-4F3D-9D5B-30A1DB64F78B}" dt="2023-03-01T23:33:11.003" v="16" actId="20577"/>
          <ac:spMkLst>
            <pc:docMk/>
            <pc:sldMk cId="2471807738" sldId="256"/>
            <ac:spMk id="5" creationId="{757E0AFA-14C0-4DC7-9018-DFC6BAACEFA6}"/>
          </ac:spMkLst>
        </pc:spChg>
      </pc:sldChg>
    </pc:docChg>
  </pc:docChgLst>
  <pc:docChgLst>
    <pc:chgData name="JESUS ROCHA SALAZAR" userId="4e0323458c84468b" providerId="LiveId" clId="{EB2636E0-F348-40EC-B883-5927C869FF27}"/>
    <pc:docChg chg="undo custSel addSld delSld modSld sldOrd modSection">
      <pc:chgData name="JESUS ROCHA SALAZAR" userId="4e0323458c84468b" providerId="LiveId" clId="{EB2636E0-F348-40EC-B883-5927C869FF27}" dt="2022-06-28T22:04:31.675" v="492" actId="33524"/>
      <pc:docMkLst>
        <pc:docMk/>
      </pc:docMkLst>
      <pc:sldChg chg="modSp mod">
        <pc:chgData name="JESUS ROCHA SALAZAR" userId="4e0323458c84468b" providerId="LiveId" clId="{EB2636E0-F348-40EC-B883-5927C869FF27}" dt="2022-06-27T22:48:58.632" v="36" actId="20577"/>
        <pc:sldMkLst>
          <pc:docMk/>
          <pc:sldMk cId="2471807738" sldId="256"/>
        </pc:sldMkLst>
        <pc:spChg chg="mod">
          <ac:chgData name="JESUS ROCHA SALAZAR" userId="4e0323458c84468b" providerId="LiveId" clId="{EB2636E0-F348-40EC-B883-5927C869FF27}" dt="2022-06-27T22:48:58.632" v="36" actId="20577"/>
          <ac:spMkLst>
            <pc:docMk/>
            <pc:sldMk cId="2471807738" sldId="256"/>
            <ac:spMk id="2" creationId="{00000000-0000-0000-0000-000000000000}"/>
          </ac:spMkLst>
        </pc:spChg>
      </pc:sldChg>
      <pc:sldChg chg="addSp delSp modSp mod">
        <pc:chgData name="JESUS ROCHA SALAZAR" userId="4e0323458c84468b" providerId="LiveId" clId="{EB2636E0-F348-40EC-B883-5927C869FF27}" dt="2022-06-28T22:03:52.849" v="487" actId="20577"/>
        <pc:sldMkLst>
          <pc:docMk/>
          <pc:sldMk cId="958036878" sldId="281"/>
        </pc:sldMkLst>
        <pc:spChg chg="mod">
          <ac:chgData name="JESUS ROCHA SALAZAR" userId="4e0323458c84468b" providerId="LiveId" clId="{EB2636E0-F348-40EC-B883-5927C869FF27}" dt="2022-06-28T22:03:52.849" v="487" actId="20577"/>
          <ac:spMkLst>
            <pc:docMk/>
            <pc:sldMk cId="958036878" sldId="281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8T21:58:18.789" v="483" actId="33524"/>
          <ac:spMkLst>
            <pc:docMk/>
            <pc:sldMk cId="958036878" sldId="281"/>
            <ac:spMk id="4" creationId="{A3CB0F0B-1298-8BF2-098F-E676363D8F7B}"/>
          </ac:spMkLst>
        </pc:spChg>
        <pc:spChg chg="mod">
          <ac:chgData name="JESUS ROCHA SALAZAR" userId="4e0323458c84468b" providerId="LiveId" clId="{EB2636E0-F348-40EC-B883-5927C869FF27}" dt="2022-06-27T23:27:54.565" v="39" actId="2711"/>
          <ac:spMkLst>
            <pc:docMk/>
            <pc:sldMk cId="958036878" sldId="281"/>
            <ac:spMk id="6" creationId="{ACCD85EA-9074-4316-E8CF-092EF9CC7E31}"/>
          </ac:spMkLst>
        </pc:spChg>
        <pc:picChg chg="add mod">
          <ac:chgData name="JESUS ROCHA SALAZAR" userId="4e0323458c84468b" providerId="LiveId" clId="{EB2636E0-F348-40EC-B883-5927C869FF27}" dt="2022-06-27T23:33:04.147" v="73" actId="1076"/>
          <ac:picMkLst>
            <pc:docMk/>
            <pc:sldMk cId="958036878" sldId="281"/>
            <ac:picMk id="1026" creationId="{5FB5F3F1-1A8B-A5B6-56A1-2CA8DF1749B4}"/>
          </ac:picMkLst>
        </pc:picChg>
        <pc:picChg chg="del">
          <ac:chgData name="JESUS ROCHA SALAZAR" userId="4e0323458c84468b" providerId="LiveId" clId="{EB2636E0-F348-40EC-B883-5927C869FF27}" dt="2022-06-27T23:31:32.564" v="58" actId="478"/>
          <ac:picMkLst>
            <pc:docMk/>
            <pc:sldMk cId="958036878" sldId="281"/>
            <ac:picMk id="2050" creationId="{85AAD7F6-053E-8BFB-1DE1-8497642F6640}"/>
          </ac:picMkLst>
        </pc:picChg>
      </pc:sldChg>
      <pc:sldChg chg="del">
        <pc:chgData name="JESUS ROCHA SALAZAR" userId="4e0323458c84468b" providerId="LiveId" clId="{EB2636E0-F348-40EC-B883-5927C869FF27}" dt="2022-06-28T00:07:22.657" v="317" actId="2696"/>
        <pc:sldMkLst>
          <pc:docMk/>
          <pc:sldMk cId="3488335354" sldId="332"/>
        </pc:sldMkLst>
      </pc:sldChg>
      <pc:sldChg chg="del">
        <pc:chgData name="JESUS ROCHA SALAZAR" userId="4e0323458c84468b" providerId="LiveId" clId="{EB2636E0-F348-40EC-B883-5927C869FF27}" dt="2022-06-28T00:06:49.704" v="308" actId="2696"/>
        <pc:sldMkLst>
          <pc:docMk/>
          <pc:sldMk cId="1318898688" sldId="333"/>
        </pc:sldMkLst>
      </pc:sldChg>
      <pc:sldChg chg="del">
        <pc:chgData name="JESUS ROCHA SALAZAR" userId="4e0323458c84468b" providerId="LiveId" clId="{EB2636E0-F348-40EC-B883-5927C869FF27}" dt="2022-06-28T00:06:52.376" v="309" actId="2696"/>
        <pc:sldMkLst>
          <pc:docMk/>
          <pc:sldMk cId="1374226820" sldId="335"/>
        </pc:sldMkLst>
      </pc:sldChg>
      <pc:sldChg chg="del">
        <pc:chgData name="JESUS ROCHA SALAZAR" userId="4e0323458c84468b" providerId="LiveId" clId="{EB2636E0-F348-40EC-B883-5927C869FF27}" dt="2022-06-28T00:06:55.110" v="310" actId="2696"/>
        <pc:sldMkLst>
          <pc:docMk/>
          <pc:sldMk cId="447456679" sldId="337"/>
        </pc:sldMkLst>
      </pc:sldChg>
      <pc:sldChg chg="del">
        <pc:chgData name="JESUS ROCHA SALAZAR" userId="4e0323458c84468b" providerId="LiveId" clId="{EB2636E0-F348-40EC-B883-5927C869FF27}" dt="2022-06-28T00:07:00.783" v="312" actId="2696"/>
        <pc:sldMkLst>
          <pc:docMk/>
          <pc:sldMk cId="2085723233" sldId="338"/>
        </pc:sldMkLst>
      </pc:sldChg>
      <pc:sldChg chg="del">
        <pc:chgData name="JESUS ROCHA SALAZAR" userId="4e0323458c84468b" providerId="LiveId" clId="{EB2636E0-F348-40EC-B883-5927C869FF27}" dt="2022-06-28T00:06:57.910" v="311" actId="2696"/>
        <pc:sldMkLst>
          <pc:docMk/>
          <pc:sldMk cId="2875977356" sldId="339"/>
        </pc:sldMkLst>
      </pc:sldChg>
      <pc:sldChg chg="del">
        <pc:chgData name="JESUS ROCHA SALAZAR" userId="4e0323458c84468b" providerId="LiveId" clId="{EB2636E0-F348-40EC-B883-5927C869FF27}" dt="2022-06-28T00:07:10.985" v="313" actId="2696"/>
        <pc:sldMkLst>
          <pc:docMk/>
          <pc:sldMk cId="232423948" sldId="340"/>
        </pc:sldMkLst>
      </pc:sldChg>
      <pc:sldChg chg="del">
        <pc:chgData name="JESUS ROCHA SALAZAR" userId="4e0323458c84468b" providerId="LiveId" clId="{EB2636E0-F348-40EC-B883-5927C869FF27}" dt="2022-06-28T00:07:13.529" v="314" actId="2696"/>
        <pc:sldMkLst>
          <pc:docMk/>
          <pc:sldMk cId="3850813699" sldId="341"/>
        </pc:sldMkLst>
      </pc:sldChg>
      <pc:sldChg chg="del">
        <pc:chgData name="JESUS ROCHA SALAZAR" userId="4e0323458c84468b" providerId="LiveId" clId="{EB2636E0-F348-40EC-B883-5927C869FF27}" dt="2022-06-28T00:07:18.041" v="315" actId="2696"/>
        <pc:sldMkLst>
          <pc:docMk/>
          <pc:sldMk cId="1422796874" sldId="342"/>
        </pc:sldMkLst>
      </pc:sldChg>
      <pc:sldChg chg="del">
        <pc:chgData name="JESUS ROCHA SALAZAR" userId="4e0323458c84468b" providerId="LiveId" clId="{EB2636E0-F348-40EC-B883-5927C869FF27}" dt="2022-06-28T00:07:20.319" v="316" actId="2696"/>
        <pc:sldMkLst>
          <pc:docMk/>
          <pc:sldMk cId="3652313018" sldId="343"/>
        </pc:sldMkLst>
      </pc:sldChg>
      <pc:sldChg chg="addSp delSp modSp add mod ord modAnim">
        <pc:chgData name="JESUS ROCHA SALAZAR" userId="4e0323458c84468b" providerId="LiveId" clId="{EB2636E0-F348-40EC-B883-5927C869FF27}" dt="2022-06-28T22:02:15.362" v="485"/>
        <pc:sldMkLst>
          <pc:docMk/>
          <pc:sldMk cId="2964675546" sldId="344"/>
        </pc:sldMkLst>
        <pc:spChg chg="mod">
          <ac:chgData name="JESUS ROCHA SALAZAR" userId="4e0323458c84468b" providerId="LiveId" clId="{EB2636E0-F348-40EC-B883-5927C869FF27}" dt="2022-06-27T23:39:50.810" v="127" actId="20577"/>
          <ac:spMkLst>
            <pc:docMk/>
            <pc:sldMk cId="2964675546" sldId="344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7T23:34:23.749" v="87" actId="478"/>
          <ac:spMkLst>
            <pc:docMk/>
            <pc:sldMk cId="2964675546" sldId="344"/>
            <ac:spMk id="4" creationId="{A3CB0F0B-1298-8BF2-098F-E676363D8F7B}"/>
          </ac:spMkLst>
        </pc:spChg>
        <pc:spChg chg="del">
          <ac:chgData name="JESUS ROCHA SALAZAR" userId="4e0323458c84468b" providerId="LiveId" clId="{EB2636E0-F348-40EC-B883-5927C869FF27}" dt="2022-06-27T23:34:20.253" v="85" actId="478"/>
          <ac:spMkLst>
            <pc:docMk/>
            <pc:sldMk cId="2964675546" sldId="344"/>
            <ac:spMk id="6" creationId="{ACCD85EA-9074-4316-E8CF-092EF9CC7E31}"/>
          </ac:spMkLst>
        </pc:spChg>
        <pc:spChg chg="add mod">
          <ac:chgData name="JESUS ROCHA SALAZAR" userId="4e0323458c84468b" providerId="LiveId" clId="{EB2636E0-F348-40EC-B883-5927C869FF27}" dt="2022-06-27T23:40:26.097" v="132" actId="14100"/>
          <ac:spMkLst>
            <pc:docMk/>
            <pc:sldMk cId="2964675546" sldId="344"/>
            <ac:spMk id="7" creationId="{62AFA7AF-9F66-D8A8-5258-FB461C6E330B}"/>
          </ac:spMkLst>
        </pc:spChg>
        <pc:spChg chg="add mod">
          <ac:chgData name="JESUS ROCHA SALAZAR" userId="4e0323458c84468b" providerId="LiveId" clId="{EB2636E0-F348-40EC-B883-5927C869FF27}" dt="2022-06-27T23:42:34.961" v="149" actId="14100"/>
          <ac:spMkLst>
            <pc:docMk/>
            <pc:sldMk cId="2964675546" sldId="344"/>
            <ac:spMk id="11" creationId="{30F7622D-ECA8-A113-7950-977C8A957CBE}"/>
          </ac:spMkLst>
        </pc:spChg>
        <pc:picChg chg="del">
          <ac:chgData name="JESUS ROCHA SALAZAR" userId="4e0323458c84468b" providerId="LiveId" clId="{EB2636E0-F348-40EC-B883-5927C869FF27}" dt="2022-06-27T23:34:21.631" v="86" actId="478"/>
          <ac:picMkLst>
            <pc:docMk/>
            <pc:sldMk cId="2964675546" sldId="344"/>
            <ac:picMk id="1026" creationId="{5FB5F3F1-1A8B-A5B6-56A1-2CA8DF1749B4}"/>
          </ac:picMkLst>
        </pc:picChg>
        <pc:picChg chg="add del mod">
          <ac:chgData name="JESUS ROCHA SALAZAR" userId="4e0323458c84468b" providerId="LiveId" clId="{EB2636E0-F348-40EC-B883-5927C869FF27}" dt="2022-06-27T23:39:59.477" v="128" actId="478"/>
          <ac:picMkLst>
            <pc:docMk/>
            <pc:sldMk cId="2964675546" sldId="344"/>
            <ac:picMk id="2050" creationId="{2378A0C5-D5C9-86EC-E15B-198009890869}"/>
          </ac:picMkLst>
        </pc:picChg>
        <pc:picChg chg="add mod">
          <ac:chgData name="JESUS ROCHA SALAZAR" userId="4e0323458c84468b" providerId="LiveId" clId="{EB2636E0-F348-40EC-B883-5927C869FF27}" dt="2022-06-27T23:41:09.059" v="138" actId="1076"/>
          <ac:picMkLst>
            <pc:docMk/>
            <pc:sldMk cId="2964675546" sldId="344"/>
            <ac:picMk id="2052" creationId="{EC32B7CC-8B5E-4755-4CB8-EA14A6968650}"/>
          </ac:picMkLst>
        </pc:picChg>
      </pc:sldChg>
      <pc:sldChg chg="modSp add mod">
        <pc:chgData name="JESUS ROCHA SALAZAR" userId="4e0323458c84468b" providerId="LiveId" clId="{EB2636E0-F348-40EC-B883-5927C869FF27}" dt="2022-06-28T22:04:00.217" v="491" actId="20577"/>
        <pc:sldMkLst>
          <pc:docMk/>
          <pc:sldMk cId="2783774015" sldId="345"/>
        </pc:sldMkLst>
        <pc:spChg chg="mod">
          <ac:chgData name="JESUS ROCHA SALAZAR" userId="4e0323458c84468b" providerId="LiveId" clId="{EB2636E0-F348-40EC-B883-5927C869FF27}" dt="2022-06-28T22:04:00.217" v="491" actId="20577"/>
          <ac:spMkLst>
            <pc:docMk/>
            <pc:sldMk cId="2783774015" sldId="345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8T21:59:47.631" v="484" actId="33524"/>
          <ac:spMkLst>
            <pc:docMk/>
            <pc:sldMk cId="2783774015" sldId="345"/>
            <ac:spMk id="7" creationId="{62AFA7AF-9F66-D8A8-5258-FB461C6E330B}"/>
          </ac:spMkLst>
        </pc:spChg>
      </pc:sldChg>
      <pc:sldChg chg="addSp delSp modSp add mod">
        <pc:chgData name="JESUS ROCHA SALAZAR" userId="4e0323458c84468b" providerId="LiveId" clId="{EB2636E0-F348-40EC-B883-5927C869FF27}" dt="2022-06-27T23:45:05.979" v="187" actId="1076"/>
        <pc:sldMkLst>
          <pc:docMk/>
          <pc:sldMk cId="1750182163" sldId="346"/>
        </pc:sldMkLst>
        <pc:spChg chg="mod">
          <ac:chgData name="JESUS ROCHA SALAZAR" userId="4e0323458c84468b" providerId="LiveId" clId="{EB2636E0-F348-40EC-B883-5927C869FF27}" dt="2022-06-27T23:44:40.141" v="183" actId="20577"/>
          <ac:spMkLst>
            <pc:docMk/>
            <pc:sldMk cId="1750182163" sldId="346"/>
            <ac:spMk id="7" creationId="{62AFA7AF-9F66-D8A8-5258-FB461C6E330B}"/>
          </ac:spMkLst>
        </pc:spChg>
        <pc:spChg chg="del">
          <ac:chgData name="JESUS ROCHA SALAZAR" userId="4e0323458c84468b" providerId="LiveId" clId="{EB2636E0-F348-40EC-B883-5927C869FF27}" dt="2022-06-27T23:44:43.564" v="184" actId="478"/>
          <ac:spMkLst>
            <pc:docMk/>
            <pc:sldMk cId="1750182163" sldId="346"/>
            <ac:spMk id="11" creationId="{30F7622D-ECA8-A113-7950-977C8A957CBE}"/>
          </ac:spMkLst>
        </pc:spChg>
        <pc:picChg chg="del">
          <ac:chgData name="JESUS ROCHA SALAZAR" userId="4e0323458c84468b" providerId="LiveId" clId="{EB2636E0-F348-40EC-B883-5927C869FF27}" dt="2022-06-27T23:43:21.593" v="153" actId="478"/>
          <ac:picMkLst>
            <pc:docMk/>
            <pc:sldMk cId="1750182163" sldId="346"/>
            <ac:picMk id="2052" creationId="{EC32B7CC-8B5E-4755-4CB8-EA14A6968650}"/>
          </ac:picMkLst>
        </pc:picChg>
        <pc:picChg chg="add mod">
          <ac:chgData name="JESUS ROCHA SALAZAR" userId="4e0323458c84468b" providerId="LiveId" clId="{EB2636E0-F348-40EC-B883-5927C869FF27}" dt="2022-06-27T23:45:05.979" v="187" actId="1076"/>
          <ac:picMkLst>
            <pc:docMk/>
            <pc:sldMk cId="1750182163" sldId="346"/>
            <ac:picMk id="3074" creationId="{13DD0AAA-4CF3-D582-3353-B43C80371FF3}"/>
          </ac:picMkLst>
        </pc:picChg>
      </pc:sldChg>
      <pc:sldChg chg="addSp delSp modSp add mod">
        <pc:chgData name="JESUS ROCHA SALAZAR" userId="4e0323458c84468b" providerId="LiveId" clId="{EB2636E0-F348-40EC-B883-5927C869FF27}" dt="2022-06-27T23:49:05.710" v="228" actId="1076"/>
        <pc:sldMkLst>
          <pc:docMk/>
          <pc:sldMk cId="2472583883" sldId="347"/>
        </pc:sldMkLst>
        <pc:spChg chg="mod">
          <ac:chgData name="JESUS ROCHA SALAZAR" userId="4e0323458c84468b" providerId="LiveId" clId="{EB2636E0-F348-40EC-B883-5927C869FF27}" dt="2022-06-27T23:46:17.248" v="212" actId="20577"/>
          <ac:spMkLst>
            <pc:docMk/>
            <pc:sldMk cId="2472583883" sldId="347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7T23:49:05.710" v="228" actId="1076"/>
          <ac:spMkLst>
            <pc:docMk/>
            <pc:sldMk cId="2472583883" sldId="347"/>
            <ac:spMk id="7" creationId="{62AFA7AF-9F66-D8A8-5258-FB461C6E330B}"/>
          </ac:spMkLst>
        </pc:spChg>
        <pc:picChg chg="del">
          <ac:chgData name="JESUS ROCHA SALAZAR" userId="4e0323458c84468b" providerId="LiveId" clId="{EB2636E0-F348-40EC-B883-5927C869FF27}" dt="2022-06-27T23:46:06.128" v="190" actId="478"/>
          <ac:picMkLst>
            <pc:docMk/>
            <pc:sldMk cId="2472583883" sldId="347"/>
            <ac:picMk id="3074" creationId="{13DD0AAA-4CF3-D582-3353-B43C80371FF3}"/>
          </ac:picMkLst>
        </pc:picChg>
        <pc:picChg chg="add mod">
          <ac:chgData name="JESUS ROCHA SALAZAR" userId="4e0323458c84468b" providerId="LiveId" clId="{EB2636E0-F348-40EC-B883-5927C869FF27}" dt="2022-06-27T23:48:59.757" v="227" actId="14100"/>
          <ac:picMkLst>
            <pc:docMk/>
            <pc:sldMk cId="2472583883" sldId="347"/>
            <ac:picMk id="4098" creationId="{1FBD3552-6EBB-41C6-7205-799B80409A21}"/>
          </ac:picMkLst>
        </pc:picChg>
      </pc:sldChg>
      <pc:sldChg chg="addSp delSp modSp add mod">
        <pc:chgData name="JESUS ROCHA SALAZAR" userId="4e0323458c84468b" providerId="LiveId" clId="{EB2636E0-F348-40EC-B883-5927C869FF27}" dt="2022-06-28T22:04:31.675" v="492" actId="33524"/>
        <pc:sldMkLst>
          <pc:docMk/>
          <pc:sldMk cId="2171608329" sldId="348"/>
        </pc:sldMkLst>
        <pc:spChg chg="mod">
          <ac:chgData name="JESUS ROCHA SALAZAR" userId="4e0323458c84468b" providerId="LiveId" clId="{EB2636E0-F348-40EC-B883-5927C869FF27}" dt="2022-06-27T23:50:53.717" v="264" actId="20577"/>
          <ac:spMkLst>
            <pc:docMk/>
            <pc:sldMk cId="2171608329" sldId="348"/>
            <ac:spMk id="3" creationId="{00000000-0000-0000-0000-000000000000}"/>
          </ac:spMkLst>
        </pc:spChg>
        <pc:spChg chg="add mod">
          <ac:chgData name="JESUS ROCHA SALAZAR" userId="4e0323458c84468b" providerId="LiveId" clId="{EB2636E0-F348-40EC-B883-5927C869FF27}" dt="2022-06-28T22:04:31.675" v="492" actId="33524"/>
          <ac:spMkLst>
            <pc:docMk/>
            <pc:sldMk cId="2171608329" sldId="348"/>
            <ac:spMk id="6" creationId="{3883F178-B96B-E749-4E96-3D8F157F7214}"/>
          </ac:spMkLst>
        </pc:spChg>
        <pc:spChg chg="del mod">
          <ac:chgData name="JESUS ROCHA SALAZAR" userId="4e0323458c84468b" providerId="LiveId" clId="{EB2636E0-F348-40EC-B883-5927C869FF27}" dt="2022-06-27T23:50:24.587" v="232" actId="478"/>
          <ac:spMkLst>
            <pc:docMk/>
            <pc:sldMk cId="2171608329" sldId="348"/>
            <ac:spMk id="7" creationId="{62AFA7AF-9F66-D8A8-5258-FB461C6E330B}"/>
          </ac:spMkLst>
        </pc:spChg>
        <pc:picChg chg="del">
          <ac:chgData name="JESUS ROCHA SALAZAR" userId="4e0323458c84468b" providerId="LiveId" clId="{EB2636E0-F348-40EC-B883-5927C869FF27}" dt="2022-06-27T23:50:21.926" v="230" actId="478"/>
          <ac:picMkLst>
            <pc:docMk/>
            <pc:sldMk cId="2171608329" sldId="348"/>
            <ac:picMk id="4098" creationId="{1FBD3552-6EBB-41C6-7205-799B80409A21}"/>
          </ac:picMkLst>
        </pc:picChg>
      </pc:sldChg>
      <pc:sldChg chg="addSp modSp add mod">
        <pc:chgData name="JESUS ROCHA SALAZAR" userId="4e0323458c84468b" providerId="LiveId" clId="{EB2636E0-F348-40EC-B883-5927C869FF27}" dt="2022-06-28T00:00:40.775" v="278" actId="1076"/>
        <pc:sldMkLst>
          <pc:docMk/>
          <pc:sldMk cId="294289821" sldId="349"/>
        </pc:sldMkLst>
        <pc:spChg chg="mod">
          <ac:chgData name="JESUS ROCHA SALAZAR" userId="4e0323458c84468b" providerId="LiveId" clId="{EB2636E0-F348-40EC-B883-5927C869FF27}" dt="2022-06-27T23:52:36.781" v="272" actId="255"/>
          <ac:spMkLst>
            <pc:docMk/>
            <pc:sldMk cId="294289821" sldId="349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7T23:53:38.050" v="276" actId="20577"/>
          <ac:spMkLst>
            <pc:docMk/>
            <pc:sldMk cId="294289821" sldId="349"/>
            <ac:spMk id="6" creationId="{3883F178-B96B-E749-4E96-3D8F157F7214}"/>
          </ac:spMkLst>
        </pc:spChg>
        <pc:graphicFrameChg chg="add mod">
          <ac:chgData name="JESUS ROCHA SALAZAR" userId="4e0323458c84468b" providerId="LiveId" clId="{EB2636E0-F348-40EC-B883-5927C869FF27}" dt="2022-06-28T00:00:40.775" v="278" actId="1076"/>
          <ac:graphicFrameMkLst>
            <pc:docMk/>
            <pc:sldMk cId="294289821" sldId="349"/>
            <ac:graphicFrameMk id="2" creationId="{F1B31E11-0B4B-58FC-1333-9220F856FD28}"/>
          </ac:graphicFrameMkLst>
        </pc:graphicFrameChg>
      </pc:sldChg>
      <pc:sldChg chg="addSp delSp modSp add mod">
        <pc:chgData name="JESUS ROCHA SALAZAR" userId="4e0323458c84468b" providerId="LiveId" clId="{EB2636E0-F348-40EC-B883-5927C869FF27}" dt="2022-06-28T00:06:37.927" v="307" actId="1076"/>
        <pc:sldMkLst>
          <pc:docMk/>
          <pc:sldMk cId="2820637813" sldId="350"/>
        </pc:sldMkLst>
        <pc:spChg chg="mod">
          <ac:chgData name="JESUS ROCHA SALAZAR" userId="4e0323458c84468b" providerId="LiveId" clId="{EB2636E0-F348-40EC-B883-5927C869FF27}" dt="2022-06-28T00:01:57.124" v="281" actId="2711"/>
          <ac:spMkLst>
            <pc:docMk/>
            <pc:sldMk cId="2820637813" sldId="350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8T00:04:47.922" v="285" actId="478"/>
          <ac:spMkLst>
            <pc:docMk/>
            <pc:sldMk cId="2820637813" sldId="350"/>
            <ac:spMk id="6" creationId="{3883F178-B96B-E749-4E96-3D8F157F7214}"/>
          </ac:spMkLst>
        </pc:spChg>
        <pc:spChg chg="add mod">
          <ac:chgData name="JESUS ROCHA SALAZAR" userId="4e0323458c84468b" providerId="LiveId" clId="{EB2636E0-F348-40EC-B883-5927C869FF27}" dt="2022-06-28T00:06:34.429" v="306" actId="1076"/>
          <ac:spMkLst>
            <pc:docMk/>
            <pc:sldMk cId="2820637813" sldId="350"/>
            <ac:spMk id="7" creationId="{29771587-846F-AFFE-BDD0-BFDEAD8FDB62}"/>
          </ac:spMkLst>
        </pc:spChg>
        <pc:graphicFrameChg chg="del">
          <ac:chgData name="JESUS ROCHA SALAZAR" userId="4e0323458c84468b" providerId="LiveId" clId="{EB2636E0-F348-40EC-B883-5927C869FF27}" dt="2022-06-28T00:04:42.216" v="282" actId="478"/>
          <ac:graphicFrameMkLst>
            <pc:docMk/>
            <pc:sldMk cId="2820637813" sldId="350"/>
            <ac:graphicFrameMk id="2" creationId="{F1B31E11-0B4B-58FC-1333-9220F856FD28}"/>
          </ac:graphicFrameMkLst>
        </pc:graphicFrameChg>
        <pc:graphicFrameChg chg="add mod">
          <ac:chgData name="JESUS ROCHA SALAZAR" userId="4e0323458c84468b" providerId="LiveId" clId="{EB2636E0-F348-40EC-B883-5927C869FF27}" dt="2022-06-28T00:06:37.927" v="307" actId="1076"/>
          <ac:graphicFrameMkLst>
            <pc:docMk/>
            <pc:sldMk cId="2820637813" sldId="350"/>
            <ac:graphicFrameMk id="4" creationId="{A7C02542-E39F-CB80-2655-E777FC9A88F3}"/>
          </ac:graphicFrameMkLst>
        </pc:graphicFrameChg>
      </pc:sldChg>
      <pc:sldChg chg="addSp delSp modSp add mod">
        <pc:chgData name="JESUS ROCHA SALAZAR" userId="4e0323458c84468b" providerId="LiveId" clId="{EB2636E0-F348-40EC-B883-5927C869FF27}" dt="2022-06-28T00:16:26.524" v="375" actId="1076"/>
        <pc:sldMkLst>
          <pc:docMk/>
          <pc:sldMk cId="2505752778" sldId="351"/>
        </pc:sldMkLst>
        <pc:spChg chg="mod">
          <ac:chgData name="JESUS ROCHA SALAZAR" userId="4e0323458c84468b" providerId="LiveId" clId="{EB2636E0-F348-40EC-B883-5927C869FF27}" dt="2022-06-28T00:12:56.395" v="349" actId="20577"/>
          <ac:spMkLst>
            <pc:docMk/>
            <pc:sldMk cId="2505752778" sldId="351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8T00:13:11.248" v="350" actId="478"/>
          <ac:spMkLst>
            <pc:docMk/>
            <pc:sldMk cId="2505752778" sldId="351"/>
            <ac:spMk id="7" creationId="{29771587-846F-AFFE-BDD0-BFDEAD8FDB62}"/>
          </ac:spMkLst>
        </pc:spChg>
        <pc:spChg chg="add mod">
          <ac:chgData name="JESUS ROCHA SALAZAR" userId="4e0323458c84468b" providerId="LiveId" clId="{EB2636E0-F348-40EC-B883-5927C869FF27}" dt="2022-06-28T00:13:56.825" v="361" actId="123"/>
          <ac:spMkLst>
            <pc:docMk/>
            <pc:sldMk cId="2505752778" sldId="351"/>
            <ac:spMk id="8" creationId="{EFA821F0-8D1A-F63B-5F15-3D148CD34A6B}"/>
          </ac:spMkLst>
        </pc:spChg>
        <pc:spChg chg="add mod">
          <ac:chgData name="JESUS ROCHA SALAZAR" userId="4e0323458c84468b" providerId="LiveId" clId="{EB2636E0-F348-40EC-B883-5927C869FF27}" dt="2022-06-28T00:16:23.538" v="374" actId="114"/>
          <ac:spMkLst>
            <pc:docMk/>
            <pc:sldMk cId="2505752778" sldId="351"/>
            <ac:spMk id="9" creationId="{A4F8297A-E99A-4132-87D9-C37208F26C64}"/>
          </ac:spMkLst>
        </pc:spChg>
        <pc:graphicFrameChg chg="del">
          <ac:chgData name="JESUS ROCHA SALAZAR" userId="4e0323458c84468b" providerId="LiveId" clId="{EB2636E0-F348-40EC-B883-5927C869FF27}" dt="2022-06-28T00:13:12.379" v="351" actId="478"/>
          <ac:graphicFrameMkLst>
            <pc:docMk/>
            <pc:sldMk cId="2505752778" sldId="351"/>
            <ac:graphicFrameMk id="4" creationId="{A7C02542-E39F-CB80-2655-E777FC9A88F3}"/>
          </ac:graphicFrameMkLst>
        </pc:graphicFrameChg>
        <pc:graphicFrameChg chg="add mod">
          <ac:chgData name="JESUS ROCHA SALAZAR" userId="4e0323458c84468b" providerId="LiveId" clId="{EB2636E0-F348-40EC-B883-5927C869FF27}" dt="2022-06-28T00:16:26.524" v="375" actId="1076"/>
          <ac:graphicFrameMkLst>
            <pc:docMk/>
            <pc:sldMk cId="2505752778" sldId="351"/>
            <ac:graphicFrameMk id="6" creationId="{1D9590DF-F8CD-7E5D-DCFC-41A130F6C424}"/>
          </ac:graphicFrameMkLst>
        </pc:graphicFrameChg>
        <pc:picChg chg="add mod">
          <ac:chgData name="JESUS ROCHA SALAZAR" userId="4e0323458c84468b" providerId="LiveId" clId="{EB2636E0-F348-40EC-B883-5927C869FF27}" dt="2022-06-28T00:15:10.744" v="362" actId="1076"/>
          <ac:picMkLst>
            <pc:docMk/>
            <pc:sldMk cId="2505752778" sldId="351"/>
            <ac:picMk id="5122" creationId="{CF4253EB-05A0-5F42-3A0E-9844783E36F5}"/>
          </ac:picMkLst>
        </pc:picChg>
      </pc:sldChg>
      <pc:sldChg chg="addSp delSp modSp add mod">
        <pc:chgData name="JESUS ROCHA SALAZAR" userId="4e0323458c84468b" providerId="LiveId" clId="{EB2636E0-F348-40EC-B883-5927C869FF27}" dt="2022-06-28T00:19:35.065" v="391" actId="113"/>
        <pc:sldMkLst>
          <pc:docMk/>
          <pc:sldMk cId="3955632401" sldId="352"/>
        </pc:sldMkLst>
        <pc:spChg chg="mod">
          <ac:chgData name="JESUS ROCHA SALAZAR" userId="4e0323458c84468b" providerId="LiveId" clId="{EB2636E0-F348-40EC-B883-5927C869FF27}" dt="2022-06-28T00:19:35.065" v="391" actId="113"/>
          <ac:spMkLst>
            <pc:docMk/>
            <pc:sldMk cId="3955632401" sldId="352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8T00:18:41.302" v="379" actId="478"/>
          <ac:spMkLst>
            <pc:docMk/>
            <pc:sldMk cId="3955632401" sldId="352"/>
            <ac:spMk id="8" creationId="{EFA821F0-8D1A-F63B-5F15-3D148CD34A6B}"/>
          </ac:spMkLst>
        </pc:spChg>
        <pc:spChg chg="del">
          <ac:chgData name="JESUS ROCHA SALAZAR" userId="4e0323458c84468b" providerId="LiveId" clId="{EB2636E0-F348-40EC-B883-5927C869FF27}" dt="2022-06-28T00:18:43.841" v="380" actId="478"/>
          <ac:spMkLst>
            <pc:docMk/>
            <pc:sldMk cId="3955632401" sldId="352"/>
            <ac:spMk id="9" creationId="{A4F8297A-E99A-4132-87D9-C37208F26C64}"/>
          </ac:spMkLst>
        </pc:spChg>
        <pc:spChg chg="add mod">
          <ac:chgData name="JESUS ROCHA SALAZAR" userId="4e0323458c84468b" providerId="LiveId" clId="{EB2636E0-F348-40EC-B883-5927C869FF27}" dt="2022-06-28T00:19:09.288" v="386" actId="255"/>
          <ac:spMkLst>
            <pc:docMk/>
            <pc:sldMk cId="3955632401" sldId="352"/>
            <ac:spMk id="10" creationId="{3EC3900B-AE5D-A1B0-5558-06E5141A74D7}"/>
          </ac:spMkLst>
        </pc:spChg>
        <pc:graphicFrameChg chg="del">
          <ac:chgData name="JESUS ROCHA SALAZAR" userId="4e0323458c84468b" providerId="LiveId" clId="{EB2636E0-F348-40EC-B883-5927C869FF27}" dt="2022-06-28T00:18:45.321" v="381" actId="478"/>
          <ac:graphicFrameMkLst>
            <pc:docMk/>
            <pc:sldMk cId="3955632401" sldId="352"/>
            <ac:graphicFrameMk id="6" creationId="{1D9590DF-F8CD-7E5D-DCFC-41A130F6C424}"/>
          </ac:graphicFrameMkLst>
        </pc:graphicFrameChg>
        <pc:picChg chg="del">
          <ac:chgData name="JESUS ROCHA SALAZAR" userId="4e0323458c84468b" providerId="LiveId" clId="{EB2636E0-F348-40EC-B883-5927C869FF27}" dt="2022-06-28T00:18:38.769" v="378" actId="478"/>
          <ac:picMkLst>
            <pc:docMk/>
            <pc:sldMk cId="3955632401" sldId="352"/>
            <ac:picMk id="5122" creationId="{CF4253EB-05A0-5F42-3A0E-9844783E36F5}"/>
          </ac:picMkLst>
        </pc:picChg>
        <pc:picChg chg="add mod">
          <ac:chgData name="JESUS ROCHA SALAZAR" userId="4e0323458c84468b" providerId="LiveId" clId="{EB2636E0-F348-40EC-B883-5927C869FF27}" dt="2022-06-28T00:19:19.855" v="388" actId="1076"/>
          <ac:picMkLst>
            <pc:docMk/>
            <pc:sldMk cId="3955632401" sldId="352"/>
            <ac:picMk id="6146" creationId="{95B4BF08-47AF-9F93-7CF2-B6AC470A2D7D}"/>
          </ac:picMkLst>
        </pc:picChg>
      </pc:sldChg>
      <pc:sldChg chg="addSp delSp modSp add mod">
        <pc:chgData name="JESUS ROCHA SALAZAR" userId="4e0323458c84468b" providerId="LiveId" clId="{EB2636E0-F348-40EC-B883-5927C869FF27}" dt="2022-06-28T00:20:27.900" v="404" actId="1076"/>
        <pc:sldMkLst>
          <pc:docMk/>
          <pc:sldMk cId="2996738502" sldId="353"/>
        </pc:sldMkLst>
        <pc:spChg chg="mod">
          <ac:chgData name="JESUS ROCHA SALAZAR" userId="4e0323458c84468b" providerId="LiveId" clId="{EB2636E0-F348-40EC-B883-5927C869FF27}" dt="2022-06-28T00:19:53.515" v="396" actId="20577"/>
          <ac:spMkLst>
            <pc:docMk/>
            <pc:sldMk cId="2996738502" sldId="353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8T00:20:18.045" v="401" actId="255"/>
          <ac:spMkLst>
            <pc:docMk/>
            <pc:sldMk cId="2996738502" sldId="353"/>
            <ac:spMk id="10" creationId="{3EC3900B-AE5D-A1B0-5558-06E5141A74D7}"/>
          </ac:spMkLst>
        </pc:spChg>
        <pc:picChg chg="del">
          <ac:chgData name="JESUS ROCHA SALAZAR" userId="4e0323458c84468b" providerId="LiveId" clId="{EB2636E0-F348-40EC-B883-5927C869FF27}" dt="2022-06-28T00:20:24.886" v="402" actId="478"/>
          <ac:picMkLst>
            <pc:docMk/>
            <pc:sldMk cId="2996738502" sldId="353"/>
            <ac:picMk id="6146" creationId="{95B4BF08-47AF-9F93-7CF2-B6AC470A2D7D}"/>
          </ac:picMkLst>
        </pc:picChg>
        <pc:picChg chg="add mod">
          <ac:chgData name="JESUS ROCHA SALAZAR" userId="4e0323458c84468b" providerId="LiveId" clId="{EB2636E0-F348-40EC-B883-5927C869FF27}" dt="2022-06-28T00:20:27.900" v="404" actId="1076"/>
          <ac:picMkLst>
            <pc:docMk/>
            <pc:sldMk cId="2996738502" sldId="353"/>
            <ac:picMk id="7170" creationId="{70DF384A-FC12-9053-67F6-EA5999A10E8F}"/>
          </ac:picMkLst>
        </pc:picChg>
      </pc:sldChg>
      <pc:sldChg chg="delSp modSp add mod">
        <pc:chgData name="JESUS ROCHA SALAZAR" userId="4e0323458c84468b" providerId="LiveId" clId="{EB2636E0-F348-40EC-B883-5927C869FF27}" dt="2022-06-28T00:23:47.281" v="427" actId="478"/>
        <pc:sldMkLst>
          <pc:docMk/>
          <pc:sldMk cId="4266717394" sldId="354"/>
        </pc:sldMkLst>
        <pc:spChg chg="mod">
          <ac:chgData name="JESUS ROCHA SALAZAR" userId="4e0323458c84468b" providerId="LiveId" clId="{EB2636E0-F348-40EC-B883-5927C869FF27}" dt="2022-06-28T00:21:08.943" v="407" actId="2711"/>
          <ac:spMkLst>
            <pc:docMk/>
            <pc:sldMk cId="4266717394" sldId="354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8T00:21:33.154" v="409" actId="2711"/>
          <ac:spMkLst>
            <pc:docMk/>
            <pc:sldMk cId="4266717394" sldId="354"/>
            <ac:spMk id="10" creationId="{3EC3900B-AE5D-A1B0-5558-06E5141A74D7}"/>
          </ac:spMkLst>
        </pc:spChg>
        <pc:picChg chg="del">
          <ac:chgData name="JESUS ROCHA SALAZAR" userId="4e0323458c84468b" providerId="LiveId" clId="{EB2636E0-F348-40EC-B883-5927C869FF27}" dt="2022-06-28T00:23:47.281" v="427" actId="478"/>
          <ac:picMkLst>
            <pc:docMk/>
            <pc:sldMk cId="4266717394" sldId="354"/>
            <ac:picMk id="7170" creationId="{70DF384A-FC12-9053-67F6-EA5999A10E8F}"/>
          </ac:picMkLst>
        </pc:picChg>
      </pc:sldChg>
      <pc:sldChg chg="addSp delSp modSp add mod">
        <pc:chgData name="JESUS ROCHA SALAZAR" userId="4e0323458c84468b" providerId="LiveId" clId="{EB2636E0-F348-40EC-B883-5927C869FF27}" dt="2022-06-28T00:24:15.026" v="433" actId="1076"/>
        <pc:sldMkLst>
          <pc:docMk/>
          <pc:sldMk cId="1997706587" sldId="355"/>
        </pc:sldMkLst>
        <pc:spChg chg="mod">
          <ac:chgData name="JESUS ROCHA SALAZAR" userId="4e0323458c84468b" providerId="LiveId" clId="{EB2636E0-F348-40EC-B883-5927C869FF27}" dt="2022-06-28T00:22:13.436" v="412" actId="2711"/>
          <ac:spMkLst>
            <pc:docMk/>
            <pc:sldMk cId="1997706587" sldId="355"/>
            <ac:spMk id="3" creationId="{00000000-0000-0000-0000-000000000000}"/>
          </ac:spMkLst>
        </pc:spChg>
        <pc:spChg chg="add mod">
          <ac:chgData name="JESUS ROCHA SALAZAR" userId="4e0323458c84468b" providerId="LiveId" clId="{EB2636E0-F348-40EC-B883-5927C869FF27}" dt="2022-06-28T00:24:13.497" v="432" actId="1076"/>
          <ac:spMkLst>
            <pc:docMk/>
            <pc:sldMk cId="1997706587" sldId="355"/>
            <ac:spMk id="6" creationId="{C624C05F-5658-04D7-F321-ADC1E38B9456}"/>
          </ac:spMkLst>
        </pc:spChg>
        <pc:spChg chg="mod">
          <ac:chgData name="JESUS ROCHA SALAZAR" userId="4e0323458c84468b" providerId="LiveId" clId="{EB2636E0-F348-40EC-B883-5927C869FF27}" dt="2022-06-28T00:24:11.407" v="431" actId="1076"/>
          <ac:spMkLst>
            <pc:docMk/>
            <pc:sldMk cId="1997706587" sldId="355"/>
            <ac:spMk id="10" creationId="{3EC3900B-AE5D-A1B0-5558-06E5141A74D7}"/>
          </ac:spMkLst>
        </pc:spChg>
        <pc:picChg chg="del mod">
          <ac:chgData name="JESUS ROCHA SALAZAR" userId="4e0323458c84468b" providerId="LiveId" clId="{EB2636E0-F348-40EC-B883-5927C869FF27}" dt="2022-06-28T00:22:59.611" v="416" actId="478"/>
          <ac:picMkLst>
            <pc:docMk/>
            <pc:sldMk cId="1997706587" sldId="355"/>
            <ac:picMk id="7170" creationId="{70DF384A-FC12-9053-67F6-EA5999A10E8F}"/>
          </ac:picMkLst>
        </pc:picChg>
        <pc:picChg chg="add mod">
          <ac:chgData name="JESUS ROCHA SALAZAR" userId="4e0323458c84468b" providerId="LiveId" clId="{EB2636E0-F348-40EC-B883-5927C869FF27}" dt="2022-06-28T00:24:15.026" v="433" actId="1076"/>
          <ac:picMkLst>
            <pc:docMk/>
            <pc:sldMk cId="1997706587" sldId="355"/>
            <ac:picMk id="8194" creationId="{71CBCE7A-9166-769D-9CD6-BDB88A4E29AE}"/>
          </ac:picMkLst>
        </pc:picChg>
      </pc:sldChg>
      <pc:sldChg chg="addSp delSp modSp add mod">
        <pc:chgData name="JESUS ROCHA SALAZAR" userId="4e0323458c84468b" providerId="LiveId" clId="{EB2636E0-F348-40EC-B883-5927C869FF27}" dt="2022-06-28T00:29:12.895" v="454" actId="20577"/>
        <pc:sldMkLst>
          <pc:docMk/>
          <pc:sldMk cId="2509864917" sldId="356"/>
        </pc:sldMkLst>
        <pc:spChg chg="mod">
          <ac:chgData name="JESUS ROCHA SALAZAR" userId="4e0323458c84468b" providerId="LiveId" clId="{EB2636E0-F348-40EC-B883-5927C869FF27}" dt="2022-06-28T00:24:44.399" v="437" actId="2711"/>
          <ac:spMkLst>
            <pc:docMk/>
            <pc:sldMk cId="2509864917" sldId="356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8T00:25:22.868" v="438" actId="478"/>
          <ac:spMkLst>
            <pc:docMk/>
            <pc:sldMk cId="2509864917" sldId="356"/>
            <ac:spMk id="6" creationId="{C624C05F-5658-04D7-F321-ADC1E38B9456}"/>
          </ac:spMkLst>
        </pc:spChg>
        <pc:spChg chg="add mod">
          <ac:chgData name="JESUS ROCHA SALAZAR" userId="4e0323458c84468b" providerId="LiveId" clId="{EB2636E0-F348-40EC-B883-5927C869FF27}" dt="2022-06-28T00:29:12.895" v="454" actId="20577"/>
          <ac:spMkLst>
            <pc:docMk/>
            <pc:sldMk cId="2509864917" sldId="356"/>
            <ac:spMk id="8" creationId="{9CA8D2AB-46C1-0F1D-C7B2-CC31E2EE1AF9}"/>
          </ac:spMkLst>
        </pc:spChg>
        <pc:spChg chg="mod">
          <ac:chgData name="JESUS ROCHA SALAZAR" userId="4e0323458c84468b" providerId="LiveId" clId="{EB2636E0-F348-40EC-B883-5927C869FF27}" dt="2022-06-28T00:25:32.914" v="440" actId="2711"/>
          <ac:spMkLst>
            <pc:docMk/>
            <pc:sldMk cId="2509864917" sldId="356"/>
            <ac:spMk id="10" creationId="{3EC3900B-AE5D-A1B0-5558-06E5141A74D7}"/>
          </ac:spMkLst>
        </pc:spChg>
        <pc:picChg chg="del">
          <ac:chgData name="JESUS ROCHA SALAZAR" userId="4e0323458c84468b" providerId="LiveId" clId="{EB2636E0-F348-40EC-B883-5927C869FF27}" dt="2022-06-28T00:26:57.584" v="443" actId="478"/>
          <ac:picMkLst>
            <pc:docMk/>
            <pc:sldMk cId="2509864917" sldId="356"/>
            <ac:picMk id="8194" creationId="{71CBCE7A-9166-769D-9CD6-BDB88A4E29AE}"/>
          </ac:picMkLst>
        </pc:picChg>
        <pc:picChg chg="add mod">
          <ac:chgData name="JESUS ROCHA SALAZAR" userId="4e0323458c84468b" providerId="LiveId" clId="{EB2636E0-F348-40EC-B883-5927C869FF27}" dt="2022-06-28T00:27:38.445" v="453" actId="1076"/>
          <ac:picMkLst>
            <pc:docMk/>
            <pc:sldMk cId="2509864917" sldId="356"/>
            <ac:picMk id="9218" creationId="{DE57397D-5D40-0FDD-8C70-9F34774267D3}"/>
          </ac:picMkLst>
        </pc:picChg>
      </pc:sldChg>
    </pc:docChg>
  </pc:docChgLst>
  <pc:docChgLst>
    <pc:chgData name="JESUS ROCHA SALAZAR" userId="4e0323458c84468b" providerId="LiveId" clId="{281323C8-627F-493A-9460-7B05673ED3B9}"/>
    <pc:docChg chg="custSel addSld delSld modSld modSection">
      <pc:chgData name="JESUS ROCHA SALAZAR" userId="4e0323458c84468b" providerId="LiveId" clId="{281323C8-627F-493A-9460-7B05673ED3B9}" dt="2023-10-16T22:06:35.704" v="20" actId="20577"/>
      <pc:docMkLst>
        <pc:docMk/>
      </pc:docMkLst>
      <pc:sldChg chg="modSp mod">
        <pc:chgData name="JESUS ROCHA SALAZAR" userId="4e0323458c84468b" providerId="LiveId" clId="{281323C8-627F-493A-9460-7B05673ED3B9}" dt="2023-10-16T22:06:35.704" v="20" actId="20577"/>
        <pc:sldMkLst>
          <pc:docMk/>
          <pc:sldMk cId="2471807738" sldId="256"/>
        </pc:sldMkLst>
        <pc:spChg chg="mod">
          <ac:chgData name="JESUS ROCHA SALAZAR" userId="4e0323458c84468b" providerId="LiveId" clId="{281323C8-627F-493A-9460-7B05673ED3B9}" dt="2023-10-16T22:06:35.704" v="20" actId="20577"/>
          <ac:spMkLst>
            <pc:docMk/>
            <pc:sldMk cId="2471807738" sldId="256"/>
            <ac:spMk id="5" creationId="{757E0AFA-14C0-4DC7-9018-DFC6BAACEFA6}"/>
          </ac:spMkLst>
        </pc:spChg>
      </pc:sldChg>
      <pc:sldChg chg="addSp delSp modSp add del mod">
        <pc:chgData name="JESUS ROCHA SALAZAR" userId="4e0323458c84468b" providerId="LiveId" clId="{281323C8-627F-493A-9460-7B05673ED3B9}" dt="2023-10-16T22:02:32.116" v="8" actId="2696"/>
        <pc:sldMkLst>
          <pc:docMk/>
          <pc:sldMk cId="4148940780" sldId="357"/>
        </pc:sldMkLst>
        <pc:spChg chg="add mod">
          <ac:chgData name="JESUS ROCHA SALAZAR" userId="4e0323458c84468b" providerId="LiveId" clId="{281323C8-627F-493A-9460-7B05673ED3B9}" dt="2023-10-16T22:02:17.268" v="7" actId="1076"/>
          <ac:spMkLst>
            <pc:docMk/>
            <pc:sldMk cId="4148940780" sldId="357"/>
            <ac:spMk id="4" creationId="{54B9D027-17EA-1275-77FB-89CAA980DFDC}"/>
          </ac:spMkLst>
        </pc:spChg>
        <pc:spChg chg="del">
          <ac:chgData name="JESUS ROCHA SALAZAR" userId="4e0323458c84468b" providerId="LiveId" clId="{281323C8-627F-493A-9460-7B05673ED3B9}" dt="2023-10-16T22:02:03.450" v="1" actId="478"/>
          <ac:spMkLst>
            <pc:docMk/>
            <pc:sldMk cId="4148940780" sldId="357"/>
            <ac:spMk id="8" creationId="{9CA8D2AB-46C1-0F1D-C7B2-CC31E2EE1AF9}"/>
          </ac:spMkLst>
        </pc:spChg>
        <pc:picChg chg="del">
          <ac:chgData name="JESUS ROCHA SALAZAR" userId="4e0323458c84468b" providerId="LiveId" clId="{281323C8-627F-493A-9460-7B05673ED3B9}" dt="2023-10-16T22:02:04.072" v="2" actId="478"/>
          <ac:picMkLst>
            <pc:docMk/>
            <pc:sldMk cId="4148940780" sldId="357"/>
            <ac:picMk id="9218" creationId="{DE57397D-5D40-0FDD-8C70-9F34774267D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SIPCMContentMarking" descr="{&quot;HashCode&quot;:-6268944,&quot;Placement&quot;:&quot;Footer&quot;,&quot;Top&quot;:520.68866,&quot;Left&quot;:0.0,&quot;SlideWidth&quot;:960,&quot;SlideHeight&quot;:540}">
            <a:extLst>
              <a:ext uri="{FF2B5EF4-FFF2-40B4-BE49-F238E27FC236}">
                <a16:creationId xmlns:a16="http://schemas.microsoft.com/office/drawing/2014/main" id="{734DFF8A-00A2-4EDE-936D-97F322B263E1}"/>
              </a:ext>
            </a:extLst>
          </p:cNvPr>
          <p:cNvSpPr txBox="1"/>
          <p:nvPr userDrawn="1"/>
        </p:nvSpPr>
        <p:spPr>
          <a:xfrm>
            <a:off x="0" y="6612746"/>
            <a:ext cx="2000923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Classification: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Time Series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7E0AFA-14C0-4DC7-9018-DFC6BAACEFA6}"/>
              </a:ext>
            </a:extLst>
          </p:cNvPr>
          <p:cNvSpPr txBox="1">
            <a:spLocks/>
          </p:cNvSpPr>
          <p:nvPr/>
        </p:nvSpPr>
        <p:spPr>
          <a:xfrm>
            <a:off x="5200194" y="3807765"/>
            <a:ext cx="260737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solidFill>
                  <a:schemeClr val="bg1"/>
                </a:solidFill>
                <a:latin typeface="+mj-lt"/>
              </a:rPr>
              <a:t>October</a:t>
            </a:r>
            <a:r>
              <a:rPr lang="es-MX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White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noise</a:t>
            </a:r>
            <a:r>
              <a:rPr lang="es-ES" b="1" i="0" dirty="0">
                <a:solidFill>
                  <a:srgbClr val="292929"/>
                </a:solidFill>
                <a:effectLst/>
              </a:rPr>
              <a:t> time series</a:t>
            </a:r>
            <a:endParaRPr lang="en-US" b="1" i="0" dirty="0">
              <a:solidFill>
                <a:srgbClr val="292929"/>
              </a:solidFill>
              <a:effectLst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4253EB-05A0-5F42-3A0E-9844783E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0" y="2766060"/>
            <a:ext cx="5266267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A821F0-8D1A-F63B-5F15-3D148CD34A6B}"/>
              </a:ext>
            </a:extLst>
          </p:cNvPr>
          <p:cNvSpPr txBox="1"/>
          <p:nvPr/>
        </p:nvSpPr>
        <p:spPr>
          <a:xfrm>
            <a:off x="595642" y="1415256"/>
            <a:ext cx="11007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Simply the “white” means all frequencies are equally represented and “noise” is because there’s no pattern, just random variation.</a:t>
            </a:r>
          </a:p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 time series is a white noise if it distributed with a mean of zero, constant variance and a zero correlation between lags.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F8297A-E99A-4132-87D9-C37208F26C64}"/>
              </a:ext>
            </a:extLst>
          </p:cNvPr>
          <p:cNvSpPr txBox="1"/>
          <p:nvPr/>
        </p:nvSpPr>
        <p:spPr>
          <a:xfrm>
            <a:off x="5994400" y="2852836"/>
            <a:ext cx="5614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Formally, we say that </a:t>
            </a:r>
            <a:r>
              <a:rPr lang="en-US" sz="2400" i="1" dirty="0">
                <a:latin typeface="+mj-lt"/>
              </a:rPr>
              <a:t>ε</a:t>
            </a:r>
            <a:r>
              <a:rPr lang="en-US" sz="2400" dirty="0">
                <a:latin typeface="+mj-lt"/>
              </a:rPr>
              <a:t> is a white-noise process if</a:t>
            </a:r>
            <a:endParaRPr lang="es-ES" sz="2400" dirty="0">
              <a:latin typeface="+mj-lt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D9590DF-F8CD-7E5D-DCFC-41A130F6C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25823"/>
              </p:ext>
            </p:extLst>
          </p:nvPr>
        </p:nvGraphicFramePr>
        <p:xfrm>
          <a:off x="7008163" y="4135893"/>
          <a:ext cx="34417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3441600" imgH="1727280" progId="Paint.Picture">
                  <p:embed/>
                </p:oleObj>
              </mc:Choice>
              <mc:Fallback>
                <p:oleObj name="Imagen de mapa de bits" r:id="rId3" imgW="3441600" imgH="1727280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1D9590DF-F8CD-7E5D-DCFC-41A130F6C4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8163" y="4135893"/>
                        <a:ext cx="34417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7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AR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617395"/>
            <a:ext cx="1095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Auto-Regressive (AR only) model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 is one where the model depends only on its own lags.</a:t>
            </a:r>
            <a:endParaRPr lang="es-ES" sz="2400" dirty="0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B4BF08-47AF-9F93-7CF2-B6AC470A2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60" y="3194685"/>
            <a:ext cx="64770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rgbClr val="292929"/>
                </a:solidFill>
              </a:rPr>
              <a:t>MA</a:t>
            </a:r>
            <a:r>
              <a:rPr lang="es-ES" b="1" i="0" dirty="0">
                <a:solidFill>
                  <a:srgbClr val="292929"/>
                </a:solidFill>
                <a:effectLst/>
              </a:rPr>
              <a:t>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617395"/>
            <a:ext cx="1095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Moving Average model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 is one where the model depends only on the lagged forecast errors which are the errors of the AR models of the respective lags.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DF384A-FC12-9053-67F6-EA5999A1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380909"/>
            <a:ext cx="65341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ARMA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617395"/>
            <a:ext cx="1095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The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Autoregressive-moving average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process is the basic model for analyzing a stationary time series. ARMA model is about merging AR and MA models.</a:t>
            </a:r>
          </a:p>
        </p:txBody>
      </p:sp>
    </p:spTree>
    <p:extLst>
      <p:ext uri="{BB962C8B-B14F-4D97-AF65-F5344CB8AC3E}">
        <p14:creationId xmlns:p14="http://schemas.microsoft.com/office/powerpoint/2010/main" val="42667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ARIMA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342847"/>
            <a:ext cx="10952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uto-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egressive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ntegrated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oving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verage aka ARIMA is a class of models that based on its own lags and the lagged forecast errors. Any non-seasonal time series that exhibits patterns and is not a random white noise can be modelled with ARIMA models.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4C05F-5658-04D7-F321-ADC1E38B9456}"/>
              </a:ext>
            </a:extLst>
          </p:cNvPr>
          <p:cNvSpPr txBox="1"/>
          <p:nvPr/>
        </p:nvSpPr>
        <p:spPr>
          <a:xfrm>
            <a:off x="589040" y="2942064"/>
            <a:ext cx="111051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ARIMA model is characterized by 3 terms: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p is the order of the AR term where the number of lags of Y to be used as predictors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q is the order of the MA term where the number of lagged forecast errors that should 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d is the minimum number of differencing needed to make the series stationary.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BCE7A-9166-769D-9CD6-BDB88A4E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60" y="5191760"/>
            <a:ext cx="9086850" cy="8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38305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SARIMA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342847"/>
            <a:ext cx="1095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In a seasonal ARIMA model, seasonal AR and MA terms predict using data values and errors at times with lags that are multiples of m(the span of the seasonality).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57397D-5D40-0FDD-8C70-9F3477426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57" y="2309308"/>
            <a:ext cx="7461885" cy="223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CA8D2AB-46C1-0F1D-C7B2-CC31E2EE1AF9}"/>
              </a:ext>
            </a:extLst>
          </p:cNvPr>
          <p:cNvSpPr txBox="1"/>
          <p:nvPr/>
        </p:nvSpPr>
        <p:spPr>
          <a:xfrm>
            <a:off x="375920" y="4826675"/>
            <a:ext cx="11399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Non-seasonal terms(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+mj-lt"/>
              </a:rPr>
              <a:t>p,d,q</a:t>
            </a:r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)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: Can use ACF and PACF plots for this. By examining spikes of early lags ACF indicates MA term(q). Similarly, PACF indicates the AR term(</a:t>
            </a:r>
            <a:r>
              <a:rPr lang="en-US" b="0" i="0">
                <a:solidFill>
                  <a:srgbClr val="292929"/>
                </a:solidFill>
                <a:effectLst/>
                <a:latin typeface="+mj-lt"/>
              </a:rPr>
              <a:t>p).</a:t>
            </a:r>
          </a:p>
          <a:p>
            <a:pPr algn="just"/>
            <a:endParaRPr lang="en-US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just"/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Seasonal terms(P, D, Q and m)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: For this need to examine the patterns across lags that are multiples of </a:t>
            </a:r>
            <a:r>
              <a:rPr lang="en-US" b="0" i="1" dirty="0">
                <a:solidFill>
                  <a:srgbClr val="292929"/>
                </a:solidFill>
                <a:effectLst/>
                <a:latin typeface="+mj-lt"/>
              </a:rPr>
              <a:t>m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. Most cases first two or three seasonal multiples would be enough for this. Use the ACF and PACF the same way.</a:t>
            </a:r>
          </a:p>
        </p:txBody>
      </p:sp>
    </p:spTree>
    <p:extLst>
      <p:ext uri="{BB962C8B-B14F-4D97-AF65-F5344CB8AC3E}">
        <p14:creationId xmlns:p14="http://schemas.microsoft.com/office/powerpoint/2010/main" val="25098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CB0F0B-1298-8BF2-098F-E676363D8F7B}"/>
              </a:ext>
            </a:extLst>
          </p:cNvPr>
          <p:cNvSpPr txBox="1"/>
          <p:nvPr/>
        </p:nvSpPr>
        <p:spPr>
          <a:xfrm>
            <a:off x="589040" y="2828835"/>
            <a:ext cx="4247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There is one thing which Time-series make different from the regular regression problem. It is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Time-dependent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In linear regression models, observations are independent but, in this case, observations depend on time. </a:t>
            </a:r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CD85EA-9074-4316-E8CF-092EF9CC7E31}"/>
              </a:ext>
            </a:extLst>
          </p:cNvPr>
          <p:cNvSpPr txBox="1"/>
          <p:nvPr/>
        </p:nvSpPr>
        <p:spPr>
          <a:xfrm>
            <a:off x="670560" y="1488778"/>
            <a:ext cx="1081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Time series can be defined as a sequence of a metric is recorded over regular time intervals. Depending on the frequency, a time series can be of yearly, quarterly, monthly etc.</a:t>
            </a:r>
            <a:endParaRPr lang="es-ES" sz="2400" dirty="0">
              <a:latin typeface="+mj-lt"/>
            </a:endParaRPr>
          </a:p>
        </p:txBody>
      </p:sp>
      <p:pic>
        <p:nvPicPr>
          <p:cNvPr id="1026" name="Picture 2" descr="Time Series Plot">
            <a:extLst>
              <a:ext uri="{FF2B5EF4-FFF2-40B4-BE49-F238E27FC236}">
                <a16:creationId xmlns:a16="http://schemas.microsoft.com/office/drawing/2014/main" id="{5FB5F3F1-1A8B-A5B6-56A1-2CA8DF17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51" y="2390918"/>
            <a:ext cx="6106849" cy="406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FA7AF-9F66-D8A8-5258-FB461C6E330B}"/>
              </a:ext>
            </a:extLst>
          </p:cNvPr>
          <p:cNvSpPr txBox="1"/>
          <p:nvPr/>
        </p:nvSpPr>
        <p:spPr>
          <a:xfrm>
            <a:off x="327496" y="1698529"/>
            <a:ext cx="50268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292929"/>
                </a:solidFill>
                <a:effectLst/>
                <a:latin typeface="+mj-lt"/>
              </a:rPr>
              <a:t>Trend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The trend is showing the general tendency of the data to increase or decrease with time.</a:t>
            </a:r>
          </a:p>
          <a:p>
            <a:pPr algn="just"/>
            <a:endParaRPr lang="en-US" sz="20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just"/>
            <a:r>
              <a:rPr lang="en-US" sz="2000" b="1" i="0" dirty="0">
                <a:solidFill>
                  <a:srgbClr val="292929"/>
                </a:solidFill>
                <a:effectLst/>
                <a:latin typeface="+mj-lt"/>
              </a:rPr>
              <a:t>Seasonality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Seasonality in a time series is a regular pattern of changes that repeats over S time periods, where S defines the number of periods until the pattern repeats.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For example, if we think about ice cream sales in several years, there will be a high number of sales in summer and low sales in winter. So, this pattern repeats for years. So, the S would be 12.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78A0C5-D5C9-86EC-E15B-198009890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19" y="2123440"/>
            <a:ext cx="6448941" cy="386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Stationary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FA7AF-9F66-D8A8-5258-FB461C6E330B}"/>
              </a:ext>
            </a:extLst>
          </p:cNvPr>
          <p:cNvSpPr txBox="1"/>
          <p:nvPr/>
        </p:nvSpPr>
        <p:spPr>
          <a:xfrm>
            <a:off x="327496" y="1698529"/>
            <a:ext cx="11132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Stationarity means that the statistical properties of a time series which are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mean, variance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and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covariance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do not change over time.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32B7CC-8B5E-4755-4CB8-EA14A696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63" y="2674792"/>
            <a:ext cx="9036050" cy="21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0F7622D-ECA8-A113-7950-977C8A957CBE}"/>
              </a:ext>
            </a:extLst>
          </p:cNvPr>
          <p:cNvSpPr txBox="1"/>
          <p:nvPr/>
        </p:nvSpPr>
        <p:spPr>
          <a:xfrm>
            <a:off x="447040" y="5159471"/>
            <a:ext cx="11247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In the first plot, mean varies (increases) with time which results in an upward trend.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In the second plot, no trend in the series, but the variance of the series is a vary over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In the third plot, the spread becomes closer as the time increases, which means that the covariance is varying over time.</a:t>
            </a:r>
          </a:p>
        </p:txBody>
      </p:sp>
    </p:spTree>
    <p:extLst>
      <p:ext uri="{BB962C8B-B14F-4D97-AF65-F5344CB8AC3E}">
        <p14:creationId xmlns:p14="http://schemas.microsoft.com/office/powerpoint/2010/main" val="29646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Stationary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FA7AF-9F66-D8A8-5258-FB461C6E330B}"/>
              </a:ext>
            </a:extLst>
          </p:cNvPr>
          <p:cNvSpPr txBox="1"/>
          <p:nvPr/>
        </p:nvSpPr>
        <p:spPr>
          <a:xfrm>
            <a:off x="447040" y="1572994"/>
            <a:ext cx="11132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In the following diagram, all three properties are constant with time which stationary time series looks like.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DD0AAA-4CF3-D582-3353-B43C8037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88" y="2531894"/>
            <a:ext cx="4324321" cy="32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Identifying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stationary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FA7AF-9F66-D8A8-5258-FB461C6E330B}"/>
              </a:ext>
            </a:extLst>
          </p:cNvPr>
          <p:cNvSpPr txBox="1"/>
          <p:nvPr/>
        </p:nvSpPr>
        <p:spPr>
          <a:xfrm>
            <a:off x="447040" y="1420594"/>
            <a:ext cx="111329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We can use several methods to identify whether the time series is stationary or not.</a:t>
            </a:r>
          </a:p>
          <a:p>
            <a:pPr algn="l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 Visual test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which identifies the series simply by looking at each plot.</a:t>
            </a:r>
          </a:p>
          <a:p>
            <a:pPr algn="l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2. ADF (Augmented Dickey-Fuller) Test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 which used to determine the presence of unit root in the series.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FBD3552-6EBB-41C6-7205-799B8040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3606799"/>
            <a:ext cx="7197538" cy="31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forecasting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83F178-B96B-E749-4E96-3D8F157F7214}"/>
              </a:ext>
            </a:extLst>
          </p:cNvPr>
          <p:cNvSpPr txBox="1"/>
          <p:nvPr/>
        </p:nvSpPr>
        <p:spPr>
          <a:xfrm>
            <a:off x="589040" y="1806754"/>
            <a:ext cx="11064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There are 2 methods used for time series forecasting.</a:t>
            </a:r>
          </a:p>
          <a:p>
            <a:pPr algn="l"/>
            <a:endParaRPr lang="en-US" sz="2400" dirty="0">
              <a:solidFill>
                <a:srgbClr val="292929"/>
              </a:solidFill>
              <a:latin typeface="+mj-lt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Univariate Time-series Forecasting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: only two variables in which one is time, and the other is the field to forecast.</a:t>
            </a:r>
          </a:p>
          <a:p>
            <a:pPr algn="l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Multivariate Time-series Forecasting: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contain multiple variables keeping one variable as time and others will be multiple in parameters.</a:t>
            </a:r>
          </a:p>
        </p:txBody>
      </p:sp>
    </p:spTree>
    <p:extLst>
      <p:ext uri="{BB962C8B-B14F-4D97-AF65-F5344CB8AC3E}">
        <p14:creationId xmlns:p14="http://schemas.microsoft.com/office/powerpoint/2010/main" val="21716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</a:rPr>
              <a:t>Making a Time Series stationary by differencing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83F178-B96B-E749-4E96-3D8F157F7214}"/>
              </a:ext>
            </a:extLst>
          </p:cNvPr>
          <p:cNvSpPr txBox="1"/>
          <p:nvPr/>
        </p:nvSpPr>
        <p:spPr>
          <a:xfrm>
            <a:off x="589040" y="1806754"/>
            <a:ext cx="11064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In order to use time series forecasting models, first, we need to convert any non-stationary series to a stationary. One method is to use the differencing method. Differencing is simply performed to remove the varying mean.</a:t>
            </a:r>
          </a:p>
          <a:p>
            <a:pPr algn="just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In this method, the current value is subtracted by the previous value. The complexity of the time-series causes the number of times that the differencing is needed to remove the seasonality.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1B31E11-0B4B-58FC-1333-9220F856F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1242"/>
              </p:ext>
            </p:extLst>
          </p:nvPr>
        </p:nvGraphicFramePr>
        <p:xfrm>
          <a:off x="5105280" y="5000060"/>
          <a:ext cx="2032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2031840" imgH="495360" progId="Paint.Picture">
                  <p:embed/>
                </p:oleObj>
              </mc:Choice>
              <mc:Fallback>
                <p:oleObj name="Imagen de mapa de bits" r:id="rId2" imgW="2031840" imgH="495360" progId="Paint.Pictur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F1B31E11-0B4B-58FC-1333-9220F856F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5280" y="5000060"/>
                        <a:ext cx="2032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8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 err="1">
                <a:solidFill>
                  <a:srgbClr val="292929"/>
                </a:solidFill>
                <a:effectLst/>
              </a:rPr>
              <a:t>Seasonal</a:t>
            </a:r>
            <a:r>
              <a:rPr lang="es-ES" b="1" i="0" dirty="0">
                <a:solidFill>
                  <a:srgbClr val="292929"/>
                </a:solidFill>
                <a:effectLst/>
              </a:rPr>
              <a:t>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differencing</a:t>
            </a:r>
            <a:endParaRPr lang="en-US" b="1" i="0" dirty="0">
              <a:solidFill>
                <a:srgbClr val="292929"/>
              </a:solidFill>
              <a:effectLst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7C02542-E39F-CB80-2655-E777FC9A8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26997"/>
              </p:ext>
            </p:extLst>
          </p:nvPr>
        </p:nvGraphicFramePr>
        <p:xfrm>
          <a:off x="4913883" y="3238500"/>
          <a:ext cx="1936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936800" imgH="380880" progId="Paint.Picture">
                  <p:embed/>
                </p:oleObj>
              </mc:Choice>
              <mc:Fallback>
                <p:oleObj name="Imagen de mapa de bits" r:id="rId2" imgW="1936800" imgH="38088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C02542-E39F-CB80-2655-E777FC9A8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3883" y="3238500"/>
                        <a:ext cx="1936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9771587-846F-AFFE-BDD0-BFDEAD8FDB62}"/>
              </a:ext>
            </a:extLst>
          </p:cNvPr>
          <p:cNvSpPr txBox="1"/>
          <p:nvPr/>
        </p:nvSpPr>
        <p:spPr>
          <a:xfrm>
            <a:off x="739655" y="1600308"/>
            <a:ext cx="10861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It is the difference between a value and a value with lag that is a multiple of 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+mj-lt"/>
              </a:rPr>
              <a:t>S. S </a:t>
            </a:r>
            <a:r>
              <a:rPr lang="en-US" sz="2400" dirty="0">
                <a:latin typeface="+mj-lt"/>
              </a:rPr>
              <a:t>denotes the frequency of the season.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+mj-lt"/>
              </a:rPr>
              <a:t> 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6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1C83F2DF3483449B1A44F59AF35375" ma:contentTypeVersion="8" ma:contentTypeDescription="Crear nuevo documento." ma:contentTypeScope="" ma:versionID="ff55e5d488fc258a0cdd9f788ce632d6">
  <xsd:schema xmlns:xsd="http://www.w3.org/2001/XMLSchema" xmlns:xs="http://www.w3.org/2001/XMLSchema" xmlns:p="http://schemas.microsoft.com/office/2006/metadata/properties" xmlns:ns2="93836624-39b2-4150-bfb6-29a88d1fe321" targetNamespace="http://schemas.microsoft.com/office/2006/metadata/properties" ma:root="true" ma:fieldsID="c504971bee6c5b2938ffcf9cfc99814d" ns2:_="">
    <xsd:import namespace="93836624-39b2-4150-bfb6-29a88d1fe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36624-39b2-4150-bfb6-29a88d1fe3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SearchProperties" ma:index="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054447-2E6F-4778-883E-DD1041FA3320}"/>
</file>

<file path=customXml/itemProps2.xml><?xml version="1.0" encoding="utf-8"?>
<ds:datastoreItem xmlns:ds="http://schemas.openxmlformats.org/officeDocument/2006/customXml" ds:itemID="{88FBF46D-7BB7-4204-BE21-578740505110}"/>
</file>

<file path=customXml/itemProps3.xml><?xml version="1.0" encoding="utf-8"?>
<ds:datastoreItem xmlns:ds="http://schemas.openxmlformats.org/officeDocument/2006/customXml" ds:itemID="{F87AD3B3-3DA4-4A1E-952E-A178815F82E5}"/>
</file>

<file path=docProps/app.xml><?xml version="1.0" encoding="utf-8"?>
<Properties xmlns="http://schemas.openxmlformats.org/officeDocument/2006/extended-properties" xmlns:vt="http://schemas.openxmlformats.org/officeDocument/2006/docPropsVTypes">
  <Template>{E01ECE82-C93C-41E9-87EB-E721A55CB1B2}tf10001108_win32</Template>
  <TotalTime>2135</TotalTime>
  <Words>884</Words>
  <Application>Microsoft Office PowerPoint</Application>
  <PresentationFormat>Panorámica</PresentationFormat>
  <Paragraphs>61</Paragraphs>
  <Slides>16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WelcomeDoc</vt:lpstr>
      <vt:lpstr>Imagen de mapa de bits</vt:lpstr>
      <vt:lpstr>Time Series</vt:lpstr>
      <vt:lpstr>Time series</vt:lpstr>
      <vt:lpstr>Time series elements</vt:lpstr>
      <vt:lpstr>Stationary</vt:lpstr>
      <vt:lpstr>Stationary</vt:lpstr>
      <vt:lpstr>Identifying stationary</vt:lpstr>
      <vt:lpstr>Time series forecasting</vt:lpstr>
      <vt:lpstr>Making a Time Series stationary by differencing</vt:lpstr>
      <vt:lpstr>Seasonal differencing</vt:lpstr>
      <vt:lpstr>White noise time series</vt:lpstr>
      <vt:lpstr>AR model</vt:lpstr>
      <vt:lpstr>MA model</vt:lpstr>
      <vt:lpstr>ARMA model</vt:lpstr>
      <vt:lpstr>ARIMA model</vt:lpstr>
      <vt:lpstr>SARIMA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Crimes</dc:title>
  <dc:creator>Jose</dc:creator>
  <cp:keywords/>
  <cp:lastModifiedBy>JESUS ROCHA SALAZAR</cp:lastModifiedBy>
  <cp:revision>129</cp:revision>
  <dcterms:created xsi:type="dcterms:W3CDTF">2021-12-06T20:14:14Z</dcterms:created>
  <dcterms:modified xsi:type="dcterms:W3CDTF">2023-10-16T22:06:50Z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ee3f6f-dfa9-4d1e-aa5d-d0dea03c4102_Enabled">
    <vt:lpwstr>true</vt:lpwstr>
  </property>
  <property fmtid="{D5CDD505-2E9C-101B-9397-08002B2CF9AE}" pid="3" name="MSIP_Label_d6ee3f6f-dfa9-4d1e-aa5d-d0dea03c4102_SetDate">
    <vt:lpwstr>2021-12-07T01:46:53Z</vt:lpwstr>
  </property>
  <property fmtid="{D5CDD505-2E9C-101B-9397-08002B2CF9AE}" pid="4" name="MSIP_Label_d6ee3f6f-dfa9-4d1e-aa5d-d0dea03c4102_Method">
    <vt:lpwstr>Privileged</vt:lpwstr>
  </property>
  <property fmtid="{D5CDD505-2E9C-101B-9397-08002B2CF9AE}" pid="5" name="MSIP_Label_d6ee3f6f-dfa9-4d1e-aa5d-d0dea03c4102_Name">
    <vt:lpwstr>Public</vt:lpwstr>
  </property>
  <property fmtid="{D5CDD505-2E9C-101B-9397-08002B2CF9AE}" pid="6" name="MSIP_Label_d6ee3f6f-dfa9-4d1e-aa5d-d0dea03c4102_SiteId">
    <vt:lpwstr>3bea478c-1684-4a8c-8e85-045ec54ba430</vt:lpwstr>
  </property>
  <property fmtid="{D5CDD505-2E9C-101B-9397-08002B2CF9AE}" pid="7" name="MSIP_Label_d6ee3f6f-dfa9-4d1e-aa5d-d0dea03c4102_ActionId">
    <vt:lpwstr>405d5122-501c-46b1-ae26-5f70417ee69c</vt:lpwstr>
  </property>
  <property fmtid="{D5CDD505-2E9C-101B-9397-08002B2CF9AE}" pid="8" name="MSIP_Label_d6ee3f6f-dfa9-4d1e-aa5d-d0dea03c4102_ContentBits">
    <vt:lpwstr>2</vt:lpwstr>
  </property>
  <property fmtid="{D5CDD505-2E9C-101B-9397-08002B2CF9AE}" pid="9" name="ContentTypeId">
    <vt:lpwstr>0x010100551C83F2DF3483449B1A44F59AF35375</vt:lpwstr>
  </property>
</Properties>
</file>