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</p:sldIdLst>
  <p:sldSz cx="12192000" cy="6858000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14" autoAdjust="0"/>
  </p:normalViewPr>
  <p:slideViewPr>
    <p:cSldViewPr snapToGrid="0">
      <p:cViewPr varScale="1">
        <p:scale>
          <a:sx n="62" d="100"/>
          <a:sy n="62" d="100"/>
        </p:scale>
        <p:origin x="72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D4E91-DDB6-4B9B-808A-BA387C107A6F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50900"/>
            <a:ext cx="4075112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201" y="3271103"/>
            <a:ext cx="7942238" cy="26764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EA82-B8FA-4ECF-9C93-04907B0BA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232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4D2F-A01A-4B40-BD7D-ACCEE1C74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61DD5-694F-4382-ABEE-56B499E86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FF94A-3015-4724-9A0D-9188869C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6528-A0BC-4B71-8975-8C607B278816}" type="datetime1">
              <a:rPr lang="en-US" altLang="zh-CN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A6C96-2327-4C3F-9991-5DD8DFD91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89853-76C6-4464-A5E8-1BB4280BF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5577-A5A6-4E22-8C6D-0D83460E0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6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E1D96-C5CF-4293-B2FE-0EEAEB6E0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C6D60-35D3-4B56-ADAD-236825E9B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39FBE-1FBD-42A2-99BE-B5A7E1E87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282C-FE02-4C83-B872-06BB238A0AFF}" type="datetime1">
              <a:rPr lang="en-US" altLang="zh-CN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D0A48-5A71-442B-888A-E1EB64B60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39A92-F80D-4BA3-9277-1CD8095F2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5577-A5A6-4E22-8C6D-0D83460E0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1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9F7A2C-7E7D-4C2B-BEC6-7C68C12B26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61976-0C58-4689-8226-1666E804E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57FB2-795C-4629-8DEE-2BE1D342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5941-FB6B-4F76-8DEA-D31F4CE09A30}" type="datetime1">
              <a:rPr lang="en-US" altLang="zh-CN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3338C-4E8E-43A6-9FF5-308AF5AE1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6F2DF-37E7-41B5-9D0D-F9239804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5577-A5A6-4E22-8C6D-0D83460E0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3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8C739-E0EC-4C02-93BC-A6DD30A62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6BA8B-3A4D-40A2-B0CD-CD95E49E3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F4C9-BCF7-4BDA-ACA7-C42970469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F088-F191-4A29-A790-A513D585D09F}" type="datetime1">
              <a:rPr lang="en-US" altLang="zh-CN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10B87-145A-4D2C-B743-00588EA0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75894-23F4-4836-B883-186C354FF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5577-A5A6-4E22-8C6D-0D83460E0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8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993C3-4378-4D06-A9B5-37B450BC6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FFD14-75AB-4848-8376-87483219B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FFCDC-FEE9-4A0C-8EAB-46F02DFB8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0B5E-06D8-4996-A1E3-B44F83C08A41}" type="datetime1">
              <a:rPr lang="en-US" altLang="zh-CN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9D60C-1562-48E7-BE71-443B53428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23089-8EE7-4CC6-B294-BCE557A3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5577-A5A6-4E22-8C6D-0D83460E0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8EF5-E08D-4BEE-835B-7E0D5B2B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4265F-6089-4AEB-B207-13859D5FD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28D0D-C916-424B-9578-1FEF7AFCC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CE1D8-2D17-459E-80A4-2C6E8233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64D4-B7E6-44BC-A38B-04FAEA5FDEFF}" type="datetime1">
              <a:rPr lang="en-US" altLang="zh-CN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A1C53-C0CC-4792-8FBF-7DE5C2393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0C914-947D-43DE-8455-D92AFCF79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5577-A5A6-4E22-8C6D-0D83460E0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2E24-A4DD-4BC3-BA2A-C9E86AE10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2E485-6E0C-405F-B340-834C31DE5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95A41-1269-484B-BFB0-B2F7AA910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D652B6-70F4-4216-8DE2-DBD671E09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49254-862E-41A8-8E3D-C90126A59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DBBAC9-1918-4ABD-8C8A-7EBF9CD56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6E04-EA59-48C4-9718-630EB2CA3AD9}" type="datetime1">
              <a:rPr lang="en-US" altLang="zh-CN" smtClean="0"/>
              <a:t>4/10/2020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06BFC7-76AC-47AC-83C8-21994653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188572-B587-449E-B205-3D815E96F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5577-A5A6-4E22-8C6D-0D83460E0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0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EF38B-4704-4F56-B249-C3096EC2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1C4E14-1A99-474F-A75B-45D3DE575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D5E2-1F9F-4408-A416-E551744739F2}" type="datetime1">
              <a:rPr lang="en-US" altLang="zh-CN" smtClean="0"/>
              <a:t>4/10/2020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4DF41-863C-4F09-BF12-4A3DB957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78DB0-97BA-45E0-8D0C-7C5C7297C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5577-A5A6-4E22-8C6D-0D83460E0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11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D62B88-33A2-4C8F-B963-8CEC63E5D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972E-5D7C-4B1A-AB48-786D2FD89E38}" type="datetime1">
              <a:rPr lang="en-US" altLang="zh-CN" smtClean="0"/>
              <a:t>4/10/2020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D26444-71C9-4CC8-B20F-857DBEB69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3C625-BB04-45D4-86D2-5E4CCC17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5577-A5A6-4E22-8C6D-0D83460E0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8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BCD00-3886-480E-9CD1-75C5763FC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A1A41-A7C0-4FE5-95A1-704A49D93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536A7-A3D7-4029-AF66-923F2C3B0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B97C2-AEFE-47D6-B094-E8C65A396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D499-C2E6-46FE-A4A2-9F1D15AC515B}" type="datetime1">
              <a:rPr lang="en-US" altLang="zh-CN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2A5E2-C4D1-416C-BF36-A3AC090C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DFB65-3664-412A-B62D-762E4EB8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5577-A5A6-4E22-8C6D-0D83460E0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2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F125E-74C6-408F-817C-7892F488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77631-9FFD-40F3-A721-713A69118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33D717-7964-41DC-B895-CF194E455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8E34B-64B5-48CE-81F5-D625332B6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EE477-9D5C-47A5-98E9-62CF5256F130}" type="datetime1">
              <a:rPr lang="en-US" altLang="zh-CN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0FB0E-4E0E-479F-AB6F-880628209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6F9F6-B353-4CD9-BAFB-839B4052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5577-A5A6-4E22-8C6D-0D83460E0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C0CE68-352C-4A2D-BBF1-A10C27AB9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92FC1-4D8D-4152-8D41-31E4FFD07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1DD49-D345-4969-AD5B-3E62EBAFA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A5033-C1CE-4C94-ADE6-2001B7761685}" type="datetime1">
              <a:rPr lang="en-US" altLang="zh-CN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C6ADF-4106-4965-821F-7748E14B7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38077-043A-456D-BA4D-B422E2D51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15577-A5A6-4E22-8C6D-0D83460E0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1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21E93-3127-4FB1-9434-66069F2900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MATLAB </a:t>
            </a:r>
            <a:r>
              <a:rPr lang="zh-CN" altLang="en-US" dirty="0"/>
              <a:t>与工程应用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BB1115-5B38-40E4-BB91-7094CD7A15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569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6CC2D1-0C26-4D6E-AF90-A2736D64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5577-A5A6-4E22-8C6D-0D83460E07EC}" type="slidenum">
              <a:rPr lang="en-US" smtClean="0"/>
              <a:t>10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615860-872D-4B9B-A1CC-7DD117617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02377"/>
            <a:ext cx="4998128" cy="12331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60908DE-8FC2-4741-B615-268FC6986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796" y="0"/>
            <a:ext cx="58483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77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EEF58-D5DF-4A42-A09A-B9CBD771B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Sorting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38BAC7-FB4E-432E-B4CE-23614AF79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5577-A5A6-4E22-8C6D-0D83460E07EC}" type="slidenum">
              <a:rPr lang="en-US" smtClean="0"/>
              <a:t>11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2D8474-887E-40C0-8BE2-B10B0897D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4" y="1813988"/>
            <a:ext cx="10127672" cy="441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85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076C62-EE97-4BEA-B36C-841E215B1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5577-A5A6-4E22-8C6D-0D83460E07EC}" type="slidenum">
              <a:rPr lang="en-US" smtClean="0"/>
              <a:t>12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702D48-2978-4275-9674-58D0E1D4E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36" y="340963"/>
            <a:ext cx="8585778" cy="11823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2358846-7CCC-4DBD-99CA-5FCF47FDC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424" y="1723368"/>
            <a:ext cx="7987801" cy="481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3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CBE5F6-13E9-4808-9CF9-42B2AD0AF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5577-A5A6-4E22-8C6D-0D83460E07EC}" type="slidenum">
              <a:rPr lang="en-US" smtClean="0"/>
              <a:t>2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E748BF-91B1-435F-9E1D-364DCE0B20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80" t="20073" r="8573"/>
          <a:stretch/>
        </p:blipFill>
        <p:spPr>
          <a:xfrm>
            <a:off x="743918" y="1474897"/>
            <a:ext cx="10609881" cy="457805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562370B-F6C3-4A05-B871-CB407438AEE8}"/>
              </a:ext>
            </a:extLst>
          </p:cNvPr>
          <p:cNvSpPr txBox="1"/>
          <p:nvPr/>
        </p:nvSpPr>
        <p:spPr>
          <a:xfrm>
            <a:off x="2371240" y="436818"/>
            <a:ext cx="8338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Batch Distillation Process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5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ADDEF3-D01D-475E-958C-A9A045C75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5577-A5A6-4E22-8C6D-0D83460E07EC}" type="slidenum">
              <a:rPr lang="en-US" smtClean="0"/>
              <a:t>3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06E842-EE14-4092-A3DA-624510FBF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62" y="281068"/>
            <a:ext cx="6317982" cy="102850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D3494AA-ACA9-4FE3-90A6-E793B29664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38" r="4250"/>
          <a:stretch/>
        </p:blipFill>
        <p:spPr>
          <a:xfrm>
            <a:off x="6912244" y="174575"/>
            <a:ext cx="5129939" cy="41774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D85C359-DB63-4B69-AFF7-C56A793A7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62" y="1464232"/>
            <a:ext cx="6317982" cy="173693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F2BC82D-0DED-4873-A361-5BAB69658F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616" y="3447973"/>
            <a:ext cx="56483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88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88F37-3473-4F4F-80B5-6A788D6F0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 versus Velocity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242EF5-D821-43DD-9467-82DC8D42E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5577-A5A6-4E22-8C6D-0D83460E07EC}" type="slidenum">
              <a:rPr lang="en-US" smtClean="0"/>
              <a:t>4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ECFCF6-2EEA-4225-89C5-01106A84BE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14" r="18351" b="1943"/>
          <a:stretch/>
        </p:blipFill>
        <p:spPr>
          <a:xfrm>
            <a:off x="2778710" y="1453886"/>
            <a:ext cx="5148899" cy="513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31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74F8D-B37F-4D1B-B283-7240CDDBB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Earthquake-Resistant Building Design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4CBEEB-6A2A-488D-867A-329F282C5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5577-A5A6-4E22-8C6D-0D83460E07EC}" type="slidenum">
              <a:rPr lang="en-US" smtClean="0"/>
              <a:t>5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ABC0AD-CA5F-462F-A87D-30A0D8CEE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43" y="1493567"/>
            <a:ext cx="6101144" cy="29048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CFD5D8D-4E81-48A9-A6AD-32FAAB913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452" y="1493567"/>
            <a:ext cx="54864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77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F34347-6F85-4BF1-96D1-17C0671F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5577-A5A6-4E22-8C6D-0D83460E07EC}" type="slidenum">
              <a:rPr lang="en-US" smtClean="0"/>
              <a:t>6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72A0E1-79B2-4C3A-B0CE-A63DEEA2D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27" y="149225"/>
            <a:ext cx="9477829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660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BF03B-2F8C-40CD-BA9F-D11352B5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Environment Database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0399CC-CC28-4D7F-B6A4-48A5D9BD6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5577-A5A6-4E22-8C6D-0D83460E07EC}" type="slidenum">
              <a:rPr lang="en-US" smtClean="0"/>
              <a:t>7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372122-C221-454D-B4A6-0D2CBFB4A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356" y="1554283"/>
            <a:ext cx="8397844" cy="246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03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790965-1518-4FF6-9877-9B93CD797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5577-A5A6-4E22-8C6D-0D83460E07EC}" type="slidenum">
              <a:rPr lang="en-US" smtClean="0"/>
              <a:t>8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E6B69D-485C-449D-B1CA-B43B35C6D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687" y="136525"/>
            <a:ext cx="7719107" cy="35797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401A4F9-AC64-437A-8943-FF96DECB1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586" y="3158436"/>
            <a:ext cx="5912622" cy="369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38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1F355-6715-4BB6-8754-6C4C1A7D0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of an Irrigation Channel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D6B01B-0392-44A5-96E2-D64C1E0A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5577-A5A6-4E22-8C6D-0D83460E07EC}" type="slidenum">
              <a:rPr lang="en-US" smtClean="0"/>
              <a:t>9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919F40-2E9F-452E-959B-BA3426C472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88" t="28034" r="10677"/>
          <a:stretch/>
        </p:blipFill>
        <p:spPr>
          <a:xfrm>
            <a:off x="0" y="1690688"/>
            <a:ext cx="9720788" cy="17383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E9305F8-0E6A-4FB0-94DA-83BBFB5B1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079" y="3535551"/>
            <a:ext cx="7229168" cy="271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21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3752</TotalTime>
  <Words>35</Words>
  <Application>Microsoft Office PowerPoint</Application>
  <PresentationFormat>宽屏</PresentationFormat>
  <Paragraphs>18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Arial</vt:lpstr>
      <vt:lpstr>Calibri</vt:lpstr>
      <vt:lpstr>Calibri Light</vt:lpstr>
      <vt:lpstr>Times New Roman</vt:lpstr>
      <vt:lpstr>Office Theme</vt:lpstr>
      <vt:lpstr>MATLAB 与工程应用</vt:lpstr>
      <vt:lpstr>PowerPoint 演示文稿</vt:lpstr>
      <vt:lpstr>PowerPoint 演示文稿</vt:lpstr>
      <vt:lpstr>Height versus Velocity</vt:lpstr>
      <vt:lpstr>Earthquake-Resistant Building Design</vt:lpstr>
      <vt:lpstr>PowerPoint 演示文稿</vt:lpstr>
      <vt:lpstr>An Environment Database</vt:lpstr>
      <vt:lpstr>PowerPoint 演示文稿</vt:lpstr>
      <vt:lpstr>Optimization of an Irrigation Channel</vt:lpstr>
      <vt:lpstr>PowerPoint 演示文稿</vt:lpstr>
      <vt:lpstr>Data Sorting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MATLAB</dc:title>
  <dc:creator>WeiweiYang</dc:creator>
  <cp:lastModifiedBy>艳 魏</cp:lastModifiedBy>
  <cp:revision>451</cp:revision>
  <cp:lastPrinted>2020-03-27T01:55:00Z</cp:lastPrinted>
  <dcterms:created xsi:type="dcterms:W3CDTF">2018-03-16T07:41:09Z</dcterms:created>
  <dcterms:modified xsi:type="dcterms:W3CDTF">2020-04-10T03:02:30Z</dcterms:modified>
</cp:coreProperties>
</file>