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530" r:id="rId5"/>
    <p:sldId id="544" r:id="rId6"/>
    <p:sldId id="547" r:id="rId7"/>
    <p:sldId id="5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2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54" y="3045516"/>
            <a:ext cx="11943644" cy="1481328"/>
          </a:xfrm>
        </p:spPr>
        <p:txBody>
          <a:bodyPr/>
          <a:lstStyle/>
          <a:p>
            <a:r>
              <a:rPr lang="en-US" sz="4400" dirty="0"/>
              <a:t>CSC340 Project</a:t>
            </a:r>
            <a:br>
              <a:rPr lang="en-US" sz="4400" dirty="0"/>
            </a:br>
            <a:r>
              <a:rPr lang="en-US" sz="3600" dirty="0"/>
              <a:t>Greensboro Lawncare Company</a:t>
            </a:r>
            <a:br>
              <a:rPr lang="en-US" sz="4400" dirty="0"/>
            </a:br>
            <a:r>
              <a:rPr lang="en-US" sz="2800" dirty="0"/>
              <a:t>(GLC)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OP-10</a:t>
            </a:r>
          </a:p>
          <a:p>
            <a:r>
              <a:rPr lang="en-US" dirty="0"/>
              <a:t>Juan Jimenez, Sammy Arreaza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GLC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Web-Based App designed to simulate a lawncare company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Offers four different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Flexible Service Plans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Basic/Simple layout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User Friendly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 descr="A logo for a lawn care company&#10;&#10;AI-generated content may be incorrect.">
            <a:extLst>
              <a:ext uri="{FF2B5EF4-FFF2-40B4-BE49-F238E27FC236}">
                <a16:creationId xmlns:a16="http://schemas.microsoft.com/office/drawing/2014/main" id="{FC3D55F2-6D9C-11FA-6FEA-ABA8E7936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60" y="1282367"/>
            <a:ext cx="4955073" cy="42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19C8-6546-D02A-B87F-BEF5A95D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FEBB-F10D-F03B-BA00-53CC42B5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37" y="1230629"/>
            <a:ext cx="3751326" cy="751524"/>
          </a:xfrm>
        </p:spPr>
        <p:txBody>
          <a:bodyPr/>
          <a:lstStyle/>
          <a:p>
            <a:r>
              <a:rPr lang="en-US" dirty="0"/>
              <a:t>Provider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FF4E9-D093-A3CD-27EA-602EB4533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215" y="3053238"/>
            <a:ext cx="4363260" cy="7515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Add/Delete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Modify Existing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View Customer Info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Reply to Reviews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Profile Info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 descr="A logo on a green field&#10;&#10;AI-generated content may be incorrect.">
            <a:extLst>
              <a:ext uri="{FF2B5EF4-FFF2-40B4-BE49-F238E27FC236}">
                <a16:creationId xmlns:a16="http://schemas.microsoft.com/office/drawing/2014/main" id="{D877CF5D-0A5D-0279-8B59-704E4691E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435" y="2458398"/>
            <a:ext cx="6461447" cy="26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0818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EE617-98E6-3D21-8748-A95274BD2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8C7A-CF47-CAB9-544D-4E8C652C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737" y="1230629"/>
            <a:ext cx="3751326" cy="751524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77E6C-D680-AAF0-BEC6-EA61AD7F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215" y="3053238"/>
            <a:ext cx="4363260" cy="279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View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Select Services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View Cart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Checkout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Leave Review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Profile Info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5" descr="A logo on a green field&#10;&#10;AI-generated content may be incorrect.">
            <a:extLst>
              <a:ext uri="{FF2B5EF4-FFF2-40B4-BE49-F238E27FC236}">
                <a16:creationId xmlns:a16="http://schemas.microsoft.com/office/drawing/2014/main" id="{2F8CBE0B-0088-2EC0-49C6-8E8CF8CFF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308" y="2458397"/>
            <a:ext cx="6503402" cy="26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6358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90207e1-112b-47cc-80fd-f77a08d17ea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039DD5A91A5043BBEB61B34975BF08" ma:contentTypeVersion="11" ma:contentTypeDescription="Create a new document." ma:contentTypeScope="" ma:versionID="66e9f50db60c3a62a531da9d66bc3e4c">
  <xsd:schema xmlns:xsd="http://www.w3.org/2001/XMLSchema" xmlns:xs="http://www.w3.org/2001/XMLSchema" xmlns:p="http://schemas.microsoft.com/office/2006/metadata/properties" xmlns:ns3="690207e1-112b-47cc-80fd-f77a08d17ea7" targetNamespace="http://schemas.microsoft.com/office/2006/metadata/properties" ma:root="true" ma:fieldsID="4b5c183bde35d5dcf87dc101bc8b5740" ns3:_="">
    <xsd:import namespace="690207e1-112b-47cc-80fd-f77a08d17e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0207e1-112b-47cc-80fd-f77a08d17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purl.org/dc/elements/1.1/"/>
    <ds:schemaRef ds:uri="http://schemas.microsoft.com/office/2006/metadata/properties"/>
    <ds:schemaRef ds:uri="http://www.w3.org/XML/1998/namespace"/>
    <ds:schemaRef ds:uri="690207e1-112b-47cc-80fd-f77a08d17ea7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CAA3B6-D71C-4BCB-BC15-9DFE476D1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0207e1-112b-47cc-80fd-f77a08d17e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44</TotalTime>
  <Words>67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Courier New</vt:lpstr>
      <vt:lpstr>Segoe UI Light</vt:lpstr>
      <vt:lpstr>Tw Cen MT</vt:lpstr>
      <vt:lpstr>Wingdings</vt:lpstr>
      <vt:lpstr>Office Theme</vt:lpstr>
      <vt:lpstr>CSC340 Project Greensboro Lawncare Company (GLC) </vt:lpstr>
      <vt:lpstr>GLC</vt:lpstr>
      <vt:lpstr>Provider</vt:lpstr>
      <vt:lpstr>Customer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Jimenez-Mora</dc:creator>
  <cp:lastModifiedBy>Juan Jimenez-Mora</cp:lastModifiedBy>
  <cp:revision>1</cp:revision>
  <dcterms:created xsi:type="dcterms:W3CDTF">2025-09-24T22:27:51Z</dcterms:created>
  <dcterms:modified xsi:type="dcterms:W3CDTF">2025-09-24T23:12:38Z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0x010100FD039DD5A91A5043BBEB61B34975BF08</vt:lpwstr>
  </property>
</Properties>
</file>