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ink/ink5.xml" ContentType="application/inkml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2" r:id="rId9"/>
    <p:sldId id="285" r:id="rId10"/>
    <p:sldId id="284" r:id="rId11"/>
    <p:sldId id="283" r:id="rId12"/>
    <p:sldId id="286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13/05/2022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3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24575,'1'0'0,"0"0"0,0 0 0,0 1 0,0-1 0,0 0 0,0 1 0,-1-1 0,1 1 0,0-1 0,0 1 0,-1 0 0,1-1 0,0 1 0,-1 0 0,1-1 0,0 1 0,-1 0 0,1 0 0,-1 0 0,1 0 0,-1-1 0,0 1 0,1 0 0,-1 1 0,9 28 0,-7-21 0,7 26 0,-2 0 0,-2 1 0,2 48 0,-9 113 0,0-73 0,2 810 0,1-909 0,2-1 0,0-1 0,2 1 0,0 0 0,12 29 0,-10-30 0,-6-21 0,0 1 0,0-1 0,-1 1 0,1 0 0,-1-1 0,0 1 0,0 0 0,0-1 0,0 1 0,0-1 0,0 1 0,-1 3 0,0-6 0,1 1 0,-1 0 0,0 0 0,1 0 0,-1 0 0,0-1 0,1 1 0,-1 0 0,0-1 0,0 1 0,0 0 0,0-1 0,1 1 0,-1-1 0,0 1 0,0-1 0,0 0 0,0 1 0,0-1 0,0 0 0,0 0 0,0 0 0,0 0 0,0 0 0,0 0 0,0 0 0,0 0 0,0 0 0,0 0 0,0 0 0,0-1 0,0 1 0,0 0 0,-2-1 0,-10-4 0,-1-1 0,1 0 0,1 0 0,-1-2 0,1 1 0,0-1 0,1-1 0,0 0 0,0-1 0,-10-11 0,-35-30 0,44 41 0,1 0 0,0-1 0,0 0 0,-10-15 0,19 23 0,4 3 0,10 8 0,16 15 0,-15-12 0,1 0 0,0-1 0,0-1 0,1 0 0,0-1 0,1-1 0,0 0 0,0-1 0,0-1 0,1 0 0,-1-1 0,1-1 0,0-1 0,23 1 0,-34-4 0,0 0 0,0 0 0,0 0 0,0-1 0,0 0 0,0 0 0,-1-1 0,1 1 0,-1-1 0,0 0 0,0-1 0,0 1 0,0-1 0,0 0 0,-1 0 0,1-1 0,-1 1 0,-1-1 0,1 0 0,0 0 0,2-7 0,7-9 0,-2-2 0,0 0 0,13-40 0,-13 25-1365,-4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33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24575,'2'0'0,"-1"1"0,1 0 0,-1 0 0,1 0 0,-1 0 0,0 0 0,1 0 0,-1 0 0,0 1 0,0-1 0,0 0 0,0 1 0,0-1 0,0 1 0,0-1 0,0 1 0,-1-1 0,1 1 0,0 0 0,-1-1 0,0 1 0,1 0 0,-1 2 0,3 4 0,11 39 0,-2 1 0,-2 0 0,-2 1 0,2 61 0,-9 206 0,-4-145 0,2-73 0,2 106 0,4-167 0,0 1 0,12 36 0,3 19 0,16 69 0,-20-105 0,14 114 0,-30-167 0,1-1 0,-1 1 0,0 0 0,0 0 0,-1-1 0,1 1 0,-1 0 0,0 0 0,0-1 0,0 1 0,0-1 0,-3 6 0,3-7 0,-1 0 0,0 0 0,0 0 0,1-1 0,-1 1 0,0 0 0,0-1 0,-1 1 0,1-1 0,0 0 0,0 0 0,-1 0 0,1 0 0,-1 0 0,1 0 0,-1-1 0,1 1 0,-1-1 0,-3 1 0,-6-1 0,-1 0 0,0-1 0,1 0 0,-1-1 0,1 0 0,-1-1 0,1 0 0,0-1 0,0-1 0,0 0 0,1 0 0,0-1 0,0 0 0,0-1 0,-14-13 0,-12-10 0,1-2 0,-53-63 0,84 90 0,-11-16 0,17 13 0,12 4 0,-4 5 0,-1 0 0,0 1 0,1 0 0,-1 0 0,0 1 0,0 0 0,0 0 0,-1 1 0,9 5 0,5 4 0,38 30 0,-40-27 0,98 78 0,-95-79 0,0-1 0,0-1 0,42 17 0,-61-29 0,-1-1 0,1 1 0,-1-1 0,1 1 0,0-1 0,-1 0 0,1 0 0,-1 0 0,1 0 0,0-1 0,-1 1 0,1-1 0,-1 0 0,1 1 0,-1-1 0,1 0 0,-1 0 0,0-1 0,1 1 0,-1 0 0,0-1 0,0 0 0,0 1 0,0-1 0,0 0 0,-1 0 0,4-4 0,4-6 0,0-1 0,0-1 0,10-21 0,-10 18 0,92-146-1365,-89 147-5461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3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24575,'0'1122'0,"2"-1007"0,20 125 0,-19-218 0,1 0 0,1 0 0,12 30 0,-14-43 0,1 0 0,1 0 0,-1-1 0,1 1 0,1-1 0,-1 0 0,2 0 0,-1-1 0,13 12 0,-226-202 0,195 171 0,18 14 0,30 24 0,-16-11 0,-11-8 0,1-1 0,1 0 0,-1-1 0,1-1 0,0 0 0,0 0 0,0-1 0,13 3 0,-19-6 0,0 1 0,0 0 0,0-1 0,0 0 0,0-1 0,0 1 0,0-1 0,0 0 0,0 0 0,0 0 0,0 0 0,-1-1 0,1 0 0,0 0 0,-1-1 0,0 1 0,1-1 0,-1 0 0,0 0 0,6-7 0,18-24 43,-1-1 0,30-54-1,15-20-1535,-46 76-5333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6:3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07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2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0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83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13/05/2022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customXml" Target="../ink/ink2.xml"/><Relationship Id="rId4" Type="http://schemas.openxmlformats.org/officeDocument/2006/relationships/image" Target="../media/image1.jpeg"/><Relationship Id="rId9" Type="http://schemas.openxmlformats.org/officeDocument/2006/relationships/image" Target="../media/image14.png"/><Relationship Id="rId1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22.png"/><Relationship Id="rId4" Type="http://schemas.openxmlformats.org/officeDocument/2006/relationships/image" Target="../media/image1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Estrategia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 err="1"/>
              <a:t>Grúpo</a:t>
            </a:r>
            <a:r>
              <a:rPr lang="es-ES" sz="23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Requerimiento 1: Creamos una clase llamada </a:t>
            </a:r>
            <a:r>
              <a:rPr lang="es-ES" sz="2400" dirty="0" err="1"/>
              <a:t>NoteSubject</a:t>
            </a:r>
            <a:r>
              <a:rPr lang="es-ES" sz="2400" dirty="0"/>
              <a:t>, la cual tenia los atributos </a:t>
            </a:r>
            <a:r>
              <a:rPr lang="es-ES" sz="2400" dirty="0" err="1"/>
              <a:t>nameNote</a:t>
            </a:r>
            <a:r>
              <a:rPr lang="es-ES" sz="2400" dirty="0"/>
              <a:t>, </a:t>
            </a:r>
            <a:r>
              <a:rPr lang="es-ES" sz="2400" dirty="0" err="1"/>
              <a:t>valueNote</a:t>
            </a:r>
            <a:r>
              <a:rPr lang="es-ES" sz="2400" dirty="0"/>
              <a:t>, </a:t>
            </a:r>
            <a:r>
              <a:rPr lang="es-ES" sz="2400" dirty="0" err="1"/>
              <a:t>nameSubject</a:t>
            </a:r>
            <a:r>
              <a:rPr lang="es-ES" sz="2400" dirty="0"/>
              <a:t>, </a:t>
            </a:r>
            <a:r>
              <a:rPr lang="es-ES" sz="2400" dirty="0" err="1"/>
              <a:t>creditSubject</a:t>
            </a:r>
            <a:r>
              <a:rPr lang="es-ES" sz="2400" dirty="0"/>
              <a:t> </a:t>
            </a:r>
          </a:p>
          <a:p>
            <a:pPr rtl="0"/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641B5-4598-8A65-EEA4-BBDB6BAC8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57" y="2203613"/>
            <a:ext cx="5514242" cy="24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291527" y="-1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038" y="60120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586" y="1712815"/>
            <a:ext cx="4403596" cy="4058751"/>
          </a:xfrm>
        </p:spPr>
        <p:txBody>
          <a:bodyPr rtlCol="0" anchor="t">
            <a:normAutofit fontScale="85000" lnSpcReduction="10000"/>
          </a:bodyPr>
          <a:lstStyle/>
          <a:p>
            <a:pPr marL="36900" lvl="0" indent="0" rtl="0">
              <a:buNone/>
            </a:pPr>
            <a:r>
              <a:rPr lang="es-ES" sz="2400" dirty="0"/>
              <a:t>Requerimiento 2: Pedimos al usuario que ingrese el id del estudiante a registrar notas.</a:t>
            </a:r>
          </a:p>
          <a:p>
            <a:pPr marL="36900" lvl="0" indent="0" rtl="0">
              <a:buNone/>
            </a:pPr>
            <a:r>
              <a:rPr lang="es-ES" sz="2400" dirty="0"/>
              <a:t>Después le pedimos los 3 nombres de las materias, sus respectivos créditos, los nombres de las notas y valor de cada una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Y hacemos el llamado del método que crea las notas en la matriz del estudiante con su respectiva coordenada</a:t>
            </a:r>
          </a:p>
          <a:p>
            <a:pPr rtl="0"/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C06CE6-3996-63BB-7D0E-999451F26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836295" y="-1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2296-6F06-800A-CF05-BEF03730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19737"/>
            <a:ext cx="9440034" cy="1828801"/>
          </a:xfrm>
        </p:spPr>
        <p:txBody>
          <a:bodyPr/>
          <a:lstStyle/>
          <a:p>
            <a:r>
              <a:rPr lang="es-CO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CDBB0-5312-C005-4239-5FF17BD8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CF85B-7B08-0D54-9F2A-F2579060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2" y="1036473"/>
            <a:ext cx="11822325" cy="23126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440547-2DCF-128C-CEA9-A8E9972D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2" y="3427065"/>
            <a:ext cx="11706997" cy="10498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383E02-54EF-150E-DA98-48CAF64C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92" y="4576350"/>
            <a:ext cx="11577757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9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 lnSpcReduction="10000"/>
          </a:bodyPr>
          <a:lstStyle/>
          <a:p>
            <a:pPr marL="36900" lvl="0" indent="0" rtl="0">
              <a:buNone/>
            </a:pPr>
            <a:r>
              <a:rPr lang="es-ES" sz="2400" dirty="0"/>
              <a:t>Requerimiento 3: Se hace un recorrido por la matriz de notas donde baja por cada columna y se suman las notas de cada materia a la variable promedio de cada materia y cada una se divide por la cantidad de notas sumadas.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Finalmente se hace un promedio ponderado de las notas</a:t>
            </a:r>
          </a:p>
          <a:p>
            <a:pPr rtl="0"/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4DA22B-737D-464B-2649-8E551B3EF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27" y="1191382"/>
            <a:ext cx="5791702" cy="10821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6AC2470A-FC50-2935-DE96-CBA8C2128ED0}"/>
                  </a:ext>
                </a:extLst>
              </p14:cNvPr>
              <p14:cNvContentPartPr/>
              <p14:nvPr/>
            </p14:nvContentPartPr>
            <p14:xfrm>
              <a:off x="1941928" y="1455590"/>
              <a:ext cx="176040" cy="6289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6AC2470A-FC50-2935-DE96-CBA8C2128E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2928" y="1446950"/>
                <a:ext cx="1936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8852565-7D91-CAE8-A374-58C77D43203B}"/>
                  </a:ext>
                </a:extLst>
              </p14:cNvPr>
              <p14:cNvContentPartPr/>
              <p14:nvPr/>
            </p14:nvContentPartPr>
            <p14:xfrm>
              <a:off x="3469768" y="1408790"/>
              <a:ext cx="246960" cy="6660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8852565-7D91-CAE8-A374-58C77D432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0768" y="1400150"/>
                <a:ext cx="2646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F9462BB-8ED6-A23E-3B6B-EE90CAE9BDD1}"/>
                  </a:ext>
                </a:extLst>
              </p14:cNvPr>
              <p14:cNvContentPartPr/>
              <p14:nvPr/>
            </p14:nvContentPartPr>
            <p14:xfrm>
              <a:off x="4852528" y="1511750"/>
              <a:ext cx="174600" cy="6084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F9462BB-8ED6-A23E-3B6B-EE90CAE9BD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3528" y="1502750"/>
                <a:ext cx="1922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14:cNvPr>
              <p14:cNvContentPartPr/>
              <p14:nvPr/>
            </p14:nvContentPartPr>
            <p14:xfrm>
              <a:off x="10142368" y="2911070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33368" y="290243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9F3FC1D4-786A-B1CF-79B4-B60FB8DC1F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034" y="3020609"/>
            <a:ext cx="5550199" cy="22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Habiendo calculado el promedio ponderado del estudiante tenemos que comprobar si pasó o no el semestre con un </a:t>
            </a:r>
            <a:r>
              <a:rPr lang="es-ES" sz="2400" dirty="0" err="1"/>
              <a:t>if</a:t>
            </a:r>
            <a:r>
              <a:rPr lang="es-ES" sz="2400" dirty="0"/>
              <a:t> donde compara si el promedio es mayor o menor a 3,5</a:t>
            </a:r>
          </a:p>
          <a:p>
            <a:pPr rtl="0"/>
            <a:endParaRPr lang="es-E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14:cNvPr>
              <p14:cNvContentPartPr/>
              <p14:nvPr/>
            </p14:nvContentPartPr>
            <p14:xfrm>
              <a:off x="10142368" y="2911070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33368" y="290207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1859FAD4-5646-AC4A-350A-0C20328C9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229" y="2242409"/>
            <a:ext cx="5934973" cy="13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2296-6F06-800A-CF05-BEF03730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19737"/>
            <a:ext cx="9440034" cy="1828801"/>
          </a:xfrm>
        </p:spPr>
        <p:txBody>
          <a:bodyPr/>
          <a:lstStyle/>
          <a:p>
            <a:r>
              <a:rPr lang="es-CO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CDBB0-5312-C005-4239-5FF17BD8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961E4-0164-6D1D-FB06-153563E2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2" y="880399"/>
            <a:ext cx="11206852" cy="49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3417" y="-1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Extensión #2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Requerimiento plus: Imprimimos la matriz de notas de un estudiante en la consola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En el </a:t>
            </a:r>
            <a:r>
              <a:rPr lang="es-ES" sz="2400" dirty="0" err="1"/>
              <a:t>main</a:t>
            </a:r>
            <a:r>
              <a:rPr lang="es-ES" sz="2400" dirty="0"/>
              <a:t> pedimos el id del estudiante</a:t>
            </a:r>
          </a:p>
          <a:p>
            <a:pPr rtl="0"/>
            <a:endParaRPr lang="es-E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14:cNvPr>
              <p14:cNvContentPartPr/>
              <p14:nvPr/>
            </p14:nvContentPartPr>
            <p14:xfrm>
              <a:off x="10142368" y="2911070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194D5EF-C599-BB9D-2F47-DA1D92F9B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33368" y="290207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0B256125-D05A-503B-4F1E-350699DC9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210" y="1887591"/>
            <a:ext cx="5524746" cy="1688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09CE74A-54F6-C1CC-B776-030D2FD0BA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944"/>
          <a:stretch/>
        </p:blipFill>
        <p:spPr>
          <a:xfrm>
            <a:off x="130629" y="3840993"/>
            <a:ext cx="5524746" cy="10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A30E40-3B88-E73C-B6C1-91747F76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9" y="806255"/>
            <a:ext cx="11446972" cy="52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5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{881483B3-8BF6-4F55-9018-4800E48C508E}tf55705232_win32</Template>
  <TotalTime>63</TotalTime>
  <Words>211</Words>
  <Application>Microsoft Office PowerPoint</Application>
  <PresentationFormat>Panorámica</PresentationFormat>
  <Paragraphs>27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Estrategia</vt:lpstr>
      <vt:lpstr>Extensión #2</vt:lpstr>
      <vt:lpstr>Extensión #2</vt:lpstr>
      <vt:lpstr>.</vt:lpstr>
      <vt:lpstr>Extensión #2</vt:lpstr>
      <vt:lpstr>Extensión #2</vt:lpstr>
      <vt:lpstr>.</vt:lpstr>
      <vt:lpstr>Extensión #2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</dc:title>
  <dc:creator>Juan Jose Diaz Parra</dc:creator>
  <cp:lastModifiedBy>Juan Jose Diaz Parra</cp:lastModifiedBy>
  <cp:revision>3</cp:revision>
  <dcterms:created xsi:type="dcterms:W3CDTF">2022-05-13T16:18:13Z</dcterms:created>
  <dcterms:modified xsi:type="dcterms:W3CDTF">2022-05-13T17:42:32Z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