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B2007-9637-1351-2125-96A91A22B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1A8616-BDEB-7F2B-CE7E-C897FCC60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E5526-BE92-FD6E-BF8B-E01FE9C8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4D10F2-F8DE-21B8-FF0A-93E7E96B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983BFF-C63E-D127-1B42-2744AF0D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46A8E-39D5-BA5C-6483-8523DA22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B1C911-0905-BDFA-9F32-1CBD77F03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D3EDC-F57C-D196-67E3-7C117F55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1C60C6-774E-84DF-EA7C-D95233EF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7AE7A-8BA5-E6A0-4024-7A3BC0F0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DA23BF-236D-9A41-6643-9704B3887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2723E1-8CDC-2AD0-996B-B8E989CD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726B4-B675-CC0B-67D3-69908FBB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A01903-3CB8-45C7-49D2-1920AAD5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94FD6-03F3-9A68-E689-15124F7B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5B687-2702-924C-087C-096B351D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A12AC-5877-63C6-AE02-E419FDC5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EBDFF-37C2-FC12-5A30-C94E603C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0AE39-717D-4A51-2790-1E30F3E6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CCB7E-B823-9664-EE72-4C65BDA4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2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B38BE-9842-7E52-4089-8CFAE23F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AB4C2-A73E-42FF-F5A3-1AEA450C7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F2EA1-120D-2EB7-9E04-CB15F2BE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AD664-3B4D-E5DA-949C-61EC6C6F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8D299-D27B-AA5C-E116-9DAADAC5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E3959-5041-291A-00F6-A7115241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D19B5-BF47-E69E-BA48-F7B5D23BA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70F8C4-5A7D-2728-0138-9C8646F6D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9DEDA6-6CEE-C84E-2725-35CAB72B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7902DA-D7CD-3398-592E-DE0EFC57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609E91-047A-EF81-6087-B63102B4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BB3D0-C986-979C-35FE-BD754E36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46AFA-E024-BE61-648B-5C1151B5C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2F97A3-7DB0-1ED7-83C3-EFB5131FD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E75C02-45FD-BC5D-89C0-60B2DB327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E699BA-40CF-5195-E94B-E4A06F7A1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287A21-20BA-5557-A7CB-21FBD5DD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B77F3-CF99-808C-7C91-E62B02AE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5AF943-2742-F0EC-3A44-FC019A3B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44304-F61A-3EEC-424D-E47AC147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B992A8-2ED7-7AE6-F619-C70601E8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6AAE01-B1FB-2B45-013A-BA140F9A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F723A4-503E-2849-85F3-4B43FB7E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5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248180-235B-A4C1-3E36-907DB53B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A67FD7-868A-24E1-08A7-6253A82B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32178E-6950-7FDD-4931-D5F05087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8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705A7-E8D9-9D13-8C3F-3F78A959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71D42-96AE-3AD7-E2AB-95A78ACF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422DF-76FD-04DD-249F-A08415081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267E4D-BF1D-D8AD-228D-17F3FE66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BC1847-BC57-20C4-CDFC-4F0E8999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36B29A-7041-45C2-F368-C2A7EB9E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EE197-246D-A1C1-543E-49E7E50B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0E29CB-CA2D-5BE2-2220-C83D9E25D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EBE502-41F7-805C-2856-3BE7EBC64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61F0E-D803-635D-9ACF-B51DDBB2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855D49-C405-440F-2B2E-48EEB4FB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95511E-1E80-C0F7-FC39-78E25C46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5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0B14BA-0AD5-0E01-88B8-C98F06D3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625FA8-90A7-B8A7-F533-4229275F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756C7-44A6-62E2-A0C9-20B812056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053C-A168-40F1-A832-7BAFBE154D6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A8A28E-2848-996D-DCE8-F54FD8E92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16AEE-F8BE-47AD-6FE3-298CAF0CE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FAED-502B-4808-840B-ECC5A0B801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7D734-B9D7-3618-CD46-AEE920A25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5135"/>
            <a:ext cx="9144000" cy="1007730"/>
          </a:xfrm>
        </p:spPr>
        <p:txBody>
          <a:bodyPr/>
          <a:lstStyle/>
          <a:p>
            <a:r>
              <a:rPr lang="es-CO" dirty="0" err="1"/>
              <a:t>Normalizacion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6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png">
            <a:extLst>
              <a:ext uri="{FF2B5EF4-FFF2-40B4-BE49-F238E27FC236}">
                <a16:creationId xmlns:a16="http://schemas.microsoft.com/office/drawing/2014/main" id="{1D59B65B-A49C-B490-494D-AEFFA4879221}"/>
              </a:ext>
            </a:extLst>
          </p:cNvPr>
          <p:cNvPicPr/>
          <p:nvPr/>
        </p:nvPicPr>
        <p:blipFill rotWithShape="1">
          <a:blip r:embed="rId2"/>
          <a:srcRect l="2574" t="9437" r="81126" b="51720"/>
          <a:stretch/>
        </p:blipFill>
        <p:spPr>
          <a:xfrm>
            <a:off x="329609" y="382771"/>
            <a:ext cx="3147238" cy="1956392"/>
          </a:xfrm>
          <a:prstGeom prst="rect">
            <a:avLst/>
          </a:prstGeom>
          <a:ln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98A02C-1740-8BBC-1956-DAE4E1A2777E}"/>
              </a:ext>
            </a:extLst>
          </p:cNvPr>
          <p:cNvSpPr txBox="1"/>
          <p:nvPr/>
        </p:nvSpPr>
        <p:spPr>
          <a:xfrm>
            <a:off x="3742660" y="382771"/>
            <a:ext cx="30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1NF:</a:t>
            </a:r>
          </a:p>
          <a:p>
            <a:r>
              <a:rPr lang="es-CO" dirty="0"/>
              <a:t>ATOMICOS?: CUMPLE</a:t>
            </a:r>
          </a:p>
          <a:p>
            <a:r>
              <a:rPr lang="en-US" dirty="0"/>
              <a:t>SIN REDUNDANCIA?: CUMPLE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79BA97-2B88-991D-C13E-9D01B86FA687}"/>
              </a:ext>
            </a:extLst>
          </p:cNvPr>
          <p:cNvSpPr txBox="1"/>
          <p:nvPr/>
        </p:nvSpPr>
        <p:spPr>
          <a:xfrm>
            <a:off x="6797748" y="372137"/>
            <a:ext cx="17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2NF:</a:t>
            </a:r>
          </a:p>
          <a:p>
            <a:r>
              <a:rPr lang="es-CO" dirty="0"/>
              <a:t>1NF?: CUMPLE</a:t>
            </a:r>
          </a:p>
          <a:p>
            <a:r>
              <a:rPr lang="en-US" dirty="0"/>
              <a:t>DFC?: CUMPLE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478C35-49ED-20A3-E36D-883160CF0100}"/>
              </a:ext>
            </a:extLst>
          </p:cNvPr>
          <p:cNvSpPr txBox="1"/>
          <p:nvPr/>
        </p:nvSpPr>
        <p:spPr>
          <a:xfrm>
            <a:off x="8672621" y="382771"/>
            <a:ext cx="236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3NF:</a:t>
            </a:r>
          </a:p>
          <a:p>
            <a:r>
              <a:rPr lang="es-CO" dirty="0"/>
              <a:t>2NF?: CUMPLE</a:t>
            </a:r>
          </a:p>
          <a:p>
            <a:r>
              <a:rPr lang="es-CO" dirty="0"/>
              <a:t>N</a:t>
            </a:r>
            <a:r>
              <a:rPr lang="en-US" dirty="0"/>
              <a:t>O DFT ?: NO CUMPLE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B7ECE2-8D2E-B46C-6BD0-E6D2E5010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41" t="39225" r="32326" b="26511"/>
          <a:stretch/>
        </p:blipFill>
        <p:spPr>
          <a:xfrm>
            <a:off x="531628" y="3294999"/>
            <a:ext cx="2743200" cy="32770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3ADB741-083A-28E1-FAA0-32ECCEECC207}"/>
              </a:ext>
            </a:extLst>
          </p:cNvPr>
          <p:cNvSpPr txBox="1"/>
          <p:nvPr/>
        </p:nvSpPr>
        <p:spPr>
          <a:xfrm>
            <a:off x="3742660" y="4012017"/>
            <a:ext cx="30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1NF:</a:t>
            </a:r>
          </a:p>
          <a:p>
            <a:r>
              <a:rPr lang="es-CO" dirty="0"/>
              <a:t>ATOMICOS?: CUMPLE</a:t>
            </a:r>
          </a:p>
          <a:p>
            <a:r>
              <a:rPr lang="en-US" dirty="0"/>
              <a:t>SIN REDUNDANCIA?: CUMPLE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199C46-BA6B-3443-F7CB-67C328B6D871}"/>
              </a:ext>
            </a:extLst>
          </p:cNvPr>
          <p:cNvSpPr txBox="1"/>
          <p:nvPr/>
        </p:nvSpPr>
        <p:spPr>
          <a:xfrm>
            <a:off x="6797748" y="4001383"/>
            <a:ext cx="17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2NF:</a:t>
            </a:r>
          </a:p>
          <a:p>
            <a:r>
              <a:rPr lang="es-CO" dirty="0"/>
              <a:t>1NF?: CUMPLE</a:t>
            </a:r>
          </a:p>
          <a:p>
            <a:r>
              <a:rPr lang="en-US" dirty="0"/>
              <a:t>DFC?: CUMPLE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77C7E6-CC6F-3E99-B307-D37C6256E051}"/>
              </a:ext>
            </a:extLst>
          </p:cNvPr>
          <p:cNvSpPr txBox="1"/>
          <p:nvPr/>
        </p:nvSpPr>
        <p:spPr>
          <a:xfrm>
            <a:off x="8672621" y="4012017"/>
            <a:ext cx="1981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3NF:</a:t>
            </a:r>
          </a:p>
          <a:p>
            <a:r>
              <a:rPr lang="es-CO" dirty="0"/>
              <a:t>2NF?: CUMPLE</a:t>
            </a:r>
          </a:p>
          <a:p>
            <a:r>
              <a:rPr lang="es-CO" dirty="0"/>
              <a:t>N</a:t>
            </a:r>
            <a:r>
              <a:rPr lang="en-US" dirty="0"/>
              <a:t>O DFT?: CUMPLE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849E9D-0E1D-8DA9-8387-017BED9E7A37}"/>
              </a:ext>
            </a:extLst>
          </p:cNvPr>
          <p:cNvSpPr txBox="1"/>
          <p:nvPr/>
        </p:nvSpPr>
        <p:spPr>
          <a:xfrm>
            <a:off x="981739" y="2661317"/>
            <a:ext cx="305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NORMALIZAR</a:t>
            </a:r>
            <a:endParaRPr lang="en-U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C82F4C1-C401-FF9B-7149-C595BDD32A3E}"/>
              </a:ext>
            </a:extLst>
          </p:cNvPr>
          <p:cNvCxnSpPr>
            <a:stCxn id="6" idx="2"/>
          </p:cNvCxnSpPr>
          <p:nvPr/>
        </p:nvCxnSpPr>
        <p:spPr>
          <a:xfrm>
            <a:off x="1903228" y="2339163"/>
            <a:ext cx="0" cy="29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F45464-7CE9-4B83-B7A6-E656F57436C9}"/>
              </a:ext>
            </a:extLst>
          </p:cNvPr>
          <p:cNvCxnSpPr/>
          <p:nvPr/>
        </p:nvCxnSpPr>
        <p:spPr>
          <a:xfrm>
            <a:off x="1949302" y="3044458"/>
            <a:ext cx="0" cy="29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0DC69797-2342-9317-442A-165DA3814CD4}"/>
              </a:ext>
            </a:extLst>
          </p:cNvPr>
          <p:cNvPicPr/>
          <p:nvPr/>
        </p:nvPicPr>
        <p:blipFill rotWithShape="1">
          <a:blip r:embed="rId2"/>
          <a:srcRect l="33247" t="12244" r="50453" b="58413"/>
          <a:stretch/>
        </p:blipFill>
        <p:spPr>
          <a:xfrm>
            <a:off x="329609" y="691116"/>
            <a:ext cx="3147238" cy="1477925"/>
          </a:xfrm>
          <a:prstGeom prst="rect">
            <a:avLst/>
          </a:prstGeom>
          <a:ln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07857A-0C19-098A-3C6D-70A235739005}"/>
              </a:ext>
            </a:extLst>
          </p:cNvPr>
          <p:cNvSpPr txBox="1"/>
          <p:nvPr/>
        </p:nvSpPr>
        <p:spPr>
          <a:xfrm>
            <a:off x="3848986" y="935664"/>
            <a:ext cx="30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1NF:</a:t>
            </a:r>
          </a:p>
          <a:p>
            <a:r>
              <a:rPr lang="es-CO" dirty="0"/>
              <a:t>ATOMICOS?: CUMPLE</a:t>
            </a:r>
          </a:p>
          <a:p>
            <a:r>
              <a:rPr lang="en-US" dirty="0"/>
              <a:t>SIN REDUNDANCIA?: CUMPLE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ACCAFF-1ECB-1A81-CF03-8608E063C756}"/>
              </a:ext>
            </a:extLst>
          </p:cNvPr>
          <p:cNvSpPr txBox="1"/>
          <p:nvPr/>
        </p:nvSpPr>
        <p:spPr>
          <a:xfrm>
            <a:off x="6904074" y="925030"/>
            <a:ext cx="17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2NF:</a:t>
            </a:r>
          </a:p>
          <a:p>
            <a:r>
              <a:rPr lang="es-CO" dirty="0"/>
              <a:t>1NF?: CUMPLE</a:t>
            </a:r>
          </a:p>
          <a:p>
            <a:r>
              <a:rPr lang="en-US" dirty="0"/>
              <a:t>DFC?: CUMPLE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CB3316-F8EF-2DD9-EDAF-B5D430A4A7C6}"/>
              </a:ext>
            </a:extLst>
          </p:cNvPr>
          <p:cNvSpPr txBox="1"/>
          <p:nvPr/>
        </p:nvSpPr>
        <p:spPr>
          <a:xfrm>
            <a:off x="8778947" y="935664"/>
            <a:ext cx="236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3NF:</a:t>
            </a:r>
          </a:p>
          <a:p>
            <a:r>
              <a:rPr lang="es-CO" dirty="0"/>
              <a:t>2NF?: CUMPLE</a:t>
            </a:r>
          </a:p>
          <a:p>
            <a:r>
              <a:rPr lang="es-CO" dirty="0"/>
              <a:t>N</a:t>
            </a:r>
            <a:r>
              <a:rPr lang="en-US" dirty="0"/>
              <a:t>O DFT ?: CUMPLE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3B778497-B623-E432-FAF0-8E6A67023C5E}"/>
              </a:ext>
            </a:extLst>
          </p:cNvPr>
          <p:cNvPicPr/>
          <p:nvPr/>
        </p:nvPicPr>
        <p:blipFill rotWithShape="1">
          <a:blip r:embed="rId2"/>
          <a:srcRect l="33700" t="71424" r="50000" b="-766"/>
          <a:stretch/>
        </p:blipFill>
        <p:spPr>
          <a:xfrm>
            <a:off x="329609" y="2690037"/>
            <a:ext cx="3147238" cy="1477925"/>
          </a:xfrm>
          <a:prstGeom prst="rect">
            <a:avLst/>
          </a:prstGeom>
          <a:ln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6F8035-720A-6211-A4E0-DD87AE0896A7}"/>
              </a:ext>
            </a:extLst>
          </p:cNvPr>
          <p:cNvSpPr txBox="1"/>
          <p:nvPr/>
        </p:nvSpPr>
        <p:spPr>
          <a:xfrm>
            <a:off x="3848986" y="2967335"/>
            <a:ext cx="30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1NF:</a:t>
            </a:r>
          </a:p>
          <a:p>
            <a:r>
              <a:rPr lang="es-CO" dirty="0"/>
              <a:t>ATOMICOS?: CUMPLE</a:t>
            </a:r>
          </a:p>
          <a:p>
            <a:r>
              <a:rPr lang="en-US" dirty="0"/>
              <a:t>SIN REDUNDANCIA?: CUMPLE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C63E1D-82BD-4560-397A-9E10710E5666}"/>
              </a:ext>
            </a:extLst>
          </p:cNvPr>
          <p:cNvSpPr txBox="1"/>
          <p:nvPr/>
        </p:nvSpPr>
        <p:spPr>
          <a:xfrm>
            <a:off x="6904074" y="2956701"/>
            <a:ext cx="17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2NF:</a:t>
            </a:r>
          </a:p>
          <a:p>
            <a:r>
              <a:rPr lang="es-CO" dirty="0"/>
              <a:t>1NF?: CUMPLE</a:t>
            </a:r>
          </a:p>
          <a:p>
            <a:r>
              <a:rPr lang="en-US" dirty="0"/>
              <a:t>DFC?: CUMPLE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210129-6CB4-1F9E-10CF-A0A53A877843}"/>
              </a:ext>
            </a:extLst>
          </p:cNvPr>
          <p:cNvSpPr txBox="1"/>
          <p:nvPr/>
        </p:nvSpPr>
        <p:spPr>
          <a:xfrm>
            <a:off x="8778947" y="2967335"/>
            <a:ext cx="236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3NF:</a:t>
            </a:r>
          </a:p>
          <a:p>
            <a:r>
              <a:rPr lang="es-CO" dirty="0"/>
              <a:t>2NF?: CUMPLE</a:t>
            </a:r>
          </a:p>
          <a:p>
            <a:r>
              <a:rPr lang="es-CO" dirty="0"/>
              <a:t>N</a:t>
            </a:r>
            <a:r>
              <a:rPr lang="en-US" dirty="0"/>
              <a:t>O DFT ?: CUMPLE</a:t>
            </a: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AC47299C-3075-C48A-4469-3FF73DFB0853}"/>
              </a:ext>
            </a:extLst>
          </p:cNvPr>
          <p:cNvPicPr/>
          <p:nvPr/>
        </p:nvPicPr>
        <p:blipFill rotWithShape="1">
          <a:blip r:embed="rId2"/>
          <a:srcRect l="58002" t="16677" r="29609" b="62425"/>
          <a:stretch/>
        </p:blipFill>
        <p:spPr>
          <a:xfrm>
            <a:off x="712381" y="4859079"/>
            <a:ext cx="2392326" cy="1052624"/>
          </a:xfrm>
          <a:prstGeom prst="rect">
            <a:avLst/>
          </a:prstGeom>
          <a:ln/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FA7C1C-AC98-3492-28E1-E5ADE4C09466}"/>
              </a:ext>
            </a:extLst>
          </p:cNvPr>
          <p:cNvSpPr txBox="1"/>
          <p:nvPr/>
        </p:nvSpPr>
        <p:spPr>
          <a:xfrm>
            <a:off x="3848985" y="4977738"/>
            <a:ext cx="502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Son llaves foráneas así que se hace la excepción y por ende cumplen con la tercera forma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9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997BF2F6-7DFF-B0BD-42F4-959444103A8F}"/>
              </a:ext>
            </a:extLst>
          </p:cNvPr>
          <p:cNvPicPr/>
          <p:nvPr/>
        </p:nvPicPr>
        <p:blipFill rotWithShape="1">
          <a:blip r:embed="rId2"/>
          <a:srcRect l="80744" t="1689" r="315" b="49761"/>
          <a:stretch/>
        </p:blipFill>
        <p:spPr>
          <a:xfrm>
            <a:off x="520995" y="265815"/>
            <a:ext cx="3402419" cy="2349794"/>
          </a:xfrm>
          <a:prstGeom prst="rect">
            <a:avLst/>
          </a:prstGeom>
          <a:ln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718E476-7F27-6786-4EE3-C6BC8D593077}"/>
              </a:ext>
            </a:extLst>
          </p:cNvPr>
          <p:cNvSpPr txBox="1"/>
          <p:nvPr/>
        </p:nvSpPr>
        <p:spPr>
          <a:xfrm>
            <a:off x="4898065" y="553744"/>
            <a:ext cx="30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1NF:</a:t>
            </a:r>
          </a:p>
          <a:p>
            <a:r>
              <a:rPr lang="es-CO" dirty="0"/>
              <a:t>ATOMICOS?: CUMPLE</a:t>
            </a:r>
          </a:p>
          <a:p>
            <a:r>
              <a:rPr lang="en-US" dirty="0"/>
              <a:t>SIN REDUNDANCIA?: CUMPLE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F29006-6F69-EC73-7FFC-BD8B2847C98C}"/>
              </a:ext>
            </a:extLst>
          </p:cNvPr>
          <p:cNvSpPr txBox="1"/>
          <p:nvPr/>
        </p:nvSpPr>
        <p:spPr>
          <a:xfrm>
            <a:off x="7953153" y="543110"/>
            <a:ext cx="17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2NF:</a:t>
            </a:r>
          </a:p>
          <a:p>
            <a:r>
              <a:rPr lang="es-CO" dirty="0"/>
              <a:t>1NF?: CUMPLE</a:t>
            </a:r>
          </a:p>
          <a:p>
            <a:r>
              <a:rPr lang="en-US" dirty="0"/>
              <a:t>DFC?: CUMPLE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CE6480-FB8B-A2F4-0606-989A45385397}"/>
              </a:ext>
            </a:extLst>
          </p:cNvPr>
          <p:cNvSpPr txBox="1"/>
          <p:nvPr/>
        </p:nvSpPr>
        <p:spPr>
          <a:xfrm>
            <a:off x="9828026" y="553744"/>
            <a:ext cx="236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3NF:</a:t>
            </a:r>
          </a:p>
          <a:p>
            <a:r>
              <a:rPr lang="es-CO" dirty="0"/>
              <a:t>2NF?: CUMPLE</a:t>
            </a:r>
          </a:p>
          <a:p>
            <a:r>
              <a:rPr lang="es-CO" dirty="0"/>
              <a:t>N</a:t>
            </a:r>
            <a:r>
              <a:rPr lang="en-US" dirty="0"/>
              <a:t>O DFT ?: NO CUMPLE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FCFCC3-1E18-65FA-DA75-243C8EA8B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93" t="41472" r="16569" b="45504"/>
          <a:stretch/>
        </p:blipFill>
        <p:spPr>
          <a:xfrm>
            <a:off x="966410" y="5794744"/>
            <a:ext cx="2511588" cy="10632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4A1C78-445D-4FC5-CDB0-461101367E08}"/>
              </a:ext>
            </a:extLst>
          </p:cNvPr>
          <p:cNvSpPr txBox="1"/>
          <p:nvPr/>
        </p:nvSpPr>
        <p:spPr>
          <a:xfrm>
            <a:off x="1098697" y="3031837"/>
            <a:ext cx="305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NORMALIZAR</a:t>
            </a:r>
            <a:endParaRPr lang="en-U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BC57C36-1D19-F8FE-F5BE-E8C693001C86}"/>
              </a:ext>
            </a:extLst>
          </p:cNvPr>
          <p:cNvCxnSpPr/>
          <p:nvPr/>
        </p:nvCxnSpPr>
        <p:spPr>
          <a:xfrm>
            <a:off x="2020186" y="2709683"/>
            <a:ext cx="0" cy="29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197A73B-955F-4C1F-C3C8-2BFB15E4C571}"/>
              </a:ext>
            </a:extLst>
          </p:cNvPr>
          <p:cNvCxnSpPr/>
          <p:nvPr/>
        </p:nvCxnSpPr>
        <p:spPr>
          <a:xfrm>
            <a:off x="2066260" y="3414978"/>
            <a:ext cx="0" cy="29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11AF46-F1BD-97D4-0ACD-CEF787A1CF8B}"/>
              </a:ext>
            </a:extLst>
          </p:cNvPr>
          <p:cNvSpPr txBox="1"/>
          <p:nvPr/>
        </p:nvSpPr>
        <p:spPr>
          <a:xfrm>
            <a:off x="4898065" y="4140460"/>
            <a:ext cx="30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1NF:</a:t>
            </a:r>
          </a:p>
          <a:p>
            <a:r>
              <a:rPr lang="es-CO" dirty="0"/>
              <a:t>ATOMICOS?: CUMPLE</a:t>
            </a:r>
          </a:p>
          <a:p>
            <a:r>
              <a:rPr lang="en-US" dirty="0"/>
              <a:t>SIN REDUNDANCIA?: CUMPLE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11FB22-C48B-548E-8180-301E1BA03223}"/>
              </a:ext>
            </a:extLst>
          </p:cNvPr>
          <p:cNvSpPr txBox="1"/>
          <p:nvPr/>
        </p:nvSpPr>
        <p:spPr>
          <a:xfrm>
            <a:off x="7953153" y="4129826"/>
            <a:ext cx="17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2NF:</a:t>
            </a:r>
          </a:p>
          <a:p>
            <a:r>
              <a:rPr lang="es-CO" dirty="0"/>
              <a:t>1NF?: CUMPLE</a:t>
            </a:r>
          </a:p>
          <a:p>
            <a:r>
              <a:rPr lang="en-US" dirty="0"/>
              <a:t>DFC?: CUMPLE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7D8BCE-6E7C-716D-E184-2D4380DC06E1}"/>
              </a:ext>
            </a:extLst>
          </p:cNvPr>
          <p:cNvSpPr txBox="1"/>
          <p:nvPr/>
        </p:nvSpPr>
        <p:spPr>
          <a:xfrm>
            <a:off x="9828026" y="4140460"/>
            <a:ext cx="236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3NF:</a:t>
            </a:r>
          </a:p>
          <a:p>
            <a:r>
              <a:rPr lang="es-CO" dirty="0"/>
              <a:t>2NF?: CUMPLE</a:t>
            </a:r>
          </a:p>
          <a:p>
            <a:r>
              <a:rPr lang="es-CO" dirty="0"/>
              <a:t>N</a:t>
            </a:r>
            <a:r>
              <a:rPr lang="en-US" dirty="0"/>
              <a:t>O DFT ?: CUMPLE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81B3F18-C8F6-8E32-2E6A-F55E605F3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56" t="38139" r="37209" b="39471"/>
          <a:stretch/>
        </p:blipFill>
        <p:spPr>
          <a:xfrm>
            <a:off x="581241" y="3781236"/>
            <a:ext cx="3047997" cy="19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3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DE37EF8-8200-A1CC-13EC-D0313B8DE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6" t="69637" r="37209" b="16507"/>
          <a:stretch/>
        </p:blipFill>
        <p:spPr>
          <a:xfrm>
            <a:off x="368591" y="2537225"/>
            <a:ext cx="4007394" cy="15988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6ED5A6A-8D4F-9B11-61FD-60DD14A2DDF5}"/>
              </a:ext>
            </a:extLst>
          </p:cNvPr>
          <p:cNvSpPr txBox="1"/>
          <p:nvPr/>
        </p:nvSpPr>
        <p:spPr>
          <a:xfrm>
            <a:off x="4654606" y="2807846"/>
            <a:ext cx="30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1NF:</a:t>
            </a:r>
          </a:p>
          <a:p>
            <a:r>
              <a:rPr lang="es-CO" dirty="0"/>
              <a:t>ATOMICOS?: CUMPLE</a:t>
            </a:r>
          </a:p>
          <a:p>
            <a:r>
              <a:rPr lang="en-US" dirty="0"/>
              <a:t>SIN REDUNDANCIA?: CUMPLE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DE833C-A4BB-13E9-2019-9EA3164615F7}"/>
              </a:ext>
            </a:extLst>
          </p:cNvPr>
          <p:cNvSpPr txBox="1"/>
          <p:nvPr/>
        </p:nvSpPr>
        <p:spPr>
          <a:xfrm>
            <a:off x="7709694" y="2797212"/>
            <a:ext cx="17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2NF:</a:t>
            </a:r>
          </a:p>
          <a:p>
            <a:r>
              <a:rPr lang="es-CO" dirty="0"/>
              <a:t>1NF?: CUMPLE</a:t>
            </a:r>
          </a:p>
          <a:p>
            <a:r>
              <a:rPr lang="en-US" dirty="0"/>
              <a:t>DFC?: CUMPLE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96ECA2-953C-8EBB-1BF9-24BF654E8F1F}"/>
              </a:ext>
            </a:extLst>
          </p:cNvPr>
          <p:cNvSpPr txBox="1"/>
          <p:nvPr/>
        </p:nvSpPr>
        <p:spPr>
          <a:xfrm>
            <a:off x="9584567" y="2807846"/>
            <a:ext cx="236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3NF:</a:t>
            </a:r>
          </a:p>
          <a:p>
            <a:r>
              <a:rPr lang="es-CO" dirty="0"/>
              <a:t>2NF?: CUMPLE</a:t>
            </a:r>
          </a:p>
          <a:p>
            <a:r>
              <a:rPr lang="es-CO" dirty="0"/>
              <a:t>N</a:t>
            </a:r>
            <a:r>
              <a:rPr lang="en-US" dirty="0"/>
              <a:t>O DFT ?: NO CUMPLE</a:t>
            </a:r>
          </a:p>
        </p:txBody>
      </p:sp>
    </p:spTree>
    <p:extLst>
      <p:ext uri="{BB962C8B-B14F-4D97-AF65-F5344CB8AC3E}">
        <p14:creationId xmlns:p14="http://schemas.microsoft.com/office/powerpoint/2010/main" val="70289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A82F-C321-5157-3C63-47AC1CA9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BASE DE DATOS NORMALIZADA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44E367-8AE6-EF67-F18B-B69B4AF90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39" b="20000"/>
          <a:stretch/>
        </p:blipFill>
        <p:spPr>
          <a:xfrm>
            <a:off x="0" y="1754372"/>
            <a:ext cx="12192000" cy="45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02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217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Normalizacion</vt:lpstr>
      <vt:lpstr>Presentación de PowerPoint</vt:lpstr>
      <vt:lpstr>Presentación de PowerPoint</vt:lpstr>
      <vt:lpstr>Presentación de PowerPoint</vt:lpstr>
      <vt:lpstr>Presentación de PowerPoint</vt:lpstr>
      <vt:lpstr>BASE DE DATOS NORMALIZADA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Normalizacion</dc:title>
  <dc:creator>Juan David Londoño Pinzón</dc:creator>
  <cp:lastModifiedBy>Juan David Londoño Pinzón</cp:lastModifiedBy>
  <cp:revision>1</cp:revision>
  <dcterms:created xsi:type="dcterms:W3CDTF">2023-05-12T01:45:44Z</dcterms:created>
  <dcterms:modified xsi:type="dcterms:W3CDTF">2023-05-12T03:40:06Z</dcterms:modified>
</cp:coreProperties>
</file>