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57" r:id="rId3"/>
    <p:sldId id="280" r:id="rId4"/>
    <p:sldId id="270" r:id="rId5"/>
    <p:sldId id="281" r:id="rId6"/>
    <p:sldId id="279" r:id="rId7"/>
    <p:sldId id="283" r:id="rId8"/>
    <p:sldId id="285" r:id="rId9"/>
    <p:sldId id="284" r:id="rId10"/>
    <p:sldId id="271" r:id="rId11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8BC61-AAEB-4491-8FB0-8F099E2E3C6C}" v="145" dt="2025-02-20T20:45:41.00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1"/>
    <p:restoredTop sz="94709"/>
  </p:normalViewPr>
  <p:slideViewPr>
    <p:cSldViewPr>
      <p:cViewPr varScale="1">
        <p:scale>
          <a:sx n="36" d="100"/>
          <a:sy n="36" d="100"/>
        </p:scale>
        <p:origin x="11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Patricia Segura" userId="86aaf597-8939-4b1e-ac8c-7036d4e14178" providerId="ADAL" clId="{3DE8BC61-AAEB-4491-8FB0-8F099E2E3C6C}"/>
    <pc:docChg chg="undo custSel addSld delSld modSld sldOrd">
      <pc:chgData name="Diana Patricia Segura" userId="86aaf597-8939-4b1e-ac8c-7036d4e14178" providerId="ADAL" clId="{3DE8BC61-AAEB-4491-8FB0-8F099E2E3C6C}" dt="2025-02-20T20:46:21.258" v="1122" actId="478"/>
      <pc:docMkLst>
        <pc:docMk/>
      </pc:docMkLst>
      <pc:sldChg chg="add del">
        <pc:chgData name="Diana Patricia Segura" userId="86aaf597-8939-4b1e-ac8c-7036d4e14178" providerId="ADAL" clId="{3DE8BC61-AAEB-4491-8FB0-8F099E2E3C6C}" dt="2025-02-20T17:44:28.646" v="2"/>
        <pc:sldMkLst>
          <pc:docMk/>
          <pc:sldMk cId="1772165544" sldId="266"/>
        </pc:sldMkLst>
      </pc:sldChg>
      <pc:sldChg chg="add del">
        <pc:chgData name="Diana Patricia Segura" userId="86aaf597-8939-4b1e-ac8c-7036d4e14178" providerId="ADAL" clId="{3DE8BC61-AAEB-4491-8FB0-8F099E2E3C6C}" dt="2025-02-20T17:45:21.116" v="5"/>
        <pc:sldMkLst>
          <pc:docMk/>
          <pc:sldMk cId="1662916072" sldId="267"/>
        </pc:sldMkLst>
      </pc:sldChg>
      <pc:sldChg chg="addSp delSp modSp mod modAnim">
        <pc:chgData name="Diana Patricia Segura" userId="86aaf597-8939-4b1e-ac8c-7036d4e14178" providerId="ADAL" clId="{3DE8BC61-AAEB-4491-8FB0-8F099E2E3C6C}" dt="2025-02-20T20:46:21.258" v="1122" actId="478"/>
        <pc:sldMkLst>
          <pc:docMk/>
          <pc:sldMk cId="3790849077" sldId="272"/>
        </pc:sldMkLst>
        <pc:spChg chg="mod">
          <ac:chgData name="Diana Patricia Segura" userId="86aaf597-8939-4b1e-ac8c-7036d4e14178" providerId="ADAL" clId="{3DE8BC61-AAEB-4491-8FB0-8F099E2E3C6C}" dt="2025-02-20T20:38:58.998" v="954" actId="14100"/>
          <ac:spMkLst>
            <pc:docMk/>
            <pc:sldMk cId="3790849077" sldId="272"/>
            <ac:spMk id="4" creationId="{E5737CE7-CEA9-FB2F-7DEE-AD67CF9E7ED4}"/>
          </ac:spMkLst>
        </pc:spChg>
        <pc:spChg chg="add mod">
          <ac:chgData name="Diana Patricia Segura" userId="86aaf597-8939-4b1e-ac8c-7036d4e14178" providerId="ADAL" clId="{3DE8BC61-AAEB-4491-8FB0-8F099E2E3C6C}" dt="2025-02-20T20:43:40.454" v="1119" actId="2711"/>
          <ac:spMkLst>
            <pc:docMk/>
            <pc:sldMk cId="3790849077" sldId="272"/>
            <ac:spMk id="6" creationId="{CF0CD331-90B8-74A1-CEC4-6F1E033C0B86}"/>
          </ac:spMkLst>
        </pc:spChg>
        <pc:spChg chg="del">
          <ac:chgData name="Diana Patricia Segura" userId="86aaf597-8939-4b1e-ac8c-7036d4e14178" providerId="ADAL" clId="{3DE8BC61-AAEB-4491-8FB0-8F099E2E3C6C}" dt="2025-02-20T18:43:15.870" v="320" actId="478"/>
          <ac:spMkLst>
            <pc:docMk/>
            <pc:sldMk cId="3790849077" sldId="272"/>
            <ac:spMk id="9" creationId="{3294F5F7-1E66-4055-EC69-DD3C261FE6EE}"/>
          </ac:spMkLst>
        </pc:spChg>
        <pc:spChg chg="add del mod">
          <ac:chgData name="Diana Patricia Segura" userId="86aaf597-8939-4b1e-ac8c-7036d4e14178" providerId="ADAL" clId="{3DE8BC61-AAEB-4491-8FB0-8F099E2E3C6C}" dt="2025-02-20T19:04:50.169" v="349" actId="478"/>
          <ac:spMkLst>
            <pc:docMk/>
            <pc:sldMk cId="3790849077" sldId="272"/>
            <ac:spMk id="12" creationId="{8B5A6E4A-61E6-2D35-83D7-72C4ADC73C27}"/>
          </ac:spMkLst>
        </pc:spChg>
        <pc:spChg chg="add mod">
          <ac:chgData name="Diana Patricia Segura" userId="86aaf597-8939-4b1e-ac8c-7036d4e14178" providerId="ADAL" clId="{3DE8BC61-AAEB-4491-8FB0-8F099E2E3C6C}" dt="2025-02-20T19:30:22.373" v="611" actId="688"/>
          <ac:spMkLst>
            <pc:docMk/>
            <pc:sldMk cId="3790849077" sldId="272"/>
            <ac:spMk id="16" creationId="{7211D4A7-603D-12A5-6606-57E8269503DF}"/>
          </ac:spMkLst>
        </pc:spChg>
        <pc:spChg chg="mod">
          <ac:chgData name="Diana Patricia Segura" userId="86aaf597-8939-4b1e-ac8c-7036d4e14178" providerId="ADAL" clId="{3DE8BC61-AAEB-4491-8FB0-8F099E2E3C6C}" dt="2025-02-20T19:07:52.290" v="379" actId="27803"/>
          <ac:spMkLst>
            <pc:docMk/>
            <pc:sldMk cId="3790849077" sldId="272"/>
            <ac:spMk id="19" creationId="{5A486737-4D98-1E09-36A1-6E670B40D421}"/>
          </ac:spMkLst>
        </pc:spChg>
        <pc:spChg chg="add mod">
          <ac:chgData name="Diana Patricia Segura" userId="86aaf597-8939-4b1e-ac8c-7036d4e14178" providerId="ADAL" clId="{3DE8BC61-AAEB-4491-8FB0-8F099E2E3C6C}" dt="2025-02-20T19:23:37.884" v="526" actId="1076"/>
          <ac:spMkLst>
            <pc:docMk/>
            <pc:sldMk cId="3790849077" sldId="272"/>
            <ac:spMk id="22" creationId="{8A9F3C2C-2B6D-9D17-BDCD-2BD5601A225B}"/>
          </ac:spMkLst>
        </pc:spChg>
        <pc:spChg chg="add mod">
          <ac:chgData name="Diana Patricia Segura" userId="86aaf597-8939-4b1e-ac8c-7036d4e14178" providerId="ADAL" clId="{3DE8BC61-AAEB-4491-8FB0-8F099E2E3C6C}" dt="2025-02-20T19:23:41.152" v="528" actId="1076"/>
          <ac:spMkLst>
            <pc:docMk/>
            <pc:sldMk cId="3790849077" sldId="272"/>
            <ac:spMk id="23" creationId="{83DE0A7D-6A67-5DC1-8C72-20034913310D}"/>
          </ac:spMkLst>
        </pc:spChg>
        <pc:spChg chg="add mod">
          <ac:chgData name="Diana Patricia Segura" userId="86aaf597-8939-4b1e-ac8c-7036d4e14178" providerId="ADAL" clId="{3DE8BC61-AAEB-4491-8FB0-8F099E2E3C6C}" dt="2025-02-20T19:23:48.324" v="529" actId="1076"/>
          <ac:spMkLst>
            <pc:docMk/>
            <pc:sldMk cId="3790849077" sldId="272"/>
            <ac:spMk id="24" creationId="{CF69CA9E-0356-EC84-1E27-F490D1E8BB39}"/>
          </ac:spMkLst>
        </pc:spChg>
        <pc:spChg chg="add mod">
          <ac:chgData name="Diana Patricia Segura" userId="86aaf597-8939-4b1e-ac8c-7036d4e14178" providerId="ADAL" clId="{3DE8BC61-AAEB-4491-8FB0-8F099E2E3C6C}" dt="2025-02-20T19:23:32.121" v="524" actId="1076"/>
          <ac:spMkLst>
            <pc:docMk/>
            <pc:sldMk cId="3790849077" sldId="272"/>
            <ac:spMk id="25" creationId="{43ACA0F9-2F90-40EF-CCCE-42D6E745AC1F}"/>
          </ac:spMkLst>
        </pc:spChg>
        <pc:spChg chg="add del mod">
          <ac:chgData name="Diana Patricia Segura" userId="86aaf597-8939-4b1e-ac8c-7036d4e14178" providerId="ADAL" clId="{3DE8BC61-AAEB-4491-8FB0-8F099E2E3C6C}" dt="2025-02-20T19:12:49.821" v="453" actId="478"/>
          <ac:spMkLst>
            <pc:docMk/>
            <pc:sldMk cId="3790849077" sldId="272"/>
            <ac:spMk id="29" creationId="{C8A42468-B500-1B58-BB62-18D5B5EA53C3}"/>
          </ac:spMkLst>
        </pc:spChg>
        <pc:spChg chg="add mod">
          <ac:chgData name="Diana Patricia Segura" userId="86aaf597-8939-4b1e-ac8c-7036d4e14178" providerId="ADAL" clId="{3DE8BC61-AAEB-4491-8FB0-8F099E2E3C6C}" dt="2025-02-20T19:23:35.640" v="525" actId="1076"/>
          <ac:spMkLst>
            <pc:docMk/>
            <pc:sldMk cId="3790849077" sldId="272"/>
            <ac:spMk id="34" creationId="{78097F53-565B-0E22-7381-BE75728FC6C9}"/>
          </ac:spMkLst>
        </pc:spChg>
        <pc:spChg chg="add mod">
          <ac:chgData name="Diana Patricia Segura" userId="86aaf597-8939-4b1e-ac8c-7036d4e14178" providerId="ADAL" clId="{3DE8BC61-AAEB-4491-8FB0-8F099E2E3C6C}" dt="2025-02-20T19:34:33.679" v="637" actId="20577"/>
          <ac:spMkLst>
            <pc:docMk/>
            <pc:sldMk cId="3790849077" sldId="272"/>
            <ac:spMk id="35" creationId="{B88C5E77-4883-DB45-8429-7353D4572E0F}"/>
          </ac:spMkLst>
        </pc:spChg>
        <pc:spChg chg="add mod">
          <ac:chgData name="Diana Patricia Segura" userId="86aaf597-8939-4b1e-ac8c-7036d4e14178" providerId="ADAL" clId="{3DE8BC61-AAEB-4491-8FB0-8F099E2E3C6C}" dt="2025-02-20T19:27:24.822" v="589" actId="1076"/>
          <ac:spMkLst>
            <pc:docMk/>
            <pc:sldMk cId="3790849077" sldId="272"/>
            <ac:spMk id="36" creationId="{DCCF715F-7BEE-096F-31D1-9BB5D8E75045}"/>
          </ac:spMkLst>
        </pc:spChg>
        <pc:spChg chg="add mod">
          <ac:chgData name="Diana Patricia Segura" userId="86aaf597-8939-4b1e-ac8c-7036d4e14178" providerId="ADAL" clId="{3DE8BC61-AAEB-4491-8FB0-8F099E2E3C6C}" dt="2025-02-20T19:27:18.921" v="587" actId="688"/>
          <ac:spMkLst>
            <pc:docMk/>
            <pc:sldMk cId="3790849077" sldId="272"/>
            <ac:spMk id="37" creationId="{F86C37E4-F64B-188C-702B-DEBA3A08A2D0}"/>
          </ac:spMkLst>
        </pc:spChg>
        <pc:spChg chg="add mod">
          <ac:chgData name="Diana Patricia Segura" userId="86aaf597-8939-4b1e-ac8c-7036d4e14178" providerId="ADAL" clId="{3DE8BC61-AAEB-4491-8FB0-8F099E2E3C6C}" dt="2025-02-20T19:27:38.880" v="594" actId="688"/>
          <ac:spMkLst>
            <pc:docMk/>
            <pc:sldMk cId="3790849077" sldId="272"/>
            <ac:spMk id="38" creationId="{985A1D77-B09D-CD97-BAD3-E7544D6C73EA}"/>
          </ac:spMkLst>
        </pc:spChg>
        <pc:spChg chg="add mod">
          <ac:chgData name="Diana Patricia Segura" userId="86aaf597-8939-4b1e-ac8c-7036d4e14178" providerId="ADAL" clId="{3DE8BC61-AAEB-4491-8FB0-8F099E2E3C6C}" dt="2025-02-20T19:27:42.464" v="595" actId="688"/>
          <ac:spMkLst>
            <pc:docMk/>
            <pc:sldMk cId="3790849077" sldId="272"/>
            <ac:spMk id="39" creationId="{5B5BCFD9-6FFE-93F5-F99E-C603AD9C252D}"/>
          </ac:spMkLst>
        </pc:spChg>
        <pc:spChg chg="add mod">
          <ac:chgData name="Diana Patricia Segura" userId="86aaf597-8939-4b1e-ac8c-7036d4e14178" providerId="ADAL" clId="{3DE8BC61-AAEB-4491-8FB0-8F099E2E3C6C}" dt="2025-02-20T19:27:48.881" v="597" actId="1076"/>
          <ac:spMkLst>
            <pc:docMk/>
            <pc:sldMk cId="3790849077" sldId="272"/>
            <ac:spMk id="40" creationId="{AFC461B2-2B48-0B52-58D2-E62D308DC3ED}"/>
          </ac:spMkLst>
        </pc:spChg>
        <pc:spChg chg="add mod">
          <ac:chgData name="Diana Patricia Segura" userId="86aaf597-8939-4b1e-ac8c-7036d4e14178" providerId="ADAL" clId="{3DE8BC61-AAEB-4491-8FB0-8F099E2E3C6C}" dt="2025-02-20T19:27:30.859" v="591" actId="1076"/>
          <ac:spMkLst>
            <pc:docMk/>
            <pc:sldMk cId="3790849077" sldId="272"/>
            <ac:spMk id="41" creationId="{EF18EE14-668E-CB3C-F6FA-FABA0B9BC5CE}"/>
          </ac:spMkLst>
        </pc:spChg>
        <pc:spChg chg="add mod">
          <ac:chgData name="Diana Patricia Segura" userId="86aaf597-8939-4b1e-ac8c-7036d4e14178" providerId="ADAL" clId="{3DE8BC61-AAEB-4491-8FB0-8F099E2E3C6C}" dt="2025-02-20T19:28:34.860" v="600"/>
          <ac:spMkLst>
            <pc:docMk/>
            <pc:sldMk cId="3790849077" sldId="272"/>
            <ac:spMk id="43" creationId="{1F7E1085-828A-EDEC-480B-F0A037F26138}"/>
          </ac:spMkLst>
        </pc:spChg>
        <pc:spChg chg="add mod">
          <ac:chgData name="Diana Patricia Segura" userId="86aaf597-8939-4b1e-ac8c-7036d4e14178" providerId="ADAL" clId="{3DE8BC61-AAEB-4491-8FB0-8F099E2E3C6C}" dt="2025-02-20T19:28:34.860" v="600"/>
          <ac:spMkLst>
            <pc:docMk/>
            <pc:sldMk cId="3790849077" sldId="272"/>
            <ac:spMk id="44" creationId="{41F7B4AD-FCE2-F122-34EE-6C030A4E1DD0}"/>
          </ac:spMkLst>
        </pc:spChg>
        <pc:spChg chg="add mod">
          <ac:chgData name="Diana Patricia Segura" userId="86aaf597-8939-4b1e-ac8c-7036d4e14178" providerId="ADAL" clId="{3DE8BC61-AAEB-4491-8FB0-8F099E2E3C6C}" dt="2025-02-20T19:28:34.860" v="600"/>
          <ac:spMkLst>
            <pc:docMk/>
            <pc:sldMk cId="3790849077" sldId="272"/>
            <ac:spMk id="45" creationId="{833F22D3-674B-120A-4C8C-D7E30D7FB5B8}"/>
          </ac:spMkLst>
        </pc:spChg>
        <pc:spChg chg="add mod">
          <ac:chgData name="Diana Patricia Segura" userId="86aaf597-8939-4b1e-ac8c-7036d4e14178" providerId="ADAL" clId="{3DE8BC61-AAEB-4491-8FB0-8F099E2E3C6C}" dt="2025-02-20T19:28:34.860" v="600"/>
          <ac:spMkLst>
            <pc:docMk/>
            <pc:sldMk cId="3790849077" sldId="272"/>
            <ac:spMk id="46" creationId="{EA69B23B-CDFD-7651-E1EE-A9886F64A548}"/>
          </ac:spMkLst>
        </pc:spChg>
        <pc:spChg chg="add mod">
          <ac:chgData name="Diana Patricia Segura" userId="86aaf597-8939-4b1e-ac8c-7036d4e14178" providerId="ADAL" clId="{3DE8BC61-AAEB-4491-8FB0-8F099E2E3C6C}" dt="2025-02-20T19:28:34.860" v="600"/>
          <ac:spMkLst>
            <pc:docMk/>
            <pc:sldMk cId="3790849077" sldId="272"/>
            <ac:spMk id="47" creationId="{5FDD520D-DF3E-142D-0601-3FE279F1E5B1}"/>
          </ac:spMkLst>
        </pc:spChg>
        <pc:spChg chg="add mod">
          <ac:chgData name="Diana Patricia Segura" userId="86aaf597-8939-4b1e-ac8c-7036d4e14178" providerId="ADAL" clId="{3DE8BC61-AAEB-4491-8FB0-8F099E2E3C6C}" dt="2025-02-20T19:28:34.860" v="600"/>
          <ac:spMkLst>
            <pc:docMk/>
            <pc:sldMk cId="3790849077" sldId="272"/>
            <ac:spMk id="48" creationId="{19619965-480B-D6E2-C221-18BD57D014AF}"/>
          </ac:spMkLst>
        </pc:spChg>
        <pc:spChg chg="add del mod">
          <ac:chgData name="Diana Patricia Segura" userId="86aaf597-8939-4b1e-ac8c-7036d4e14178" providerId="ADAL" clId="{3DE8BC61-AAEB-4491-8FB0-8F099E2E3C6C}" dt="2025-02-20T19:31:58.498" v="616" actId="478"/>
          <ac:spMkLst>
            <pc:docMk/>
            <pc:sldMk cId="3790849077" sldId="272"/>
            <ac:spMk id="52" creationId="{267FAA82-26A3-3FC0-D702-D90C76ECF095}"/>
          </ac:spMkLst>
        </pc:spChg>
        <pc:spChg chg="add mod">
          <ac:chgData name="Diana Patricia Segura" userId="86aaf597-8939-4b1e-ac8c-7036d4e14178" providerId="ADAL" clId="{3DE8BC61-AAEB-4491-8FB0-8F099E2E3C6C}" dt="2025-02-20T19:34:48.230" v="649" actId="20577"/>
          <ac:spMkLst>
            <pc:docMk/>
            <pc:sldMk cId="3790849077" sldId="272"/>
            <ac:spMk id="53" creationId="{AB73187A-0572-759C-CB77-14623277BE81}"/>
          </ac:spMkLst>
        </pc:spChg>
        <pc:picChg chg="add mod">
          <ac:chgData name="Diana Patricia Segura" userId="86aaf597-8939-4b1e-ac8c-7036d4e14178" providerId="ADAL" clId="{3DE8BC61-AAEB-4491-8FB0-8F099E2E3C6C}" dt="2025-02-20T19:30:12.084" v="607" actId="1076"/>
          <ac:picMkLst>
            <pc:docMk/>
            <pc:sldMk cId="3790849077" sldId="272"/>
            <ac:picMk id="3" creationId="{0173ABA6-531D-3248-68B7-A3F78E92DF03}"/>
          </ac:picMkLst>
        </pc:picChg>
        <pc:picChg chg="add mod">
          <ac:chgData name="Diana Patricia Segura" userId="86aaf597-8939-4b1e-ac8c-7036d4e14178" providerId="ADAL" clId="{3DE8BC61-AAEB-4491-8FB0-8F099E2E3C6C}" dt="2025-02-20T19:30:26.466" v="614" actId="1076"/>
          <ac:picMkLst>
            <pc:docMk/>
            <pc:sldMk cId="3790849077" sldId="272"/>
            <ac:picMk id="8" creationId="{97711827-C9EF-71FB-4FB6-89486E326D4A}"/>
          </ac:picMkLst>
        </pc:picChg>
        <pc:picChg chg="add mod">
          <ac:chgData name="Diana Patricia Segura" userId="86aaf597-8939-4b1e-ac8c-7036d4e14178" providerId="ADAL" clId="{3DE8BC61-AAEB-4491-8FB0-8F099E2E3C6C}" dt="2025-02-20T19:30:06.541" v="605" actId="14100"/>
          <ac:picMkLst>
            <pc:docMk/>
            <pc:sldMk cId="3790849077" sldId="272"/>
            <ac:picMk id="11" creationId="{B24B9B31-372C-A069-CA94-3260E6F8FE1A}"/>
          </ac:picMkLst>
        </pc:picChg>
        <pc:picChg chg="add del mod">
          <ac:chgData name="Diana Patricia Segura" userId="86aaf597-8939-4b1e-ac8c-7036d4e14178" providerId="ADAL" clId="{3DE8BC61-AAEB-4491-8FB0-8F099E2E3C6C}" dt="2025-02-20T19:04:53.111" v="351" actId="478"/>
          <ac:picMkLst>
            <pc:docMk/>
            <pc:sldMk cId="3790849077" sldId="272"/>
            <ac:picMk id="14" creationId="{B6253AC6-A7F9-1325-97D6-24A32B55F4D8}"/>
          </ac:picMkLst>
        </pc:picChg>
        <pc:picChg chg="del">
          <ac:chgData name="Diana Patricia Segura" userId="86aaf597-8939-4b1e-ac8c-7036d4e14178" providerId="ADAL" clId="{3DE8BC61-AAEB-4491-8FB0-8F099E2E3C6C}" dt="2025-02-20T18:10:01.289" v="317" actId="478"/>
          <ac:picMkLst>
            <pc:docMk/>
            <pc:sldMk cId="3790849077" sldId="272"/>
            <ac:picMk id="15" creationId="{605EEC3A-C79C-AE3F-9DB6-28932E16BE6F}"/>
          </ac:picMkLst>
        </pc:picChg>
        <pc:picChg chg="add del mod">
          <ac:chgData name="Diana Patricia Segura" userId="86aaf597-8939-4b1e-ac8c-7036d4e14178" providerId="ADAL" clId="{3DE8BC61-AAEB-4491-8FB0-8F099E2E3C6C}" dt="2025-02-20T19:16:31.475" v="478" actId="478"/>
          <ac:picMkLst>
            <pc:docMk/>
            <pc:sldMk cId="3790849077" sldId="272"/>
            <ac:picMk id="18" creationId="{5A486737-4D98-1E09-36A1-6E670B40D421}"/>
          </ac:picMkLst>
        </pc:picChg>
        <pc:picChg chg="add del mod">
          <ac:chgData name="Diana Patricia Segura" userId="86aaf597-8939-4b1e-ac8c-7036d4e14178" providerId="ADAL" clId="{3DE8BC61-AAEB-4491-8FB0-8F099E2E3C6C}" dt="2025-02-20T19:16:32.100" v="479" actId="478"/>
          <ac:picMkLst>
            <pc:docMk/>
            <pc:sldMk cId="3790849077" sldId="272"/>
            <ac:picMk id="20" creationId="{EC246B9A-D63E-679B-A927-B9EC7AEA07FC}"/>
          </ac:picMkLst>
        </pc:picChg>
        <pc:picChg chg="add del mod">
          <ac:chgData name="Diana Patricia Segura" userId="86aaf597-8939-4b1e-ac8c-7036d4e14178" providerId="ADAL" clId="{3DE8BC61-AAEB-4491-8FB0-8F099E2E3C6C}" dt="2025-02-20T19:16:32.620" v="480" actId="478"/>
          <ac:picMkLst>
            <pc:docMk/>
            <pc:sldMk cId="3790849077" sldId="272"/>
            <ac:picMk id="21" creationId="{FE653C3C-CAD4-F91F-1EBE-EC368A13A5F6}"/>
          </ac:picMkLst>
        </pc:picChg>
        <pc:picChg chg="add del mod">
          <ac:chgData name="Diana Patricia Segura" userId="86aaf597-8939-4b1e-ac8c-7036d4e14178" providerId="ADAL" clId="{3DE8BC61-AAEB-4491-8FB0-8F099E2E3C6C}" dt="2025-02-20T19:16:33.980" v="481" actId="21"/>
          <ac:picMkLst>
            <pc:docMk/>
            <pc:sldMk cId="3790849077" sldId="272"/>
            <ac:picMk id="26" creationId="{ACB788F3-DD9A-4181-3831-C25FB6D85833}"/>
          </ac:picMkLst>
        </pc:picChg>
        <pc:picChg chg="add mod ord">
          <ac:chgData name="Diana Patricia Segura" userId="86aaf597-8939-4b1e-ac8c-7036d4e14178" providerId="ADAL" clId="{3DE8BC61-AAEB-4491-8FB0-8F099E2E3C6C}" dt="2025-02-20T19:29:00.008" v="604" actId="167"/>
          <ac:picMkLst>
            <pc:docMk/>
            <pc:sldMk cId="3790849077" sldId="272"/>
            <ac:picMk id="28" creationId="{CF21703F-2D47-9B87-DB93-B053379A6223}"/>
          </ac:picMkLst>
        </pc:picChg>
        <pc:picChg chg="add del mod">
          <ac:chgData name="Diana Patricia Segura" userId="86aaf597-8939-4b1e-ac8c-7036d4e14178" providerId="ADAL" clId="{3DE8BC61-AAEB-4491-8FB0-8F099E2E3C6C}" dt="2025-02-20T19:15:00.370" v="455" actId="478"/>
          <ac:picMkLst>
            <pc:docMk/>
            <pc:sldMk cId="3790849077" sldId="272"/>
            <ac:picMk id="31" creationId="{C430A2DA-2B19-D3B3-D7B2-EE4AA6DF342D}"/>
          </ac:picMkLst>
        </pc:picChg>
        <pc:picChg chg="add del mod">
          <ac:chgData name="Diana Patricia Segura" userId="86aaf597-8939-4b1e-ac8c-7036d4e14178" providerId="ADAL" clId="{3DE8BC61-AAEB-4491-8FB0-8F099E2E3C6C}" dt="2025-02-20T19:15:46.905" v="457" actId="21"/>
          <ac:picMkLst>
            <pc:docMk/>
            <pc:sldMk cId="3790849077" sldId="272"/>
            <ac:picMk id="33" creationId="{B1DEF019-A3E3-E4AD-6474-C4A5D356A5C5}"/>
          </ac:picMkLst>
        </pc:picChg>
        <pc:picChg chg="add mod">
          <ac:chgData name="Diana Patricia Segura" userId="86aaf597-8939-4b1e-ac8c-7036d4e14178" providerId="ADAL" clId="{3DE8BC61-AAEB-4491-8FB0-8F099E2E3C6C}" dt="2025-02-20T19:28:47.589" v="603" actId="1076"/>
          <ac:picMkLst>
            <pc:docMk/>
            <pc:sldMk cId="3790849077" sldId="272"/>
            <ac:picMk id="42" creationId="{72AA067C-94E8-FA32-197A-EEBC57291571}"/>
          </ac:picMkLst>
        </pc:picChg>
        <pc:picChg chg="add mod">
          <ac:chgData name="Diana Patricia Segura" userId="86aaf597-8939-4b1e-ac8c-7036d4e14178" providerId="ADAL" clId="{3DE8BC61-AAEB-4491-8FB0-8F099E2E3C6C}" dt="2025-02-20T19:28:43.509" v="602" actId="1076"/>
          <ac:picMkLst>
            <pc:docMk/>
            <pc:sldMk cId="3790849077" sldId="272"/>
            <ac:picMk id="49" creationId="{132EC28B-9378-8B3D-5E26-7D50F21D594A}"/>
          </ac:picMkLst>
        </pc:picChg>
        <pc:picChg chg="add del mod">
          <ac:chgData name="Diana Patricia Segura" userId="86aaf597-8939-4b1e-ac8c-7036d4e14178" providerId="ADAL" clId="{3DE8BC61-AAEB-4491-8FB0-8F099E2E3C6C}" dt="2025-02-20T20:46:21.258" v="1122" actId="478"/>
          <ac:picMkLst>
            <pc:docMk/>
            <pc:sldMk cId="3790849077" sldId="272"/>
            <ac:picMk id="51" creationId="{F7D27EFD-5A73-0B15-1606-4EE925917479}"/>
          </ac:picMkLst>
        </pc:picChg>
      </pc:sldChg>
      <pc:sldChg chg="addSp modSp add del mod">
        <pc:chgData name="Diana Patricia Segura" userId="86aaf597-8939-4b1e-ac8c-7036d4e14178" providerId="ADAL" clId="{3DE8BC61-AAEB-4491-8FB0-8F099E2E3C6C}" dt="2025-02-20T19:39:04.404" v="678" actId="47"/>
        <pc:sldMkLst>
          <pc:docMk/>
          <pc:sldMk cId="360378662" sldId="274"/>
        </pc:sldMkLst>
        <pc:spChg chg="add mod">
          <ac:chgData name="Diana Patricia Segura" userId="86aaf597-8939-4b1e-ac8c-7036d4e14178" providerId="ADAL" clId="{3DE8BC61-AAEB-4491-8FB0-8F099E2E3C6C}" dt="2025-02-20T17:52:41.494" v="95" actId="113"/>
          <ac:spMkLst>
            <pc:docMk/>
            <pc:sldMk cId="360378662" sldId="274"/>
            <ac:spMk id="3" creationId="{25B4585D-38C5-937C-C029-109D93497D56}"/>
          </ac:spMkLst>
        </pc:spChg>
        <pc:spChg chg="add mod">
          <ac:chgData name="Diana Patricia Segura" userId="86aaf597-8939-4b1e-ac8c-7036d4e14178" providerId="ADAL" clId="{3DE8BC61-AAEB-4491-8FB0-8F099E2E3C6C}" dt="2025-02-20T17:52:41.494" v="95" actId="113"/>
          <ac:spMkLst>
            <pc:docMk/>
            <pc:sldMk cId="360378662" sldId="274"/>
            <ac:spMk id="5" creationId="{5A499D28-8EDB-B5DF-BA20-9632AE1A2857}"/>
          </ac:spMkLst>
        </pc:spChg>
        <pc:spChg chg="mod">
          <ac:chgData name="Diana Patricia Segura" userId="86aaf597-8939-4b1e-ac8c-7036d4e14178" providerId="ADAL" clId="{3DE8BC61-AAEB-4491-8FB0-8F099E2E3C6C}" dt="2025-02-20T17:52:14.164" v="90" actId="313"/>
          <ac:spMkLst>
            <pc:docMk/>
            <pc:sldMk cId="360378662" sldId="274"/>
            <ac:spMk id="9" creationId="{3294F5F7-1E66-4055-EC69-DD3C261FE6EE}"/>
          </ac:spMkLst>
        </pc:spChg>
        <pc:picChg chg="mod">
          <ac:chgData name="Diana Patricia Segura" userId="86aaf597-8939-4b1e-ac8c-7036d4e14178" providerId="ADAL" clId="{3DE8BC61-AAEB-4491-8FB0-8F099E2E3C6C}" dt="2025-02-20T17:58:15.664" v="200" actId="14861"/>
          <ac:picMkLst>
            <pc:docMk/>
            <pc:sldMk cId="360378662" sldId="274"/>
            <ac:picMk id="7" creationId="{FE8CB407-FF02-F0B8-BF1E-8B4CA65ED662}"/>
          </ac:picMkLst>
        </pc:picChg>
        <pc:picChg chg="mod">
          <ac:chgData name="Diana Patricia Segura" userId="86aaf597-8939-4b1e-ac8c-7036d4e14178" providerId="ADAL" clId="{3DE8BC61-AAEB-4491-8FB0-8F099E2E3C6C}" dt="2025-02-20T17:58:25.143" v="201" actId="1076"/>
          <ac:picMkLst>
            <pc:docMk/>
            <pc:sldMk cId="360378662" sldId="274"/>
            <ac:picMk id="8" creationId="{64B73F4F-8167-EB72-3B29-5302026E573A}"/>
          </ac:picMkLst>
        </pc:picChg>
      </pc:sldChg>
      <pc:sldChg chg="new del">
        <pc:chgData name="Diana Patricia Segura" userId="86aaf597-8939-4b1e-ac8c-7036d4e14178" providerId="ADAL" clId="{3DE8BC61-AAEB-4491-8FB0-8F099E2E3C6C}" dt="2025-02-20T17:45:13.394" v="4" actId="680"/>
        <pc:sldMkLst>
          <pc:docMk/>
          <pc:sldMk cId="2887585190" sldId="274"/>
        </pc:sldMkLst>
      </pc:sldChg>
      <pc:sldChg chg="addSp delSp modSp add del mod">
        <pc:chgData name="Diana Patricia Segura" userId="86aaf597-8939-4b1e-ac8c-7036d4e14178" providerId="ADAL" clId="{3DE8BC61-AAEB-4491-8FB0-8F099E2E3C6C}" dt="2025-02-20T19:39:05.349" v="679" actId="47"/>
        <pc:sldMkLst>
          <pc:docMk/>
          <pc:sldMk cId="3863261955" sldId="275"/>
        </pc:sldMkLst>
        <pc:spChg chg="del mod">
          <ac:chgData name="Diana Patricia Segura" userId="86aaf597-8939-4b1e-ac8c-7036d4e14178" providerId="ADAL" clId="{3DE8BC61-AAEB-4491-8FB0-8F099E2E3C6C}" dt="2025-02-20T17:56:02.922" v="166" actId="478"/>
          <ac:spMkLst>
            <pc:docMk/>
            <pc:sldMk cId="3863261955" sldId="275"/>
            <ac:spMk id="3" creationId="{25B4585D-38C5-937C-C029-109D93497D56}"/>
          </ac:spMkLst>
        </pc:spChg>
        <pc:spChg chg="mod">
          <ac:chgData name="Diana Patricia Segura" userId="86aaf597-8939-4b1e-ac8c-7036d4e14178" providerId="ADAL" clId="{3DE8BC61-AAEB-4491-8FB0-8F099E2E3C6C}" dt="2025-02-20T18:00:10.997" v="214" actId="1076"/>
          <ac:spMkLst>
            <pc:docMk/>
            <pc:sldMk cId="3863261955" sldId="275"/>
            <ac:spMk id="5" creationId="{5A499D28-8EDB-B5DF-BA20-9632AE1A2857}"/>
          </ac:spMkLst>
        </pc:spChg>
        <pc:spChg chg="mod">
          <ac:chgData name="Diana Patricia Segura" userId="86aaf597-8939-4b1e-ac8c-7036d4e14178" providerId="ADAL" clId="{3DE8BC61-AAEB-4491-8FB0-8F099E2E3C6C}" dt="2025-02-20T18:09:31.561" v="312" actId="108"/>
          <ac:spMkLst>
            <pc:docMk/>
            <pc:sldMk cId="3863261955" sldId="275"/>
            <ac:spMk id="9" creationId="{3294F5F7-1E66-4055-EC69-DD3C261FE6EE}"/>
          </ac:spMkLst>
        </pc:spChg>
        <pc:spChg chg="add mod">
          <ac:chgData name="Diana Patricia Segura" userId="86aaf597-8939-4b1e-ac8c-7036d4e14178" providerId="ADAL" clId="{3DE8BC61-AAEB-4491-8FB0-8F099E2E3C6C}" dt="2025-02-20T18:00:14.407" v="215" actId="1076"/>
          <ac:spMkLst>
            <pc:docMk/>
            <pc:sldMk cId="3863261955" sldId="275"/>
            <ac:spMk id="14" creationId="{E6F9BA34-03B8-ECCF-9079-A3E305024004}"/>
          </ac:spMkLst>
        </pc:spChg>
        <pc:picChg chg="add del mod">
          <ac:chgData name="Diana Patricia Segura" userId="86aaf597-8939-4b1e-ac8c-7036d4e14178" providerId="ADAL" clId="{3DE8BC61-AAEB-4491-8FB0-8F099E2E3C6C}" dt="2025-02-20T17:53:24.373" v="103" actId="478"/>
          <ac:picMkLst>
            <pc:docMk/>
            <pc:sldMk cId="3863261955" sldId="275"/>
            <ac:picMk id="6" creationId="{6F08EA1C-3FFE-4D3C-FBB3-0C9D807CD04C}"/>
          </ac:picMkLst>
        </pc:picChg>
        <pc:picChg chg="del">
          <ac:chgData name="Diana Patricia Segura" userId="86aaf597-8939-4b1e-ac8c-7036d4e14178" providerId="ADAL" clId="{3DE8BC61-AAEB-4491-8FB0-8F099E2E3C6C}" dt="2025-02-20T17:52:56.205" v="97" actId="478"/>
          <ac:picMkLst>
            <pc:docMk/>
            <pc:sldMk cId="3863261955" sldId="275"/>
            <ac:picMk id="7" creationId="{FE8CB407-FF02-F0B8-BF1E-8B4CA65ED662}"/>
          </ac:picMkLst>
        </pc:picChg>
        <pc:picChg chg="del">
          <ac:chgData name="Diana Patricia Segura" userId="86aaf597-8939-4b1e-ac8c-7036d4e14178" providerId="ADAL" clId="{3DE8BC61-AAEB-4491-8FB0-8F099E2E3C6C}" dt="2025-02-20T17:52:56.969" v="98" actId="478"/>
          <ac:picMkLst>
            <pc:docMk/>
            <pc:sldMk cId="3863261955" sldId="275"/>
            <ac:picMk id="8" creationId="{64B73F4F-8167-EB72-3B29-5302026E573A}"/>
          </ac:picMkLst>
        </pc:picChg>
        <pc:picChg chg="add mod">
          <ac:chgData name="Diana Patricia Segura" userId="86aaf597-8939-4b1e-ac8c-7036d4e14178" providerId="ADAL" clId="{3DE8BC61-AAEB-4491-8FB0-8F099E2E3C6C}" dt="2025-02-20T18:00:05.629" v="213" actId="1076"/>
          <ac:picMkLst>
            <pc:docMk/>
            <pc:sldMk cId="3863261955" sldId="275"/>
            <ac:picMk id="11" creationId="{E0C4F4B6-CF53-61E0-5CE9-DE42C6BD07D5}"/>
          </ac:picMkLst>
        </pc:picChg>
        <pc:picChg chg="add mod">
          <ac:chgData name="Diana Patricia Segura" userId="86aaf597-8939-4b1e-ac8c-7036d4e14178" providerId="ADAL" clId="{3DE8BC61-AAEB-4491-8FB0-8F099E2E3C6C}" dt="2025-02-20T18:00:18.134" v="218" actId="1076"/>
          <ac:picMkLst>
            <pc:docMk/>
            <pc:sldMk cId="3863261955" sldId="275"/>
            <ac:picMk id="13" creationId="{8EFBB6AC-B9C1-3AC6-2325-3DCAEB01AF9E}"/>
          </ac:picMkLst>
        </pc:picChg>
        <pc:picChg chg="add del mod modCrop">
          <ac:chgData name="Diana Patricia Segura" userId="86aaf597-8939-4b1e-ac8c-7036d4e14178" providerId="ADAL" clId="{3DE8BC61-AAEB-4491-8FB0-8F099E2E3C6C}" dt="2025-02-20T18:06:00.419" v="279" actId="478"/>
          <ac:picMkLst>
            <pc:docMk/>
            <pc:sldMk cId="3863261955" sldId="275"/>
            <ac:picMk id="16" creationId="{D2124B7A-15E6-B7F2-99FD-13B21C502C2F}"/>
          </ac:picMkLst>
        </pc:picChg>
        <pc:picChg chg="add del mod modCrop">
          <ac:chgData name="Diana Patricia Segura" userId="86aaf597-8939-4b1e-ac8c-7036d4e14178" providerId="ADAL" clId="{3DE8BC61-AAEB-4491-8FB0-8F099E2E3C6C}" dt="2025-02-20T18:04:13.688" v="254" actId="478"/>
          <ac:picMkLst>
            <pc:docMk/>
            <pc:sldMk cId="3863261955" sldId="275"/>
            <ac:picMk id="18" creationId="{097D32C9-50F8-36B2-83B2-9A8E7BFF1A88}"/>
          </ac:picMkLst>
        </pc:picChg>
        <pc:picChg chg="add del mod">
          <ac:chgData name="Diana Patricia Segura" userId="86aaf597-8939-4b1e-ac8c-7036d4e14178" providerId="ADAL" clId="{3DE8BC61-AAEB-4491-8FB0-8F099E2E3C6C}" dt="2025-02-20T18:05:58.799" v="278" actId="478"/>
          <ac:picMkLst>
            <pc:docMk/>
            <pc:sldMk cId="3863261955" sldId="275"/>
            <ac:picMk id="20" creationId="{8386C97F-BFD1-2737-A440-D0F21527CA8B}"/>
          </ac:picMkLst>
        </pc:picChg>
      </pc:sldChg>
      <pc:sldChg chg="addSp delSp modSp add del mod">
        <pc:chgData name="Diana Patricia Segura" userId="86aaf597-8939-4b1e-ac8c-7036d4e14178" providerId="ADAL" clId="{3DE8BC61-AAEB-4491-8FB0-8F099E2E3C6C}" dt="2025-02-20T19:39:03.217" v="677" actId="47"/>
        <pc:sldMkLst>
          <pc:docMk/>
          <pc:sldMk cId="2660370709" sldId="276"/>
        </pc:sldMkLst>
        <pc:spChg chg="del">
          <ac:chgData name="Diana Patricia Segura" userId="86aaf597-8939-4b1e-ac8c-7036d4e14178" providerId="ADAL" clId="{3DE8BC61-AAEB-4491-8FB0-8F099E2E3C6C}" dt="2025-02-20T17:58:44.227" v="203" actId="478"/>
          <ac:spMkLst>
            <pc:docMk/>
            <pc:sldMk cId="2660370709" sldId="276"/>
            <ac:spMk id="5" creationId="{5A499D28-8EDB-B5DF-BA20-9632AE1A2857}"/>
          </ac:spMkLst>
        </pc:spChg>
        <pc:spChg chg="add mod">
          <ac:chgData name="Diana Patricia Segura" userId="86aaf597-8939-4b1e-ac8c-7036d4e14178" providerId="ADAL" clId="{3DE8BC61-AAEB-4491-8FB0-8F099E2E3C6C}" dt="2025-02-20T18:07:14.146" v="291" actId="1076"/>
          <ac:spMkLst>
            <pc:docMk/>
            <pc:sldMk cId="2660370709" sldId="276"/>
            <ac:spMk id="7" creationId="{FDAD9952-F4FE-9590-F619-1E4C08495E24}"/>
          </ac:spMkLst>
        </pc:spChg>
        <pc:spChg chg="mod">
          <ac:chgData name="Diana Patricia Segura" userId="86aaf597-8939-4b1e-ac8c-7036d4e14178" providerId="ADAL" clId="{3DE8BC61-AAEB-4491-8FB0-8F099E2E3C6C}" dt="2025-02-20T18:09:54.786" v="315" actId="108"/>
          <ac:spMkLst>
            <pc:docMk/>
            <pc:sldMk cId="2660370709" sldId="276"/>
            <ac:spMk id="9" creationId="{3294F5F7-1E66-4055-EC69-DD3C261FE6EE}"/>
          </ac:spMkLst>
        </pc:spChg>
        <pc:spChg chg="del">
          <ac:chgData name="Diana Patricia Segura" userId="86aaf597-8939-4b1e-ac8c-7036d4e14178" providerId="ADAL" clId="{3DE8BC61-AAEB-4491-8FB0-8F099E2E3C6C}" dt="2025-02-20T17:58:44.227" v="203" actId="478"/>
          <ac:spMkLst>
            <pc:docMk/>
            <pc:sldMk cId="2660370709" sldId="276"/>
            <ac:spMk id="14" creationId="{E6F9BA34-03B8-ECCF-9079-A3E305024004}"/>
          </ac:spMkLst>
        </pc:spChg>
        <pc:picChg chg="add del mod">
          <ac:chgData name="Diana Patricia Segura" userId="86aaf597-8939-4b1e-ac8c-7036d4e14178" providerId="ADAL" clId="{3DE8BC61-AAEB-4491-8FB0-8F099E2E3C6C}" dt="2025-02-20T17:59:00.152" v="207" actId="478"/>
          <ac:picMkLst>
            <pc:docMk/>
            <pc:sldMk cId="2660370709" sldId="276"/>
            <ac:picMk id="2" creationId="{FC60C74A-9326-D107-B9C8-54844AD28C78}"/>
          </ac:picMkLst>
        </pc:picChg>
        <pc:picChg chg="add del mod">
          <ac:chgData name="Diana Patricia Segura" userId="86aaf597-8939-4b1e-ac8c-7036d4e14178" providerId="ADAL" clId="{3DE8BC61-AAEB-4491-8FB0-8F099E2E3C6C}" dt="2025-02-20T18:43:08.015" v="319" actId="478"/>
          <ac:picMkLst>
            <pc:docMk/>
            <pc:sldMk cId="2660370709" sldId="276"/>
            <ac:picMk id="6" creationId="{D7112A65-5CE3-64FE-52F6-5CC37EB069BE}"/>
          </ac:picMkLst>
        </pc:picChg>
        <pc:picChg chg="del">
          <ac:chgData name="Diana Patricia Segura" userId="86aaf597-8939-4b1e-ac8c-7036d4e14178" providerId="ADAL" clId="{3DE8BC61-AAEB-4491-8FB0-8F099E2E3C6C}" dt="2025-02-20T17:58:45.669" v="204" actId="478"/>
          <ac:picMkLst>
            <pc:docMk/>
            <pc:sldMk cId="2660370709" sldId="276"/>
            <ac:picMk id="11" creationId="{E0C4F4B6-CF53-61E0-5CE9-DE42C6BD07D5}"/>
          </ac:picMkLst>
        </pc:picChg>
        <pc:picChg chg="del">
          <ac:chgData name="Diana Patricia Segura" userId="86aaf597-8939-4b1e-ac8c-7036d4e14178" providerId="ADAL" clId="{3DE8BC61-AAEB-4491-8FB0-8F099E2E3C6C}" dt="2025-02-20T17:58:44.227" v="203" actId="478"/>
          <ac:picMkLst>
            <pc:docMk/>
            <pc:sldMk cId="2660370709" sldId="276"/>
            <ac:picMk id="13" creationId="{8EFBB6AC-B9C1-3AC6-2325-3DCAEB01AF9E}"/>
          </ac:picMkLst>
        </pc:picChg>
      </pc:sldChg>
      <pc:sldChg chg="addSp delSp modSp add del mod">
        <pc:chgData name="Diana Patricia Segura" userId="86aaf597-8939-4b1e-ac8c-7036d4e14178" providerId="ADAL" clId="{3DE8BC61-AAEB-4491-8FB0-8F099E2E3C6C}" dt="2025-02-20T20:45:53.294" v="1121" actId="47"/>
        <pc:sldMkLst>
          <pc:docMk/>
          <pc:sldMk cId="1125832127" sldId="277"/>
        </pc:sldMkLst>
        <pc:spChg chg="add mod">
          <ac:chgData name="Diana Patricia Segura" userId="86aaf597-8939-4b1e-ac8c-7036d4e14178" providerId="ADAL" clId="{3DE8BC61-AAEB-4491-8FB0-8F099E2E3C6C}" dt="2025-02-20T19:37:32.522" v="672" actId="208"/>
          <ac:spMkLst>
            <pc:docMk/>
            <pc:sldMk cId="1125832127" sldId="277"/>
            <ac:spMk id="7" creationId="{BD19DD5F-779C-5FF3-26FD-A3C24ACC5C87}"/>
          </ac:spMkLst>
        </pc:spChg>
        <pc:spChg chg="del">
          <ac:chgData name="Diana Patricia Segura" userId="86aaf597-8939-4b1e-ac8c-7036d4e14178" providerId="ADAL" clId="{3DE8BC61-AAEB-4491-8FB0-8F099E2E3C6C}" dt="2025-02-20T19:37:09.818" v="669" actId="478"/>
          <ac:spMkLst>
            <pc:docMk/>
            <pc:sldMk cId="1125832127" sldId="277"/>
            <ac:spMk id="9" creationId="{3294F5F7-1E66-4055-EC69-DD3C261FE6EE}"/>
          </ac:spMkLst>
        </pc:spChg>
        <pc:picChg chg="add del mod">
          <ac:chgData name="Diana Patricia Segura" userId="86aaf597-8939-4b1e-ac8c-7036d4e14178" providerId="ADAL" clId="{3DE8BC61-AAEB-4491-8FB0-8F099E2E3C6C}" dt="2025-02-20T19:37:01.819" v="667" actId="478"/>
          <ac:picMkLst>
            <pc:docMk/>
            <pc:sldMk cId="1125832127" sldId="277"/>
            <ac:picMk id="2" creationId="{B9CF6936-382A-B00C-F0A0-5F243B07A3EA}"/>
          </ac:picMkLst>
        </pc:picChg>
        <pc:picChg chg="add mod">
          <ac:chgData name="Diana Patricia Segura" userId="86aaf597-8939-4b1e-ac8c-7036d4e14178" providerId="ADAL" clId="{3DE8BC61-AAEB-4491-8FB0-8F099E2E3C6C}" dt="2025-02-20T19:37:21.658" v="670"/>
          <ac:picMkLst>
            <pc:docMk/>
            <pc:sldMk cId="1125832127" sldId="277"/>
            <ac:picMk id="3" creationId="{2B861F65-DC10-2FE7-D70A-8C2D07850D69}"/>
          </ac:picMkLst>
        </pc:picChg>
        <pc:picChg chg="add mod">
          <ac:chgData name="Diana Patricia Segura" userId="86aaf597-8939-4b1e-ac8c-7036d4e14178" providerId="ADAL" clId="{3DE8BC61-AAEB-4491-8FB0-8F099E2E3C6C}" dt="2025-02-20T19:37:21.658" v="670"/>
          <ac:picMkLst>
            <pc:docMk/>
            <pc:sldMk cId="1125832127" sldId="277"/>
            <ac:picMk id="5" creationId="{C7E1F969-6195-94E5-E0E8-681576281554}"/>
          </ac:picMkLst>
        </pc:picChg>
        <pc:picChg chg="add mod">
          <ac:chgData name="Diana Patricia Segura" userId="86aaf597-8939-4b1e-ac8c-7036d4e14178" providerId="ADAL" clId="{3DE8BC61-AAEB-4491-8FB0-8F099E2E3C6C}" dt="2025-02-20T19:37:21.658" v="670"/>
          <ac:picMkLst>
            <pc:docMk/>
            <pc:sldMk cId="1125832127" sldId="277"/>
            <ac:picMk id="6" creationId="{EE5509E7-2D72-30FA-C445-2A90E0D3451D}"/>
          </ac:picMkLst>
        </pc:picChg>
        <pc:picChg chg="add mod">
          <ac:chgData name="Diana Patricia Segura" userId="86aaf597-8939-4b1e-ac8c-7036d4e14178" providerId="ADAL" clId="{3DE8BC61-AAEB-4491-8FB0-8F099E2E3C6C}" dt="2025-02-20T20:28:45.720" v="875" actId="1076"/>
          <ac:picMkLst>
            <pc:docMk/>
            <pc:sldMk cId="1125832127" sldId="277"/>
            <ac:picMk id="10" creationId="{66262BB6-DA26-2E2B-0937-27A4562499ED}"/>
          </ac:picMkLst>
        </pc:picChg>
        <pc:picChg chg="del">
          <ac:chgData name="Diana Patricia Segura" userId="86aaf597-8939-4b1e-ac8c-7036d4e14178" providerId="ADAL" clId="{3DE8BC61-AAEB-4491-8FB0-8F099E2E3C6C}" dt="2025-02-20T19:15:49.047" v="458" actId="478"/>
          <ac:picMkLst>
            <pc:docMk/>
            <pc:sldMk cId="1125832127" sldId="277"/>
            <ac:picMk id="15" creationId="{605EEC3A-C79C-AE3F-9DB6-28932E16BE6F}"/>
          </ac:picMkLst>
        </pc:picChg>
        <pc:picChg chg="add del mod">
          <ac:chgData name="Diana Patricia Segura" userId="86aaf597-8939-4b1e-ac8c-7036d4e14178" providerId="ADAL" clId="{3DE8BC61-AAEB-4491-8FB0-8F099E2E3C6C}" dt="2025-02-20T19:37:04.819" v="668" actId="478"/>
          <ac:picMkLst>
            <pc:docMk/>
            <pc:sldMk cId="1125832127" sldId="277"/>
            <ac:picMk id="26" creationId="{ACB788F3-DD9A-4181-3831-C25FB6D85833}"/>
          </ac:picMkLst>
        </pc:picChg>
        <pc:picChg chg="add del mod">
          <ac:chgData name="Diana Patricia Segura" userId="86aaf597-8939-4b1e-ac8c-7036d4e14178" providerId="ADAL" clId="{3DE8BC61-AAEB-4491-8FB0-8F099E2E3C6C}" dt="2025-02-20T19:16:01.628" v="462" actId="478"/>
          <ac:picMkLst>
            <pc:docMk/>
            <pc:sldMk cId="1125832127" sldId="277"/>
            <ac:picMk id="33" creationId="{B1DEF019-A3E3-E4AD-6474-C4A5D356A5C5}"/>
          </ac:picMkLst>
        </pc:picChg>
        <pc:picChg chg="add mod">
          <ac:chgData name="Diana Patricia Segura" userId="86aaf597-8939-4b1e-ac8c-7036d4e14178" providerId="ADAL" clId="{3DE8BC61-AAEB-4491-8FB0-8F099E2E3C6C}" dt="2025-02-20T19:39:29.976" v="683" actId="1076"/>
          <ac:picMkLst>
            <pc:docMk/>
            <pc:sldMk cId="1125832127" sldId="277"/>
            <ac:picMk id="1026" creationId="{2C8642CC-B890-A846-B4CF-E485697F2C1E}"/>
          </ac:picMkLst>
        </pc:picChg>
      </pc:sldChg>
      <pc:sldChg chg="addSp delSp modSp add mod ord">
        <pc:chgData name="Diana Patricia Segura" userId="86aaf597-8939-4b1e-ac8c-7036d4e14178" providerId="ADAL" clId="{3DE8BC61-AAEB-4491-8FB0-8F099E2E3C6C}" dt="2025-02-20T20:43:32.861" v="1117" actId="1076"/>
        <pc:sldMkLst>
          <pc:docMk/>
          <pc:sldMk cId="1498720203" sldId="278"/>
        </pc:sldMkLst>
        <pc:spChg chg="mod">
          <ac:chgData name="Diana Patricia Segura" userId="86aaf597-8939-4b1e-ac8c-7036d4e14178" providerId="ADAL" clId="{3DE8BC61-AAEB-4491-8FB0-8F099E2E3C6C}" dt="2025-02-20T20:38:28.657" v="941" actId="14100"/>
          <ac:spMkLst>
            <pc:docMk/>
            <pc:sldMk cId="1498720203" sldId="278"/>
            <ac:spMk id="4" creationId="{E5737CE7-CEA9-FB2F-7DEE-AD67CF9E7ED4}"/>
          </ac:spMkLst>
        </pc:spChg>
        <pc:spChg chg="add mod">
          <ac:chgData name="Diana Patricia Segura" userId="86aaf597-8939-4b1e-ac8c-7036d4e14178" providerId="ADAL" clId="{3DE8BC61-AAEB-4491-8FB0-8F099E2E3C6C}" dt="2025-02-20T20:43:24.659" v="1114" actId="2711"/>
          <ac:spMkLst>
            <pc:docMk/>
            <pc:sldMk cId="1498720203" sldId="278"/>
            <ac:spMk id="12" creationId="{D5B1C206-54DE-40B2-517D-0423EA9E3033}"/>
          </ac:spMkLst>
        </pc:spChg>
        <pc:spChg chg="add mod">
          <ac:chgData name="Diana Patricia Segura" userId="86aaf597-8939-4b1e-ac8c-7036d4e14178" providerId="ADAL" clId="{3DE8BC61-AAEB-4491-8FB0-8F099E2E3C6C}" dt="2025-02-20T20:43:24.659" v="1114" actId="2711"/>
          <ac:spMkLst>
            <pc:docMk/>
            <pc:sldMk cId="1498720203" sldId="278"/>
            <ac:spMk id="13" creationId="{BB41B6A7-9B1E-51A7-40AA-E67BC87C582C}"/>
          </ac:spMkLst>
        </pc:spChg>
        <pc:spChg chg="add mod ord">
          <ac:chgData name="Diana Patricia Segura" userId="86aaf597-8939-4b1e-ac8c-7036d4e14178" providerId="ADAL" clId="{3DE8BC61-AAEB-4491-8FB0-8F099E2E3C6C}" dt="2025-02-20T20:43:24.659" v="1114" actId="2711"/>
          <ac:spMkLst>
            <pc:docMk/>
            <pc:sldMk cId="1498720203" sldId="278"/>
            <ac:spMk id="14" creationId="{841400BB-8D08-D8C4-AD72-101CF9DA0FF4}"/>
          </ac:spMkLst>
        </pc:spChg>
        <pc:spChg chg="add mod">
          <ac:chgData name="Diana Patricia Segura" userId="86aaf597-8939-4b1e-ac8c-7036d4e14178" providerId="ADAL" clId="{3DE8BC61-AAEB-4491-8FB0-8F099E2E3C6C}" dt="2025-02-20T20:43:24.659" v="1114" actId="2711"/>
          <ac:spMkLst>
            <pc:docMk/>
            <pc:sldMk cId="1498720203" sldId="278"/>
            <ac:spMk id="15" creationId="{120DB7CA-0647-9D26-CE57-4932E7580098}"/>
          </ac:spMkLst>
        </pc:spChg>
        <pc:spChg chg="add mod">
          <ac:chgData name="Diana Patricia Segura" userId="86aaf597-8939-4b1e-ac8c-7036d4e14178" providerId="ADAL" clId="{3DE8BC61-AAEB-4491-8FB0-8F099E2E3C6C}" dt="2025-02-20T20:43:24.659" v="1114" actId="2711"/>
          <ac:spMkLst>
            <pc:docMk/>
            <pc:sldMk cId="1498720203" sldId="278"/>
            <ac:spMk id="16" creationId="{B7321E76-A236-19D0-2B57-1E0962F167D6}"/>
          </ac:spMkLst>
        </pc:spChg>
        <pc:spChg chg="add mod">
          <ac:chgData name="Diana Patricia Segura" userId="86aaf597-8939-4b1e-ac8c-7036d4e14178" providerId="ADAL" clId="{3DE8BC61-AAEB-4491-8FB0-8F099E2E3C6C}" dt="2025-02-20T20:43:24.659" v="1114" actId="2711"/>
          <ac:spMkLst>
            <pc:docMk/>
            <pc:sldMk cId="1498720203" sldId="278"/>
            <ac:spMk id="17" creationId="{829AE823-4C20-2934-30FF-B11C42C88AD8}"/>
          </ac:spMkLst>
        </pc:spChg>
        <pc:spChg chg="add mod">
          <ac:chgData name="Diana Patricia Segura" userId="86aaf597-8939-4b1e-ac8c-7036d4e14178" providerId="ADAL" clId="{3DE8BC61-AAEB-4491-8FB0-8F099E2E3C6C}" dt="2025-02-20T20:04:49.660" v="832" actId="1076"/>
          <ac:spMkLst>
            <pc:docMk/>
            <pc:sldMk cId="1498720203" sldId="278"/>
            <ac:spMk id="20" creationId="{028DBB40-FC5D-CDEA-2EA6-EC3C6B0D15DC}"/>
          </ac:spMkLst>
        </pc:spChg>
        <pc:spChg chg="add mod">
          <ac:chgData name="Diana Patricia Segura" userId="86aaf597-8939-4b1e-ac8c-7036d4e14178" providerId="ADAL" clId="{3DE8BC61-AAEB-4491-8FB0-8F099E2E3C6C}" dt="2025-02-20T20:04:49.660" v="832" actId="1076"/>
          <ac:spMkLst>
            <pc:docMk/>
            <pc:sldMk cId="1498720203" sldId="278"/>
            <ac:spMk id="21" creationId="{FFC47747-1594-C0AF-4C4D-27EE7F25AFFD}"/>
          </ac:spMkLst>
        </pc:spChg>
        <pc:spChg chg="add mod">
          <ac:chgData name="Diana Patricia Segura" userId="86aaf597-8939-4b1e-ac8c-7036d4e14178" providerId="ADAL" clId="{3DE8BC61-AAEB-4491-8FB0-8F099E2E3C6C}" dt="2025-02-20T20:04:49.660" v="832" actId="1076"/>
          <ac:spMkLst>
            <pc:docMk/>
            <pc:sldMk cId="1498720203" sldId="278"/>
            <ac:spMk id="22" creationId="{630B6091-1981-1ADD-7915-A691BD77B5F9}"/>
          </ac:spMkLst>
        </pc:spChg>
        <pc:spChg chg="add mod">
          <ac:chgData name="Diana Patricia Segura" userId="86aaf597-8939-4b1e-ac8c-7036d4e14178" providerId="ADAL" clId="{3DE8BC61-AAEB-4491-8FB0-8F099E2E3C6C}" dt="2025-02-20T20:04:49.660" v="832" actId="1076"/>
          <ac:spMkLst>
            <pc:docMk/>
            <pc:sldMk cId="1498720203" sldId="278"/>
            <ac:spMk id="23" creationId="{3C6BA036-5034-6961-0A53-D9D2D916E676}"/>
          </ac:spMkLst>
        </pc:spChg>
        <pc:spChg chg="add mod">
          <ac:chgData name="Diana Patricia Segura" userId="86aaf597-8939-4b1e-ac8c-7036d4e14178" providerId="ADAL" clId="{3DE8BC61-AAEB-4491-8FB0-8F099E2E3C6C}" dt="2025-02-20T20:04:49.660" v="832" actId="1076"/>
          <ac:spMkLst>
            <pc:docMk/>
            <pc:sldMk cId="1498720203" sldId="278"/>
            <ac:spMk id="24" creationId="{43DC1A6B-2D46-7BC5-8FFC-C025236651D6}"/>
          </ac:spMkLst>
        </pc:spChg>
        <pc:spChg chg="add mod">
          <ac:chgData name="Diana Patricia Segura" userId="86aaf597-8939-4b1e-ac8c-7036d4e14178" providerId="ADAL" clId="{3DE8BC61-AAEB-4491-8FB0-8F099E2E3C6C}" dt="2025-02-20T20:04:49.660" v="832" actId="1076"/>
          <ac:spMkLst>
            <pc:docMk/>
            <pc:sldMk cId="1498720203" sldId="278"/>
            <ac:spMk id="25" creationId="{6AAEBD14-5148-94A7-2E34-7FBDFA1F9B7A}"/>
          </ac:spMkLst>
        </pc:spChg>
        <pc:spChg chg="add mod">
          <ac:chgData name="Diana Patricia Segura" userId="86aaf597-8939-4b1e-ac8c-7036d4e14178" providerId="ADAL" clId="{3DE8BC61-AAEB-4491-8FB0-8F099E2E3C6C}" dt="2025-02-20T20:04:49.660" v="832" actId="1076"/>
          <ac:spMkLst>
            <pc:docMk/>
            <pc:sldMk cId="1498720203" sldId="278"/>
            <ac:spMk id="36" creationId="{F151E795-18C5-C4FD-2E9B-8BF919EBB166}"/>
          </ac:spMkLst>
        </pc:spChg>
        <pc:spChg chg="add mod">
          <ac:chgData name="Diana Patricia Segura" userId="86aaf597-8939-4b1e-ac8c-7036d4e14178" providerId="ADAL" clId="{3DE8BC61-AAEB-4491-8FB0-8F099E2E3C6C}" dt="2025-02-20T20:04:49.660" v="832" actId="1076"/>
          <ac:spMkLst>
            <pc:docMk/>
            <pc:sldMk cId="1498720203" sldId="278"/>
            <ac:spMk id="37" creationId="{33E76BEC-AC73-5109-269E-5F47DD0BB8C8}"/>
          </ac:spMkLst>
        </pc:spChg>
        <pc:spChg chg="add mod">
          <ac:chgData name="Diana Patricia Segura" userId="86aaf597-8939-4b1e-ac8c-7036d4e14178" providerId="ADAL" clId="{3DE8BC61-AAEB-4491-8FB0-8F099E2E3C6C}" dt="2025-02-20T20:04:49.660" v="832" actId="1076"/>
          <ac:spMkLst>
            <pc:docMk/>
            <pc:sldMk cId="1498720203" sldId="278"/>
            <ac:spMk id="38" creationId="{0EB9A76E-36DD-A491-366B-7863DAD843C0}"/>
          </ac:spMkLst>
        </pc:spChg>
        <pc:spChg chg="add mod">
          <ac:chgData name="Diana Patricia Segura" userId="86aaf597-8939-4b1e-ac8c-7036d4e14178" providerId="ADAL" clId="{3DE8BC61-AAEB-4491-8FB0-8F099E2E3C6C}" dt="2025-02-20T20:04:49.660" v="832" actId="1076"/>
          <ac:spMkLst>
            <pc:docMk/>
            <pc:sldMk cId="1498720203" sldId="278"/>
            <ac:spMk id="39" creationId="{0FBFF077-D4E9-E087-8BFE-68AB7CFAB9F3}"/>
          </ac:spMkLst>
        </pc:spChg>
        <pc:spChg chg="add mod">
          <ac:chgData name="Diana Patricia Segura" userId="86aaf597-8939-4b1e-ac8c-7036d4e14178" providerId="ADAL" clId="{3DE8BC61-AAEB-4491-8FB0-8F099E2E3C6C}" dt="2025-02-20T20:04:49.660" v="832" actId="1076"/>
          <ac:spMkLst>
            <pc:docMk/>
            <pc:sldMk cId="1498720203" sldId="278"/>
            <ac:spMk id="40" creationId="{16DB3F95-AE36-620C-1F35-BA9CA7B14FF9}"/>
          </ac:spMkLst>
        </pc:spChg>
        <pc:spChg chg="add mod">
          <ac:chgData name="Diana Patricia Segura" userId="86aaf597-8939-4b1e-ac8c-7036d4e14178" providerId="ADAL" clId="{3DE8BC61-AAEB-4491-8FB0-8F099E2E3C6C}" dt="2025-02-20T20:04:49.660" v="832" actId="1076"/>
          <ac:spMkLst>
            <pc:docMk/>
            <pc:sldMk cId="1498720203" sldId="278"/>
            <ac:spMk id="41" creationId="{53ED1F78-18B8-14BE-D309-A9EA7DDF63F5}"/>
          </ac:spMkLst>
        </pc:spChg>
        <pc:spChg chg="add mod">
          <ac:chgData name="Diana Patricia Segura" userId="86aaf597-8939-4b1e-ac8c-7036d4e14178" providerId="ADAL" clId="{3DE8BC61-AAEB-4491-8FB0-8F099E2E3C6C}" dt="2025-02-20T20:04:49.660" v="832" actId="1076"/>
          <ac:spMkLst>
            <pc:docMk/>
            <pc:sldMk cId="1498720203" sldId="278"/>
            <ac:spMk id="42" creationId="{64CF3CA8-E30D-B39F-DB65-36296F38821F}"/>
          </ac:spMkLst>
        </pc:spChg>
        <pc:spChg chg="add mod">
          <ac:chgData name="Diana Patricia Segura" userId="86aaf597-8939-4b1e-ac8c-7036d4e14178" providerId="ADAL" clId="{3DE8BC61-AAEB-4491-8FB0-8F099E2E3C6C}" dt="2025-02-20T20:04:49.660" v="832" actId="1076"/>
          <ac:spMkLst>
            <pc:docMk/>
            <pc:sldMk cId="1498720203" sldId="278"/>
            <ac:spMk id="43" creationId="{91C906EF-11CA-56BE-AB0C-D780AF454BE4}"/>
          </ac:spMkLst>
        </pc:spChg>
        <pc:spChg chg="add mod">
          <ac:chgData name="Diana Patricia Segura" userId="86aaf597-8939-4b1e-ac8c-7036d4e14178" providerId="ADAL" clId="{3DE8BC61-AAEB-4491-8FB0-8F099E2E3C6C}" dt="2025-02-20T20:04:49.660" v="832" actId="1076"/>
          <ac:spMkLst>
            <pc:docMk/>
            <pc:sldMk cId="1498720203" sldId="278"/>
            <ac:spMk id="1032" creationId="{4D9050E0-8AF1-1642-EB0D-158E24BA7481}"/>
          </ac:spMkLst>
        </pc:spChg>
        <pc:spChg chg="add mod">
          <ac:chgData name="Diana Patricia Segura" userId="86aaf597-8939-4b1e-ac8c-7036d4e14178" providerId="ADAL" clId="{3DE8BC61-AAEB-4491-8FB0-8F099E2E3C6C}" dt="2025-02-20T20:04:49.660" v="832" actId="1076"/>
          <ac:spMkLst>
            <pc:docMk/>
            <pc:sldMk cId="1498720203" sldId="278"/>
            <ac:spMk id="1033" creationId="{5A124473-192E-E9C2-100F-7B58A87CF92F}"/>
          </ac:spMkLst>
        </pc:spChg>
        <pc:spChg chg="add mod">
          <ac:chgData name="Diana Patricia Segura" userId="86aaf597-8939-4b1e-ac8c-7036d4e14178" providerId="ADAL" clId="{3DE8BC61-AAEB-4491-8FB0-8F099E2E3C6C}" dt="2025-02-20T20:04:49.660" v="832" actId="1076"/>
          <ac:spMkLst>
            <pc:docMk/>
            <pc:sldMk cId="1498720203" sldId="278"/>
            <ac:spMk id="1034" creationId="{BA8CCE9C-19CB-4B26-6EEC-7A8A86595E7C}"/>
          </ac:spMkLst>
        </pc:spChg>
        <pc:spChg chg="add mod">
          <ac:chgData name="Diana Patricia Segura" userId="86aaf597-8939-4b1e-ac8c-7036d4e14178" providerId="ADAL" clId="{3DE8BC61-AAEB-4491-8FB0-8F099E2E3C6C}" dt="2025-02-20T20:04:49.660" v="832" actId="1076"/>
          <ac:spMkLst>
            <pc:docMk/>
            <pc:sldMk cId="1498720203" sldId="278"/>
            <ac:spMk id="1051" creationId="{69F1F79F-D2D2-80C7-A7BF-06AB0EB9C924}"/>
          </ac:spMkLst>
        </pc:spChg>
        <pc:spChg chg="add mod">
          <ac:chgData name="Diana Patricia Segura" userId="86aaf597-8939-4b1e-ac8c-7036d4e14178" providerId="ADAL" clId="{3DE8BC61-AAEB-4491-8FB0-8F099E2E3C6C}" dt="2025-02-20T20:43:24.659" v="1114" actId="2711"/>
          <ac:spMkLst>
            <pc:docMk/>
            <pc:sldMk cId="1498720203" sldId="278"/>
            <ac:spMk id="1056" creationId="{48ECED02-A1D2-54AA-F18B-EDF08BA61B15}"/>
          </ac:spMkLst>
        </pc:spChg>
        <pc:spChg chg="add mod">
          <ac:chgData name="Diana Patricia Segura" userId="86aaf597-8939-4b1e-ac8c-7036d4e14178" providerId="ADAL" clId="{3DE8BC61-AAEB-4491-8FB0-8F099E2E3C6C}" dt="2025-02-20T20:24:08.895" v="859" actId="1076"/>
          <ac:spMkLst>
            <pc:docMk/>
            <pc:sldMk cId="1498720203" sldId="278"/>
            <ac:spMk id="1057" creationId="{39DB6B0D-B849-C8B3-4CFF-1035893145EB}"/>
          </ac:spMkLst>
        </pc:spChg>
        <pc:spChg chg="add mod">
          <ac:chgData name="Diana Patricia Segura" userId="86aaf597-8939-4b1e-ac8c-7036d4e14178" providerId="ADAL" clId="{3DE8BC61-AAEB-4491-8FB0-8F099E2E3C6C}" dt="2025-02-20T20:26:20.278" v="861" actId="1076"/>
          <ac:spMkLst>
            <pc:docMk/>
            <pc:sldMk cId="1498720203" sldId="278"/>
            <ac:spMk id="1058" creationId="{64A9A9ED-D7C2-3D28-3826-4874A1620DE2}"/>
          </ac:spMkLst>
        </pc:spChg>
        <pc:spChg chg="add mod">
          <ac:chgData name="Diana Patricia Segura" userId="86aaf597-8939-4b1e-ac8c-7036d4e14178" providerId="ADAL" clId="{3DE8BC61-AAEB-4491-8FB0-8F099E2E3C6C}" dt="2025-02-20T20:26:23.635" v="863" actId="1076"/>
          <ac:spMkLst>
            <pc:docMk/>
            <pc:sldMk cId="1498720203" sldId="278"/>
            <ac:spMk id="1059" creationId="{FC8FDAC6-7195-A03E-DA6C-62AD032608A0}"/>
          </ac:spMkLst>
        </pc:spChg>
        <pc:spChg chg="add mod">
          <ac:chgData name="Diana Patricia Segura" userId="86aaf597-8939-4b1e-ac8c-7036d4e14178" providerId="ADAL" clId="{3DE8BC61-AAEB-4491-8FB0-8F099E2E3C6C}" dt="2025-02-20T20:26:28.138" v="865" actId="1076"/>
          <ac:spMkLst>
            <pc:docMk/>
            <pc:sldMk cId="1498720203" sldId="278"/>
            <ac:spMk id="1060" creationId="{A0217F40-D36D-E665-5327-DAFD2F3F922D}"/>
          </ac:spMkLst>
        </pc:spChg>
        <pc:spChg chg="add mod">
          <ac:chgData name="Diana Patricia Segura" userId="86aaf597-8939-4b1e-ac8c-7036d4e14178" providerId="ADAL" clId="{3DE8BC61-AAEB-4491-8FB0-8F099E2E3C6C}" dt="2025-02-20T20:26:32.642" v="867" actId="1076"/>
          <ac:spMkLst>
            <pc:docMk/>
            <pc:sldMk cId="1498720203" sldId="278"/>
            <ac:spMk id="1061" creationId="{D7BDB278-BDC3-7D5A-883A-DF5DE0353CCF}"/>
          </ac:spMkLst>
        </pc:spChg>
        <pc:spChg chg="add del mod">
          <ac:chgData name="Diana Patricia Segura" userId="86aaf597-8939-4b1e-ac8c-7036d4e14178" providerId="ADAL" clId="{3DE8BC61-AAEB-4491-8FB0-8F099E2E3C6C}" dt="2025-02-20T20:33:22.542" v="878" actId="478"/>
          <ac:spMkLst>
            <pc:docMk/>
            <pc:sldMk cId="1498720203" sldId="278"/>
            <ac:spMk id="1076" creationId="{3DB00B4E-33C1-6D39-C281-5A62AD6E7FDD}"/>
          </ac:spMkLst>
        </pc:spChg>
        <pc:spChg chg="add del mod">
          <ac:chgData name="Diana Patricia Segura" userId="86aaf597-8939-4b1e-ac8c-7036d4e14178" providerId="ADAL" clId="{3DE8BC61-AAEB-4491-8FB0-8F099E2E3C6C}" dt="2025-02-20T20:34:19.720" v="889" actId="478"/>
          <ac:spMkLst>
            <pc:docMk/>
            <pc:sldMk cId="1498720203" sldId="278"/>
            <ac:spMk id="1081" creationId="{5D8720CD-492C-335F-2835-EE691D257660}"/>
          </ac:spMkLst>
        </pc:spChg>
        <pc:spChg chg="add mod">
          <ac:chgData name="Diana Patricia Segura" userId="86aaf597-8939-4b1e-ac8c-7036d4e14178" providerId="ADAL" clId="{3DE8BC61-AAEB-4491-8FB0-8F099E2E3C6C}" dt="2025-02-20T20:43:28.636" v="1115" actId="1076"/>
          <ac:spMkLst>
            <pc:docMk/>
            <pc:sldMk cId="1498720203" sldId="278"/>
            <ac:spMk id="1086" creationId="{E1F099A0-9067-2D4E-A2E3-2DBCD1F2EF58}"/>
          </ac:spMkLst>
        </pc:spChg>
        <pc:spChg chg="add mod">
          <ac:chgData name="Diana Patricia Segura" userId="86aaf597-8939-4b1e-ac8c-7036d4e14178" providerId="ADAL" clId="{3DE8BC61-AAEB-4491-8FB0-8F099E2E3C6C}" dt="2025-02-20T20:43:31.124" v="1116" actId="1076"/>
          <ac:spMkLst>
            <pc:docMk/>
            <pc:sldMk cId="1498720203" sldId="278"/>
            <ac:spMk id="1087" creationId="{CEFD4158-E21C-1D9D-5F91-D860E05DC66A}"/>
          </ac:spMkLst>
        </pc:spChg>
        <pc:spChg chg="add mod">
          <ac:chgData name="Diana Patricia Segura" userId="86aaf597-8939-4b1e-ac8c-7036d4e14178" providerId="ADAL" clId="{3DE8BC61-AAEB-4491-8FB0-8F099E2E3C6C}" dt="2025-02-20T20:43:32.861" v="1117" actId="1076"/>
          <ac:spMkLst>
            <pc:docMk/>
            <pc:sldMk cId="1498720203" sldId="278"/>
            <ac:spMk id="1088" creationId="{4174F568-2FD1-718F-D22D-C5581C4019AE}"/>
          </ac:spMkLst>
        </pc:spChg>
        <pc:picChg chg="mod">
          <ac:chgData name="Diana Patricia Segura" userId="86aaf597-8939-4b1e-ac8c-7036d4e14178" providerId="ADAL" clId="{3DE8BC61-AAEB-4491-8FB0-8F099E2E3C6C}" dt="2025-02-20T20:23:01.623" v="848" actId="1076"/>
          <ac:picMkLst>
            <pc:docMk/>
            <pc:sldMk cId="1498720203" sldId="278"/>
            <ac:picMk id="5" creationId="{C7E1F969-6195-94E5-E0E8-681576281554}"/>
          </ac:picMkLst>
        </pc:picChg>
        <pc:picChg chg="add mod ord">
          <ac:chgData name="Diana Patricia Segura" userId="86aaf597-8939-4b1e-ac8c-7036d4e14178" providerId="ADAL" clId="{3DE8BC61-AAEB-4491-8FB0-8F099E2E3C6C}" dt="2025-02-20T20:42:59.155" v="1110" actId="14861"/>
          <ac:picMkLst>
            <pc:docMk/>
            <pc:sldMk cId="1498720203" sldId="278"/>
            <ac:picMk id="8" creationId="{CD7372A0-5198-957E-DEE2-54A6FB23E28D}"/>
          </ac:picMkLst>
        </pc:picChg>
        <pc:picChg chg="add mod ord">
          <ac:chgData name="Diana Patricia Segura" userId="86aaf597-8939-4b1e-ac8c-7036d4e14178" providerId="ADAL" clId="{3DE8BC61-AAEB-4491-8FB0-8F099E2E3C6C}" dt="2025-02-20T20:42:37.353" v="1107" actId="14861"/>
          <ac:picMkLst>
            <pc:docMk/>
            <pc:sldMk cId="1498720203" sldId="278"/>
            <ac:picMk id="9" creationId="{C944BA0D-6BE7-52B4-D3F2-68158072C8D0}"/>
          </ac:picMkLst>
        </pc:picChg>
        <pc:picChg chg="add mod ord">
          <ac:chgData name="Diana Patricia Segura" userId="86aaf597-8939-4b1e-ac8c-7036d4e14178" providerId="ADAL" clId="{3DE8BC61-AAEB-4491-8FB0-8F099E2E3C6C}" dt="2025-02-20T20:42:48.526" v="1108" actId="14861"/>
          <ac:picMkLst>
            <pc:docMk/>
            <pc:sldMk cId="1498720203" sldId="278"/>
            <ac:picMk id="10" creationId="{A0FFB249-4451-7E06-AB16-9FE2375ADEDB}"/>
          </ac:picMkLst>
        </pc:picChg>
        <pc:picChg chg="add del mod">
          <ac:chgData name="Diana Patricia Segura" userId="86aaf597-8939-4b1e-ac8c-7036d4e14178" providerId="ADAL" clId="{3DE8BC61-AAEB-4491-8FB0-8F099E2E3C6C}" dt="2025-02-20T20:04:54.981" v="833" actId="21"/>
          <ac:picMkLst>
            <pc:docMk/>
            <pc:sldMk cId="1498720203" sldId="278"/>
            <ac:picMk id="11" creationId="{5EF959E0-DA14-0915-B740-32461B0560FB}"/>
          </ac:picMkLst>
        </pc:picChg>
        <pc:picChg chg="add mod ord">
          <ac:chgData name="Diana Patricia Segura" userId="86aaf597-8939-4b1e-ac8c-7036d4e14178" providerId="ADAL" clId="{3DE8BC61-AAEB-4491-8FB0-8F099E2E3C6C}" dt="2025-02-20T20:43:07.266" v="1112" actId="14861"/>
          <ac:picMkLst>
            <pc:docMk/>
            <pc:sldMk cId="1498720203" sldId="278"/>
            <ac:picMk id="18" creationId="{79E2D11C-F116-5B4A-0DEC-D4DC8A081B01}"/>
          </ac:picMkLst>
        </pc:picChg>
        <pc:picChg chg="add mod ord">
          <ac:chgData name="Diana Patricia Segura" userId="86aaf597-8939-4b1e-ac8c-7036d4e14178" providerId="ADAL" clId="{3DE8BC61-AAEB-4491-8FB0-8F099E2E3C6C}" dt="2025-02-20T20:43:02.722" v="1111" actId="14861"/>
          <ac:picMkLst>
            <pc:docMk/>
            <pc:sldMk cId="1498720203" sldId="278"/>
            <ac:picMk id="19" creationId="{9EA549F0-C321-6DDD-1094-B465A7ECACFE}"/>
          </ac:picMkLst>
        </pc:picChg>
        <pc:picChg chg="del">
          <ac:chgData name="Diana Patricia Segura" userId="86aaf597-8939-4b1e-ac8c-7036d4e14178" providerId="ADAL" clId="{3DE8BC61-AAEB-4491-8FB0-8F099E2E3C6C}" dt="2025-02-20T19:38:48.516" v="676" actId="478"/>
          <ac:picMkLst>
            <pc:docMk/>
            <pc:sldMk cId="1498720203" sldId="278"/>
            <ac:picMk id="1026" creationId="{2C8642CC-B890-A846-B4CF-E485697F2C1E}"/>
          </ac:picMkLst>
        </pc:picChg>
        <pc:picChg chg="add mod ord">
          <ac:chgData name="Diana Patricia Segura" userId="86aaf597-8939-4b1e-ac8c-7036d4e14178" providerId="ADAL" clId="{3DE8BC61-AAEB-4491-8FB0-8F099E2E3C6C}" dt="2025-02-20T20:42:52.425" v="1109" actId="14861"/>
          <ac:picMkLst>
            <pc:docMk/>
            <pc:sldMk cId="1498720203" sldId="278"/>
            <ac:picMk id="1055" creationId="{5EF959E0-DA14-0915-B740-32461B0560FB}"/>
          </ac:picMkLst>
        </pc:picChg>
        <pc:picChg chg="add mod">
          <ac:chgData name="Diana Patricia Segura" userId="86aaf597-8939-4b1e-ac8c-7036d4e14178" providerId="ADAL" clId="{3DE8BC61-AAEB-4491-8FB0-8F099E2E3C6C}" dt="2025-02-20T20:37:09.097" v="922" actId="1076"/>
          <ac:picMkLst>
            <pc:docMk/>
            <pc:sldMk cId="1498720203" sldId="278"/>
            <ac:picMk id="1075" creationId="{BF56A4C0-8A46-46A6-0B2D-8375494A9FAB}"/>
          </ac:picMkLst>
        </pc:picChg>
        <pc:picChg chg="add mod">
          <ac:chgData name="Diana Patricia Segura" userId="86aaf597-8939-4b1e-ac8c-7036d4e14178" providerId="ADAL" clId="{3DE8BC61-AAEB-4491-8FB0-8F099E2E3C6C}" dt="2025-02-20T20:36:00.532" v="908" actId="1076"/>
          <ac:picMkLst>
            <pc:docMk/>
            <pc:sldMk cId="1498720203" sldId="278"/>
            <ac:picMk id="1080" creationId="{69820561-B458-BBBB-CD63-82780181D00D}"/>
          </ac:picMkLst>
        </pc:picChg>
        <pc:picChg chg="add mod">
          <ac:chgData name="Diana Patricia Segura" userId="86aaf597-8939-4b1e-ac8c-7036d4e14178" providerId="ADAL" clId="{3DE8BC61-AAEB-4491-8FB0-8F099E2E3C6C}" dt="2025-02-20T20:35:24.393" v="904" actId="1076"/>
          <ac:picMkLst>
            <pc:docMk/>
            <pc:sldMk cId="1498720203" sldId="278"/>
            <ac:picMk id="1083" creationId="{57B6D774-BA7B-7F0F-63DB-E0C65CF8F1C3}"/>
          </ac:picMkLst>
        </pc:picChg>
        <pc:picChg chg="add mod">
          <ac:chgData name="Diana Patricia Segura" userId="86aaf597-8939-4b1e-ac8c-7036d4e14178" providerId="ADAL" clId="{3DE8BC61-AAEB-4491-8FB0-8F099E2E3C6C}" dt="2025-02-20T20:36:59.006" v="917" actId="1076"/>
          <ac:picMkLst>
            <pc:docMk/>
            <pc:sldMk cId="1498720203" sldId="278"/>
            <ac:picMk id="1085" creationId="{89022678-E3C4-8BDD-F303-67E090872E8C}"/>
          </ac:picMkLst>
        </pc:picChg>
        <pc:cxnChg chg="add mod">
          <ac:chgData name="Diana Patricia Segura" userId="86aaf597-8939-4b1e-ac8c-7036d4e14178" providerId="ADAL" clId="{3DE8BC61-AAEB-4491-8FB0-8F099E2E3C6C}" dt="2025-02-20T20:04:49.660" v="832" actId="1076"/>
          <ac:cxnSpMkLst>
            <pc:docMk/>
            <pc:sldMk cId="1498720203" sldId="278"/>
            <ac:cxnSpMk id="27" creationId="{49A270D9-C154-61B0-F432-F7C2325172FC}"/>
          </ac:cxnSpMkLst>
        </pc:cxnChg>
        <pc:cxnChg chg="add mod">
          <ac:chgData name="Diana Patricia Segura" userId="86aaf597-8939-4b1e-ac8c-7036d4e14178" providerId="ADAL" clId="{3DE8BC61-AAEB-4491-8FB0-8F099E2E3C6C}" dt="2025-02-20T20:04:49.660" v="832" actId="1076"/>
          <ac:cxnSpMkLst>
            <pc:docMk/>
            <pc:sldMk cId="1498720203" sldId="278"/>
            <ac:cxnSpMk id="29" creationId="{93ED6F98-38EB-E634-BF52-93C38B5FB67A}"/>
          </ac:cxnSpMkLst>
        </pc:cxnChg>
        <pc:cxnChg chg="add mod">
          <ac:chgData name="Diana Patricia Segura" userId="86aaf597-8939-4b1e-ac8c-7036d4e14178" providerId="ADAL" clId="{3DE8BC61-AAEB-4491-8FB0-8F099E2E3C6C}" dt="2025-02-20T20:04:49.660" v="832" actId="1076"/>
          <ac:cxnSpMkLst>
            <pc:docMk/>
            <pc:sldMk cId="1498720203" sldId="278"/>
            <ac:cxnSpMk id="31" creationId="{468B213E-951C-5919-0B5B-5D4B12A957E7}"/>
          </ac:cxnSpMkLst>
        </pc:cxnChg>
        <pc:cxnChg chg="add mod">
          <ac:chgData name="Diana Patricia Segura" userId="86aaf597-8939-4b1e-ac8c-7036d4e14178" providerId="ADAL" clId="{3DE8BC61-AAEB-4491-8FB0-8F099E2E3C6C}" dt="2025-02-20T20:04:49.660" v="832" actId="1076"/>
          <ac:cxnSpMkLst>
            <pc:docMk/>
            <pc:sldMk cId="1498720203" sldId="278"/>
            <ac:cxnSpMk id="33" creationId="{5721480F-EE8D-B13F-041F-50D544F847C3}"/>
          </ac:cxnSpMkLst>
        </pc:cxnChg>
        <pc:cxnChg chg="add mod">
          <ac:chgData name="Diana Patricia Segura" userId="86aaf597-8939-4b1e-ac8c-7036d4e14178" providerId="ADAL" clId="{3DE8BC61-AAEB-4491-8FB0-8F099E2E3C6C}" dt="2025-02-20T20:04:49.660" v="832" actId="1076"/>
          <ac:cxnSpMkLst>
            <pc:docMk/>
            <pc:sldMk cId="1498720203" sldId="278"/>
            <ac:cxnSpMk id="35" creationId="{3E18307C-D3BA-0D9B-A3DF-00D505D6166B}"/>
          </ac:cxnSpMkLst>
        </pc:cxnChg>
        <pc:cxnChg chg="add mod">
          <ac:chgData name="Diana Patricia Segura" userId="86aaf597-8939-4b1e-ac8c-7036d4e14178" providerId="ADAL" clId="{3DE8BC61-AAEB-4491-8FB0-8F099E2E3C6C}" dt="2025-02-20T20:04:49.660" v="832" actId="1076"/>
          <ac:cxnSpMkLst>
            <pc:docMk/>
            <pc:sldMk cId="1498720203" sldId="278"/>
            <ac:cxnSpMk id="45" creationId="{BFE6AD4A-384C-7416-8E8F-7279E1F6DF8A}"/>
          </ac:cxnSpMkLst>
        </pc:cxnChg>
        <pc:cxnChg chg="add mod">
          <ac:chgData name="Diana Patricia Segura" userId="86aaf597-8939-4b1e-ac8c-7036d4e14178" providerId="ADAL" clId="{3DE8BC61-AAEB-4491-8FB0-8F099E2E3C6C}" dt="2025-02-20T20:04:49.660" v="832" actId="1076"/>
          <ac:cxnSpMkLst>
            <pc:docMk/>
            <pc:sldMk cId="1498720203" sldId="278"/>
            <ac:cxnSpMk id="47" creationId="{1852BDD7-E3BA-162D-E3AF-0136DDC91D33}"/>
          </ac:cxnSpMkLst>
        </pc:cxnChg>
        <pc:cxnChg chg="add mod">
          <ac:chgData name="Diana Patricia Segura" userId="86aaf597-8939-4b1e-ac8c-7036d4e14178" providerId="ADAL" clId="{3DE8BC61-AAEB-4491-8FB0-8F099E2E3C6C}" dt="2025-02-20T20:04:49.660" v="832" actId="1076"/>
          <ac:cxnSpMkLst>
            <pc:docMk/>
            <pc:sldMk cId="1498720203" sldId="278"/>
            <ac:cxnSpMk id="49" creationId="{BDDE5CC1-192C-B0CE-1AD6-9FC454B13C19}"/>
          </ac:cxnSpMkLst>
        </pc:cxnChg>
        <pc:cxnChg chg="add del mod">
          <ac:chgData name="Diana Patricia Segura" userId="86aaf597-8939-4b1e-ac8c-7036d4e14178" providerId="ADAL" clId="{3DE8BC61-AAEB-4491-8FB0-8F099E2E3C6C}" dt="2025-02-20T19:57:26.552" v="793" actId="478"/>
          <ac:cxnSpMkLst>
            <pc:docMk/>
            <pc:sldMk cId="1498720203" sldId="278"/>
            <ac:cxnSpMk id="51" creationId="{8F68CDF4-AD01-F684-819C-70BF6D55E405}"/>
          </ac:cxnSpMkLst>
        </pc:cxnChg>
        <pc:cxnChg chg="add del mod">
          <ac:chgData name="Diana Patricia Segura" userId="86aaf597-8939-4b1e-ac8c-7036d4e14178" providerId="ADAL" clId="{3DE8BC61-AAEB-4491-8FB0-8F099E2E3C6C}" dt="2025-02-20T19:56:33.311" v="784" actId="478"/>
          <ac:cxnSpMkLst>
            <pc:docMk/>
            <pc:sldMk cId="1498720203" sldId="278"/>
            <ac:cxnSpMk id="53" creationId="{9C2AAF25-B985-73A1-C977-C4D0655EB371}"/>
          </ac:cxnSpMkLst>
        </pc:cxnChg>
        <pc:cxnChg chg="add mod">
          <ac:chgData name="Diana Patricia Segura" userId="86aaf597-8939-4b1e-ac8c-7036d4e14178" providerId="ADAL" clId="{3DE8BC61-AAEB-4491-8FB0-8F099E2E3C6C}" dt="2025-02-20T20:04:49.660" v="832" actId="1076"/>
          <ac:cxnSpMkLst>
            <pc:docMk/>
            <pc:sldMk cId="1498720203" sldId="278"/>
            <ac:cxnSpMk id="55" creationId="{06BDA6A0-D087-CD18-8245-341748E25726}"/>
          </ac:cxnSpMkLst>
        </pc:cxnChg>
        <pc:cxnChg chg="add mod">
          <ac:chgData name="Diana Patricia Segura" userId="86aaf597-8939-4b1e-ac8c-7036d4e14178" providerId="ADAL" clId="{3DE8BC61-AAEB-4491-8FB0-8F099E2E3C6C}" dt="2025-02-20T20:04:49.660" v="832" actId="1076"/>
          <ac:cxnSpMkLst>
            <pc:docMk/>
            <pc:sldMk cId="1498720203" sldId="278"/>
            <ac:cxnSpMk id="57" creationId="{C5A5BE00-5461-B606-4437-A4180B4F4847}"/>
          </ac:cxnSpMkLst>
        </pc:cxnChg>
        <pc:cxnChg chg="add mod">
          <ac:chgData name="Diana Patricia Segura" userId="86aaf597-8939-4b1e-ac8c-7036d4e14178" providerId="ADAL" clId="{3DE8BC61-AAEB-4491-8FB0-8F099E2E3C6C}" dt="2025-02-20T20:04:49.660" v="832" actId="1076"/>
          <ac:cxnSpMkLst>
            <pc:docMk/>
            <pc:sldMk cId="1498720203" sldId="278"/>
            <ac:cxnSpMk id="59" creationId="{7D820922-FCD5-CC7A-40E9-E26575613146}"/>
          </ac:cxnSpMkLst>
        </pc:cxnChg>
        <pc:cxnChg chg="add mod">
          <ac:chgData name="Diana Patricia Segura" userId="86aaf597-8939-4b1e-ac8c-7036d4e14178" providerId="ADAL" clId="{3DE8BC61-AAEB-4491-8FB0-8F099E2E3C6C}" dt="2025-02-20T20:04:49.660" v="832" actId="1076"/>
          <ac:cxnSpMkLst>
            <pc:docMk/>
            <pc:sldMk cId="1498720203" sldId="278"/>
            <ac:cxnSpMk id="62" creationId="{F7F5AD06-2BD5-4A6F-E0B0-8ACD9E27B299}"/>
          </ac:cxnSpMkLst>
        </pc:cxnChg>
        <pc:cxnChg chg="add mod">
          <ac:chgData name="Diana Patricia Segura" userId="86aaf597-8939-4b1e-ac8c-7036d4e14178" providerId="ADAL" clId="{3DE8BC61-AAEB-4491-8FB0-8F099E2E3C6C}" dt="2025-02-20T20:04:49.660" v="832" actId="1076"/>
          <ac:cxnSpMkLst>
            <pc:docMk/>
            <pc:sldMk cId="1498720203" sldId="278"/>
            <ac:cxnSpMk id="1024" creationId="{A03B694E-A71D-D2B3-F0CA-303702F72B48}"/>
          </ac:cxnSpMkLst>
        </pc:cxnChg>
        <pc:cxnChg chg="add mod">
          <ac:chgData name="Diana Patricia Segura" userId="86aaf597-8939-4b1e-ac8c-7036d4e14178" providerId="ADAL" clId="{3DE8BC61-AAEB-4491-8FB0-8F099E2E3C6C}" dt="2025-02-20T20:04:49.660" v="832" actId="1076"/>
          <ac:cxnSpMkLst>
            <pc:docMk/>
            <pc:sldMk cId="1498720203" sldId="278"/>
            <ac:cxnSpMk id="1027" creationId="{AE742669-000D-4BB0-919C-78CBD7B4226D}"/>
          </ac:cxnSpMkLst>
        </pc:cxnChg>
        <pc:cxnChg chg="add mod">
          <ac:chgData name="Diana Patricia Segura" userId="86aaf597-8939-4b1e-ac8c-7036d4e14178" providerId="ADAL" clId="{3DE8BC61-AAEB-4491-8FB0-8F099E2E3C6C}" dt="2025-02-20T20:04:49.660" v="832" actId="1076"/>
          <ac:cxnSpMkLst>
            <pc:docMk/>
            <pc:sldMk cId="1498720203" sldId="278"/>
            <ac:cxnSpMk id="1029" creationId="{C8902869-CA72-F1AE-4D1C-E9C798E6520F}"/>
          </ac:cxnSpMkLst>
        </pc:cxnChg>
        <pc:cxnChg chg="add mod">
          <ac:chgData name="Diana Patricia Segura" userId="86aaf597-8939-4b1e-ac8c-7036d4e14178" providerId="ADAL" clId="{3DE8BC61-AAEB-4491-8FB0-8F099E2E3C6C}" dt="2025-02-20T20:04:49.660" v="832" actId="1076"/>
          <ac:cxnSpMkLst>
            <pc:docMk/>
            <pc:sldMk cId="1498720203" sldId="278"/>
            <ac:cxnSpMk id="1031" creationId="{DC4F96FF-99EE-CCCB-7F65-9B2ED2E9669A}"/>
          </ac:cxnSpMkLst>
        </pc:cxnChg>
        <pc:cxnChg chg="add mod">
          <ac:chgData name="Diana Patricia Segura" userId="86aaf597-8939-4b1e-ac8c-7036d4e14178" providerId="ADAL" clId="{3DE8BC61-AAEB-4491-8FB0-8F099E2E3C6C}" dt="2025-02-20T20:04:49.660" v="832" actId="1076"/>
          <ac:cxnSpMkLst>
            <pc:docMk/>
            <pc:sldMk cId="1498720203" sldId="278"/>
            <ac:cxnSpMk id="1036" creationId="{C362EACE-0152-5844-3697-482085361C08}"/>
          </ac:cxnSpMkLst>
        </pc:cxnChg>
        <pc:cxnChg chg="add mod">
          <ac:chgData name="Diana Patricia Segura" userId="86aaf597-8939-4b1e-ac8c-7036d4e14178" providerId="ADAL" clId="{3DE8BC61-AAEB-4491-8FB0-8F099E2E3C6C}" dt="2025-02-20T20:04:49.660" v="832" actId="1076"/>
          <ac:cxnSpMkLst>
            <pc:docMk/>
            <pc:sldMk cId="1498720203" sldId="278"/>
            <ac:cxnSpMk id="1038" creationId="{1C17A8EA-847B-AC71-33CA-24C237BDC604}"/>
          </ac:cxnSpMkLst>
        </pc:cxnChg>
        <pc:cxnChg chg="add mod">
          <ac:chgData name="Diana Patricia Segura" userId="86aaf597-8939-4b1e-ac8c-7036d4e14178" providerId="ADAL" clId="{3DE8BC61-AAEB-4491-8FB0-8F099E2E3C6C}" dt="2025-02-20T20:04:49.660" v="832" actId="1076"/>
          <ac:cxnSpMkLst>
            <pc:docMk/>
            <pc:sldMk cId="1498720203" sldId="278"/>
            <ac:cxnSpMk id="1040" creationId="{E5072640-28AB-51A4-536E-6F100286A970}"/>
          </ac:cxnSpMkLst>
        </pc:cxnChg>
        <pc:cxnChg chg="add mod">
          <ac:chgData name="Diana Patricia Segura" userId="86aaf597-8939-4b1e-ac8c-7036d4e14178" providerId="ADAL" clId="{3DE8BC61-AAEB-4491-8FB0-8F099E2E3C6C}" dt="2025-02-20T20:04:49.660" v="832" actId="1076"/>
          <ac:cxnSpMkLst>
            <pc:docMk/>
            <pc:sldMk cId="1498720203" sldId="278"/>
            <ac:cxnSpMk id="1044" creationId="{9B334DFD-92F3-A044-148D-A6B5390469F3}"/>
          </ac:cxnSpMkLst>
        </pc:cxnChg>
        <pc:cxnChg chg="add mod">
          <ac:chgData name="Diana Patricia Segura" userId="86aaf597-8939-4b1e-ac8c-7036d4e14178" providerId="ADAL" clId="{3DE8BC61-AAEB-4491-8FB0-8F099E2E3C6C}" dt="2025-02-20T20:04:49.660" v="832" actId="1076"/>
          <ac:cxnSpMkLst>
            <pc:docMk/>
            <pc:sldMk cId="1498720203" sldId="278"/>
            <ac:cxnSpMk id="1050" creationId="{C29DA3F4-DC98-0664-B49C-ECDC413528BE}"/>
          </ac:cxnSpMkLst>
        </pc:cxnChg>
        <pc:cxnChg chg="add mod">
          <ac:chgData name="Diana Patricia Segura" userId="86aaf597-8939-4b1e-ac8c-7036d4e14178" providerId="ADAL" clId="{3DE8BC61-AAEB-4491-8FB0-8F099E2E3C6C}" dt="2025-02-20T20:04:49.660" v="832" actId="1076"/>
          <ac:cxnSpMkLst>
            <pc:docMk/>
            <pc:sldMk cId="1498720203" sldId="278"/>
            <ac:cxnSpMk id="1053" creationId="{FE1EEBA1-4F39-0DDD-2F6D-8E75DDEB7BC0}"/>
          </ac:cxnSpMkLst>
        </pc:cxnChg>
        <pc:cxnChg chg="add mod">
          <ac:chgData name="Diana Patricia Segura" userId="86aaf597-8939-4b1e-ac8c-7036d4e14178" providerId="ADAL" clId="{3DE8BC61-AAEB-4491-8FB0-8F099E2E3C6C}" dt="2025-02-20T20:27:14.122" v="874" actId="208"/>
          <ac:cxnSpMkLst>
            <pc:docMk/>
            <pc:sldMk cId="1498720203" sldId="278"/>
            <ac:cxnSpMk id="1063" creationId="{C42BA7F3-6906-8BB3-FF7B-37ACC68F8A73}"/>
          </ac:cxnSpMkLst>
        </pc:cxnChg>
        <pc:cxnChg chg="add mod">
          <ac:chgData name="Diana Patricia Segura" userId="86aaf597-8939-4b1e-ac8c-7036d4e14178" providerId="ADAL" clId="{3DE8BC61-AAEB-4491-8FB0-8F099E2E3C6C}" dt="2025-02-20T20:27:14.122" v="874" actId="208"/>
          <ac:cxnSpMkLst>
            <pc:docMk/>
            <pc:sldMk cId="1498720203" sldId="278"/>
            <ac:cxnSpMk id="1065" creationId="{F2C4E73F-239F-48B8-CEEB-4D25156DC8EE}"/>
          </ac:cxnSpMkLst>
        </pc:cxnChg>
        <pc:cxnChg chg="add mod">
          <ac:chgData name="Diana Patricia Segura" userId="86aaf597-8939-4b1e-ac8c-7036d4e14178" providerId="ADAL" clId="{3DE8BC61-AAEB-4491-8FB0-8F099E2E3C6C}" dt="2025-02-20T20:27:14.122" v="874" actId="208"/>
          <ac:cxnSpMkLst>
            <pc:docMk/>
            <pc:sldMk cId="1498720203" sldId="278"/>
            <ac:cxnSpMk id="1067" creationId="{3A9B7F4D-E8C1-8B34-166D-A30AD62B0258}"/>
          </ac:cxnSpMkLst>
        </pc:cxnChg>
        <pc:cxnChg chg="add mod">
          <ac:chgData name="Diana Patricia Segura" userId="86aaf597-8939-4b1e-ac8c-7036d4e14178" providerId="ADAL" clId="{3DE8BC61-AAEB-4491-8FB0-8F099E2E3C6C}" dt="2025-02-20T20:27:14.122" v="874" actId="208"/>
          <ac:cxnSpMkLst>
            <pc:docMk/>
            <pc:sldMk cId="1498720203" sldId="278"/>
            <ac:cxnSpMk id="1069" creationId="{2550281C-F0C7-F7BF-6CD0-1FAF69E87B89}"/>
          </ac:cxnSpMkLst>
        </pc:cxnChg>
        <pc:cxnChg chg="add mod">
          <ac:chgData name="Diana Patricia Segura" userId="86aaf597-8939-4b1e-ac8c-7036d4e14178" providerId="ADAL" clId="{3DE8BC61-AAEB-4491-8FB0-8F099E2E3C6C}" dt="2025-02-20T20:27:14.122" v="874" actId="208"/>
          <ac:cxnSpMkLst>
            <pc:docMk/>
            <pc:sldMk cId="1498720203" sldId="278"/>
            <ac:cxnSpMk id="1071" creationId="{E21903E2-7391-CFE3-DA60-E6C266F777CC}"/>
          </ac:cxnSpMkLst>
        </pc:cxnChg>
        <pc:cxnChg chg="add mod">
          <ac:chgData name="Diana Patricia Segura" userId="86aaf597-8939-4b1e-ac8c-7036d4e14178" providerId="ADAL" clId="{3DE8BC61-AAEB-4491-8FB0-8F099E2E3C6C}" dt="2025-02-20T20:27:14.122" v="874" actId="208"/>
          <ac:cxnSpMkLst>
            <pc:docMk/>
            <pc:sldMk cId="1498720203" sldId="278"/>
            <ac:cxnSpMk id="1073" creationId="{075C8959-F4D0-2790-77F4-EE924397663E}"/>
          </ac:cxnSpMkLst>
        </pc:cxnChg>
        <pc:cxnChg chg="add mod ord">
          <ac:chgData name="Diana Patricia Segura" userId="86aaf597-8939-4b1e-ac8c-7036d4e14178" providerId="ADAL" clId="{3DE8BC61-AAEB-4491-8FB0-8F099E2E3C6C}" dt="2025-02-20T20:33:50.313" v="887" actId="167"/>
          <ac:cxnSpMkLst>
            <pc:docMk/>
            <pc:sldMk cId="1498720203" sldId="278"/>
            <ac:cxnSpMk id="1078" creationId="{FC8A8D16-F985-DED6-6353-DB9204B23456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42E3E3-FA3E-4C91-B8C0-1A765A22F5F8}" type="doc">
      <dgm:prSet loTypeId="urn:microsoft.com/office/officeart/2005/8/layout/vList6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4CBCEE56-D265-42F8-B1D5-E2D0F2AD25D4}">
      <dgm:prSet phldrT="[Texto]" custT="1"/>
      <dgm:spPr/>
      <dgm:t>
        <a:bodyPr/>
        <a:lstStyle/>
        <a:p>
          <a:r>
            <a:rPr lang="es-MX" sz="2000" dirty="0"/>
            <a:t>Identificación de fuentes de datos</a:t>
          </a:r>
          <a:endParaRPr lang="es-CO" sz="2000" dirty="0"/>
        </a:p>
      </dgm:t>
    </dgm:pt>
    <dgm:pt modelId="{98574DB2-4CB0-4BEC-959A-D20AB6792253}" type="parTrans" cxnId="{AA36D3F6-9806-4974-B694-AF6E226F7A4B}">
      <dgm:prSet/>
      <dgm:spPr/>
      <dgm:t>
        <a:bodyPr/>
        <a:lstStyle/>
        <a:p>
          <a:endParaRPr lang="es-CO"/>
        </a:p>
      </dgm:t>
    </dgm:pt>
    <dgm:pt modelId="{F4C1F9CF-D869-465E-AD04-1A524B7DE2EB}" type="sibTrans" cxnId="{AA36D3F6-9806-4974-B694-AF6E226F7A4B}">
      <dgm:prSet/>
      <dgm:spPr/>
      <dgm:t>
        <a:bodyPr/>
        <a:lstStyle/>
        <a:p>
          <a:endParaRPr lang="es-CO"/>
        </a:p>
      </dgm:t>
    </dgm:pt>
    <dgm:pt modelId="{41A7EFF7-177F-47C3-B00E-98252571EE5C}">
      <dgm:prSet phldrT="[Texto]"/>
      <dgm:spPr/>
      <dgm:t>
        <a:bodyPr/>
        <a:lstStyle/>
        <a:p>
          <a:r>
            <a:rPr lang="es-CO" dirty="0"/>
            <a:t>Base de datos SQL</a:t>
          </a:r>
        </a:p>
      </dgm:t>
    </dgm:pt>
    <dgm:pt modelId="{BB41E922-84FA-4C20-BA87-DD142E9AA6E6}" type="parTrans" cxnId="{24B19CA5-D5A8-4C87-909E-4D4E22469BB7}">
      <dgm:prSet/>
      <dgm:spPr/>
      <dgm:t>
        <a:bodyPr/>
        <a:lstStyle/>
        <a:p>
          <a:endParaRPr lang="es-CO"/>
        </a:p>
      </dgm:t>
    </dgm:pt>
    <dgm:pt modelId="{E8E9F86F-FEEE-49A0-8342-EE95EF827692}" type="sibTrans" cxnId="{24B19CA5-D5A8-4C87-909E-4D4E22469BB7}">
      <dgm:prSet/>
      <dgm:spPr/>
      <dgm:t>
        <a:bodyPr/>
        <a:lstStyle/>
        <a:p>
          <a:endParaRPr lang="es-CO"/>
        </a:p>
      </dgm:t>
    </dgm:pt>
    <dgm:pt modelId="{5B0F6F39-AD4D-4479-B84E-596ECBB20B36}">
      <dgm:prSet phldrT="[Texto]"/>
      <dgm:spPr/>
      <dgm:t>
        <a:bodyPr/>
        <a:lstStyle/>
        <a:p>
          <a:r>
            <a:rPr lang="es-CO" dirty="0"/>
            <a:t>Archivos en Google Drive</a:t>
          </a:r>
        </a:p>
      </dgm:t>
    </dgm:pt>
    <dgm:pt modelId="{AD6D1DF5-5C71-4EB7-813C-5533191BC9A3}" type="parTrans" cxnId="{C901633F-7745-45FC-9344-0977CD73D69A}">
      <dgm:prSet/>
      <dgm:spPr/>
      <dgm:t>
        <a:bodyPr/>
        <a:lstStyle/>
        <a:p>
          <a:endParaRPr lang="es-CO"/>
        </a:p>
      </dgm:t>
    </dgm:pt>
    <dgm:pt modelId="{A61345A2-48AD-4A29-859F-18DEA00391A2}" type="sibTrans" cxnId="{C901633F-7745-45FC-9344-0977CD73D69A}">
      <dgm:prSet/>
      <dgm:spPr/>
      <dgm:t>
        <a:bodyPr/>
        <a:lstStyle/>
        <a:p>
          <a:endParaRPr lang="es-CO"/>
        </a:p>
      </dgm:t>
    </dgm:pt>
    <dgm:pt modelId="{D72231CE-6DB5-4E00-84D6-775F3850DB5A}">
      <dgm:prSet phldrT="[Texto]" custT="1"/>
      <dgm:spPr/>
      <dgm:t>
        <a:bodyPr/>
        <a:lstStyle/>
        <a:p>
          <a:r>
            <a:rPr lang="es-MX" sz="2000" dirty="0"/>
            <a:t>Extracción y limpieza de datos</a:t>
          </a:r>
          <a:endParaRPr lang="es-CO" sz="2000" dirty="0"/>
        </a:p>
      </dgm:t>
    </dgm:pt>
    <dgm:pt modelId="{A07DC859-D51E-46FB-B64A-7D29AB4D0857}" type="parTrans" cxnId="{B5129B74-0EDB-41E4-BFC9-96C1AE43A899}">
      <dgm:prSet/>
      <dgm:spPr/>
      <dgm:t>
        <a:bodyPr/>
        <a:lstStyle/>
        <a:p>
          <a:endParaRPr lang="es-CO"/>
        </a:p>
      </dgm:t>
    </dgm:pt>
    <dgm:pt modelId="{E51D122D-CC41-4C97-AC81-98FEE5FE247F}" type="sibTrans" cxnId="{B5129B74-0EDB-41E4-BFC9-96C1AE43A899}">
      <dgm:prSet/>
      <dgm:spPr/>
      <dgm:t>
        <a:bodyPr/>
        <a:lstStyle/>
        <a:p>
          <a:endParaRPr lang="es-CO"/>
        </a:p>
      </dgm:t>
    </dgm:pt>
    <dgm:pt modelId="{F6BCAB62-9239-4221-A06D-4BEE5EA5AACB}">
      <dgm:prSet phldrT="[Texto]"/>
      <dgm:spPr/>
      <dgm:t>
        <a:bodyPr/>
        <a:lstStyle/>
        <a:p>
          <a:r>
            <a:rPr lang="es-CO" dirty="0"/>
            <a:t>Desde APIs: </a:t>
          </a:r>
          <a:r>
            <a:rPr lang="es-MX" dirty="0"/>
            <a:t>Se realizan solicitudes GET con claves de autenticación</a:t>
          </a:r>
          <a:endParaRPr lang="es-CO" dirty="0"/>
        </a:p>
      </dgm:t>
    </dgm:pt>
    <dgm:pt modelId="{B6C9B348-E89C-4A5F-ACCF-E17BA8F2A3C4}" type="parTrans" cxnId="{59B3CF54-34AB-4168-931F-998EDB2F59FA}">
      <dgm:prSet/>
      <dgm:spPr/>
      <dgm:t>
        <a:bodyPr/>
        <a:lstStyle/>
        <a:p>
          <a:endParaRPr lang="es-CO"/>
        </a:p>
      </dgm:t>
    </dgm:pt>
    <dgm:pt modelId="{5F487BE8-7583-4385-BA33-362E719249E2}" type="sibTrans" cxnId="{59B3CF54-34AB-4168-931F-998EDB2F59FA}">
      <dgm:prSet/>
      <dgm:spPr/>
      <dgm:t>
        <a:bodyPr/>
        <a:lstStyle/>
        <a:p>
          <a:endParaRPr lang="es-CO"/>
        </a:p>
      </dgm:t>
    </dgm:pt>
    <dgm:pt modelId="{6480AA40-4EDC-4143-87CF-181D0C740499}">
      <dgm:prSet phldrT="[Texto]"/>
      <dgm:spPr/>
      <dgm:t>
        <a:bodyPr/>
        <a:lstStyle/>
        <a:p>
          <a:r>
            <a:rPr lang="es-CO" dirty="0"/>
            <a:t>Desde archivos: </a:t>
          </a:r>
          <a:r>
            <a:rPr lang="es-MX" dirty="0"/>
            <a:t>Carga de archivos CSV/XLSX almacenados en Google Drive</a:t>
          </a:r>
          <a:endParaRPr lang="es-CO" dirty="0"/>
        </a:p>
      </dgm:t>
    </dgm:pt>
    <dgm:pt modelId="{0CA54620-254E-4D6F-AC4F-5524E81E2E85}" type="parTrans" cxnId="{3B0A0BE4-A8C4-4F9D-8385-3FABF14EA302}">
      <dgm:prSet/>
      <dgm:spPr/>
      <dgm:t>
        <a:bodyPr/>
        <a:lstStyle/>
        <a:p>
          <a:endParaRPr lang="es-CO"/>
        </a:p>
      </dgm:t>
    </dgm:pt>
    <dgm:pt modelId="{2B073E32-0C51-49DD-BD32-0FCD0F3F0723}" type="sibTrans" cxnId="{3B0A0BE4-A8C4-4F9D-8385-3FABF14EA302}">
      <dgm:prSet/>
      <dgm:spPr/>
      <dgm:t>
        <a:bodyPr/>
        <a:lstStyle/>
        <a:p>
          <a:endParaRPr lang="es-CO"/>
        </a:p>
      </dgm:t>
    </dgm:pt>
    <dgm:pt modelId="{DA512BE4-CEB0-4CF7-85CB-62209805FB1A}">
      <dgm:prSet phldrT="[Texto]" custT="1"/>
      <dgm:spPr/>
      <dgm:t>
        <a:bodyPr/>
        <a:lstStyle/>
        <a:p>
          <a:r>
            <a:rPr lang="es-MX" sz="2000" dirty="0"/>
            <a:t>Carga de datos en DataFrames</a:t>
          </a:r>
          <a:endParaRPr lang="es-CO" sz="2000" dirty="0"/>
        </a:p>
      </dgm:t>
    </dgm:pt>
    <dgm:pt modelId="{8FB19E5C-1A31-42DF-9E6E-143C22B57D02}" type="parTrans" cxnId="{EA6BD161-6D99-4210-A47E-C7DCA5F79973}">
      <dgm:prSet/>
      <dgm:spPr/>
      <dgm:t>
        <a:bodyPr/>
        <a:lstStyle/>
        <a:p>
          <a:endParaRPr lang="es-CO"/>
        </a:p>
      </dgm:t>
    </dgm:pt>
    <dgm:pt modelId="{95CD09EE-8C1F-46D0-B9B1-7E8E7CCB2001}" type="sibTrans" cxnId="{EA6BD161-6D99-4210-A47E-C7DCA5F79973}">
      <dgm:prSet/>
      <dgm:spPr/>
      <dgm:t>
        <a:bodyPr/>
        <a:lstStyle/>
        <a:p>
          <a:endParaRPr lang="es-CO"/>
        </a:p>
      </dgm:t>
    </dgm:pt>
    <dgm:pt modelId="{CF783715-B2D4-4416-83E3-E482C3D213C7}">
      <dgm:prSet phldrT="[Texto]"/>
      <dgm:spPr/>
      <dgm:t>
        <a:bodyPr/>
        <a:lstStyle/>
        <a:p>
          <a:r>
            <a:rPr lang="es-MX" dirty="0"/>
            <a:t>Conversión de los datos extraídos en DataFrames para su manipulación eficiente</a:t>
          </a:r>
          <a:endParaRPr lang="es-CO" dirty="0"/>
        </a:p>
      </dgm:t>
    </dgm:pt>
    <dgm:pt modelId="{2A499B03-295C-4E65-89E8-582832E3ED05}" type="parTrans" cxnId="{1B451D69-4AF0-49C4-827F-1650E644E2B3}">
      <dgm:prSet/>
      <dgm:spPr/>
      <dgm:t>
        <a:bodyPr/>
        <a:lstStyle/>
        <a:p>
          <a:endParaRPr lang="es-CO"/>
        </a:p>
      </dgm:t>
    </dgm:pt>
    <dgm:pt modelId="{1023BC8F-A8DE-4243-A1E9-4418684ACACB}" type="sibTrans" cxnId="{1B451D69-4AF0-49C4-827F-1650E644E2B3}">
      <dgm:prSet/>
      <dgm:spPr/>
      <dgm:t>
        <a:bodyPr/>
        <a:lstStyle/>
        <a:p>
          <a:endParaRPr lang="es-CO"/>
        </a:p>
      </dgm:t>
    </dgm:pt>
    <dgm:pt modelId="{AC859537-4B04-4F1E-80A2-881E9E9A9195}">
      <dgm:prSet phldrT="[Texto]"/>
      <dgm:spPr/>
      <dgm:t>
        <a:bodyPr/>
        <a:lstStyle/>
        <a:p>
          <a:r>
            <a:rPr lang="es-MX" dirty="0"/>
            <a:t>Cada fuente es representada como un DataFrame independiente</a:t>
          </a:r>
          <a:endParaRPr lang="es-CO" dirty="0"/>
        </a:p>
      </dgm:t>
    </dgm:pt>
    <dgm:pt modelId="{F60AD1A8-48D4-4753-8950-59B854EE6E59}" type="parTrans" cxnId="{4763D921-7D19-44D4-BEA6-C9D84CC75D50}">
      <dgm:prSet/>
      <dgm:spPr/>
      <dgm:t>
        <a:bodyPr/>
        <a:lstStyle/>
        <a:p>
          <a:endParaRPr lang="es-CO"/>
        </a:p>
      </dgm:t>
    </dgm:pt>
    <dgm:pt modelId="{D905343D-7AA8-47AB-B542-3AC18B8D0569}" type="sibTrans" cxnId="{4763D921-7D19-44D4-BEA6-C9D84CC75D50}">
      <dgm:prSet/>
      <dgm:spPr/>
      <dgm:t>
        <a:bodyPr/>
        <a:lstStyle/>
        <a:p>
          <a:endParaRPr lang="es-CO"/>
        </a:p>
      </dgm:t>
    </dgm:pt>
    <dgm:pt modelId="{74401831-FCB1-4ED0-9472-E92F2381BFAF}">
      <dgm:prSet phldrT="[Texto]" custT="1"/>
      <dgm:spPr/>
      <dgm:t>
        <a:bodyPr/>
        <a:lstStyle/>
        <a:p>
          <a:r>
            <a:rPr lang="es-CO" sz="2000" dirty="0"/>
            <a:t>Normalización de datos</a:t>
          </a:r>
        </a:p>
      </dgm:t>
    </dgm:pt>
    <dgm:pt modelId="{013C152C-41C7-4CFB-A27F-B89FD2AC9F52}" type="parTrans" cxnId="{9A84DFCE-10D7-4B61-A867-293036A143CF}">
      <dgm:prSet/>
      <dgm:spPr/>
      <dgm:t>
        <a:bodyPr/>
        <a:lstStyle/>
        <a:p>
          <a:endParaRPr lang="es-CO"/>
        </a:p>
      </dgm:t>
    </dgm:pt>
    <dgm:pt modelId="{63CEC79B-2D38-4ADE-B46A-1D2A2C9FBA30}" type="sibTrans" cxnId="{9A84DFCE-10D7-4B61-A867-293036A143CF}">
      <dgm:prSet/>
      <dgm:spPr/>
      <dgm:t>
        <a:bodyPr/>
        <a:lstStyle/>
        <a:p>
          <a:endParaRPr lang="es-CO"/>
        </a:p>
      </dgm:t>
    </dgm:pt>
    <dgm:pt modelId="{06C972E4-5E82-48B2-AD72-CE6E03C478F0}">
      <dgm:prSet phldrT="[Texto]" custT="1"/>
      <dgm:spPr/>
      <dgm:t>
        <a:bodyPr/>
        <a:lstStyle/>
        <a:p>
          <a:r>
            <a:rPr lang="es-CO" sz="2000" dirty="0"/>
            <a:t>Carga en almacenamiento</a:t>
          </a:r>
        </a:p>
      </dgm:t>
    </dgm:pt>
    <dgm:pt modelId="{6B1599A2-8B1D-47CA-A815-7BB2B4955B17}" type="parTrans" cxnId="{FB177783-1D8C-47A1-8A82-8242B21FF02F}">
      <dgm:prSet/>
      <dgm:spPr/>
      <dgm:t>
        <a:bodyPr/>
        <a:lstStyle/>
        <a:p>
          <a:endParaRPr lang="es-CO"/>
        </a:p>
      </dgm:t>
    </dgm:pt>
    <dgm:pt modelId="{80FD98F9-6BCB-4D0E-9937-AE4E366F2B75}" type="sibTrans" cxnId="{FB177783-1D8C-47A1-8A82-8242B21FF02F}">
      <dgm:prSet/>
      <dgm:spPr/>
      <dgm:t>
        <a:bodyPr/>
        <a:lstStyle/>
        <a:p>
          <a:endParaRPr lang="es-CO"/>
        </a:p>
      </dgm:t>
    </dgm:pt>
    <dgm:pt modelId="{D1A71213-5663-4CCA-840C-5081E98A3E76}">
      <dgm:prSet phldrT="[Texto]"/>
      <dgm:spPr/>
      <dgm:t>
        <a:bodyPr/>
        <a:lstStyle/>
        <a:p>
          <a:r>
            <a:rPr lang="es-CO" dirty="0"/>
            <a:t>Renombrado de columnas para nombres consistentes</a:t>
          </a:r>
        </a:p>
      </dgm:t>
    </dgm:pt>
    <dgm:pt modelId="{95983E2C-AF86-4E96-B545-F4462827E6C0}" type="parTrans" cxnId="{F2F833E8-76AE-4791-A586-0CE976783552}">
      <dgm:prSet/>
      <dgm:spPr/>
      <dgm:t>
        <a:bodyPr/>
        <a:lstStyle/>
        <a:p>
          <a:endParaRPr lang="es-CO"/>
        </a:p>
      </dgm:t>
    </dgm:pt>
    <dgm:pt modelId="{0DA7CD8D-BBE8-4147-B089-9E6B2579F0B0}" type="sibTrans" cxnId="{F2F833E8-76AE-4791-A586-0CE976783552}">
      <dgm:prSet/>
      <dgm:spPr/>
      <dgm:t>
        <a:bodyPr/>
        <a:lstStyle/>
        <a:p>
          <a:endParaRPr lang="es-CO"/>
        </a:p>
      </dgm:t>
    </dgm:pt>
    <dgm:pt modelId="{EEB19903-EAB9-4E01-99BD-B6DE2612FD3F}">
      <dgm:prSet phldrT="[Texto]"/>
      <dgm:spPr/>
      <dgm:t>
        <a:bodyPr/>
        <a:lstStyle/>
        <a:p>
          <a:r>
            <a:rPr lang="es-MX" dirty="0"/>
            <a:t>Transformación de valores con pandas y </a:t>
          </a:r>
          <a:r>
            <a:rPr lang="es-MX" dirty="0" err="1"/>
            <a:t>numpy</a:t>
          </a:r>
          <a:endParaRPr lang="es-CO" dirty="0"/>
        </a:p>
      </dgm:t>
    </dgm:pt>
    <dgm:pt modelId="{BE8A8A14-4D72-4B04-BC4E-F0439FA530CD}" type="parTrans" cxnId="{E37A468C-34DA-4FE3-92A2-BEA99C7FF32D}">
      <dgm:prSet/>
      <dgm:spPr/>
      <dgm:t>
        <a:bodyPr/>
        <a:lstStyle/>
        <a:p>
          <a:endParaRPr lang="es-CO"/>
        </a:p>
      </dgm:t>
    </dgm:pt>
    <dgm:pt modelId="{FB9AF755-C476-4196-A6E8-54196C173F0A}" type="sibTrans" cxnId="{E37A468C-34DA-4FE3-92A2-BEA99C7FF32D}">
      <dgm:prSet/>
      <dgm:spPr/>
      <dgm:t>
        <a:bodyPr/>
        <a:lstStyle/>
        <a:p>
          <a:endParaRPr lang="es-CO"/>
        </a:p>
      </dgm:t>
    </dgm:pt>
    <dgm:pt modelId="{670A82A4-2556-4243-BB2C-7D33E3346CF5}">
      <dgm:prSet phldrT="[Texto]" custT="1"/>
      <dgm:spPr/>
      <dgm:t>
        <a:bodyPr/>
        <a:lstStyle/>
        <a:p>
          <a:r>
            <a:rPr lang="es-MX" sz="2000" dirty="0"/>
            <a:t>Combinación y visualización de datos</a:t>
          </a:r>
          <a:endParaRPr lang="es-CO" sz="2000" dirty="0"/>
        </a:p>
      </dgm:t>
    </dgm:pt>
    <dgm:pt modelId="{27140468-D590-4B67-A1E3-3C68D2BCE464}" type="parTrans" cxnId="{5C9159FA-48AA-46D9-9007-983E28177531}">
      <dgm:prSet/>
      <dgm:spPr/>
      <dgm:t>
        <a:bodyPr/>
        <a:lstStyle/>
        <a:p>
          <a:endParaRPr lang="es-CO"/>
        </a:p>
      </dgm:t>
    </dgm:pt>
    <dgm:pt modelId="{7529A83E-E34D-4D84-9854-9CD98A8279D2}" type="sibTrans" cxnId="{5C9159FA-48AA-46D9-9007-983E28177531}">
      <dgm:prSet/>
      <dgm:spPr/>
      <dgm:t>
        <a:bodyPr/>
        <a:lstStyle/>
        <a:p>
          <a:endParaRPr lang="es-CO"/>
        </a:p>
      </dgm:t>
    </dgm:pt>
    <dgm:pt modelId="{BC2EB172-B576-4617-B109-89DFC3325EA4}">
      <dgm:prSet phldrT="[Texto]"/>
      <dgm:spPr/>
      <dgm:t>
        <a:bodyPr/>
        <a:lstStyle/>
        <a:p>
          <a:r>
            <a:rPr lang="es-CO" dirty="0"/>
            <a:t>Destino: Google Drive</a:t>
          </a:r>
        </a:p>
      </dgm:t>
    </dgm:pt>
    <dgm:pt modelId="{EBD51931-59C4-4DD0-92B8-FA1DA8085233}" type="parTrans" cxnId="{F5DB2E3B-1964-4AF7-84E2-C98AE4AEA740}">
      <dgm:prSet/>
      <dgm:spPr/>
      <dgm:t>
        <a:bodyPr/>
        <a:lstStyle/>
        <a:p>
          <a:endParaRPr lang="es-CO"/>
        </a:p>
      </dgm:t>
    </dgm:pt>
    <dgm:pt modelId="{5E02B87C-87BA-4DC1-B7C2-F00BE66C0078}" type="sibTrans" cxnId="{F5DB2E3B-1964-4AF7-84E2-C98AE4AEA740}">
      <dgm:prSet/>
      <dgm:spPr/>
      <dgm:t>
        <a:bodyPr/>
        <a:lstStyle/>
        <a:p>
          <a:endParaRPr lang="es-CO"/>
        </a:p>
      </dgm:t>
    </dgm:pt>
    <dgm:pt modelId="{88306D89-D64C-4DD2-882C-C5514F1EBE39}">
      <dgm:prSet phldrT="[Texto]"/>
      <dgm:spPr/>
      <dgm:t>
        <a:bodyPr/>
        <a:lstStyle/>
        <a:p>
          <a:r>
            <a:rPr lang="es-CO" dirty="0"/>
            <a:t>Formato: Archivos XLSX</a:t>
          </a:r>
        </a:p>
      </dgm:t>
    </dgm:pt>
    <dgm:pt modelId="{95F6D03D-B2C7-4EAF-AEE1-E384D6BD5F01}" type="parTrans" cxnId="{8E548670-31F6-47AD-BC61-EADF59C2EBD9}">
      <dgm:prSet/>
      <dgm:spPr/>
      <dgm:t>
        <a:bodyPr/>
        <a:lstStyle/>
        <a:p>
          <a:endParaRPr lang="es-CO"/>
        </a:p>
      </dgm:t>
    </dgm:pt>
    <dgm:pt modelId="{C5FDDAAB-F063-434E-8328-3F05E9C68A85}" type="sibTrans" cxnId="{8E548670-31F6-47AD-BC61-EADF59C2EBD9}">
      <dgm:prSet/>
      <dgm:spPr/>
      <dgm:t>
        <a:bodyPr/>
        <a:lstStyle/>
        <a:p>
          <a:endParaRPr lang="es-CO"/>
        </a:p>
      </dgm:t>
    </dgm:pt>
    <dgm:pt modelId="{B9340986-6335-49A6-99D8-7E08B33E0E8A}">
      <dgm:prSet phldrT="[Texto]" custT="1"/>
      <dgm:spPr/>
      <dgm:t>
        <a:bodyPr/>
        <a:lstStyle/>
        <a:p>
          <a:r>
            <a:rPr lang="es-MX" sz="2000" dirty="0"/>
            <a:t>Visualización de datos en Power BI</a:t>
          </a:r>
          <a:endParaRPr lang="es-CO" sz="2000" dirty="0"/>
        </a:p>
      </dgm:t>
    </dgm:pt>
    <dgm:pt modelId="{875BB8B2-DEF6-48F3-9D05-6CC50892EBA2}" type="parTrans" cxnId="{65E769D8-C37B-499C-B91A-911D7CAF2F1B}">
      <dgm:prSet/>
      <dgm:spPr/>
      <dgm:t>
        <a:bodyPr/>
        <a:lstStyle/>
        <a:p>
          <a:endParaRPr lang="es-CO"/>
        </a:p>
      </dgm:t>
    </dgm:pt>
    <dgm:pt modelId="{C1564D6D-97D3-4F42-A614-161B110F0260}" type="sibTrans" cxnId="{65E769D8-C37B-499C-B91A-911D7CAF2F1B}">
      <dgm:prSet/>
      <dgm:spPr/>
      <dgm:t>
        <a:bodyPr/>
        <a:lstStyle/>
        <a:p>
          <a:endParaRPr lang="es-CO"/>
        </a:p>
      </dgm:t>
    </dgm:pt>
    <dgm:pt modelId="{94F366CC-99F0-4AAA-A280-DC822B6ED17D}">
      <dgm:prSet phldrT="[Texto]"/>
      <dgm:spPr/>
      <dgm:t>
        <a:bodyPr/>
        <a:lstStyle/>
        <a:p>
          <a:r>
            <a:rPr lang="es-MX" dirty="0"/>
            <a:t>Unión de todas las fuentes de datos en un único DataFrame</a:t>
          </a:r>
          <a:endParaRPr lang="es-CO" dirty="0"/>
        </a:p>
      </dgm:t>
    </dgm:pt>
    <dgm:pt modelId="{59477701-741E-42D4-B0E6-6202B5C123F9}" type="parTrans" cxnId="{45218FBA-C85E-4BA9-8959-AFD4EEF02DFE}">
      <dgm:prSet/>
      <dgm:spPr/>
      <dgm:t>
        <a:bodyPr/>
        <a:lstStyle/>
        <a:p>
          <a:endParaRPr lang="es-CO"/>
        </a:p>
      </dgm:t>
    </dgm:pt>
    <dgm:pt modelId="{FB88A6A0-C185-4638-8CF5-48D18BF729F3}" type="sibTrans" cxnId="{45218FBA-C85E-4BA9-8959-AFD4EEF02DFE}">
      <dgm:prSet/>
      <dgm:spPr/>
      <dgm:t>
        <a:bodyPr/>
        <a:lstStyle/>
        <a:p>
          <a:endParaRPr lang="es-CO"/>
        </a:p>
      </dgm:t>
    </dgm:pt>
    <dgm:pt modelId="{3F63066D-4D11-444C-96C5-C492A96E5BB7}">
      <dgm:prSet phldrT="[Texto]"/>
      <dgm:spPr/>
      <dgm:t>
        <a:bodyPr/>
        <a:lstStyle/>
        <a:p>
          <a:r>
            <a:rPr lang="es-MX" dirty="0"/>
            <a:t>Uso de concatenación y fusión de pandas</a:t>
          </a:r>
          <a:endParaRPr lang="es-CO" dirty="0"/>
        </a:p>
      </dgm:t>
    </dgm:pt>
    <dgm:pt modelId="{3E76B510-7DE9-4082-8B7E-CE179FC753D8}" type="parTrans" cxnId="{80F383E9-6AFA-4669-92C0-F1268EBD78A7}">
      <dgm:prSet/>
      <dgm:spPr/>
      <dgm:t>
        <a:bodyPr/>
        <a:lstStyle/>
        <a:p>
          <a:endParaRPr lang="es-CO"/>
        </a:p>
      </dgm:t>
    </dgm:pt>
    <dgm:pt modelId="{9DC9B10F-F752-4A51-850D-80B56199B5C4}" type="sibTrans" cxnId="{80F383E9-6AFA-4669-92C0-F1268EBD78A7}">
      <dgm:prSet/>
      <dgm:spPr/>
      <dgm:t>
        <a:bodyPr/>
        <a:lstStyle/>
        <a:p>
          <a:endParaRPr lang="es-CO"/>
        </a:p>
      </dgm:t>
    </dgm:pt>
    <dgm:pt modelId="{F35CDE03-2979-4E67-B2D8-6F95D70BEC19}">
      <dgm:prSet phldrT="[Texto]"/>
      <dgm:spPr/>
      <dgm:t>
        <a:bodyPr/>
        <a:lstStyle/>
        <a:p>
          <a:r>
            <a:rPr lang="es-CO" dirty="0"/>
            <a:t>APIs de consulta</a:t>
          </a:r>
        </a:p>
      </dgm:t>
    </dgm:pt>
    <dgm:pt modelId="{86187375-88BB-4314-A0C3-29ECEB08D29E}" type="parTrans" cxnId="{6FBC799A-8163-4A73-B381-CA95145CE32D}">
      <dgm:prSet/>
      <dgm:spPr/>
      <dgm:t>
        <a:bodyPr/>
        <a:lstStyle/>
        <a:p>
          <a:endParaRPr lang="es-CO"/>
        </a:p>
      </dgm:t>
    </dgm:pt>
    <dgm:pt modelId="{7A6FD106-69B8-417C-949D-06CFDEA4D1E2}" type="sibTrans" cxnId="{6FBC799A-8163-4A73-B381-CA95145CE32D}">
      <dgm:prSet/>
      <dgm:spPr/>
      <dgm:t>
        <a:bodyPr/>
        <a:lstStyle/>
        <a:p>
          <a:endParaRPr lang="es-CO"/>
        </a:p>
      </dgm:t>
    </dgm:pt>
    <dgm:pt modelId="{A3656C17-9B16-49DA-A7EE-0A73A7FA51E5}">
      <dgm:prSet phldrT="[Texto]"/>
      <dgm:spPr/>
      <dgm:t>
        <a:bodyPr/>
        <a:lstStyle/>
        <a:p>
          <a:r>
            <a:rPr lang="es-CO" dirty="0"/>
            <a:t>Desde bases de datos: </a:t>
          </a:r>
          <a:r>
            <a:rPr lang="es-MX" dirty="0"/>
            <a:t>Consultas SQL para obtener datos</a:t>
          </a:r>
          <a:endParaRPr lang="es-CO" dirty="0"/>
        </a:p>
      </dgm:t>
    </dgm:pt>
    <dgm:pt modelId="{3E0E2405-CE01-4CA7-BF37-A4F421A60931}" type="parTrans" cxnId="{11B41747-CEB7-4A79-BCA4-6AA34A0A51BC}">
      <dgm:prSet/>
      <dgm:spPr/>
      <dgm:t>
        <a:bodyPr/>
        <a:lstStyle/>
        <a:p>
          <a:endParaRPr lang="es-CO"/>
        </a:p>
      </dgm:t>
    </dgm:pt>
    <dgm:pt modelId="{50EDC2B3-C150-48F9-B330-BA930550712B}" type="sibTrans" cxnId="{11B41747-CEB7-4A79-BCA4-6AA34A0A51BC}">
      <dgm:prSet/>
      <dgm:spPr/>
      <dgm:t>
        <a:bodyPr/>
        <a:lstStyle/>
        <a:p>
          <a:endParaRPr lang="es-CO"/>
        </a:p>
      </dgm:t>
    </dgm:pt>
    <dgm:pt modelId="{3AFA8460-2809-472A-BCA4-C155647D6454}">
      <dgm:prSet phldrT="[Texto]"/>
      <dgm:spPr/>
      <dgm:t>
        <a:bodyPr/>
        <a:lstStyle/>
        <a:p>
          <a:r>
            <a:rPr lang="es-MX"/>
            <a:t>Eliminación de duplicados y tratamiento de valores nulos</a:t>
          </a:r>
          <a:endParaRPr lang="es-CO" dirty="0"/>
        </a:p>
      </dgm:t>
    </dgm:pt>
    <dgm:pt modelId="{352F4471-4760-4D56-9719-E351BAEADFEA}" type="parTrans" cxnId="{C41C4211-9DB9-4FC7-9276-C00D0ECDEA52}">
      <dgm:prSet/>
      <dgm:spPr/>
      <dgm:t>
        <a:bodyPr/>
        <a:lstStyle/>
        <a:p>
          <a:endParaRPr lang="es-CO"/>
        </a:p>
      </dgm:t>
    </dgm:pt>
    <dgm:pt modelId="{5ECCCF7B-6E34-4311-A77C-49160A358560}" type="sibTrans" cxnId="{C41C4211-9DB9-4FC7-9276-C00D0ECDEA52}">
      <dgm:prSet/>
      <dgm:spPr/>
      <dgm:t>
        <a:bodyPr/>
        <a:lstStyle/>
        <a:p>
          <a:endParaRPr lang="es-CO"/>
        </a:p>
      </dgm:t>
    </dgm:pt>
    <dgm:pt modelId="{A38686D6-61F3-42BB-9969-23E70ADD6294}">
      <dgm:prSet phldrT="[Texto]"/>
      <dgm:spPr/>
      <dgm:t>
        <a:bodyPr/>
        <a:lstStyle/>
        <a:p>
          <a:r>
            <a:rPr lang="es-CO" dirty="0"/>
            <a:t>Proceso: </a:t>
          </a:r>
          <a:r>
            <a:rPr lang="es-MX" dirty="0"/>
            <a:t>Escritura y actualización de archivos con </a:t>
          </a:r>
          <a:r>
            <a:rPr lang="es-MX" dirty="0" err="1"/>
            <a:t>OpenPyXL</a:t>
          </a:r>
          <a:r>
            <a:rPr lang="es-MX" dirty="0"/>
            <a:t> y Pandas</a:t>
          </a:r>
          <a:endParaRPr lang="es-CO" dirty="0"/>
        </a:p>
      </dgm:t>
    </dgm:pt>
    <dgm:pt modelId="{BD94B510-E5E4-4511-A813-D035A523E2E2}" type="parTrans" cxnId="{A0C716DD-DFCC-4ACE-B564-EEED1AC03BE7}">
      <dgm:prSet/>
      <dgm:spPr/>
      <dgm:t>
        <a:bodyPr/>
        <a:lstStyle/>
        <a:p>
          <a:endParaRPr lang="es-CO"/>
        </a:p>
      </dgm:t>
    </dgm:pt>
    <dgm:pt modelId="{6BDD4A1E-FF29-4454-B40A-53075DB48DC5}" type="sibTrans" cxnId="{A0C716DD-DFCC-4ACE-B564-EEED1AC03BE7}">
      <dgm:prSet/>
      <dgm:spPr/>
      <dgm:t>
        <a:bodyPr/>
        <a:lstStyle/>
        <a:p>
          <a:endParaRPr lang="es-CO"/>
        </a:p>
      </dgm:t>
    </dgm:pt>
    <dgm:pt modelId="{67D150BF-B556-4D9F-8343-AE6BEA51C76F}">
      <dgm:prSet phldrT="[Texto]"/>
      <dgm:spPr/>
      <dgm:t>
        <a:bodyPr/>
        <a:lstStyle/>
        <a:p>
          <a:r>
            <a:rPr lang="es-MX" dirty="0"/>
            <a:t>Creación de un conjunto de datos estandarizado</a:t>
          </a:r>
          <a:endParaRPr lang="es-CO" dirty="0"/>
        </a:p>
      </dgm:t>
    </dgm:pt>
    <dgm:pt modelId="{41068494-2233-4E18-8A74-E4C4753A0DA0}" type="parTrans" cxnId="{A226AF2F-9BBA-4B69-B64D-269517459E9C}">
      <dgm:prSet/>
      <dgm:spPr/>
      <dgm:t>
        <a:bodyPr/>
        <a:lstStyle/>
        <a:p>
          <a:endParaRPr lang="es-CO"/>
        </a:p>
      </dgm:t>
    </dgm:pt>
    <dgm:pt modelId="{6CF1F206-716A-41F1-AD11-7AC4D1F67624}" type="sibTrans" cxnId="{A226AF2F-9BBA-4B69-B64D-269517459E9C}">
      <dgm:prSet/>
      <dgm:spPr/>
      <dgm:t>
        <a:bodyPr/>
        <a:lstStyle/>
        <a:p>
          <a:endParaRPr lang="es-CO"/>
        </a:p>
      </dgm:t>
    </dgm:pt>
    <dgm:pt modelId="{A244B6BE-AE1C-41FB-A082-E771249540BB}">
      <dgm:prSet phldrT="[Texto]" custT="1"/>
      <dgm:spPr/>
      <dgm:t>
        <a:bodyPr/>
        <a:lstStyle/>
        <a:p>
          <a:r>
            <a:rPr lang="es-MX" sz="2000" dirty="0"/>
            <a:t>Carga de datos en Power BI: para la creación de dashboards interactivos</a:t>
          </a:r>
          <a:endParaRPr lang="es-CO" sz="2000" dirty="0"/>
        </a:p>
      </dgm:t>
    </dgm:pt>
    <dgm:pt modelId="{AE02A8C4-F667-4ED1-B25C-A38CCAF5C283}" type="parTrans" cxnId="{C5FA87CF-8CD7-4CC1-A029-FA30DED57D3C}">
      <dgm:prSet/>
      <dgm:spPr/>
      <dgm:t>
        <a:bodyPr/>
        <a:lstStyle/>
        <a:p>
          <a:endParaRPr lang="es-CO"/>
        </a:p>
      </dgm:t>
    </dgm:pt>
    <dgm:pt modelId="{EF3D1E9F-C7A9-4B0C-90A9-A80F82C7696C}" type="sibTrans" cxnId="{C5FA87CF-8CD7-4CC1-A029-FA30DED57D3C}">
      <dgm:prSet/>
      <dgm:spPr/>
      <dgm:t>
        <a:bodyPr/>
        <a:lstStyle/>
        <a:p>
          <a:endParaRPr lang="es-CO"/>
        </a:p>
      </dgm:t>
    </dgm:pt>
    <dgm:pt modelId="{CF9041B5-FB67-4482-B994-043352F897C6}">
      <dgm:prSet phldrT="[Texto]" custT="1"/>
      <dgm:spPr/>
      <dgm:t>
        <a:bodyPr/>
        <a:lstStyle/>
        <a:p>
          <a:r>
            <a:rPr lang="es-CO" sz="2000" dirty="0"/>
            <a:t>Generación de informes: </a:t>
          </a:r>
          <a:r>
            <a:rPr lang="es-MX" sz="2000" dirty="0"/>
            <a:t>a partir de los datos limpios y transformados</a:t>
          </a:r>
          <a:endParaRPr lang="es-CO" sz="2000" dirty="0"/>
        </a:p>
      </dgm:t>
    </dgm:pt>
    <dgm:pt modelId="{A8DCCF88-F1D5-4369-874F-05C48B670E27}" type="parTrans" cxnId="{C9A9D04D-A82D-481D-A0AC-8116D4D2E2B0}">
      <dgm:prSet/>
      <dgm:spPr/>
      <dgm:t>
        <a:bodyPr/>
        <a:lstStyle/>
        <a:p>
          <a:endParaRPr lang="es-CO"/>
        </a:p>
      </dgm:t>
    </dgm:pt>
    <dgm:pt modelId="{B0E686E8-FC92-4058-A49B-B384EA5E9898}" type="sibTrans" cxnId="{C9A9D04D-A82D-481D-A0AC-8116D4D2E2B0}">
      <dgm:prSet/>
      <dgm:spPr/>
      <dgm:t>
        <a:bodyPr/>
        <a:lstStyle/>
        <a:p>
          <a:endParaRPr lang="es-CO"/>
        </a:p>
      </dgm:t>
    </dgm:pt>
    <dgm:pt modelId="{8123B0AC-CE2D-45AD-9E4A-B74ECDF2C179}" type="pres">
      <dgm:prSet presAssocID="{7A42E3E3-FA3E-4C91-B8C0-1A765A22F5F8}" presName="Name0" presStyleCnt="0">
        <dgm:presLayoutVars>
          <dgm:dir/>
          <dgm:animLvl val="lvl"/>
          <dgm:resizeHandles/>
        </dgm:presLayoutVars>
      </dgm:prSet>
      <dgm:spPr/>
    </dgm:pt>
    <dgm:pt modelId="{AE349202-08A7-4AAE-A286-B6FB6A19F05E}" type="pres">
      <dgm:prSet presAssocID="{4CBCEE56-D265-42F8-B1D5-E2D0F2AD25D4}" presName="linNode" presStyleCnt="0"/>
      <dgm:spPr/>
    </dgm:pt>
    <dgm:pt modelId="{17915FCE-CBEA-4E5C-AEBE-BDD1F133419C}" type="pres">
      <dgm:prSet presAssocID="{4CBCEE56-D265-42F8-B1D5-E2D0F2AD25D4}" presName="parentShp" presStyleLbl="node1" presStyleIdx="0" presStyleCnt="7">
        <dgm:presLayoutVars>
          <dgm:bulletEnabled val="1"/>
        </dgm:presLayoutVars>
      </dgm:prSet>
      <dgm:spPr/>
    </dgm:pt>
    <dgm:pt modelId="{DD99B920-F381-4643-BC1F-853B9A5C242E}" type="pres">
      <dgm:prSet presAssocID="{4CBCEE56-D265-42F8-B1D5-E2D0F2AD25D4}" presName="childShp" presStyleLbl="bgAccFollowNode1" presStyleIdx="0" presStyleCnt="7">
        <dgm:presLayoutVars>
          <dgm:bulletEnabled val="1"/>
        </dgm:presLayoutVars>
      </dgm:prSet>
      <dgm:spPr/>
    </dgm:pt>
    <dgm:pt modelId="{E16160F1-CB19-48D2-83BE-062AD9422BB2}" type="pres">
      <dgm:prSet presAssocID="{F4C1F9CF-D869-465E-AD04-1A524B7DE2EB}" presName="spacing" presStyleCnt="0"/>
      <dgm:spPr/>
    </dgm:pt>
    <dgm:pt modelId="{0942256E-F4ED-4FF5-9FE0-8BB89E061295}" type="pres">
      <dgm:prSet presAssocID="{D72231CE-6DB5-4E00-84D6-775F3850DB5A}" presName="linNode" presStyleCnt="0"/>
      <dgm:spPr/>
    </dgm:pt>
    <dgm:pt modelId="{36B944DF-6D91-4047-B5BB-D6F65456189B}" type="pres">
      <dgm:prSet presAssocID="{D72231CE-6DB5-4E00-84D6-775F3850DB5A}" presName="parentShp" presStyleLbl="node1" presStyleIdx="1" presStyleCnt="7">
        <dgm:presLayoutVars>
          <dgm:bulletEnabled val="1"/>
        </dgm:presLayoutVars>
      </dgm:prSet>
      <dgm:spPr/>
    </dgm:pt>
    <dgm:pt modelId="{BB27F8F3-4A93-4506-9EDF-52341D6E3802}" type="pres">
      <dgm:prSet presAssocID="{D72231CE-6DB5-4E00-84D6-775F3850DB5A}" presName="childShp" presStyleLbl="bgAccFollowNode1" presStyleIdx="1" presStyleCnt="7">
        <dgm:presLayoutVars>
          <dgm:bulletEnabled val="1"/>
        </dgm:presLayoutVars>
      </dgm:prSet>
      <dgm:spPr/>
    </dgm:pt>
    <dgm:pt modelId="{6756F16A-51D0-4D4F-97F6-6D48A5DA7019}" type="pres">
      <dgm:prSet presAssocID="{E51D122D-CC41-4C97-AC81-98FEE5FE247F}" presName="spacing" presStyleCnt="0"/>
      <dgm:spPr/>
    </dgm:pt>
    <dgm:pt modelId="{773536A0-D542-42D1-8FEE-08B82139006C}" type="pres">
      <dgm:prSet presAssocID="{DA512BE4-CEB0-4CF7-85CB-62209805FB1A}" presName="linNode" presStyleCnt="0"/>
      <dgm:spPr/>
    </dgm:pt>
    <dgm:pt modelId="{93F936C7-0ECF-461A-AC79-E4CDECD546E3}" type="pres">
      <dgm:prSet presAssocID="{DA512BE4-CEB0-4CF7-85CB-62209805FB1A}" presName="parentShp" presStyleLbl="node1" presStyleIdx="2" presStyleCnt="7">
        <dgm:presLayoutVars>
          <dgm:bulletEnabled val="1"/>
        </dgm:presLayoutVars>
      </dgm:prSet>
      <dgm:spPr/>
    </dgm:pt>
    <dgm:pt modelId="{FA0BDF14-FB26-45AD-B994-CC998E148B30}" type="pres">
      <dgm:prSet presAssocID="{DA512BE4-CEB0-4CF7-85CB-62209805FB1A}" presName="childShp" presStyleLbl="bgAccFollowNode1" presStyleIdx="2" presStyleCnt="7">
        <dgm:presLayoutVars>
          <dgm:bulletEnabled val="1"/>
        </dgm:presLayoutVars>
      </dgm:prSet>
      <dgm:spPr/>
    </dgm:pt>
    <dgm:pt modelId="{DF3FCDA2-AD92-4E76-AB46-410A6535A430}" type="pres">
      <dgm:prSet presAssocID="{95CD09EE-8C1F-46D0-B9B1-7E8E7CCB2001}" presName="spacing" presStyleCnt="0"/>
      <dgm:spPr/>
    </dgm:pt>
    <dgm:pt modelId="{15843BB9-6D85-41B9-BEAA-40CA8039919E}" type="pres">
      <dgm:prSet presAssocID="{74401831-FCB1-4ED0-9472-E92F2381BFAF}" presName="linNode" presStyleCnt="0"/>
      <dgm:spPr/>
    </dgm:pt>
    <dgm:pt modelId="{8535132D-E1A2-4846-B2E2-8F12E99001CB}" type="pres">
      <dgm:prSet presAssocID="{74401831-FCB1-4ED0-9472-E92F2381BFAF}" presName="parentShp" presStyleLbl="node1" presStyleIdx="3" presStyleCnt="7">
        <dgm:presLayoutVars>
          <dgm:bulletEnabled val="1"/>
        </dgm:presLayoutVars>
      </dgm:prSet>
      <dgm:spPr/>
    </dgm:pt>
    <dgm:pt modelId="{165B59E7-AF7C-40DE-8E4F-38C881330A6C}" type="pres">
      <dgm:prSet presAssocID="{74401831-FCB1-4ED0-9472-E92F2381BFAF}" presName="childShp" presStyleLbl="bgAccFollowNode1" presStyleIdx="3" presStyleCnt="7">
        <dgm:presLayoutVars>
          <dgm:bulletEnabled val="1"/>
        </dgm:presLayoutVars>
      </dgm:prSet>
      <dgm:spPr/>
    </dgm:pt>
    <dgm:pt modelId="{620DAB38-2EF3-477D-A490-CDDC92ABF4F1}" type="pres">
      <dgm:prSet presAssocID="{63CEC79B-2D38-4ADE-B46A-1D2A2C9FBA30}" presName="spacing" presStyleCnt="0"/>
      <dgm:spPr/>
    </dgm:pt>
    <dgm:pt modelId="{91D93549-98E1-4B72-A2BE-23D5663BF0C9}" type="pres">
      <dgm:prSet presAssocID="{06C972E4-5E82-48B2-AD72-CE6E03C478F0}" presName="linNode" presStyleCnt="0"/>
      <dgm:spPr/>
    </dgm:pt>
    <dgm:pt modelId="{4AF31576-C144-4F9C-A2CF-4DBFD9C10D51}" type="pres">
      <dgm:prSet presAssocID="{06C972E4-5E82-48B2-AD72-CE6E03C478F0}" presName="parentShp" presStyleLbl="node1" presStyleIdx="4" presStyleCnt="7">
        <dgm:presLayoutVars>
          <dgm:bulletEnabled val="1"/>
        </dgm:presLayoutVars>
      </dgm:prSet>
      <dgm:spPr/>
    </dgm:pt>
    <dgm:pt modelId="{869C0BC8-C472-4F1C-ACA8-7C29E0C91DBD}" type="pres">
      <dgm:prSet presAssocID="{06C972E4-5E82-48B2-AD72-CE6E03C478F0}" presName="childShp" presStyleLbl="bgAccFollowNode1" presStyleIdx="4" presStyleCnt="7">
        <dgm:presLayoutVars>
          <dgm:bulletEnabled val="1"/>
        </dgm:presLayoutVars>
      </dgm:prSet>
      <dgm:spPr/>
    </dgm:pt>
    <dgm:pt modelId="{A4816C92-C986-4FB3-A84B-A6F2CC5FAF15}" type="pres">
      <dgm:prSet presAssocID="{80FD98F9-6BCB-4D0E-9937-AE4E366F2B75}" presName="spacing" presStyleCnt="0"/>
      <dgm:spPr/>
    </dgm:pt>
    <dgm:pt modelId="{5DA03629-EACB-4B96-AC92-1D8A9171EFF8}" type="pres">
      <dgm:prSet presAssocID="{670A82A4-2556-4243-BB2C-7D33E3346CF5}" presName="linNode" presStyleCnt="0"/>
      <dgm:spPr/>
    </dgm:pt>
    <dgm:pt modelId="{75C6E9C4-2CF0-47F7-A0DA-21A5D36B20CC}" type="pres">
      <dgm:prSet presAssocID="{670A82A4-2556-4243-BB2C-7D33E3346CF5}" presName="parentShp" presStyleLbl="node1" presStyleIdx="5" presStyleCnt="7">
        <dgm:presLayoutVars>
          <dgm:bulletEnabled val="1"/>
        </dgm:presLayoutVars>
      </dgm:prSet>
      <dgm:spPr/>
    </dgm:pt>
    <dgm:pt modelId="{FB5CE5A7-079F-44D4-AD01-5B7A967C54FA}" type="pres">
      <dgm:prSet presAssocID="{670A82A4-2556-4243-BB2C-7D33E3346CF5}" presName="childShp" presStyleLbl="bgAccFollowNode1" presStyleIdx="5" presStyleCnt="7">
        <dgm:presLayoutVars>
          <dgm:bulletEnabled val="1"/>
        </dgm:presLayoutVars>
      </dgm:prSet>
      <dgm:spPr/>
    </dgm:pt>
    <dgm:pt modelId="{4136B95C-861A-4406-BDF3-1D6D2F7662BD}" type="pres">
      <dgm:prSet presAssocID="{7529A83E-E34D-4D84-9854-9CD98A8279D2}" presName="spacing" presStyleCnt="0"/>
      <dgm:spPr/>
    </dgm:pt>
    <dgm:pt modelId="{AF364300-D111-4016-8364-F6EE69FE2AEC}" type="pres">
      <dgm:prSet presAssocID="{B9340986-6335-49A6-99D8-7E08B33E0E8A}" presName="linNode" presStyleCnt="0"/>
      <dgm:spPr/>
    </dgm:pt>
    <dgm:pt modelId="{6CB3A62B-E8A3-421B-994D-60CBFE190F82}" type="pres">
      <dgm:prSet presAssocID="{B9340986-6335-49A6-99D8-7E08B33E0E8A}" presName="parentShp" presStyleLbl="node1" presStyleIdx="6" presStyleCnt="7">
        <dgm:presLayoutVars>
          <dgm:bulletEnabled val="1"/>
        </dgm:presLayoutVars>
      </dgm:prSet>
      <dgm:spPr/>
    </dgm:pt>
    <dgm:pt modelId="{67D6C97A-9567-4015-8FB6-D627E2B9CF26}" type="pres">
      <dgm:prSet presAssocID="{B9340986-6335-49A6-99D8-7E08B33E0E8A}" presName="childShp" presStyleLbl="bgAccFollowNode1" presStyleIdx="6" presStyleCnt="7">
        <dgm:presLayoutVars>
          <dgm:bulletEnabled val="1"/>
        </dgm:presLayoutVars>
      </dgm:prSet>
      <dgm:spPr/>
    </dgm:pt>
  </dgm:ptLst>
  <dgm:cxnLst>
    <dgm:cxn modelId="{7391A006-B1E3-425D-9650-8C247D5144C2}" type="presOf" srcId="{F35CDE03-2979-4E67-B2D8-6F95D70BEC19}" destId="{DD99B920-F381-4643-BC1F-853B9A5C242E}" srcOrd="0" destOrd="2" presId="urn:microsoft.com/office/officeart/2005/8/layout/vList6"/>
    <dgm:cxn modelId="{C99FE90D-B711-41A5-9102-C1BFDC1B2CCC}" type="presOf" srcId="{88306D89-D64C-4DD2-882C-C5514F1EBE39}" destId="{869C0BC8-C472-4F1C-ACA8-7C29E0C91DBD}" srcOrd="0" destOrd="1" presId="urn:microsoft.com/office/officeart/2005/8/layout/vList6"/>
    <dgm:cxn modelId="{C41C4211-9DB9-4FC7-9276-C00D0ECDEA52}" srcId="{74401831-FCB1-4ED0-9472-E92F2381BFAF}" destId="{3AFA8460-2809-472A-BCA4-C155647D6454}" srcOrd="2" destOrd="0" parTransId="{352F4471-4760-4D56-9719-E351BAEADFEA}" sibTransId="{5ECCCF7B-6E34-4311-A77C-49160A358560}"/>
    <dgm:cxn modelId="{9588ED14-F955-450A-885E-16EC61566C1C}" type="presOf" srcId="{5B0F6F39-AD4D-4479-B84E-596ECBB20B36}" destId="{DD99B920-F381-4643-BC1F-853B9A5C242E}" srcOrd="0" destOrd="1" presId="urn:microsoft.com/office/officeart/2005/8/layout/vList6"/>
    <dgm:cxn modelId="{4763D921-7D19-44D4-BEA6-C9D84CC75D50}" srcId="{DA512BE4-CEB0-4CF7-85CB-62209805FB1A}" destId="{AC859537-4B04-4F1E-80A2-881E9E9A9195}" srcOrd="1" destOrd="0" parTransId="{F60AD1A8-48D4-4753-8950-59B854EE6E59}" sibTransId="{D905343D-7AA8-47AB-B542-3AC18B8D0569}"/>
    <dgm:cxn modelId="{BD2D3C2E-3A81-4CD1-A7D0-8FF1402EE8B3}" type="presOf" srcId="{7A42E3E3-FA3E-4C91-B8C0-1A765A22F5F8}" destId="{8123B0AC-CE2D-45AD-9E4A-B74ECDF2C179}" srcOrd="0" destOrd="0" presId="urn:microsoft.com/office/officeart/2005/8/layout/vList6"/>
    <dgm:cxn modelId="{A226AF2F-9BBA-4B69-B64D-269517459E9C}" srcId="{670A82A4-2556-4243-BB2C-7D33E3346CF5}" destId="{67D150BF-B556-4D9F-8343-AE6BEA51C76F}" srcOrd="2" destOrd="0" parTransId="{41068494-2233-4E18-8A74-E4C4753A0DA0}" sibTransId="{6CF1F206-716A-41F1-AD11-7AC4D1F67624}"/>
    <dgm:cxn modelId="{60D8EF33-331B-47E7-91B9-AFCC3544BC86}" type="presOf" srcId="{EEB19903-EAB9-4E01-99BD-B6DE2612FD3F}" destId="{165B59E7-AF7C-40DE-8E4F-38C881330A6C}" srcOrd="0" destOrd="1" presId="urn:microsoft.com/office/officeart/2005/8/layout/vList6"/>
    <dgm:cxn modelId="{38C1403A-B0D0-404D-87E6-23CD4B0484CD}" type="presOf" srcId="{CF9041B5-FB67-4482-B994-043352F897C6}" destId="{67D6C97A-9567-4015-8FB6-D627E2B9CF26}" srcOrd="0" destOrd="1" presId="urn:microsoft.com/office/officeart/2005/8/layout/vList6"/>
    <dgm:cxn modelId="{F5DB2E3B-1964-4AF7-84E2-C98AE4AEA740}" srcId="{06C972E4-5E82-48B2-AD72-CE6E03C478F0}" destId="{BC2EB172-B576-4617-B109-89DFC3325EA4}" srcOrd="0" destOrd="0" parTransId="{EBD51931-59C4-4DD0-92B8-FA1DA8085233}" sibTransId="{5E02B87C-87BA-4DC1-B7C2-F00BE66C0078}"/>
    <dgm:cxn modelId="{C901633F-7745-45FC-9344-0977CD73D69A}" srcId="{4CBCEE56-D265-42F8-B1D5-E2D0F2AD25D4}" destId="{5B0F6F39-AD4D-4479-B84E-596ECBB20B36}" srcOrd="1" destOrd="0" parTransId="{AD6D1DF5-5C71-4EB7-813C-5533191BC9A3}" sibTransId="{A61345A2-48AD-4A29-859F-18DEA00391A2}"/>
    <dgm:cxn modelId="{EA6BD161-6D99-4210-A47E-C7DCA5F79973}" srcId="{7A42E3E3-FA3E-4C91-B8C0-1A765A22F5F8}" destId="{DA512BE4-CEB0-4CF7-85CB-62209805FB1A}" srcOrd="2" destOrd="0" parTransId="{8FB19E5C-1A31-42DF-9E6E-143C22B57D02}" sibTransId="{95CD09EE-8C1F-46D0-B9B1-7E8E7CCB2001}"/>
    <dgm:cxn modelId="{AF0AD965-5FF1-4F99-916C-C49A168D9963}" type="presOf" srcId="{D72231CE-6DB5-4E00-84D6-775F3850DB5A}" destId="{36B944DF-6D91-4047-B5BB-D6F65456189B}" srcOrd="0" destOrd="0" presId="urn:microsoft.com/office/officeart/2005/8/layout/vList6"/>
    <dgm:cxn modelId="{11B41747-CEB7-4A79-BCA4-6AA34A0A51BC}" srcId="{D72231CE-6DB5-4E00-84D6-775F3850DB5A}" destId="{A3656C17-9B16-49DA-A7EE-0A73A7FA51E5}" srcOrd="2" destOrd="0" parTransId="{3E0E2405-CE01-4CA7-BF37-A4F421A60931}" sibTransId="{50EDC2B3-C150-48F9-B330-BA930550712B}"/>
    <dgm:cxn modelId="{7C241469-0FD3-449A-87B3-C664A9249BA9}" type="presOf" srcId="{67D150BF-B556-4D9F-8343-AE6BEA51C76F}" destId="{FB5CE5A7-079F-44D4-AD01-5B7A967C54FA}" srcOrd="0" destOrd="2" presId="urn:microsoft.com/office/officeart/2005/8/layout/vList6"/>
    <dgm:cxn modelId="{1B451D69-4AF0-49C4-827F-1650E644E2B3}" srcId="{DA512BE4-CEB0-4CF7-85CB-62209805FB1A}" destId="{CF783715-B2D4-4416-83E3-E482C3D213C7}" srcOrd="0" destOrd="0" parTransId="{2A499B03-295C-4E65-89E8-582832E3ED05}" sibTransId="{1023BC8F-A8DE-4243-A1E9-4418684ACACB}"/>
    <dgm:cxn modelId="{C9A9D04D-A82D-481D-A0AC-8116D4D2E2B0}" srcId="{B9340986-6335-49A6-99D8-7E08B33E0E8A}" destId="{CF9041B5-FB67-4482-B994-043352F897C6}" srcOrd="1" destOrd="0" parTransId="{A8DCCF88-F1D5-4369-874F-05C48B670E27}" sibTransId="{B0E686E8-FC92-4058-A49B-B384EA5E9898}"/>
    <dgm:cxn modelId="{8E548670-31F6-47AD-BC61-EADF59C2EBD9}" srcId="{06C972E4-5E82-48B2-AD72-CE6E03C478F0}" destId="{88306D89-D64C-4DD2-882C-C5514F1EBE39}" srcOrd="1" destOrd="0" parTransId="{95F6D03D-B2C7-4EAF-AEE1-E384D6BD5F01}" sibTransId="{C5FDDAAB-F063-434E-8328-3F05E9C68A85}"/>
    <dgm:cxn modelId="{B5129B74-0EDB-41E4-BFC9-96C1AE43A899}" srcId="{7A42E3E3-FA3E-4C91-B8C0-1A765A22F5F8}" destId="{D72231CE-6DB5-4E00-84D6-775F3850DB5A}" srcOrd="1" destOrd="0" parTransId="{A07DC859-D51E-46FB-B64A-7D29AB4D0857}" sibTransId="{E51D122D-CC41-4C97-AC81-98FEE5FE247F}"/>
    <dgm:cxn modelId="{59B3CF54-34AB-4168-931F-998EDB2F59FA}" srcId="{D72231CE-6DB5-4E00-84D6-775F3850DB5A}" destId="{F6BCAB62-9239-4221-A06D-4BEE5EA5AACB}" srcOrd="0" destOrd="0" parTransId="{B6C9B348-E89C-4A5F-ACCF-E17BA8F2A3C4}" sibTransId="{5F487BE8-7583-4385-BA33-362E719249E2}"/>
    <dgm:cxn modelId="{0D076481-D508-4BF1-AC58-C4B97B5880D9}" type="presOf" srcId="{670A82A4-2556-4243-BB2C-7D33E3346CF5}" destId="{75C6E9C4-2CF0-47F7-A0DA-21A5D36B20CC}" srcOrd="0" destOrd="0" presId="urn:microsoft.com/office/officeart/2005/8/layout/vList6"/>
    <dgm:cxn modelId="{FB177783-1D8C-47A1-8A82-8242B21FF02F}" srcId="{7A42E3E3-FA3E-4C91-B8C0-1A765A22F5F8}" destId="{06C972E4-5E82-48B2-AD72-CE6E03C478F0}" srcOrd="4" destOrd="0" parTransId="{6B1599A2-8B1D-47CA-A815-7BB2B4955B17}" sibTransId="{80FD98F9-6BCB-4D0E-9937-AE4E366F2B75}"/>
    <dgm:cxn modelId="{77A9288B-D587-47C0-A05E-43140E1706F2}" type="presOf" srcId="{D1A71213-5663-4CCA-840C-5081E98A3E76}" destId="{165B59E7-AF7C-40DE-8E4F-38C881330A6C}" srcOrd="0" destOrd="0" presId="urn:microsoft.com/office/officeart/2005/8/layout/vList6"/>
    <dgm:cxn modelId="{E37A468C-34DA-4FE3-92A2-BEA99C7FF32D}" srcId="{74401831-FCB1-4ED0-9472-E92F2381BFAF}" destId="{EEB19903-EAB9-4E01-99BD-B6DE2612FD3F}" srcOrd="1" destOrd="0" parTransId="{BE8A8A14-4D72-4B04-BC4E-F0439FA530CD}" sibTransId="{FB9AF755-C476-4196-A6E8-54196C173F0A}"/>
    <dgm:cxn modelId="{A151DA8C-582B-4849-AAB2-964BE9786203}" type="presOf" srcId="{6480AA40-4EDC-4143-87CF-181D0C740499}" destId="{BB27F8F3-4A93-4506-9EDF-52341D6E3802}" srcOrd="0" destOrd="1" presId="urn:microsoft.com/office/officeart/2005/8/layout/vList6"/>
    <dgm:cxn modelId="{0F3E7097-791B-443E-88AF-339A26D38006}" type="presOf" srcId="{06C972E4-5E82-48B2-AD72-CE6E03C478F0}" destId="{4AF31576-C144-4F9C-A2CF-4DBFD9C10D51}" srcOrd="0" destOrd="0" presId="urn:microsoft.com/office/officeart/2005/8/layout/vList6"/>
    <dgm:cxn modelId="{6FBC799A-8163-4A73-B381-CA95145CE32D}" srcId="{4CBCEE56-D265-42F8-B1D5-E2D0F2AD25D4}" destId="{F35CDE03-2979-4E67-B2D8-6F95D70BEC19}" srcOrd="2" destOrd="0" parTransId="{86187375-88BB-4314-A0C3-29ECEB08D29E}" sibTransId="{7A6FD106-69B8-417C-949D-06CFDEA4D1E2}"/>
    <dgm:cxn modelId="{A12DC9A2-4194-4D7C-A29B-D763D2C2EF0B}" type="presOf" srcId="{3F63066D-4D11-444C-96C5-C492A96E5BB7}" destId="{FB5CE5A7-079F-44D4-AD01-5B7A967C54FA}" srcOrd="0" destOrd="1" presId="urn:microsoft.com/office/officeart/2005/8/layout/vList6"/>
    <dgm:cxn modelId="{24B19CA5-D5A8-4C87-909E-4D4E22469BB7}" srcId="{4CBCEE56-D265-42F8-B1D5-E2D0F2AD25D4}" destId="{41A7EFF7-177F-47C3-B00E-98252571EE5C}" srcOrd="0" destOrd="0" parTransId="{BB41E922-84FA-4C20-BA87-DD142E9AA6E6}" sibTransId="{E8E9F86F-FEEE-49A0-8342-EE95EF827692}"/>
    <dgm:cxn modelId="{7824F5A5-E705-4CEF-822D-FD7F75A4A9F3}" type="presOf" srcId="{F6BCAB62-9239-4221-A06D-4BEE5EA5AACB}" destId="{BB27F8F3-4A93-4506-9EDF-52341D6E3802}" srcOrd="0" destOrd="0" presId="urn:microsoft.com/office/officeart/2005/8/layout/vList6"/>
    <dgm:cxn modelId="{2AEBEFA7-5F8E-4AFF-BB82-914E6464BE0D}" type="presOf" srcId="{94F366CC-99F0-4AAA-A280-DC822B6ED17D}" destId="{FB5CE5A7-079F-44D4-AD01-5B7A967C54FA}" srcOrd="0" destOrd="0" presId="urn:microsoft.com/office/officeart/2005/8/layout/vList6"/>
    <dgm:cxn modelId="{E64672B0-9686-47B5-A8BC-D5E6A44AA05C}" type="presOf" srcId="{AC859537-4B04-4F1E-80A2-881E9E9A9195}" destId="{FA0BDF14-FB26-45AD-B994-CC998E148B30}" srcOrd="0" destOrd="1" presId="urn:microsoft.com/office/officeart/2005/8/layout/vList6"/>
    <dgm:cxn modelId="{C5E177B2-DEEA-44EE-9A12-1E7ADA4599A2}" type="presOf" srcId="{CF783715-B2D4-4416-83E3-E482C3D213C7}" destId="{FA0BDF14-FB26-45AD-B994-CC998E148B30}" srcOrd="0" destOrd="0" presId="urn:microsoft.com/office/officeart/2005/8/layout/vList6"/>
    <dgm:cxn modelId="{45218FBA-C85E-4BA9-8959-AFD4EEF02DFE}" srcId="{670A82A4-2556-4243-BB2C-7D33E3346CF5}" destId="{94F366CC-99F0-4AAA-A280-DC822B6ED17D}" srcOrd="0" destOrd="0" parTransId="{59477701-741E-42D4-B0E6-6202B5C123F9}" sibTransId="{FB88A6A0-C185-4638-8CF5-48D18BF729F3}"/>
    <dgm:cxn modelId="{52EE8EC1-4112-4883-8393-4B882D14BB2D}" type="presOf" srcId="{A3656C17-9B16-49DA-A7EE-0A73A7FA51E5}" destId="{BB27F8F3-4A93-4506-9EDF-52341D6E3802}" srcOrd="0" destOrd="2" presId="urn:microsoft.com/office/officeart/2005/8/layout/vList6"/>
    <dgm:cxn modelId="{9A84DFCE-10D7-4B61-A867-293036A143CF}" srcId="{7A42E3E3-FA3E-4C91-B8C0-1A765A22F5F8}" destId="{74401831-FCB1-4ED0-9472-E92F2381BFAF}" srcOrd="3" destOrd="0" parTransId="{013C152C-41C7-4CFB-A27F-B89FD2AC9F52}" sibTransId="{63CEC79B-2D38-4ADE-B46A-1D2A2C9FBA30}"/>
    <dgm:cxn modelId="{C5FA87CF-8CD7-4CC1-A029-FA30DED57D3C}" srcId="{B9340986-6335-49A6-99D8-7E08B33E0E8A}" destId="{A244B6BE-AE1C-41FB-A082-E771249540BB}" srcOrd="0" destOrd="0" parTransId="{AE02A8C4-F667-4ED1-B25C-A38CCAF5C283}" sibTransId="{EF3D1E9F-C7A9-4B0C-90A9-A80F82C7696C}"/>
    <dgm:cxn modelId="{65E769D8-C37B-499C-B91A-911D7CAF2F1B}" srcId="{7A42E3E3-FA3E-4C91-B8C0-1A765A22F5F8}" destId="{B9340986-6335-49A6-99D8-7E08B33E0E8A}" srcOrd="6" destOrd="0" parTransId="{875BB8B2-DEF6-48F3-9D05-6CC50892EBA2}" sibTransId="{C1564D6D-97D3-4F42-A614-161B110F0260}"/>
    <dgm:cxn modelId="{A0C716DD-DFCC-4ACE-B564-EEED1AC03BE7}" srcId="{06C972E4-5E82-48B2-AD72-CE6E03C478F0}" destId="{A38686D6-61F3-42BB-9969-23E70ADD6294}" srcOrd="2" destOrd="0" parTransId="{BD94B510-E5E4-4511-A813-D035A523E2E2}" sibTransId="{6BDD4A1E-FF29-4454-B40A-53075DB48DC5}"/>
    <dgm:cxn modelId="{39F285E1-7954-48B3-8C47-ABC9C22B6CA9}" type="presOf" srcId="{3AFA8460-2809-472A-BCA4-C155647D6454}" destId="{165B59E7-AF7C-40DE-8E4F-38C881330A6C}" srcOrd="0" destOrd="2" presId="urn:microsoft.com/office/officeart/2005/8/layout/vList6"/>
    <dgm:cxn modelId="{3B0A0BE4-A8C4-4F9D-8385-3FABF14EA302}" srcId="{D72231CE-6DB5-4E00-84D6-775F3850DB5A}" destId="{6480AA40-4EDC-4143-87CF-181D0C740499}" srcOrd="1" destOrd="0" parTransId="{0CA54620-254E-4D6F-AC4F-5524E81E2E85}" sibTransId="{2B073E32-0C51-49DD-BD32-0FCD0F3F0723}"/>
    <dgm:cxn modelId="{40CBE1E6-404E-4B63-8C50-F98A08CDA2BF}" type="presOf" srcId="{74401831-FCB1-4ED0-9472-E92F2381BFAF}" destId="{8535132D-E1A2-4846-B2E2-8F12E99001CB}" srcOrd="0" destOrd="0" presId="urn:microsoft.com/office/officeart/2005/8/layout/vList6"/>
    <dgm:cxn modelId="{F2F833E8-76AE-4791-A586-0CE976783552}" srcId="{74401831-FCB1-4ED0-9472-E92F2381BFAF}" destId="{D1A71213-5663-4CCA-840C-5081E98A3E76}" srcOrd="0" destOrd="0" parTransId="{95983E2C-AF86-4E96-B545-F4462827E6C0}" sibTransId="{0DA7CD8D-BBE8-4147-B089-9E6B2579F0B0}"/>
    <dgm:cxn modelId="{F0B17EE8-324D-4BF4-A708-19EC35ADDFAA}" type="presOf" srcId="{A244B6BE-AE1C-41FB-A082-E771249540BB}" destId="{67D6C97A-9567-4015-8FB6-D627E2B9CF26}" srcOrd="0" destOrd="0" presId="urn:microsoft.com/office/officeart/2005/8/layout/vList6"/>
    <dgm:cxn modelId="{571102E9-3745-4EA3-84BB-8F6B22DBC77F}" type="presOf" srcId="{41A7EFF7-177F-47C3-B00E-98252571EE5C}" destId="{DD99B920-F381-4643-BC1F-853B9A5C242E}" srcOrd="0" destOrd="0" presId="urn:microsoft.com/office/officeart/2005/8/layout/vList6"/>
    <dgm:cxn modelId="{80F383E9-6AFA-4669-92C0-F1268EBD78A7}" srcId="{670A82A4-2556-4243-BB2C-7D33E3346CF5}" destId="{3F63066D-4D11-444C-96C5-C492A96E5BB7}" srcOrd="1" destOrd="0" parTransId="{3E76B510-7DE9-4082-8B7E-CE179FC753D8}" sibTransId="{9DC9B10F-F752-4A51-850D-80B56199B5C4}"/>
    <dgm:cxn modelId="{F9289DEA-2AF8-47CB-876B-A62552C7664B}" type="presOf" srcId="{A38686D6-61F3-42BB-9969-23E70ADD6294}" destId="{869C0BC8-C472-4F1C-ACA8-7C29E0C91DBD}" srcOrd="0" destOrd="2" presId="urn:microsoft.com/office/officeart/2005/8/layout/vList6"/>
    <dgm:cxn modelId="{395882F2-C597-4830-BD71-CF225BFD05C4}" type="presOf" srcId="{BC2EB172-B576-4617-B109-89DFC3325EA4}" destId="{869C0BC8-C472-4F1C-ACA8-7C29E0C91DBD}" srcOrd="0" destOrd="0" presId="urn:microsoft.com/office/officeart/2005/8/layout/vList6"/>
    <dgm:cxn modelId="{AA36D3F6-9806-4974-B694-AF6E226F7A4B}" srcId="{7A42E3E3-FA3E-4C91-B8C0-1A765A22F5F8}" destId="{4CBCEE56-D265-42F8-B1D5-E2D0F2AD25D4}" srcOrd="0" destOrd="0" parTransId="{98574DB2-4CB0-4BEC-959A-D20AB6792253}" sibTransId="{F4C1F9CF-D869-465E-AD04-1A524B7DE2EB}"/>
    <dgm:cxn modelId="{54269DF7-D1D6-4F50-A136-F758290E9DF5}" type="presOf" srcId="{4CBCEE56-D265-42F8-B1D5-E2D0F2AD25D4}" destId="{17915FCE-CBEA-4E5C-AEBE-BDD1F133419C}" srcOrd="0" destOrd="0" presId="urn:microsoft.com/office/officeart/2005/8/layout/vList6"/>
    <dgm:cxn modelId="{5C9159FA-48AA-46D9-9007-983E28177531}" srcId="{7A42E3E3-FA3E-4C91-B8C0-1A765A22F5F8}" destId="{670A82A4-2556-4243-BB2C-7D33E3346CF5}" srcOrd="5" destOrd="0" parTransId="{27140468-D590-4B67-A1E3-3C68D2BCE464}" sibTransId="{7529A83E-E34D-4D84-9854-9CD98A8279D2}"/>
    <dgm:cxn modelId="{3ABE1FFB-1BE5-4067-80C5-5DB67F275DB4}" type="presOf" srcId="{DA512BE4-CEB0-4CF7-85CB-62209805FB1A}" destId="{93F936C7-0ECF-461A-AC79-E4CDECD546E3}" srcOrd="0" destOrd="0" presId="urn:microsoft.com/office/officeart/2005/8/layout/vList6"/>
    <dgm:cxn modelId="{760F91FE-9739-45BB-A99D-831366BBD46D}" type="presOf" srcId="{B9340986-6335-49A6-99D8-7E08B33E0E8A}" destId="{6CB3A62B-E8A3-421B-994D-60CBFE190F82}" srcOrd="0" destOrd="0" presId="urn:microsoft.com/office/officeart/2005/8/layout/vList6"/>
    <dgm:cxn modelId="{E05599C5-5FD2-448E-AC77-4EBE41055E60}" type="presParOf" srcId="{8123B0AC-CE2D-45AD-9E4A-B74ECDF2C179}" destId="{AE349202-08A7-4AAE-A286-B6FB6A19F05E}" srcOrd="0" destOrd="0" presId="urn:microsoft.com/office/officeart/2005/8/layout/vList6"/>
    <dgm:cxn modelId="{CE427C6A-6573-4939-9B99-54531ACCD808}" type="presParOf" srcId="{AE349202-08A7-4AAE-A286-B6FB6A19F05E}" destId="{17915FCE-CBEA-4E5C-AEBE-BDD1F133419C}" srcOrd="0" destOrd="0" presId="urn:microsoft.com/office/officeart/2005/8/layout/vList6"/>
    <dgm:cxn modelId="{7CAA41F6-7843-4D4F-B060-55FAC125DE6A}" type="presParOf" srcId="{AE349202-08A7-4AAE-A286-B6FB6A19F05E}" destId="{DD99B920-F381-4643-BC1F-853B9A5C242E}" srcOrd="1" destOrd="0" presId="urn:microsoft.com/office/officeart/2005/8/layout/vList6"/>
    <dgm:cxn modelId="{958BB4E4-EEEB-4BF0-ACA5-B40FA335CC96}" type="presParOf" srcId="{8123B0AC-CE2D-45AD-9E4A-B74ECDF2C179}" destId="{E16160F1-CB19-48D2-83BE-062AD9422BB2}" srcOrd="1" destOrd="0" presId="urn:microsoft.com/office/officeart/2005/8/layout/vList6"/>
    <dgm:cxn modelId="{FDF71EC7-3AA3-4A32-85A0-6B956E475167}" type="presParOf" srcId="{8123B0AC-CE2D-45AD-9E4A-B74ECDF2C179}" destId="{0942256E-F4ED-4FF5-9FE0-8BB89E061295}" srcOrd="2" destOrd="0" presId="urn:microsoft.com/office/officeart/2005/8/layout/vList6"/>
    <dgm:cxn modelId="{65261DE0-2B81-4A3A-BC3A-E0B87DCA78CD}" type="presParOf" srcId="{0942256E-F4ED-4FF5-9FE0-8BB89E061295}" destId="{36B944DF-6D91-4047-B5BB-D6F65456189B}" srcOrd="0" destOrd="0" presId="urn:microsoft.com/office/officeart/2005/8/layout/vList6"/>
    <dgm:cxn modelId="{555E616F-534C-417F-90E8-EC8FBD650FBE}" type="presParOf" srcId="{0942256E-F4ED-4FF5-9FE0-8BB89E061295}" destId="{BB27F8F3-4A93-4506-9EDF-52341D6E3802}" srcOrd="1" destOrd="0" presId="urn:microsoft.com/office/officeart/2005/8/layout/vList6"/>
    <dgm:cxn modelId="{6823C86A-7BFA-4FCA-8E88-2A74853238EC}" type="presParOf" srcId="{8123B0AC-CE2D-45AD-9E4A-B74ECDF2C179}" destId="{6756F16A-51D0-4D4F-97F6-6D48A5DA7019}" srcOrd="3" destOrd="0" presId="urn:microsoft.com/office/officeart/2005/8/layout/vList6"/>
    <dgm:cxn modelId="{F258E9C7-FAC6-4C88-AD6F-D66099087087}" type="presParOf" srcId="{8123B0AC-CE2D-45AD-9E4A-B74ECDF2C179}" destId="{773536A0-D542-42D1-8FEE-08B82139006C}" srcOrd="4" destOrd="0" presId="urn:microsoft.com/office/officeart/2005/8/layout/vList6"/>
    <dgm:cxn modelId="{F41B946A-946B-4B21-8F0B-C320C4815E04}" type="presParOf" srcId="{773536A0-D542-42D1-8FEE-08B82139006C}" destId="{93F936C7-0ECF-461A-AC79-E4CDECD546E3}" srcOrd="0" destOrd="0" presId="urn:microsoft.com/office/officeart/2005/8/layout/vList6"/>
    <dgm:cxn modelId="{C20FB675-FCCB-4681-AB4D-66EBDE170DA2}" type="presParOf" srcId="{773536A0-D542-42D1-8FEE-08B82139006C}" destId="{FA0BDF14-FB26-45AD-B994-CC998E148B30}" srcOrd="1" destOrd="0" presId="urn:microsoft.com/office/officeart/2005/8/layout/vList6"/>
    <dgm:cxn modelId="{9924BF30-82BE-4F51-B332-46EB76A6D76A}" type="presParOf" srcId="{8123B0AC-CE2D-45AD-9E4A-B74ECDF2C179}" destId="{DF3FCDA2-AD92-4E76-AB46-410A6535A430}" srcOrd="5" destOrd="0" presId="urn:microsoft.com/office/officeart/2005/8/layout/vList6"/>
    <dgm:cxn modelId="{6A2E3935-FB4F-4B16-8486-4FDCF2F92C79}" type="presParOf" srcId="{8123B0AC-CE2D-45AD-9E4A-B74ECDF2C179}" destId="{15843BB9-6D85-41B9-BEAA-40CA8039919E}" srcOrd="6" destOrd="0" presId="urn:microsoft.com/office/officeart/2005/8/layout/vList6"/>
    <dgm:cxn modelId="{20C69C42-2135-449D-893E-2BBCE4C305E9}" type="presParOf" srcId="{15843BB9-6D85-41B9-BEAA-40CA8039919E}" destId="{8535132D-E1A2-4846-B2E2-8F12E99001CB}" srcOrd="0" destOrd="0" presId="urn:microsoft.com/office/officeart/2005/8/layout/vList6"/>
    <dgm:cxn modelId="{90288FFF-DB67-479C-8915-95020CF4F08B}" type="presParOf" srcId="{15843BB9-6D85-41B9-BEAA-40CA8039919E}" destId="{165B59E7-AF7C-40DE-8E4F-38C881330A6C}" srcOrd="1" destOrd="0" presId="urn:microsoft.com/office/officeart/2005/8/layout/vList6"/>
    <dgm:cxn modelId="{59E2A247-0A6A-4A88-86AD-136E345BE5D6}" type="presParOf" srcId="{8123B0AC-CE2D-45AD-9E4A-B74ECDF2C179}" destId="{620DAB38-2EF3-477D-A490-CDDC92ABF4F1}" srcOrd="7" destOrd="0" presId="urn:microsoft.com/office/officeart/2005/8/layout/vList6"/>
    <dgm:cxn modelId="{A3D7BFF2-0492-4892-9034-485C02B3AFC7}" type="presParOf" srcId="{8123B0AC-CE2D-45AD-9E4A-B74ECDF2C179}" destId="{91D93549-98E1-4B72-A2BE-23D5663BF0C9}" srcOrd="8" destOrd="0" presId="urn:microsoft.com/office/officeart/2005/8/layout/vList6"/>
    <dgm:cxn modelId="{D56BE02D-4A59-4053-88F7-C8F9693632A0}" type="presParOf" srcId="{91D93549-98E1-4B72-A2BE-23D5663BF0C9}" destId="{4AF31576-C144-4F9C-A2CF-4DBFD9C10D51}" srcOrd="0" destOrd="0" presId="urn:microsoft.com/office/officeart/2005/8/layout/vList6"/>
    <dgm:cxn modelId="{01D5DFFE-D14D-4348-BD77-B3A8F7BD27E8}" type="presParOf" srcId="{91D93549-98E1-4B72-A2BE-23D5663BF0C9}" destId="{869C0BC8-C472-4F1C-ACA8-7C29E0C91DBD}" srcOrd="1" destOrd="0" presId="urn:microsoft.com/office/officeart/2005/8/layout/vList6"/>
    <dgm:cxn modelId="{2DC9317B-8C37-4610-B473-96FC07E20AAF}" type="presParOf" srcId="{8123B0AC-CE2D-45AD-9E4A-B74ECDF2C179}" destId="{A4816C92-C986-4FB3-A84B-A6F2CC5FAF15}" srcOrd="9" destOrd="0" presId="urn:microsoft.com/office/officeart/2005/8/layout/vList6"/>
    <dgm:cxn modelId="{0937F766-C1AC-4B9D-A528-7CA1D13D09F5}" type="presParOf" srcId="{8123B0AC-CE2D-45AD-9E4A-B74ECDF2C179}" destId="{5DA03629-EACB-4B96-AC92-1D8A9171EFF8}" srcOrd="10" destOrd="0" presId="urn:microsoft.com/office/officeart/2005/8/layout/vList6"/>
    <dgm:cxn modelId="{1DA9C11C-2ED9-4D2A-A085-304473B6B9B1}" type="presParOf" srcId="{5DA03629-EACB-4B96-AC92-1D8A9171EFF8}" destId="{75C6E9C4-2CF0-47F7-A0DA-21A5D36B20CC}" srcOrd="0" destOrd="0" presId="urn:microsoft.com/office/officeart/2005/8/layout/vList6"/>
    <dgm:cxn modelId="{66366F47-20B8-4759-917C-5D991B935E91}" type="presParOf" srcId="{5DA03629-EACB-4B96-AC92-1D8A9171EFF8}" destId="{FB5CE5A7-079F-44D4-AD01-5B7A967C54FA}" srcOrd="1" destOrd="0" presId="urn:microsoft.com/office/officeart/2005/8/layout/vList6"/>
    <dgm:cxn modelId="{B0F05ACE-FFC7-4ABC-9198-0BBCD8B7B477}" type="presParOf" srcId="{8123B0AC-CE2D-45AD-9E4A-B74ECDF2C179}" destId="{4136B95C-861A-4406-BDF3-1D6D2F7662BD}" srcOrd="11" destOrd="0" presId="urn:microsoft.com/office/officeart/2005/8/layout/vList6"/>
    <dgm:cxn modelId="{2367C379-AC71-479C-A475-B9FBD8F9B90F}" type="presParOf" srcId="{8123B0AC-CE2D-45AD-9E4A-B74ECDF2C179}" destId="{AF364300-D111-4016-8364-F6EE69FE2AEC}" srcOrd="12" destOrd="0" presId="urn:microsoft.com/office/officeart/2005/8/layout/vList6"/>
    <dgm:cxn modelId="{46EDD1F5-CF05-4B20-8442-9F500A023F09}" type="presParOf" srcId="{AF364300-D111-4016-8364-F6EE69FE2AEC}" destId="{6CB3A62B-E8A3-421B-994D-60CBFE190F82}" srcOrd="0" destOrd="0" presId="urn:microsoft.com/office/officeart/2005/8/layout/vList6"/>
    <dgm:cxn modelId="{4518ABEF-00ED-465E-9BAB-4CA7154A4481}" type="presParOf" srcId="{AF364300-D111-4016-8364-F6EE69FE2AEC}" destId="{67D6C97A-9567-4015-8FB6-D627E2B9CF2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9B920-F381-4643-BC1F-853B9A5C242E}">
      <dsp:nvSpPr>
        <dsp:cNvPr id="0" name=""/>
        <dsp:cNvSpPr/>
      </dsp:nvSpPr>
      <dsp:spPr>
        <a:xfrm>
          <a:off x="7193280" y="7634"/>
          <a:ext cx="10789920" cy="11409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Base de datos SQL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Archivos en Google Drive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APIs de consulta</a:t>
          </a:r>
        </a:p>
      </dsp:txBody>
      <dsp:txXfrm>
        <a:off x="7193280" y="150258"/>
        <a:ext cx="10362049" cy="855742"/>
      </dsp:txXfrm>
    </dsp:sp>
    <dsp:sp modelId="{17915FCE-CBEA-4E5C-AEBE-BDD1F133419C}">
      <dsp:nvSpPr>
        <dsp:cNvPr id="0" name=""/>
        <dsp:cNvSpPr/>
      </dsp:nvSpPr>
      <dsp:spPr>
        <a:xfrm>
          <a:off x="0" y="7634"/>
          <a:ext cx="7193280" cy="11409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Identificación de fuentes de datos</a:t>
          </a:r>
          <a:endParaRPr lang="es-CO" sz="2000" kern="1200" dirty="0"/>
        </a:p>
      </dsp:txBody>
      <dsp:txXfrm>
        <a:off x="55699" y="63333"/>
        <a:ext cx="7081882" cy="1029592"/>
      </dsp:txXfrm>
    </dsp:sp>
    <dsp:sp modelId="{BB27F8F3-4A93-4506-9EDF-52341D6E3802}">
      <dsp:nvSpPr>
        <dsp:cNvPr id="0" name=""/>
        <dsp:cNvSpPr/>
      </dsp:nvSpPr>
      <dsp:spPr>
        <a:xfrm>
          <a:off x="7193280" y="1262724"/>
          <a:ext cx="10789920" cy="11409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Desde APIs: </a:t>
          </a:r>
          <a:r>
            <a:rPr lang="es-MX" sz="1700" kern="1200" dirty="0"/>
            <a:t>Se realizan solicitudes GET con claves de autenticación</a:t>
          </a:r>
          <a:endParaRPr lang="es-CO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Desde archivos: </a:t>
          </a:r>
          <a:r>
            <a:rPr lang="es-MX" sz="1700" kern="1200" dirty="0"/>
            <a:t>Carga de archivos CSV/XLSX almacenados en Google Drive</a:t>
          </a:r>
          <a:endParaRPr lang="es-CO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Desde bases de datos: </a:t>
          </a:r>
          <a:r>
            <a:rPr lang="es-MX" sz="1700" kern="1200" dirty="0"/>
            <a:t>Consultas SQL para obtener datos</a:t>
          </a:r>
          <a:endParaRPr lang="es-CO" sz="1700" kern="1200" dirty="0"/>
        </a:p>
      </dsp:txBody>
      <dsp:txXfrm>
        <a:off x="7193280" y="1405348"/>
        <a:ext cx="10362049" cy="855742"/>
      </dsp:txXfrm>
    </dsp:sp>
    <dsp:sp modelId="{36B944DF-6D91-4047-B5BB-D6F65456189B}">
      <dsp:nvSpPr>
        <dsp:cNvPr id="0" name=""/>
        <dsp:cNvSpPr/>
      </dsp:nvSpPr>
      <dsp:spPr>
        <a:xfrm>
          <a:off x="0" y="1262724"/>
          <a:ext cx="7193280" cy="114099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Extracción y limpieza de datos</a:t>
          </a:r>
          <a:endParaRPr lang="es-CO" sz="2000" kern="1200" dirty="0"/>
        </a:p>
      </dsp:txBody>
      <dsp:txXfrm>
        <a:off x="55699" y="1318423"/>
        <a:ext cx="7081882" cy="1029592"/>
      </dsp:txXfrm>
    </dsp:sp>
    <dsp:sp modelId="{FA0BDF14-FB26-45AD-B994-CC998E148B30}">
      <dsp:nvSpPr>
        <dsp:cNvPr id="0" name=""/>
        <dsp:cNvSpPr/>
      </dsp:nvSpPr>
      <dsp:spPr>
        <a:xfrm>
          <a:off x="7193280" y="2517814"/>
          <a:ext cx="10789920" cy="11409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Conversión de los datos extraídos en DataFrames para su manipulación eficiente</a:t>
          </a:r>
          <a:endParaRPr lang="es-CO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Cada fuente es representada como un DataFrame independiente</a:t>
          </a:r>
          <a:endParaRPr lang="es-CO" sz="1700" kern="1200" dirty="0"/>
        </a:p>
      </dsp:txBody>
      <dsp:txXfrm>
        <a:off x="7193280" y="2660438"/>
        <a:ext cx="10362049" cy="855742"/>
      </dsp:txXfrm>
    </dsp:sp>
    <dsp:sp modelId="{93F936C7-0ECF-461A-AC79-E4CDECD546E3}">
      <dsp:nvSpPr>
        <dsp:cNvPr id="0" name=""/>
        <dsp:cNvSpPr/>
      </dsp:nvSpPr>
      <dsp:spPr>
        <a:xfrm>
          <a:off x="0" y="2517814"/>
          <a:ext cx="7193280" cy="114099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Carga de datos en DataFrames</a:t>
          </a:r>
          <a:endParaRPr lang="es-CO" sz="2000" kern="1200" dirty="0"/>
        </a:p>
      </dsp:txBody>
      <dsp:txXfrm>
        <a:off x="55699" y="2573513"/>
        <a:ext cx="7081882" cy="1029592"/>
      </dsp:txXfrm>
    </dsp:sp>
    <dsp:sp modelId="{165B59E7-AF7C-40DE-8E4F-38C881330A6C}">
      <dsp:nvSpPr>
        <dsp:cNvPr id="0" name=""/>
        <dsp:cNvSpPr/>
      </dsp:nvSpPr>
      <dsp:spPr>
        <a:xfrm>
          <a:off x="7193280" y="3772904"/>
          <a:ext cx="10789920" cy="11409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Renombrado de columnas para nombres consistentes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Transformación de valores con pandas y </a:t>
          </a:r>
          <a:r>
            <a:rPr lang="es-MX" sz="1700" kern="1200" dirty="0" err="1"/>
            <a:t>numpy</a:t>
          </a:r>
          <a:endParaRPr lang="es-CO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/>
            <a:t>Eliminación de duplicados y tratamiento de valores nulos</a:t>
          </a:r>
          <a:endParaRPr lang="es-CO" sz="1700" kern="1200" dirty="0"/>
        </a:p>
      </dsp:txBody>
      <dsp:txXfrm>
        <a:off x="7193280" y="3915528"/>
        <a:ext cx="10362049" cy="855742"/>
      </dsp:txXfrm>
    </dsp:sp>
    <dsp:sp modelId="{8535132D-E1A2-4846-B2E2-8F12E99001CB}">
      <dsp:nvSpPr>
        <dsp:cNvPr id="0" name=""/>
        <dsp:cNvSpPr/>
      </dsp:nvSpPr>
      <dsp:spPr>
        <a:xfrm>
          <a:off x="0" y="3772904"/>
          <a:ext cx="7193280" cy="11409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Normalización de datos</a:t>
          </a:r>
        </a:p>
      </dsp:txBody>
      <dsp:txXfrm>
        <a:off x="55699" y="3828603"/>
        <a:ext cx="7081882" cy="1029592"/>
      </dsp:txXfrm>
    </dsp:sp>
    <dsp:sp modelId="{869C0BC8-C472-4F1C-ACA8-7C29E0C91DBD}">
      <dsp:nvSpPr>
        <dsp:cNvPr id="0" name=""/>
        <dsp:cNvSpPr/>
      </dsp:nvSpPr>
      <dsp:spPr>
        <a:xfrm>
          <a:off x="7193280" y="5027994"/>
          <a:ext cx="10789920" cy="11409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Destino: Google Drive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Formato: Archivos XLSX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Proceso: </a:t>
          </a:r>
          <a:r>
            <a:rPr lang="es-MX" sz="1700" kern="1200" dirty="0"/>
            <a:t>Escritura y actualización de archivos con </a:t>
          </a:r>
          <a:r>
            <a:rPr lang="es-MX" sz="1700" kern="1200" dirty="0" err="1"/>
            <a:t>OpenPyXL</a:t>
          </a:r>
          <a:r>
            <a:rPr lang="es-MX" sz="1700" kern="1200" dirty="0"/>
            <a:t> y Pandas</a:t>
          </a:r>
          <a:endParaRPr lang="es-CO" sz="1700" kern="1200" dirty="0"/>
        </a:p>
      </dsp:txBody>
      <dsp:txXfrm>
        <a:off x="7193280" y="5170618"/>
        <a:ext cx="10362049" cy="855742"/>
      </dsp:txXfrm>
    </dsp:sp>
    <dsp:sp modelId="{4AF31576-C144-4F9C-A2CF-4DBFD9C10D51}">
      <dsp:nvSpPr>
        <dsp:cNvPr id="0" name=""/>
        <dsp:cNvSpPr/>
      </dsp:nvSpPr>
      <dsp:spPr>
        <a:xfrm>
          <a:off x="0" y="5027994"/>
          <a:ext cx="7193280" cy="114099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Carga en almacenamiento</a:t>
          </a:r>
        </a:p>
      </dsp:txBody>
      <dsp:txXfrm>
        <a:off x="55699" y="5083693"/>
        <a:ext cx="7081882" cy="1029592"/>
      </dsp:txXfrm>
    </dsp:sp>
    <dsp:sp modelId="{FB5CE5A7-079F-44D4-AD01-5B7A967C54FA}">
      <dsp:nvSpPr>
        <dsp:cNvPr id="0" name=""/>
        <dsp:cNvSpPr/>
      </dsp:nvSpPr>
      <dsp:spPr>
        <a:xfrm>
          <a:off x="7193280" y="6283084"/>
          <a:ext cx="10789920" cy="11409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Unión de todas las fuentes de datos en un único DataFrame</a:t>
          </a:r>
          <a:endParaRPr lang="es-CO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Uso de concatenación y fusión de pandas</a:t>
          </a:r>
          <a:endParaRPr lang="es-CO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Creación de un conjunto de datos estandarizado</a:t>
          </a:r>
          <a:endParaRPr lang="es-CO" sz="1700" kern="1200" dirty="0"/>
        </a:p>
      </dsp:txBody>
      <dsp:txXfrm>
        <a:off x="7193280" y="6425708"/>
        <a:ext cx="10362049" cy="855742"/>
      </dsp:txXfrm>
    </dsp:sp>
    <dsp:sp modelId="{75C6E9C4-2CF0-47F7-A0DA-21A5D36B20CC}">
      <dsp:nvSpPr>
        <dsp:cNvPr id="0" name=""/>
        <dsp:cNvSpPr/>
      </dsp:nvSpPr>
      <dsp:spPr>
        <a:xfrm>
          <a:off x="0" y="6283084"/>
          <a:ext cx="7193280" cy="11409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Combinación y visualización de datos</a:t>
          </a:r>
          <a:endParaRPr lang="es-CO" sz="2000" kern="1200" dirty="0"/>
        </a:p>
      </dsp:txBody>
      <dsp:txXfrm>
        <a:off x="55699" y="6338783"/>
        <a:ext cx="7081882" cy="1029592"/>
      </dsp:txXfrm>
    </dsp:sp>
    <dsp:sp modelId="{67D6C97A-9567-4015-8FB6-D627E2B9CF26}">
      <dsp:nvSpPr>
        <dsp:cNvPr id="0" name=""/>
        <dsp:cNvSpPr/>
      </dsp:nvSpPr>
      <dsp:spPr>
        <a:xfrm>
          <a:off x="7193280" y="7538174"/>
          <a:ext cx="10789920" cy="11409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Carga de datos en Power BI: para la creación de dashboards interactivos</a:t>
          </a:r>
          <a:endParaRPr lang="es-CO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000" kern="1200" dirty="0"/>
            <a:t>Generación de informes: </a:t>
          </a:r>
          <a:r>
            <a:rPr lang="es-MX" sz="2000" kern="1200" dirty="0"/>
            <a:t>a partir de los datos limpios y transformados</a:t>
          </a:r>
          <a:endParaRPr lang="es-CO" sz="2000" kern="1200" dirty="0"/>
        </a:p>
      </dsp:txBody>
      <dsp:txXfrm>
        <a:off x="7193280" y="7680798"/>
        <a:ext cx="10362049" cy="855742"/>
      </dsp:txXfrm>
    </dsp:sp>
    <dsp:sp modelId="{6CB3A62B-E8A3-421B-994D-60CBFE190F82}">
      <dsp:nvSpPr>
        <dsp:cNvPr id="0" name=""/>
        <dsp:cNvSpPr/>
      </dsp:nvSpPr>
      <dsp:spPr>
        <a:xfrm>
          <a:off x="0" y="7538174"/>
          <a:ext cx="7193280" cy="114099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Visualización de datos en Power BI</a:t>
          </a:r>
          <a:endParaRPr lang="es-CO" sz="2000" kern="1200" dirty="0"/>
        </a:p>
      </dsp:txBody>
      <dsp:txXfrm>
        <a:off x="55699" y="7593873"/>
        <a:ext cx="7081882" cy="1029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389561A-75C5-A438-9BB0-84BEB3E26B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86650" cy="11354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4DA55D-CD36-3DC2-26D0-8CF0B0D983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" y="-23812"/>
            <a:ext cx="20099397" cy="183197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2A436CE-D75D-AEE7-F474-1353DD2234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250" y="549275"/>
            <a:ext cx="2088572" cy="685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33D1988-090B-3CAF-D4B8-F1993D57455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0806747"/>
            <a:ext cx="20104100" cy="50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55B2940-E47F-E285-A95F-0F84736467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97"/>
            <a:ext cx="20347521" cy="1144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3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65D3CD9-9E57-2C2E-1EDA-73EB997156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484" y="0"/>
            <a:ext cx="13134616" cy="274517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263857B-7F5B-147A-E9FA-539F65C25D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612" y="1158875"/>
            <a:ext cx="10218978" cy="96240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C4688C-435E-AA60-7F63-BBA53F1780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250" y="549275"/>
            <a:ext cx="208857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2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894951" y="0"/>
            <a:ext cx="14209394" cy="11308715"/>
          </a:xfrm>
          <a:custGeom>
            <a:avLst/>
            <a:gdLst/>
            <a:ahLst/>
            <a:cxnLst/>
            <a:rect l="l" t="t" r="r" b="b"/>
            <a:pathLst>
              <a:path w="14209394" h="11308715">
                <a:moveTo>
                  <a:pt x="14209148" y="0"/>
                </a:moveTo>
                <a:lnTo>
                  <a:pt x="0" y="0"/>
                </a:lnTo>
                <a:lnTo>
                  <a:pt x="0" y="11308556"/>
                </a:lnTo>
                <a:lnTo>
                  <a:pt x="14209148" y="11308556"/>
                </a:lnTo>
                <a:lnTo>
                  <a:pt x="14209148" y="0"/>
                </a:lnTo>
                <a:close/>
              </a:path>
            </a:pathLst>
          </a:custGeom>
          <a:solidFill>
            <a:srgbClr val="F8F4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91930B7-9C38-5C2D-663B-E2625F67AC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250" y="549275"/>
            <a:ext cx="2104726" cy="6911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0"/>
            <a:ext cx="11308715" cy="11308715"/>
          </a:xfrm>
          <a:custGeom>
            <a:avLst/>
            <a:gdLst/>
            <a:ahLst/>
            <a:cxnLst/>
            <a:rect l="l" t="t" r="r" b="b"/>
            <a:pathLst>
              <a:path w="11308715" h="11308715">
                <a:moveTo>
                  <a:pt x="11308556" y="0"/>
                </a:moveTo>
                <a:lnTo>
                  <a:pt x="0" y="0"/>
                </a:lnTo>
                <a:lnTo>
                  <a:pt x="0" y="11308556"/>
                </a:lnTo>
                <a:lnTo>
                  <a:pt x="11308556" y="11308556"/>
                </a:lnTo>
                <a:lnTo>
                  <a:pt x="11308556" y="0"/>
                </a:lnTo>
                <a:close/>
              </a:path>
            </a:pathLst>
          </a:custGeom>
          <a:solidFill>
            <a:srgbClr val="FF051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8F4E27-A30C-9E6F-A950-F3C285D35B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250" y="549275"/>
            <a:ext cx="2104726" cy="6911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78F4E27-A30C-9E6F-A950-F3C285D35B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250" y="549275"/>
            <a:ext cx="2104726" cy="69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2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5FBBFD-8B9D-A60D-32EE-0466FF9D066A}"/>
              </a:ext>
            </a:extLst>
          </p:cNvPr>
          <p:cNvSpPr/>
          <p:nvPr userDrawn="1"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F05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A8C968B-6900-E09C-728E-6CF848948DE2}"/>
              </a:ext>
            </a:extLst>
          </p:cNvPr>
          <p:cNvSpPr/>
          <p:nvPr userDrawn="1"/>
        </p:nvSpPr>
        <p:spPr>
          <a:xfrm>
            <a:off x="2422668" y="1566986"/>
            <a:ext cx="15259050" cy="8174990"/>
          </a:xfrm>
          <a:custGeom>
            <a:avLst/>
            <a:gdLst/>
            <a:ahLst/>
            <a:cxnLst/>
            <a:rect l="l" t="t" r="r" b="b"/>
            <a:pathLst>
              <a:path w="15259050" h="8174990">
                <a:moveTo>
                  <a:pt x="15017165" y="0"/>
                </a:moveTo>
                <a:lnTo>
                  <a:pt x="241594" y="0"/>
                </a:lnTo>
                <a:lnTo>
                  <a:pt x="192901" y="4909"/>
                </a:lnTo>
                <a:lnTo>
                  <a:pt x="147550" y="18988"/>
                </a:lnTo>
                <a:lnTo>
                  <a:pt x="106511" y="41265"/>
                </a:lnTo>
                <a:lnTo>
                  <a:pt x="70757" y="70767"/>
                </a:lnTo>
                <a:lnTo>
                  <a:pt x="41257" y="106522"/>
                </a:lnTo>
                <a:lnTo>
                  <a:pt x="18984" y="147558"/>
                </a:lnTo>
                <a:lnTo>
                  <a:pt x="4907" y="192903"/>
                </a:lnTo>
                <a:lnTo>
                  <a:pt x="0" y="241584"/>
                </a:lnTo>
                <a:lnTo>
                  <a:pt x="0" y="7932994"/>
                </a:lnTo>
                <a:lnTo>
                  <a:pt x="4907" y="7981690"/>
                </a:lnTo>
                <a:lnTo>
                  <a:pt x="18984" y="8027043"/>
                </a:lnTo>
                <a:lnTo>
                  <a:pt x="41257" y="8068081"/>
                </a:lnTo>
                <a:lnTo>
                  <a:pt x="70757" y="8103835"/>
                </a:lnTo>
                <a:lnTo>
                  <a:pt x="106511" y="8133334"/>
                </a:lnTo>
                <a:lnTo>
                  <a:pt x="147550" y="8155606"/>
                </a:lnTo>
                <a:lnTo>
                  <a:pt x="192901" y="8169681"/>
                </a:lnTo>
                <a:lnTo>
                  <a:pt x="241594" y="8174588"/>
                </a:lnTo>
                <a:lnTo>
                  <a:pt x="1968442" y="8174588"/>
                </a:lnTo>
                <a:lnTo>
                  <a:pt x="2017738" y="8172068"/>
                </a:lnTo>
                <a:lnTo>
                  <a:pt x="2066142" y="8164604"/>
                </a:lnTo>
                <a:lnTo>
                  <a:pt x="2113306" y="8152342"/>
                </a:lnTo>
                <a:lnTo>
                  <a:pt x="2158880" y="8135427"/>
                </a:lnTo>
                <a:lnTo>
                  <a:pt x="2202514" y="8114004"/>
                </a:lnTo>
                <a:lnTo>
                  <a:pt x="2243857" y="8088219"/>
                </a:lnTo>
                <a:lnTo>
                  <a:pt x="2282561" y="8058217"/>
                </a:lnTo>
                <a:lnTo>
                  <a:pt x="2318274" y="8024143"/>
                </a:lnTo>
                <a:lnTo>
                  <a:pt x="2351677" y="7989048"/>
                </a:lnTo>
                <a:lnTo>
                  <a:pt x="2385310" y="7954175"/>
                </a:lnTo>
                <a:lnTo>
                  <a:pt x="2419173" y="7919526"/>
                </a:lnTo>
                <a:lnTo>
                  <a:pt x="2453263" y="7885101"/>
                </a:lnTo>
                <a:lnTo>
                  <a:pt x="2487581" y="7850901"/>
                </a:lnTo>
                <a:lnTo>
                  <a:pt x="2522124" y="7816929"/>
                </a:lnTo>
                <a:lnTo>
                  <a:pt x="2556891" y="7783184"/>
                </a:lnTo>
                <a:lnTo>
                  <a:pt x="2591882" y="7749669"/>
                </a:lnTo>
                <a:lnTo>
                  <a:pt x="2627095" y="7716384"/>
                </a:lnTo>
                <a:lnTo>
                  <a:pt x="2662528" y="7683331"/>
                </a:lnTo>
                <a:lnTo>
                  <a:pt x="2698181" y="7650511"/>
                </a:lnTo>
                <a:lnTo>
                  <a:pt x="2734052" y="7617924"/>
                </a:lnTo>
                <a:lnTo>
                  <a:pt x="2770141" y="7585573"/>
                </a:lnTo>
                <a:lnTo>
                  <a:pt x="2806445" y="7553459"/>
                </a:lnTo>
                <a:lnTo>
                  <a:pt x="2842964" y="7521582"/>
                </a:lnTo>
                <a:lnTo>
                  <a:pt x="2879696" y="7489944"/>
                </a:lnTo>
                <a:lnTo>
                  <a:pt x="2916641" y="7458547"/>
                </a:lnTo>
                <a:lnTo>
                  <a:pt x="2953796" y="7427390"/>
                </a:lnTo>
                <a:lnTo>
                  <a:pt x="2991161" y="7396477"/>
                </a:lnTo>
                <a:lnTo>
                  <a:pt x="3028735" y="7365807"/>
                </a:lnTo>
                <a:lnTo>
                  <a:pt x="3066516" y="7335382"/>
                </a:lnTo>
                <a:lnTo>
                  <a:pt x="3104503" y="7305203"/>
                </a:lnTo>
                <a:lnTo>
                  <a:pt x="3142695" y="7275271"/>
                </a:lnTo>
                <a:lnTo>
                  <a:pt x="3181091" y="7245588"/>
                </a:lnTo>
                <a:lnTo>
                  <a:pt x="3219689" y="7216155"/>
                </a:lnTo>
                <a:lnTo>
                  <a:pt x="3258489" y="7186973"/>
                </a:lnTo>
                <a:lnTo>
                  <a:pt x="3297488" y="7158044"/>
                </a:lnTo>
                <a:lnTo>
                  <a:pt x="3336686" y="7129367"/>
                </a:lnTo>
                <a:lnTo>
                  <a:pt x="3376082" y="7100946"/>
                </a:lnTo>
                <a:lnTo>
                  <a:pt x="3415674" y="7072780"/>
                </a:lnTo>
                <a:lnTo>
                  <a:pt x="3455461" y="7044871"/>
                </a:lnTo>
                <a:lnTo>
                  <a:pt x="3495442" y="7017221"/>
                </a:lnTo>
                <a:lnTo>
                  <a:pt x="3535615" y="6989830"/>
                </a:lnTo>
                <a:lnTo>
                  <a:pt x="3575980" y="6962700"/>
                </a:lnTo>
                <a:lnTo>
                  <a:pt x="3616535" y="6935831"/>
                </a:lnTo>
                <a:lnTo>
                  <a:pt x="3657280" y="6909226"/>
                </a:lnTo>
                <a:lnTo>
                  <a:pt x="3698211" y="6882885"/>
                </a:lnTo>
                <a:lnTo>
                  <a:pt x="3739330" y="6856810"/>
                </a:lnTo>
                <a:lnTo>
                  <a:pt x="3780634" y="6831001"/>
                </a:lnTo>
                <a:lnTo>
                  <a:pt x="3822122" y="6805461"/>
                </a:lnTo>
                <a:lnTo>
                  <a:pt x="3863792" y="6780189"/>
                </a:lnTo>
                <a:lnTo>
                  <a:pt x="3905645" y="6755188"/>
                </a:lnTo>
                <a:lnTo>
                  <a:pt x="3947678" y="6730459"/>
                </a:lnTo>
                <a:lnTo>
                  <a:pt x="3989890" y="6706002"/>
                </a:lnTo>
                <a:lnTo>
                  <a:pt x="4032280" y="6681820"/>
                </a:lnTo>
                <a:lnTo>
                  <a:pt x="4074847" y="6657912"/>
                </a:lnTo>
                <a:lnTo>
                  <a:pt x="4117589" y="6634281"/>
                </a:lnTo>
                <a:lnTo>
                  <a:pt x="4160506" y="6610928"/>
                </a:lnTo>
                <a:lnTo>
                  <a:pt x="4203595" y="6587853"/>
                </a:lnTo>
                <a:lnTo>
                  <a:pt x="4246857" y="6565059"/>
                </a:lnTo>
                <a:lnTo>
                  <a:pt x="4290289" y="6542546"/>
                </a:lnTo>
                <a:lnTo>
                  <a:pt x="4333891" y="6520315"/>
                </a:lnTo>
                <a:lnTo>
                  <a:pt x="4377661" y="6498368"/>
                </a:lnTo>
                <a:lnTo>
                  <a:pt x="4421598" y="6476706"/>
                </a:lnTo>
                <a:lnTo>
                  <a:pt x="4465701" y="6455331"/>
                </a:lnTo>
                <a:lnTo>
                  <a:pt x="4509968" y="6434242"/>
                </a:lnTo>
                <a:lnTo>
                  <a:pt x="4554398" y="6413442"/>
                </a:lnTo>
                <a:lnTo>
                  <a:pt x="4598991" y="6392932"/>
                </a:lnTo>
                <a:lnTo>
                  <a:pt x="4643745" y="6372712"/>
                </a:lnTo>
                <a:lnTo>
                  <a:pt x="4688658" y="6352785"/>
                </a:lnTo>
                <a:lnTo>
                  <a:pt x="4733729" y="6333151"/>
                </a:lnTo>
                <a:lnTo>
                  <a:pt x="4778958" y="6313812"/>
                </a:lnTo>
                <a:lnTo>
                  <a:pt x="4824343" y="6294769"/>
                </a:lnTo>
                <a:lnTo>
                  <a:pt x="4869883" y="6276022"/>
                </a:lnTo>
                <a:lnTo>
                  <a:pt x="4915576" y="6257574"/>
                </a:lnTo>
                <a:lnTo>
                  <a:pt x="4961421" y="6239425"/>
                </a:lnTo>
                <a:lnTo>
                  <a:pt x="5007418" y="6221577"/>
                </a:lnTo>
                <a:lnTo>
                  <a:pt x="5053564" y="6204031"/>
                </a:lnTo>
                <a:lnTo>
                  <a:pt x="5099859" y="6186788"/>
                </a:lnTo>
                <a:lnTo>
                  <a:pt x="5146302" y="6169849"/>
                </a:lnTo>
                <a:lnTo>
                  <a:pt x="5192891" y="6153215"/>
                </a:lnTo>
                <a:lnTo>
                  <a:pt x="5239624" y="6136889"/>
                </a:lnTo>
                <a:lnTo>
                  <a:pt x="5286502" y="6120870"/>
                </a:lnTo>
                <a:lnTo>
                  <a:pt x="5333522" y="6105160"/>
                </a:lnTo>
                <a:lnTo>
                  <a:pt x="5380683" y="6089760"/>
                </a:lnTo>
                <a:lnTo>
                  <a:pt x="5427985" y="6074673"/>
                </a:lnTo>
                <a:lnTo>
                  <a:pt x="5475425" y="6059897"/>
                </a:lnTo>
                <a:lnTo>
                  <a:pt x="5523003" y="6045436"/>
                </a:lnTo>
                <a:lnTo>
                  <a:pt x="5570718" y="6031290"/>
                </a:lnTo>
                <a:lnTo>
                  <a:pt x="5618567" y="6017460"/>
                </a:lnTo>
                <a:lnTo>
                  <a:pt x="5666551" y="6003948"/>
                </a:lnTo>
                <a:lnTo>
                  <a:pt x="5714667" y="5990755"/>
                </a:lnTo>
                <a:lnTo>
                  <a:pt x="5762915" y="5977881"/>
                </a:lnTo>
                <a:lnTo>
                  <a:pt x="5811294" y="5965329"/>
                </a:lnTo>
                <a:lnTo>
                  <a:pt x="5859801" y="5953100"/>
                </a:lnTo>
                <a:lnTo>
                  <a:pt x="5908436" y="5941193"/>
                </a:lnTo>
                <a:lnTo>
                  <a:pt x="5957198" y="5929612"/>
                </a:lnTo>
                <a:lnTo>
                  <a:pt x="6006086" y="5918357"/>
                </a:lnTo>
                <a:lnTo>
                  <a:pt x="6055097" y="5907429"/>
                </a:lnTo>
                <a:lnTo>
                  <a:pt x="6104232" y="5896829"/>
                </a:lnTo>
                <a:lnTo>
                  <a:pt x="6153488" y="5886560"/>
                </a:lnTo>
                <a:lnTo>
                  <a:pt x="6202865" y="5876621"/>
                </a:lnTo>
                <a:lnTo>
                  <a:pt x="6252361" y="5867014"/>
                </a:lnTo>
                <a:lnTo>
                  <a:pt x="6301976" y="5857740"/>
                </a:lnTo>
                <a:lnTo>
                  <a:pt x="6351707" y="5848801"/>
                </a:lnTo>
                <a:lnTo>
                  <a:pt x="6401554" y="5840198"/>
                </a:lnTo>
                <a:lnTo>
                  <a:pt x="6451515" y="5831932"/>
                </a:lnTo>
                <a:lnTo>
                  <a:pt x="6501590" y="5824004"/>
                </a:lnTo>
                <a:lnTo>
                  <a:pt x="6551776" y="5816415"/>
                </a:lnTo>
                <a:lnTo>
                  <a:pt x="6602074" y="5809166"/>
                </a:lnTo>
                <a:lnTo>
                  <a:pt x="6652481" y="5802260"/>
                </a:lnTo>
                <a:lnTo>
                  <a:pt x="6702996" y="5795696"/>
                </a:lnTo>
                <a:lnTo>
                  <a:pt x="6753618" y="5789477"/>
                </a:lnTo>
                <a:lnTo>
                  <a:pt x="6804346" y="5783603"/>
                </a:lnTo>
                <a:lnTo>
                  <a:pt x="6855179" y="5778076"/>
                </a:lnTo>
                <a:lnTo>
                  <a:pt x="6906115" y="5772897"/>
                </a:lnTo>
                <a:lnTo>
                  <a:pt x="6957154" y="5768066"/>
                </a:lnTo>
                <a:lnTo>
                  <a:pt x="7008293" y="5763586"/>
                </a:lnTo>
                <a:lnTo>
                  <a:pt x="7059533" y="5759457"/>
                </a:lnTo>
                <a:lnTo>
                  <a:pt x="7110871" y="5755681"/>
                </a:lnTo>
                <a:lnTo>
                  <a:pt x="7162306" y="5752259"/>
                </a:lnTo>
                <a:lnTo>
                  <a:pt x="7213837" y="5749192"/>
                </a:lnTo>
                <a:lnTo>
                  <a:pt x="7265463" y="5746481"/>
                </a:lnTo>
                <a:lnTo>
                  <a:pt x="7317183" y="5744128"/>
                </a:lnTo>
                <a:lnTo>
                  <a:pt x="7368995" y="5742133"/>
                </a:lnTo>
                <a:lnTo>
                  <a:pt x="7420899" y="5740499"/>
                </a:lnTo>
                <a:lnTo>
                  <a:pt x="7472892" y="5739225"/>
                </a:lnTo>
                <a:lnTo>
                  <a:pt x="7524975" y="5738314"/>
                </a:lnTo>
                <a:lnTo>
                  <a:pt x="7577145" y="5737767"/>
                </a:lnTo>
                <a:lnTo>
                  <a:pt x="7629401" y="5737584"/>
                </a:lnTo>
                <a:lnTo>
                  <a:pt x="7681656" y="5737767"/>
                </a:lnTo>
                <a:lnTo>
                  <a:pt x="7733824" y="5738314"/>
                </a:lnTo>
                <a:lnTo>
                  <a:pt x="7785905" y="5739225"/>
                </a:lnTo>
                <a:lnTo>
                  <a:pt x="7837897" y="5740499"/>
                </a:lnTo>
                <a:lnTo>
                  <a:pt x="7889800" y="5742133"/>
                </a:lnTo>
                <a:lnTo>
                  <a:pt x="7941611" y="5744128"/>
                </a:lnTo>
                <a:lnTo>
                  <a:pt x="7993330" y="5746481"/>
                </a:lnTo>
                <a:lnTo>
                  <a:pt x="8044955" y="5749192"/>
                </a:lnTo>
                <a:lnTo>
                  <a:pt x="8096485" y="5752259"/>
                </a:lnTo>
                <a:lnTo>
                  <a:pt x="8147919" y="5755681"/>
                </a:lnTo>
                <a:lnTo>
                  <a:pt x="8199256" y="5759457"/>
                </a:lnTo>
                <a:lnTo>
                  <a:pt x="8250494" y="5763586"/>
                </a:lnTo>
                <a:lnTo>
                  <a:pt x="8301633" y="5768066"/>
                </a:lnTo>
                <a:lnTo>
                  <a:pt x="8352670" y="5772897"/>
                </a:lnTo>
                <a:lnTo>
                  <a:pt x="8403605" y="5778076"/>
                </a:lnTo>
                <a:lnTo>
                  <a:pt x="8454437" y="5783603"/>
                </a:lnTo>
                <a:lnTo>
                  <a:pt x="8505165" y="5789477"/>
                </a:lnTo>
                <a:lnTo>
                  <a:pt x="8555786" y="5795696"/>
                </a:lnTo>
                <a:lnTo>
                  <a:pt x="8606300" y="5802260"/>
                </a:lnTo>
                <a:lnTo>
                  <a:pt x="8656706" y="5809166"/>
                </a:lnTo>
                <a:lnTo>
                  <a:pt x="8707003" y="5816415"/>
                </a:lnTo>
                <a:lnTo>
                  <a:pt x="8757189" y="5824004"/>
                </a:lnTo>
                <a:lnTo>
                  <a:pt x="8807263" y="5831932"/>
                </a:lnTo>
                <a:lnTo>
                  <a:pt x="8857223" y="5840198"/>
                </a:lnTo>
                <a:lnTo>
                  <a:pt x="8907069" y="5848801"/>
                </a:lnTo>
                <a:lnTo>
                  <a:pt x="8956800" y="5857740"/>
                </a:lnTo>
                <a:lnTo>
                  <a:pt x="9006413" y="5867014"/>
                </a:lnTo>
                <a:lnTo>
                  <a:pt x="9055909" y="5876621"/>
                </a:lnTo>
                <a:lnTo>
                  <a:pt x="9105285" y="5886560"/>
                </a:lnTo>
                <a:lnTo>
                  <a:pt x="9154541" y="5896829"/>
                </a:lnTo>
                <a:lnTo>
                  <a:pt x="9203675" y="5907429"/>
                </a:lnTo>
                <a:lnTo>
                  <a:pt x="9252686" y="5918357"/>
                </a:lnTo>
                <a:lnTo>
                  <a:pt x="9301573" y="5929612"/>
                </a:lnTo>
                <a:lnTo>
                  <a:pt x="9350334" y="5941193"/>
                </a:lnTo>
                <a:lnTo>
                  <a:pt x="9398969" y="5953100"/>
                </a:lnTo>
                <a:lnTo>
                  <a:pt x="9447476" y="5965329"/>
                </a:lnTo>
                <a:lnTo>
                  <a:pt x="9495853" y="5977881"/>
                </a:lnTo>
                <a:lnTo>
                  <a:pt x="9544101" y="5990755"/>
                </a:lnTo>
                <a:lnTo>
                  <a:pt x="9592217" y="6003948"/>
                </a:lnTo>
                <a:lnTo>
                  <a:pt x="9640200" y="6017460"/>
                </a:lnTo>
                <a:lnTo>
                  <a:pt x="9688049" y="6031290"/>
                </a:lnTo>
                <a:lnTo>
                  <a:pt x="9735763" y="6045436"/>
                </a:lnTo>
                <a:lnTo>
                  <a:pt x="9783341" y="6059897"/>
                </a:lnTo>
                <a:lnTo>
                  <a:pt x="9830781" y="6074673"/>
                </a:lnTo>
                <a:lnTo>
                  <a:pt x="9878082" y="6089760"/>
                </a:lnTo>
                <a:lnTo>
                  <a:pt x="9925243" y="6105160"/>
                </a:lnTo>
                <a:lnTo>
                  <a:pt x="9972263" y="6120870"/>
                </a:lnTo>
                <a:lnTo>
                  <a:pt x="10019140" y="6136889"/>
                </a:lnTo>
                <a:lnTo>
                  <a:pt x="10065873" y="6153215"/>
                </a:lnTo>
                <a:lnTo>
                  <a:pt x="10112462" y="6169849"/>
                </a:lnTo>
                <a:lnTo>
                  <a:pt x="10158904" y="6186788"/>
                </a:lnTo>
                <a:lnTo>
                  <a:pt x="10205199" y="6204031"/>
                </a:lnTo>
                <a:lnTo>
                  <a:pt x="10251345" y="6221577"/>
                </a:lnTo>
                <a:lnTo>
                  <a:pt x="10297341" y="6239425"/>
                </a:lnTo>
                <a:lnTo>
                  <a:pt x="10343186" y="6257574"/>
                </a:lnTo>
                <a:lnTo>
                  <a:pt x="10388879" y="6276022"/>
                </a:lnTo>
                <a:lnTo>
                  <a:pt x="10434418" y="6294769"/>
                </a:lnTo>
                <a:lnTo>
                  <a:pt x="10479803" y="6313812"/>
                </a:lnTo>
                <a:lnTo>
                  <a:pt x="10525032" y="6333151"/>
                </a:lnTo>
                <a:lnTo>
                  <a:pt x="10570103" y="6352785"/>
                </a:lnTo>
                <a:lnTo>
                  <a:pt x="10615016" y="6372712"/>
                </a:lnTo>
                <a:lnTo>
                  <a:pt x="10659769" y="6392932"/>
                </a:lnTo>
                <a:lnTo>
                  <a:pt x="10704362" y="6413442"/>
                </a:lnTo>
                <a:lnTo>
                  <a:pt x="10748792" y="6434242"/>
                </a:lnTo>
                <a:lnTo>
                  <a:pt x="10793059" y="6455331"/>
                </a:lnTo>
                <a:lnTo>
                  <a:pt x="10837162" y="6476706"/>
                </a:lnTo>
                <a:lnTo>
                  <a:pt x="10881099" y="6498368"/>
                </a:lnTo>
                <a:lnTo>
                  <a:pt x="10924869" y="6520315"/>
                </a:lnTo>
                <a:lnTo>
                  <a:pt x="10968470" y="6542546"/>
                </a:lnTo>
                <a:lnTo>
                  <a:pt x="11011902" y="6565059"/>
                </a:lnTo>
                <a:lnTo>
                  <a:pt x="11055164" y="6587853"/>
                </a:lnTo>
                <a:lnTo>
                  <a:pt x="11098254" y="6610928"/>
                </a:lnTo>
                <a:lnTo>
                  <a:pt x="11141170" y="6634281"/>
                </a:lnTo>
                <a:lnTo>
                  <a:pt x="11183912" y="6657912"/>
                </a:lnTo>
                <a:lnTo>
                  <a:pt x="11226479" y="6681820"/>
                </a:lnTo>
                <a:lnTo>
                  <a:pt x="11268869" y="6706002"/>
                </a:lnTo>
                <a:lnTo>
                  <a:pt x="11311081" y="6730459"/>
                </a:lnTo>
                <a:lnTo>
                  <a:pt x="11353114" y="6755188"/>
                </a:lnTo>
                <a:lnTo>
                  <a:pt x="11394966" y="6780189"/>
                </a:lnTo>
                <a:lnTo>
                  <a:pt x="11436637" y="6805461"/>
                </a:lnTo>
                <a:lnTo>
                  <a:pt x="11478125" y="6831001"/>
                </a:lnTo>
                <a:lnTo>
                  <a:pt x="11519429" y="6856810"/>
                </a:lnTo>
                <a:lnTo>
                  <a:pt x="11560547" y="6882885"/>
                </a:lnTo>
                <a:lnTo>
                  <a:pt x="11601479" y="6909226"/>
                </a:lnTo>
                <a:lnTo>
                  <a:pt x="11642223" y="6935831"/>
                </a:lnTo>
                <a:lnTo>
                  <a:pt x="11682779" y="6962700"/>
                </a:lnTo>
                <a:lnTo>
                  <a:pt x="11723144" y="6989830"/>
                </a:lnTo>
                <a:lnTo>
                  <a:pt x="11763317" y="7017221"/>
                </a:lnTo>
                <a:lnTo>
                  <a:pt x="11803298" y="7044871"/>
                </a:lnTo>
                <a:lnTo>
                  <a:pt x="11843085" y="7072780"/>
                </a:lnTo>
                <a:lnTo>
                  <a:pt x="11882677" y="7100946"/>
                </a:lnTo>
                <a:lnTo>
                  <a:pt x="11922073" y="7129367"/>
                </a:lnTo>
                <a:lnTo>
                  <a:pt x="11961271" y="7158044"/>
                </a:lnTo>
                <a:lnTo>
                  <a:pt x="12000270" y="7186973"/>
                </a:lnTo>
                <a:lnTo>
                  <a:pt x="12039070" y="7216155"/>
                </a:lnTo>
                <a:lnTo>
                  <a:pt x="12077668" y="7245588"/>
                </a:lnTo>
                <a:lnTo>
                  <a:pt x="12116063" y="7275271"/>
                </a:lnTo>
                <a:lnTo>
                  <a:pt x="12154256" y="7305203"/>
                </a:lnTo>
                <a:lnTo>
                  <a:pt x="12192243" y="7335382"/>
                </a:lnTo>
                <a:lnTo>
                  <a:pt x="12230024" y="7365807"/>
                </a:lnTo>
                <a:lnTo>
                  <a:pt x="12267598" y="7396477"/>
                </a:lnTo>
                <a:lnTo>
                  <a:pt x="12304963" y="7427390"/>
                </a:lnTo>
                <a:lnTo>
                  <a:pt x="12342119" y="7458547"/>
                </a:lnTo>
                <a:lnTo>
                  <a:pt x="12379063" y="7489944"/>
                </a:lnTo>
                <a:lnTo>
                  <a:pt x="12415795" y="7521582"/>
                </a:lnTo>
                <a:lnTo>
                  <a:pt x="12452314" y="7553459"/>
                </a:lnTo>
                <a:lnTo>
                  <a:pt x="12488619" y="7585573"/>
                </a:lnTo>
                <a:lnTo>
                  <a:pt x="12524707" y="7617924"/>
                </a:lnTo>
                <a:lnTo>
                  <a:pt x="12560578" y="7650511"/>
                </a:lnTo>
                <a:lnTo>
                  <a:pt x="12596231" y="7683331"/>
                </a:lnTo>
                <a:lnTo>
                  <a:pt x="12631665" y="7716384"/>
                </a:lnTo>
                <a:lnTo>
                  <a:pt x="12666877" y="7749669"/>
                </a:lnTo>
                <a:lnTo>
                  <a:pt x="12701868" y="7783184"/>
                </a:lnTo>
                <a:lnTo>
                  <a:pt x="12736636" y="7816929"/>
                </a:lnTo>
                <a:lnTo>
                  <a:pt x="12771179" y="7850901"/>
                </a:lnTo>
                <a:lnTo>
                  <a:pt x="12805496" y="7885101"/>
                </a:lnTo>
                <a:lnTo>
                  <a:pt x="12839587" y="7919526"/>
                </a:lnTo>
                <a:lnTo>
                  <a:pt x="12873449" y="7954175"/>
                </a:lnTo>
                <a:lnTo>
                  <a:pt x="12907082" y="7989048"/>
                </a:lnTo>
                <a:lnTo>
                  <a:pt x="12940485" y="8024143"/>
                </a:lnTo>
                <a:lnTo>
                  <a:pt x="12976193" y="8058217"/>
                </a:lnTo>
                <a:lnTo>
                  <a:pt x="13014894" y="8088219"/>
                </a:lnTo>
                <a:lnTo>
                  <a:pt x="13056237" y="8114004"/>
                </a:lnTo>
                <a:lnTo>
                  <a:pt x="13099872" y="8135427"/>
                </a:lnTo>
                <a:lnTo>
                  <a:pt x="13145448" y="8152342"/>
                </a:lnTo>
                <a:lnTo>
                  <a:pt x="13192614" y="8164604"/>
                </a:lnTo>
                <a:lnTo>
                  <a:pt x="13241021" y="8172068"/>
                </a:lnTo>
                <a:lnTo>
                  <a:pt x="13290317" y="8174588"/>
                </a:lnTo>
                <a:lnTo>
                  <a:pt x="15017165" y="8174588"/>
                </a:lnTo>
                <a:lnTo>
                  <a:pt x="15065858" y="8169681"/>
                </a:lnTo>
                <a:lnTo>
                  <a:pt x="15111210" y="8155606"/>
                </a:lnTo>
                <a:lnTo>
                  <a:pt x="15152248" y="8133334"/>
                </a:lnTo>
                <a:lnTo>
                  <a:pt x="15188003" y="8103835"/>
                </a:lnTo>
                <a:lnTo>
                  <a:pt x="15217503" y="8068081"/>
                </a:lnTo>
                <a:lnTo>
                  <a:pt x="15239776" y="8027043"/>
                </a:lnTo>
                <a:lnTo>
                  <a:pt x="15253852" y="7981690"/>
                </a:lnTo>
                <a:lnTo>
                  <a:pt x="15258760" y="7932994"/>
                </a:lnTo>
                <a:lnTo>
                  <a:pt x="15258760" y="241584"/>
                </a:lnTo>
                <a:lnTo>
                  <a:pt x="15253852" y="192903"/>
                </a:lnTo>
                <a:lnTo>
                  <a:pt x="15239776" y="147558"/>
                </a:lnTo>
                <a:lnTo>
                  <a:pt x="15217503" y="106522"/>
                </a:lnTo>
                <a:lnTo>
                  <a:pt x="15188003" y="70767"/>
                </a:lnTo>
                <a:lnTo>
                  <a:pt x="15152248" y="41265"/>
                </a:lnTo>
                <a:lnTo>
                  <a:pt x="15111210" y="18988"/>
                </a:lnTo>
                <a:lnTo>
                  <a:pt x="15065858" y="4909"/>
                </a:lnTo>
                <a:lnTo>
                  <a:pt x="15017165" y="0"/>
                </a:lnTo>
                <a:close/>
              </a:path>
            </a:pathLst>
          </a:custGeom>
          <a:solidFill>
            <a:srgbClr val="FCF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9B4F45-D38D-274D-5546-722F82FC6E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50" y="10074275"/>
            <a:ext cx="2133600" cy="700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F2B4810-D27F-08E0-675B-A5D389A65BDF}"/>
              </a:ext>
            </a:extLst>
          </p:cNvPr>
          <p:cNvSpPr/>
          <p:nvPr userDrawn="1"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EBA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74F20A5-52F5-4DD4-9770-8E43C3C71DA3}"/>
              </a:ext>
            </a:extLst>
          </p:cNvPr>
          <p:cNvSpPr/>
          <p:nvPr userDrawn="1"/>
        </p:nvSpPr>
        <p:spPr>
          <a:xfrm>
            <a:off x="2422668" y="1566986"/>
            <a:ext cx="15259050" cy="8174990"/>
          </a:xfrm>
          <a:custGeom>
            <a:avLst/>
            <a:gdLst/>
            <a:ahLst/>
            <a:cxnLst/>
            <a:rect l="l" t="t" r="r" b="b"/>
            <a:pathLst>
              <a:path w="15259050" h="8174990">
                <a:moveTo>
                  <a:pt x="15017165" y="0"/>
                </a:moveTo>
                <a:lnTo>
                  <a:pt x="241594" y="0"/>
                </a:lnTo>
                <a:lnTo>
                  <a:pt x="192901" y="4909"/>
                </a:lnTo>
                <a:lnTo>
                  <a:pt x="147550" y="18988"/>
                </a:lnTo>
                <a:lnTo>
                  <a:pt x="106511" y="41265"/>
                </a:lnTo>
                <a:lnTo>
                  <a:pt x="70757" y="70767"/>
                </a:lnTo>
                <a:lnTo>
                  <a:pt x="41257" y="106522"/>
                </a:lnTo>
                <a:lnTo>
                  <a:pt x="18984" y="147558"/>
                </a:lnTo>
                <a:lnTo>
                  <a:pt x="4907" y="192903"/>
                </a:lnTo>
                <a:lnTo>
                  <a:pt x="0" y="241584"/>
                </a:lnTo>
                <a:lnTo>
                  <a:pt x="0" y="7932994"/>
                </a:lnTo>
                <a:lnTo>
                  <a:pt x="4907" y="7981690"/>
                </a:lnTo>
                <a:lnTo>
                  <a:pt x="18984" y="8027043"/>
                </a:lnTo>
                <a:lnTo>
                  <a:pt x="41257" y="8068081"/>
                </a:lnTo>
                <a:lnTo>
                  <a:pt x="70757" y="8103835"/>
                </a:lnTo>
                <a:lnTo>
                  <a:pt x="106511" y="8133334"/>
                </a:lnTo>
                <a:lnTo>
                  <a:pt x="147550" y="8155606"/>
                </a:lnTo>
                <a:lnTo>
                  <a:pt x="192901" y="8169681"/>
                </a:lnTo>
                <a:lnTo>
                  <a:pt x="241594" y="8174588"/>
                </a:lnTo>
                <a:lnTo>
                  <a:pt x="1968442" y="8174588"/>
                </a:lnTo>
                <a:lnTo>
                  <a:pt x="2017738" y="8172068"/>
                </a:lnTo>
                <a:lnTo>
                  <a:pt x="2066142" y="8164604"/>
                </a:lnTo>
                <a:lnTo>
                  <a:pt x="2113306" y="8152342"/>
                </a:lnTo>
                <a:lnTo>
                  <a:pt x="2158880" y="8135427"/>
                </a:lnTo>
                <a:lnTo>
                  <a:pt x="2202514" y="8114004"/>
                </a:lnTo>
                <a:lnTo>
                  <a:pt x="2243857" y="8088219"/>
                </a:lnTo>
                <a:lnTo>
                  <a:pt x="2282561" y="8058217"/>
                </a:lnTo>
                <a:lnTo>
                  <a:pt x="2318274" y="8024143"/>
                </a:lnTo>
                <a:lnTo>
                  <a:pt x="2351677" y="7989048"/>
                </a:lnTo>
                <a:lnTo>
                  <a:pt x="2385310" y="7954175"/>
                </a:lnTo>
                <a:lnTo>
                  <a:pt x="2419173" y="7919526"/>
                </a:lnTo>
                <a:lnTo>
                  <a:pt x="2453263" y="7885101"/>
                </a:lnTo>
                <a:lnTo>
                  <a:pt x="2487581" y="7850901"/>
                </a:lnTo>
                <a:lnTo>
                  <a:pt x="2522124" y="7816929"/>
                </a:lnTo>
                <a:lnTo>
                  <a:pt x="2556891" y="7783184"/>
                </a:lnTo>
                <a:lnTo>
                  <a:pt x="2591882" y="7749669"/>
                </a:lnTo>
                <a:lnTo>
                  <a:pt x="2627095" y="7716384"/>
                </a:lnTo>
                <a:lnTo>
                  <a:pt x="2662528" y="7683331"/>
                </a:lnTo>
                <a:lnTo>
                  <a:pt x="2698181" y="7650511"/>
                </a:lnTo>
                <a:lnTo>
                  <a:pt x="2734052" y="7617924"/>
                </a:lnTo>
                <a:lnTo>
                  <a:pt x="2770141" y="7585573"/>
                </a:lnTo>
                <a:lnTo>
                  <a:pt x="2806445" y="7553459"/>
                </a:lnTo>
                <a:lnTo>
                  <a:pt x="2842964" y="7521582"/>
                </a:lnTo>
                <a:lnTo>
                  <a:pt x="2879696" y="7489944"/>
                </a:lnTo>
                <a:lnTo>
                  <a:pt x="2916641" y="7458547"/>
                </a:lnTo>
                <a:lnTo>
                  <a:pt x="2953796" y="7427390"/>
                </a:lnTo>
                <a:lnTo>
                  <a:pt x="2991161" y="7396477"/>
                </a:lnTo>
                <a:lnTo>
                  <a:pt x="3028735" y="7365807"/>
                </a:lnTo>
                <a:lnTo>
                  <a:pt x="3066516" y="7335382"/>
                </a:lnTo>
                <a:lnTo>
                  <a:pt x="3104503" y="7305203"/>
                </a:lnTo>
                <a:lnTo>
                  <a:pt x="3142695" y="7275271"/>
                </a:lnTo>
                <a:lnTo>
                  <a:pt x="3181091" y="7245588"/>
                </a:lnTo>
                <a:lnTo>
                  <a:pt x="3219689" y="7216155"/>
                </a:lnTo>
                <a:lnTo>
                  <a:pt x="3258489" y="7186973"/>
                </a:lnTo>
                <a:lnTo>
                  <a:pt x="3297488" y="7158044"/>
                </a:lnTo>
                <a:lnTo>
                  <a:pt x="3336686" y="7129367"/>
                </a:lnTo>
                <a:lnTo>
                  <a:pt x="3376082" y="7100946"/>
                </a:lnTo>
                <a:lnTo>
                  <a:pt x="3415674" y="7072780"/>
                </a:lnTo>
                <a:lnTo>
                  <a:pt x="3455461" y="7044871"/>
                </a:lnTo>
                <a:lnTo>
                  <a:pt x="3495442" y="7017221"/>
                </a:lnTo>
                <a:lnTo>
                  <a:pt x="3535615" y="6989830"/>
                </a:lnTo>
                <a:lnTo>
                  <a:pt x="3575980" y="6962700"/>
                </a:lnTo>
                <a:lnTo>
                  <a:pt x="3616535" y="6935831"/>
                </a:lnTo>
                <a:lnTo>
                  <a:pt x="3657280" y="6909226"/>
                </a:lnTo>
                <a:lnTo>
                  <a:pt x="3698211" y="6882885"/>
                </a:lnTo>
                <a:lnTo>
                  <a:pt x="3739330" y="6856810"/>
                </a:lnTo>
                <a:lnTo>
                  <a:pt x="3780634" y="6831001"/>
                </a:lnTo>
                <a:lnTo>
                  <a:pt x="3822122" y="6805461"/>
                </a:lnTo>
                <a:lnTo>
                  <a:pt x="3863792" y="6780189"/>
                </a:lnTo>
                <a:lnTo>
                  <a:pt x="3905645" y="6755188"/>
                </a:lnTo>
                <a:lnTo>
                  <a:pt x="3947678" y="6730459"/>
                </a:lnTo>
                <a:lnTo>
                  <a:pt x="3989890" y="6706002"/>
                </a:lnTo>
                <a:lnTo>
                  <a:pt x="4032280" y="6681820"/>
                </a:lnTo>
                <a:lnTo>
                  <a:pt x="4074847" y="6657912"/>
                </a:lnTo>
                <a:lnTo>
                  <a:pt x="4117589" y="6634281"/>
                </a:lnTo>
                <a:lnTo>
                  <a:pt x="4160506" y="6610928"/>
                </a:lnTo>
                <a:lnTo>
                  <a:pt x="4203595" y="6587853"/>
                </a:lnTo>
                <a:lnTo>
                  <a:pt x="4246857" y="6565059"/>
                </a:lnTo>
                <a:lnTo>
                  <a:pt x="4290289" y="6542546"/>
                </a:lnTo>
                <a:lnTo>
                  <a:pt x="4333891" y="6520315"/>
                </a:lnTo>
                <a:lnTo>
                  <a:pt x="4377661" y="6498368"/>
                </a:lnTo>
                <a:lnTo>
                  <a:pt x="4421598" y="6476706"/>
                </a:lnTo>
                <a:lnTo>
                  <a:pt x="4465701" y="6455331"/>
                </a:lnTo>
                <a:lnTo>
                  <a:pt x="4509968" y="6434242"/>
                </a:lnTo>
                <a:lnTo>
                  <a:pt x="4554398" y="6413442"/>
                </a:lnTo>
                <a:lnTo>
                  <a:pt x="4598991" y="6392932"/>
                </a:lnTo>
                <a:lnTo>
                  <a:pt x="4643745" y="6372712"/>
                </a:lnTo>
                <a:lnTo>
                  <a:pt x="4688658" y="6352785"/>
                </a:lnTo>
                <a:lnTo>
                  <a:pt x="4733729" y="6333151"/>
                </a:lnTo>
                <a:lnTo>
                  <a:pt x="4778958" y="6313812"/>
                </a:lnTo>
                <a:lnTo>
                  <a:pt x="4824343" y="6294769"/>
                </a:lnTo>
                <a:lnTo>
                  <a:pt x="4869883" y="6276022"/>
                </a:lnTo>
                <a:lnTo>
                  <a:pt x="4915576" y="6257574"/>
                </a:lnTo>
                <a:lnTo>
                  <a:pt x="4961421" y="6239425"/>
                </a:lnTo>
                <a:lnTo>
                  <a:pt x="5007418" y="6221577"/>
                </a:lnTo>
                <a:lnTo>
                  <a:pt x="5053564" y="6204031"/>
                </a:lnTo>
                <a:lnTo>
                  <a:pt x="5099859" y="6186788"/>
                </a:lnTo>
                <a:lnTo>
                  <a:pt x="5146302" y="6169849"/>
                </a:lnTo>
                <a:lnTo>
                  <a:pt x="5192891" y="6153215"/>
                </a:lnTo>
                <a:lnTo>
                  <a:pt x="5239624" y="6136889"/>
                </a:lnTo>
                <a:lnTo>
                  <a:pt x="5286502" y="6120870"/>
                </a:lnTo>
                <a:lnTo>
                  <a:pt x="5333522" y="6105160"/>
                </a:lnTo>
                <a:lnTo>
                  <a:pt x="5380683" y="6089760"/>
                </a:lnTo>
                <a:lnTo>
                  <a:pt x="5427985" y="6074673"/>
                </a:lnTo>
                <a:lnTo>
                  <a:pt x="5475425" y="6059897"/>
                </a:lnTo>
                <a:lnTo>
                  <a:pt x="5523003" y="6045436"/>
                </a:lnTo>
                <a:lnTo>
                  <a:pt x="5570718" y="6031290"/>
                </a:lnTo>
                <a:lnTo>
                  <a:pt x="5618567" y="6017460"/>
                </a:lnTo>
                <a:lnTo>
                  <a:pt x="5666551" y="6003948"/>
                </a:lnTo>
                <a:lnTo>
                  <a:pt x="5714667" y="5990755"/>
                </a:lnTo>
                <a:lnTo>
                  <a:pt x="5762915" y="5977881"/>
                </a:lnTo>
                <a:lnTo>
                  <a:pt x="5811294" y="5965329"/>
                </a:lnTo>
                <a:lnTo>
                  <a:pt x="5859801" y="5953100"/>
                </a:lnTo>
                <a:lnTo>
                  <a:pt x="5908436" y="5941193"/>
                </a:lnTo>
                <a:lnTo>
                  <a:pt x="5957198" y="5929612"/>
                </a:lnTo>
                <a:lnTo>
                  <a:pt x="6006086" y="5918357"/>
                </a:lnTo>
                <a:lnTo>
                  <a:pt x="6055097" y="5907429"/>
                </a:lnTo>
                <a:lnTo>
                  <a:pt x="6104232" y="5896829"/>
                </a:lnTo>
                <a:lnTo>
                  <a:pt x="6153488" y="5886560"/>
                </a:lnTo>
                <a:lnTo>
                  <a:pt x="6202865" y="5876621"/>
                </a:lnTo>
                <a:lnTo>
                  <a:pt x="6252361" y="5867014"/>
                </a:lnTo>
                <a:lnTo>
                  <a:pt x="6301976" y="5857740"/>
                </a:lnTo>
                <a:lnTo>
                  <a:pt x="6351707" y="5848801"/>
                </a:lnTo>
                <a:lnTo>
                  <a:pt x="6401554" y="5840198"/>
                </a:lnTo>
                <a:lnTo>
                  <a:pt x="6451515" y="5831932"/>
                </a:lnTo>
                <a:lnTo>
                  <a:pt x="6501590" y="5824004"/>
                </a:lnTo>
                <a:lnTo>
                  <a:pt x="6551776" y="5816415"/>
                </a:lnTo>
                <a:lnTo>
                  <a:pt x="6602074" y="5809166"/>
                </a:lnTo>
                <a:lnTo>
                  <a:pt x="6652481" y="5802260"/>
                </a:lnTo>
                <a:lnTo>
                  <a:pt x="6702996" y="5795696"/>
                </a:lnTo>
                <a:lnTo>
                  <a:pt x="6753618" y="5789477"/>
                </a:lnTo>
                <a:lnTo>
                  <a:pt x="6804346" y="5783603"/>
                </a:lnTo>
                <a:lnTo>
                  <a:pt x="6855179" y="5778076"/>
                </a:lnTo>
                <a:lnTo>
                  <a:pt x="6906115" y="5772897"/>
                </a:lnTo>
                <a:lnTo>
                  <a:pt x="6957154" y="5768066"/>
                </a:lnTo>
                <a:lnTo>
                  <a:pt x="7008293" y="5763586"/>
                </a:lnTo>
                <a:lnTo>
                  <a:pt x="7059533" y="5759457"/>
                </a:lnTo>
                <a:lnTo>
                  <a:pt x="7110871" y="5755681"/>
                </a:lnTo>
                <a:lnTo>
                  <a:pt x="7162306" y="5752259"/>
                </a:lnTo>
                <a:lnTo>
                  <a:pt x="7213837" y="5749192"/>
                </a:lnTo>
                <a:lnTo>
                  <a:pt x="7265463" y="5746481"/>
                </a:lnTo>
                <a:lnTo>
                  <a:pt x="7317183" y="5744128"/>
                </a:lnTo>
                <a:lnTo>
                  <a:pt x="7368995" y="5742133"/>
                </a:lnTo>
                <a:lnTo>
                  <a:pt x="7420899" y="5740499"/>
                </a:lnTo>
                <a:lnTo>
                  <a:pt x="7472892" y="5739225"/>
                </a:lnTo>
                <a:lnTo>
                  <a:pt x="7524975" y="5738314"/>
                </a:lnTo>
                <a:lnTo>
                  <a:pt x="7577145" y="5737767"/>
                </a:lnTo>
                <a:lnTo>
                  <a:pt x="7629401" y="5737584"/>
                </a:lnTo>
                <a:lnTo>
                  <a:pt x="7681656" y="5737767"/>
                </a:lnTo>
                <a:lnTo>
                  <a:pt x="7733824" y="5738314"/>
                </a:lnTo>
                <a:lnTo>
                  <a:pt x="7785905" y="5739225"/>
                </a:lnTo>
                <a:lnTo>
                  <a:pt x="7837897" y="5740499"/>
                </a:lnTo>
                <a:lnTo>
                  <a:pt x="7889800" y="5742133"/>
                </a:lnTo>
                <a:lnTo>
                  <a:pt x="7941611" y="5744128"/>
                </a:lnTo>
                <a:lnTo>
                  <a:pt x="7993330" y="5746481"/>
                </a:lnTo>
                <a:lnTo>
                  <a:pt x="8044955" y="5749192"/>
                </a:lnTo>
                <a:lnTo>
                  <a:pt x="8096485" y="5752259"/>
                </a:lnTo>
                <a:lnTo>
                  <a:pt x="8147919" y="5755681"/>
                </a:lnTo>
                <a:lnTo>
                  <a:pt x="8199256" y="5759457"/>
                </a:lnTo>
                <a:lnTo>
                  <a:pt x="8250494" y="5763586"/>
                </a:lnTo>
                <a:lnTo>
                  <a:pt x="8301633" y="5768066"/>
                </a:lnTo>
                <a:lnTo>
                  <a:pt x="8352670" y="5772897"/>
                </a:lnTo>
                <a:lnTo>
                  <a:pt x="8403605" y="5778076"/>
                </a:lnTo>
                <a:lnTo>
                  <a:pt x="8454437" y="5783603"/>
                </a:lnTo>
                <a:lnTo>
                  <a:pt x="8505165" y="5789477"/>
                </a:lnTo>
                <a:lnTo>
                  <a:pt x="8555786" y="5795696"/>
                </a:lnTo>
                <a:lnTo>
                  <a:pt x="8606300" y="5802260"/>
                </a:lnTo>
                <a:lnTo>
                  <a:pt x="8656706" y="5809166"/>
                </a:lnTo>
                <a:lnTo>
                  <a:pt x="8707003" y="5816415"/>
                </a:lnTo>
                <a:lnTo>
                  <a:pt x="8757189" y="5824004"/>
                </a:lnTo>
                <a:lnTo>
                  <a:pt x="8807263" y="5831932"/>
                </a:lnTo>
                <a:lnTo>
                  <a:pt x="8857223" y="5840198"/>
                </a:lnTo>
                <a:lnTo>
                  <a:pt x="8907069" y="5848801"/>
                </a:lnTo>
                <a:lnTo>
                  <a:pt x="8956800" y="5857740"/>
                </a:lnTo>
                <a:lnTo>
                  <a:pt x="9006413" y="5867014"/>
                </a:lnTo>
                <a:lnTo>
                  <a:pt x="9055909" y="5876621"/>
                </a:lnTo>
                <a:lnTo>
                  <a:pt x="9105285" y="5886560"/>
                </a:lnTo>
                <a:lnTo>
                  <a:pt x="9154541" y="5896829"/>
                </a:lnTo>
                <a:lnTo>
                  <a:pt x="9203675" y="5907429"/>
                </a:lnTo>
                <a:lnTo>
                  <a:pt x="9252686" y="5918357"/>
                </a:lnTo>
                <a:lnTo>
                  <a:pt x="9301573" y="5929612"/>
                </a:lnTo>
                <a:lnTo>
                  <a:pt x="9350334" y="5941193"/>
                </a:lnTo>
                <a:lnTo>
                  <a:pt x="9398969" y="5953100"/>
                </a:lnTo>
                <a:lnTo>
                  <a:pt x="9447476" y="5965329"/>
                </a:lnTo>
                <a:lnTo>
                  <a:pt x="9495853" y="5977881"/>
                </a:lnTo>
                <a:lnTo>
                  <a:pt x="9544101" y="5990755"/>
                </a:lnTo>
                <a:lnTo>
                  <a:pt x="9592217" y="6003948"/>
                </a:lnTo>
                <a:lnTo>
                  <a:pt x="9640200" y="6017460"/>
                </a:lnTo>
                <a:lnTo>
                  <a:pt x="9688049" y="6031290"/>
                </a:lnTo>
                <a:lnTo>
                  <a:pt x="9735763" y="6045436"/>
                </a:lnTo>
                <a:lnTo>
                  <a:pt x="9783341" y="6059897"/>
                </a:lnTo>
                <a:lnTo>
                  <a:pt x="9830781" y="6074673"/>
                </a:lnTo>
                <a:lnTo>
                  <a:pt x="9878082" y="6089760"/>
                </a:lnTo>
                <a:lnTo>
                  <a:pt x="9925243" y="6105160"/>
                </a:lnTo>
                <a:lnTo>
                  <a:pt x="9972263" y="6120870"/>
                </a:lnTo>
                <a:lnTo>
                  <a:pt x="10019140" y="6136889"/>
                </a:lnTo>
                <a:lnTo>
                  <a:pt x="10065873" y="6153215"/>
                </a:lnTo>
                <a:lnTo>
                  <a:pt x="10112462" y="6169849"/>
                </a:lnTo>
                <a:lnTo>
                  <a:pt x="10158904" y="6186788"/>
                </a:lnTo>
                <a:lnTo>
                  <a:pt x="10205199" y="6204031"/>
                </a:lnTo>
                <a:lnTo>
                  <a:pt x="10251345" y="6221577"/>
                </a:lnTo>
                <a:lnTo>
                  <a:pt x="10297341" y="6239425"/>
                </a:lnTo>
                <a:lnTo>
                  <a:pt x="10343186" y="6257574"/>
                </a:lnTo>
                <a:lnTo>
                  <a:pt x="10388879" y="6276022"/>
                </a:lnTo>
                <a:lnTo>
                  <a:pt x="10434418" y="6294769"/>
                </a:lnTo>
                <a:lnTo>
                  <a:pt x="10479803" y="6313812"/>
                </a:lnTo>
                <a:lnTo>
                  <a:pt x="10525032" y="6333151"/>
                </a:lnTo>
                <a:lnTo>
                  <a:pt x="10570103" y="6352785"/>
                </a:lnTo>
                <a:lnTo>
                  <a:pt x="10615016" y="6372712"/>
                </a:lnTo>
                <a:lnTo>
                  <a:pt x="10659769" y="6392932"/>
                </a:lnTo>
                <a:lnTo>
                  <a:pt x="10704362" y="6413442"/>
                </a:lnTo>
                <a:lnTo>
                  <a:pt x="10748792" y="6434242"/>
                </a:lnTo>
                <a:lnTo>
                  <a:pt x="10793059" y="6455331"/>
                </a:lnTo>
                <a:lnTo>
                  <a:pt x="10837162" y="6476706"/>
                </a:lnTo>
                <a:lnTo>
                  <a:pt x="10881099" y="6498368"/>
                </a:lnTo>
                <a:lnTo>
                  <a:pt x="10924869" y="6520315"/>
                </a:lnTo>
                <a:lnTo>
                  <a:pt x="10968470" y="6542546"/>
                </a:lnTo>
                <a:lnTo>
                  <a:pt x="11011902" y="6565059"/>
                </a:lnTo>
                <a:lnTo>
                  <a:pt x="11055164" y="6587853"/>
                </a:lnTo>
                <a:lnTo>
                  <a:pt x="11098254" y="6610928"/>
                </a:lnTo>
                <a:lnTo>
                  <a:pt x="11141170" y="6634281"/>
                </a:lnTo>
                <a:lnTo>
                  <a:pt x="11183912" y="6657912"/>
                </a:lnTo>
                <a:lnTo>
                  <a:pt x="11226479" y="6681820"/>
                </a:lnTo>
                <a:lnTo>
                  <a:pt x="11268869" y="6706002"/>
                </a:lnTo>
                <a:lnTo>
                  <a:pt x="11311081" y="6730459"/>
                </a:lnTo>
                <a:lnTo>
                  <a:pt x="11353114" y="6755188"/>
                </a:lnTo>
                <a:lnTo>
                  <a:pt x="11394966" y="6780189"/>
                </a:lnTo>
                <a:lnTo>
                  <a:pt x="11436637" y="6805461"/>
                </a:lnTo>
                <a:lnTo>
                  <a:pt x="11478125" y="6831001"/>
                </a:lnTo>
                <a:lnTo>
                  <a:pt x="11519429" y="6856810"/>
                </a:lnTo>
                <a:lnTo>
                  <a:pt x="11560547" y="6882885"/>
                </a:lnTo>
                <a:lnTo>
                  <a:pt x="11601479" y="6909226"/>
                </a:lnTo>
                <a:lnTo>
                  <a:pt x="11642223" y="6935831"/>
                </a:lnTo>
                <a:lnTo>
                  <a:pt x="11682779" y="6962700"/>
                </a:lnTo>
                <a:lnTo>
                  <a:pt x="11723144" y="6989830"/>
                </a:lnTo>
                <a:lnTo>
                  <a:pt x="11763317" y="7017221"/>
                </a:lnTo>
                <a:lnTo>
                  <a:pt x="11803298" y="7044871"/>
                </a:lnTo>
                <a:lnTo>
                  <a:pt x="11843085" y="7072780"/>
                </a:lnTo>
                <a:lnTo>
                  <a:pt x="11882677" y="7100946"/>
                </a:lnTo>
                <a:lnTo>
                  <a:pt x="11922073" y="7129367"/>
                </a:lnTo>
                <a:lnTo>
                  <a:pt x="11961271" y="7158044"/>
                </a:lnTo>
                <a:lnTo>
                  <a:pt x="12000270" y="7186973"/>
                </a:lnTo>
                <a:lnTo>
                  <a:pt x="12039070" y="7216155"/>
                </a:lnTo>
                <a:lnTo>
                  <a:pt x="12077668" y="7245588"/>
                </a:lnTo>
                <a:lnTo>
                  <a:pt x="12116063" y="7275271"/>
                </a:lnTo>
                <a:lnTo>
                  <a:pt x="12154256" y="7305203"/>
                </a:lnTo>
                <a:lnTo>
                  <a:pt x="12192243" y="7335382"/>
                </a:lnTo>
                <a:lnTo>
                  <a:pt x="12230024" y="7365807"/>
                </a:lnTo>
                <a:lnTo>
                  <a:pt x="12267598" y="7396477"/>
                </a:lnTo>
                <a:lnTo>
                  <a:pt x="12304963" y="7427390"/>
                </a:lnTo>
                <a:lnTo>
                  <a:pt x="12342119" y="7458547"/>
                </a:lnTo>
                <a:lnTo>
                  <a:pt x="12379063" y="7489944"/>
                </a:lnTo>
                <a:lnTo>
                  <a:pt x="12415795" y="7521582"/>
                </a:lnTo>
                <a:lnTo>
                  <a:pt x="12452314" y="7553459"/>
                </a:lnTo>
                <a:lnTo>
                  <a:pt x="12488619" y="7585573"/>
                </a:lnTo>
                <a:lnTo>
                  <a:pt x="12524707" y="7617924"/>
                </a:lnTo>
                <a:lnTo>
                  <a:pt x="12560578" y="7650511"/>
                </a:lnTo>
                <a:lnTo>
                  <a:pt x="12596231" y="7683331"/>
                </a:lnTo>
                <a:lnTo>
                  <a:pt x="12631665" y="7716384"/>
                </a:lnTo>
                <a:lnTo>
                  <a:pt x="12666877" y="7749669"/>
                </a:lnTo>
                <a:lnTo>
                  <a:pt x="12701868" y="7783184"/>
                </a:lnTo>
                <a:lnTo>
                  <a:pt x="12736636" y="7816929"/>
                </a:lnTo>
                <a:lnTo>
                  <a:pt x="12771179" y="7850901"/>
                </a:lnTo>
                <a:lnTo>
                  <a:pt x="12805496" y="7885101"/>
                </a:lnTo>
                <a:lnTo>
                  <a:pt x="12839587" y="7919526"/>
                </a:lnTo>
                <a:lnTo>
                  <a:pt x="12873449" y="7954175"/>
                </a:lnTo>
                <a:lnTo>
                  <a:pt x="12907082" y="7989048"/>
                </a:lnTo>
                <a:lnTo>
                  <a:pt x="12940485" y="8024143"/>
                </a:lnTo>
                <a:lnTo>
                  <a:pt x="12976193" y="8058217"/>
                </a:lnTo>
                <a:lnTo>
                  <a:pt x="13014894" y="8088219"/>
                </a:lnTo>
                <a:lnTo>
                  <a:pt x="13056237" y="8114004"/>
                </a:lnTo>
                <a:lnTo>
                  <a:pt x="13099872" y="8135427"/>
                </a:lnTo>
                <a:lnTo>
                  <a:pt x="13145448" y="8152342"/>
                </a:lnTo>
                <a:lnTo>
                  <a:pt x="13192614" y="8164604"/>
                </a:lnTo>
                <a:lnTo>
                  <a:pt x="13241021" y="8172068"/>
                </a:lnTo>
                <a:lnTo>
                  <a:pt x="13290317" y="8174588"/>
                </a:lnTo>
                <a:lnTo>
                  <a:pt x="15017165" y="8174588"/>
                </a:lnTo>
                <a:lnTo>
                  <a:pt x="15065858" y="8169681"/>
                </a:lnTo>
                <a:lnTo>
                  <a:pt x="15111210" y="8155606"/>
                </a:lnTo>
                <a:lnTo>
                  <a:pt x="15152248" y="8133334"/>
                </a:lnTo>
                <a:lnTo>
                  <a:pt x="15188003" y="8103835"/>
                </a:lnTo>
                <a:lnTo>
                  <a:pt x="15217503" y="8068081"/>
                </a:lnTo>
                <a:lnTo>
                  <a:pt x="15239776" y="8027043"/>
                </a:lnTo>
                <a:lnTo>
                  <a:pt x="15253852" y="7981690"/>
                </a:lnTo>
                <a:lnTo>
                  <a:pt x="15258760" y="7932994"/>
                </a:lnTo>
                <a:lnTo>
                  <a:pt x="15258760" y="241584"/>
                </a:lnTo>
                <a:lnTo>
                  <a:pt x="15253852" y="192903"/>
                </a:lnTo>
                <a:lnTo>
                  <a:pt x="15239776" y="147558"/>
                </a:lnTo>
                <a:lnTo>
                  <a:pt x="15217503" y="106522"/>
                </a:lnTo>
                <a:lnTo>
                  <a:pt x="15188003" y="70767"/>
                </a:lnTo>
                <a:lnTo>
                  <a:pt x="15152248" y="41265"/>
                </a:lnTo>
                <a:lnTo>
                  <a:pt x="15111210" y="18988"/>
                </a:lnTo>
                <a:lnTo>
                  <a:pt x="15065858" y="4909"/>
                </a:lnTo>
                <a:lnTo>
                  <a:pt x="15017165" y="0"/>
                </a:lnTo>
                <a:close/>
              </a:path>
            </a:pathLst>
          </a:custGeom>
          <a:solidFill>
            <a:srgbClr val="FCF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F3387D5-A49A-1FBF-34B1-4BE90F9FC5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50" y="10074275"/>
            <a:ext cx="2133600" cy="700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B181B7-B39F-29DC-B535-9E0FF177020E}"/>
              </a:ext>
            </a:extLst>
          </p:cNvPr>
          <p:cNvSpPr/>
          <p:nvPr userDrawn="1"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3C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0405629-822C-F927-24BD-4A62DDF405D5}"/>
              </a:ext>
            </a:extLst>
          </p:cNvPr>
          <p:cNvSpPr/>
          <p:nvPr userDrawn="1"/>
        </p:nvSpPr>
        <p:spPr>
          <a:xfrm>
            <a:off x="2422668" y="1566986"/>
            <a:ext cx="15259050" cy="8174990"/>
          </a:xfrm>
          <a:custGeom>
            <a:avLst/>
            <a:gdLst/>
            <a:ahLst/>
            <a:cxnLst/>
            <a:rect l="l" t="t" r="r" b="b"/>
            <a:pathLst>
              <a:path w="15259050" h="8174990">
                <a:moveTo>
                  <a:pt x="15017165" y="0"/>
                </a:moveTo>
                <a:lnTo>
                  <a:pt x="241594" y="0"/>
                </a:lnTo>
                <a:lnTo>
                  <a:pt x="192901" y="4909"/>
                </a:lnTo>
                <a:lnTo>
                  <a:pt x="147550" y="18988"/>
                </a:lnTo>
                <a:lnTo>
                  <a:pt x="106511" y="41265"/>
                </a:lnTo>
                <a:lnTo>
                  <a:pt x="70757" y="70767"/>
                </a:lnTo>
                <a:lnTo>
                  <a:pt x="41257" y="106522"/>
                </a:lnTo>
                <a:lnTo>
                  <a:pt x="18984" y="147558"/>
                </a:lnTo>
                <a:lnTo>
                  <a:pt x="4907" y="192903"/>
                </a:lnTo>
                <a:lnTo>
                  <a:pt x="0" y="241584"/>
                </a:lnTo>
                <a:lnTo>
                  <a:pt x="0" y="7932994"/>
                </a:lnTo>
                <a:lnTo>
                  <a:pt x="4907" y="7981690"/>
                </a:lnTo>
                <a:lnTo>
                  <a:pt x="18984" y="8027043"/>
                </a:lnTo>
                <a:lnTo>
                  <a:pt x="41257" y="8068081"/>
                </a:lnTo>
                <a:lnTo>
                  <a:pt x="70757" y="8103835"/>
                </a:lnTo>
                <a:lnTo>
                  <a:pt x="106511" y="8133334"/>
                </a:lnTo>
                <a:lnTo>
                  <a:pt x="147550" y="8155606"/>
                </a:lnTo>
                <a:lnTo>
                  <a:pt x="192901" y="8169681"/>
                </a:lnTo>
                <a:lnTo>
                  <a:pt x="241594" y="8174588"/>
                </a:lnTo>
                <a:lnTo>
                  <a:pt x="1968442" y="8174588"/>
                </a:lnTo>
                <a:lnTo>
                  <a:pt x="2017738" y="8172068"/>
                </a:lnTo>
                <a:lnTo>
                  <a:pt x="2066142" y="8164604"/>
                </a:lnTo>
                <a:lnTo>
                  <a:pt x="2113306" y="8152342"/>
                </a:lnTo>
                <a:lnTo>
                  <a:pt x="2158880" y="8135427"/>
                </a:lnTo>
                <a:lnTo>
                  <a:pt x="2202514" y="8114004"/>
                </a:lnTo>
                <a:lnTo>
                  <a:pt x="2243857" y="8088219"/>
                </a:lnTo>
                <a:lnTo>
                  <a:pt x="2282561" y="8058217"/>
                </a:lnTo>
                <a:lnTo>
                  <a:pt x="2318274" y="8024143"/>
                </a:lnTo>
                <a:lnTo>
                  <a:pt x="2351677" y="7989048"/>
                </a:lnTo>
                <a:lnTo>
                  <a:pt x="2385310" y="7954175"/>
                </a:lnTo>
                <a:lnTo>
                  <a:pt x="2419173" y="7919526"/>
                </a:lnTo>
                <a:lnTo>
                  <a:pt x="2453263" y="7885101"/>
                </a:lnTo>
                <a:lnTo>
                  <a:pt x="2487581" y="7850901"/>
                </a:lnTo>
                <a:lnTo>
                  <a:pt x="2522124" y="7816929"/>
                </a:lnTo>
                <a:lnTo>
                  <a:pt x="2556891" y="7783184"/>
                </a:lnTo>
                <a:lnTo>
                  <a:pt x="2591882" y="7749669"/>
                </a:lnTo>
                <a:lnTo>
                  <a:pt x="2627095" y="7716384"/>
                </a:lnTo>
                <a:lnTo>
                  <a:pt x="2662528" y="7683331"/>
                </a:lnTo>
                <a:lnTo>
                  <a:pt x="2698181" y="7650511"/>
                </a:lnTo>
                <a:lnTo>
                  <a:pt x="2734052" y="7617924"/>
                </a:lnTo>
                <a:lnTo>
                  <a:pt x="2770141" y="7585573"/>
                </a:lnTo>
                <a:lnTo>
                  <a:pt x="2806445" y="7553459"/>
                </a:lnTo>
                <a:lnTo>
                  <a:pt x="2842964" y="7521582"/>
                </a:lnTo>
                <a:lnTo>
                  <a:pt x="2879696" y="7489944"/>
                </a:lnTo>
                <a:lnTo>
                  <a:pt x="2916641" y="7458547"/>
                </a:lnTo>
                <a:lnTo>
                  <a:pt x="2953796" y="7427390"/>
                </a:lnTo>
                <a:lnTo>
                  <a:pt x="2991161" y="7396477"/>
                </a:lnTo>
                <a:lnTo>
                  <a:pt x="3028735" y="7365807"/>
                </a:lnTo>
                <a:lnTo>
                  <a:pt x="3066516" y="7335382"/>
                </a:lnTo>
                <a:lnTo>
                  <a:pt x="3104503" y="7305203"/>
                </a:lnTo>
                <a:lnTo>
                  <a:pt x="3142695" y="7275271"/>
                </a:lnTo>
                <a:lnTo>
                  <a:pt x="3181091" y="7245588"/>
                </a:lnTo>
                <a:lnTo>
                  <a:pt x="3219689" y="7216155"/>
                </a:lnTo>
                <a:lnTo>
                  <a:pt x="3258489" y="7186973"/>
                </a:lnTo>
                <a:lnTo>
                  <a:pt x="3297488" y="7158044"/>
                </a:lnTo>
                <a:lnTo>
                  <a:pt x="3336686" y="7129367"/>
                </a:lnTo>
                <a:lnTo>
                  <a:pt x="3376082" y="7100946"/>
                </a:lnTo>
                <a:lnTo>
                  <a:pt x="3415674" y="7072780"/>
                </a:lnTo>
                <a:lnTo>
                  <a:pt x="3455461" y="7044871"/>
                </a:lnTo>
                <a:lnTo>
                  <a:pt x="3495442" y="7017221"/>
                </a:lnTo>
                <a:lnTo>
                  <a:pt x="3535615" y="6989830"/>
                </a:lnTo>
                <a:lnTo>
                  <a:pt x="3575980" y="6962700"/>
                </a:lnTo>
                <a:lnTo>
                  <a:pt x="3616535" y="6935831"/>
                </a:lnTo>
                <a:lnTo>
                  <a:pt x="3657280" y="6909226"/>
                </a:lnTo>
                <a:lnTo>
                  <a:pt x="3698211" y="6882885"/>
                </a:lnTo>
                <a:lnTo>
                  <a:pt x="3739330" y="6856810"/>
                </a:lnTo>
                <a:lnTo>
                  <a:pt x="3780634" y="6831001"/>
                </a:lnTo>
                <a:lnTo>
                  <a:pt x="3822122" y="6805461"/>
                </a:lnTo>
                <a:lnTo>
                  <a:pt x="3863792" y="6780189"/>
                </a:lnTo>
                <a:lnTo>
                  <a:pt x="3905645" y="6755188"/>
                </a:lnTo>
                <a:lnTo>
                  <a:pt x="3947678" y="6730459"/>
                </a:lnTo>
                <a:lnTo>
                  <a:pt x="3989890" y="6706002"/>
                </a:lnTo>
                <a:lnTo>
                  <a:pt x="4032280" y="6681820"/>
                </a:lnTo>
                <a:lnTo>
                  <a:pt x="4074847" y="6657912"/>
                </a:lnTo>
                <a:lnTo>
                  <a:pt x="4117589" y="6634281"/>
                </a:lnTo>
                <a:lnTo>
                  <a:pt x="4160506" y="6610928"/>
                </a:lnTo>
                <a:lnTo>
                  <a:pt x="4203595" y="6587853"/>
                </a:lnTo>
                <a:lnTo>
                  <a:pt x="4246857" y="6565059"/>
                </a:lnTo>
                <a:lnTo>
                  <a:pt x="4290289" y="6542546"/>
                </a:lnTo>
                <a:lnTo>
                  <a:pt x="4333891" y="6520315"/>
                </a:lnTo>
                <a:lnTo>
                  <a:pt x="4377661" y="6498368"/>
                </a:lnTo>
                <a:lnTo>
                  <a:pt x="4421598" y="6476706"/>
                </a:lnTo>
                <a:lnTo>
                  <a:pt x="4465701" y="6455331"/>
                </a:lnTo>
                <a:lnTo>
                  <a:pt x="4509968" y="6434242"/>
                </a:lnTo>
                <a:lnTo>
                  <a:pt x="4554398" y="6413442"/>
                </a:lnTo>
                <a:lnTo>
                  <a:pt x="4598991" y="6392932"/>
                </a:lnTo>
                <a:lnTo>
                  <a:pt x="4643745" y="6372712"/>
                </a:lnTo>
                <a:lnTo>
                  <a:pt x="4688658" y="6352785"/>
                </a:lnTo>
                <a:lnTo>
                  <a:pt x="4733729" y="6333151"/>
                </a:lnTo>
                <a:lnTo>
                  <a:pt x="4778958" y="6313812"/>
                </a:lnTo>
                <a:lnTo>
                  <a:pt x="4824343" y="6294769"/>
                </a:lnTo>
                <a:lnTo>
                  <a:pt x="4869883" y="6276022"/>
                </a:lnTo>
                <a:lnTo>
                  <a:pt x="4915576" y="6257574"/>
                </a:lnTo>
                <a:lnTo>
                  <a:pt x="4961421" y="6239425"/>
                </a:lnTo>
                <a:lnTo>
                  <a:pt x="5007418" y="6221577"/>
                </a:lnTo>
                <a:lnTo>
                  <a:pt x="5053564" y="6204031"/>
                </a:lnTo>
                <a:lnTo>
                  <a:pt x="5099859" y="6186788"/>
                </a:lnTo>
                <a:lnTo>
                  <a:pt x="5146302" y="6169849"/>
                </a:lnTo>
                <a:lnTo>
                  <a:pt x="5192891" y="6153215"/>
                </a:lnTo>
                <a:lnTo>
                  <a:pt x="5239624" y="6136889"/>
                </a:lnTo>
                <a:lnTo>
                  <a:pt x="5286502" y="6120870"/>
                </a:lnTo>
                <a:lnTo>
                  <a:pt x="5333522" y="6105160"/>
                </a:lnTo>
                <a:lnTo>
                  <a:pt x="5380683" y="6089760"/>
                </a:lnTo>
                <a:lnTo>
                  <a:pt x="5427985" y="6074673"/>
                </a:lnTo>
                <a:lnTo>
                  <a:pt x="5475425" y="6059897"/>
                </a:lnTo>
                <a:lnTo>
                  <a:pt x="5523003" y="6045436"/>
                </a:lnTo>
                <a:lnTo>
                  <a:pt x="5570718" y="6031290"/>
                </a:lnTo>
                <a:lnTo>
                  <a:pt x="5618567" y="6017460"/>
                </a:lnTo>
                <a:lnTo>
                  <a:pt x="5666551" y="6003948"/>
                </a:lnTo>
                <a:lnTo>
                  <a:pt x="5714667" y="5990755"/>
                </a:lnTo>
                <a:lnTo>
                  <a:pt x="5762915" y="5977881"/>
                </a:lnTo>
                <a:lnTo>
                  <a:pt x="5811294" y="5965329"/>
                </a:lnTo>
                <a:lnTo>
                  <a:pt x="5859801" y="5953100"/>
                </a:lnTo>
                <a:lnTo>
                  <a:pt x="5908436" y="5941193"/>
                </a:lnTo>
                <a:lnTo>
                  <a:pt x="5957198" y="5929612"/>
                </a:lnTo>
                <a:lnTo>
                  <a:pt x="6006086" y="5918357"/>
                </a:lnTo>
                <a:lnTo>
                  <a:pt x="6055097" y="5907429"/>
                </a:lnTo>
                <a:lnTo>
                  <a:pt x="6104232" y="5896829"/>
                </a:lnTo>
                <a:lnTo>
                  <a:pt x="6153488" y="5886560"/>
                </a:lnTo>
                <a:lnTo>
                  <a:pt x="6202865" y="5876621"/>
                </a:lnTo>
                <a:lnTo>
                  <a:pt x="6252361" y="5867014"/>
                </a:lnTo>
                <a:lnTo>
                  <a:pt x="6301976" y="5857740"/>
                </a:lnTo>
                <a:lnTo>
                  <a:pt x="6351707" y="5848801"/>
                </a:lnTo>
                <a:lnTo>
                  <a:pt x="6401554" y="5840198"/>
                </a:lnTo>
                <a:lnTo>
                  <a:pt x="6451515" y="5831932"/>
                </a:lnTo>
                <a:lnTo>
                  <a:pt x="6501590" y="5824004"/>
                </a:lnTo>
                <a:lnTo>
                  <a:pt x="6551776" y="5816415"/>
                </a:lnTo>
                <a:lnTo>
                  <a:pt x="6602074" y="5809166"/>
                </a:lnTo>
                <a:lnTo>
                  <a:pt x="6652481" y="5802260"/>
                </a:lnTo>
                <a:lnTo>
                  <a:pt x="6702996" y="5795696"/>
                </a:lnTo>
                <a:lnTo>
                  <a:pt x="6753618" y="5789477"/>
                </a:lnTo>
                <a:lnTo>
                  <a:pt x="6804346" y="5783603"/>
                </a:lnTo>
                <a:lnTo>
                  <a:pt x="6855179" y="5778076"/>
                </a:lnTo>
                <a:lnTo>
                  <a:pt x="6906115" y="5772897"/>
                </a:lnTo>
                <a:lnTo>
                  <a:pt x="6957154" y="5768066"/>
                </a:lnTo>
                <a:lnTo>
                  <a:pt x="7008293" y="5763586"/>
                </a:lnTo>
                <a:lnTo>
                  <a:pt x="7059533" y="5759457"/>
                </a:lnTo>
                <a:lnTo>
                  <a:pt x="7110871" y="5755681"/>
                </a:lnTo>
                <a:lnTo>
                  <a:pt x="7162306" y="5752259"/>
                </a:lnTo>
                <a:lnTo>
                  <a:pt x="7213837" y="5749192"/>
                </a:lnTo>
                <a:lnTo>
                  <a:pt x="7265463" y="5746481"/>
                </a:lnTo>
                <a:lnTo>
                  <a:pt x="7317183" y="5744128"/>
                </a:lnTo>
                <a:lnTo>
                  <a:pt x="7368995" y="5742133"/>
                </a:lnTo>
                <a:lnTo>
                  <a:pt x="7420899" y="5740499"/>
                </a:lnTo>
                <a:lnTo>
                  <a:pt x="7472892" y="5739225"/>
                </a:lnTo>
                <a:lnTo>
                  <a:pt x="7524975" y="5738314"/>
                </a:lnTo>
                <a:lnTo>
                  <a:pt x="7577145" y="5737767"/>
                </a:lnTo>
                <a:lnTo>
                  <a:pt x="7629401" y="5737584"/>
                </a:lnTo>
                <a:lnTo>
                  <a:pt x="7681656" y="5737767"/>
                </a:lnTo>
                <a:lnTo>
                  <a:pt x="7733824" y="5738314"/>
                </a:lnTo>
                <a:lnTo>
                  <a:pt x="7785905" y="5739225"/>
                </a:lnTo>
                <a:lnTo>
                  <a:pt x="7837897" y="5740499"/>
                </a:lnTo>
                <a:lnTo>
                  <a:pt x="7889800" y="5742133"/>
                </a:lnTo>
                <a:lnTo>
                  <a:pt x="7941611" y="5744128"/>
                </a:lnTo>
                <a:lnTo>
                  <a:pt x="7993330" y="5746481"/>
                </a:lnTo>
                <a:lnTo>
                  <a:pt x="8044955" y="5749192"/>
                </a:lnTo>
                <a:lnTo>
                  <a:pt x="8096485" y="5752259"/>
                </a:lnTo>
                <a:lnTo>
                  <a:pt x="8147919" y="5755681"/>
                </a:lnTo>
                <a:lnTo>
                  <a:pt x="8199256" y="5759457"/>
                </a:lnTo>
                <a:lnTo>
                  <a:pt x="8250494" y="5763586"/>
                </a:lnTo>
                <a:lnTo>
                  <a:pt x="8301633" y="5768066"/>
                </a:lnTo>
                <a:lnTo>
                  <a:pt x="8352670" y="5772897"/>
                </a:lnTo>
                <a:lnTo>
                  <a:pt x="8403605" y="5778076"/>
                </a:lnTo>
                <a:lnTo>
                  <a:pt x="8454437" y="5783603"/>
                </a:lnTo>
                <a:lnTo>
                  <a:pt x="8505165" y="5789477"/>
                </a:lnTo>
                <a:lnTo>
                  <a:pt x="8555786" y="5795696"/>
                </a:lnTo>
                <a:lnTo>
                  <a:pt x="8606300" y="5802260"/>
                </a:lnTo>
                <a:lnTo>
                  <a:pt x="8656706" y="5809166"/>
                </a:lnTo>
                <a:lnTo>
                  <a:pt x="8707003" y="5816415"/>
                </a:lnTo>
                <a:lnTo>
                  <a:pt x="8757189" y="5824004"/>
                </a:lnTo>
                <a:lnTo>
                  <a:pt x="8807263" y="5831932"/>
                </a:lnTo>
                <a:lnTo>
                  <a:pt x="8857223" y="5840198"/>
                </a:lnTo>
                <a:lnTo>
                  <a:pt x="8907069" y="5848801"/>
                </a:lnTo>
                <a:lnTo>
                  <a:pt x="8956800" y="5857740"/>
                </a:lnTo>
                <a:lnTo>
                  <a:pt x="9006413" y="5867014"/>
                </a:lnTo>
                <a:lnTo>
                  <a:pt x="9055909" y="5876621"/>
                </a:lnTo>
                <a:lnTo>
                  <a:pt x="9105285" y="5886560"/>
                </a:lnTo>
                <a:lnTo>
                  <a:pt x="9154541" y="5896829"/>
                </a:lnTo>
                <a:lnTo>
                  <a:pt x="9203675" y="5907429"/>
                </a:lnTo>
                <a:lnTo>
                  <a:pt x="9252686" y="5918357"/>
                </a:lnTo>
                <a:lnTo>
                  <a:pt x="9301573" y="5929612"/>
                </a:lnTo>
                <a:lnTo>
                  <a:pt x="9350334" y="5941193"/>
                </a:lnTo>
                <a:lnTo>
                  <a:pt x="9398969" y="5953100"/>
                </a:lnTo>
                <a:lnTo>
                  <a:pt x="9447476" y="5965329"/>
                </a:lnTo>
                <a:lnTo>
                  <a:pt x="9495853" y="5977881"/>
                </a:lnTo>
                <a:lnTo>
                  <a:pt x="9544101" y="5990755"/>
                </a:lnTo>
                <a:lnTo>
                  <a:pt x="9592217" y="6003948"/>
                </a:lnTo>
                <a:lnTo>
                  <a:pt x="9640200" y="6017460"/>
                </a:lnTo>
                <a:lnTo>
                  <a:pt x="9688049" y="6031290"/>
                </a:lnTo>
                <a:lnTo>
                  <a:pt x="9735763" y="6045436"/>
                </a:lnTo>
                <a:lnTo>
                  <a:pt x="9783341" y="6059897"/>
                </a:lnTo>
                <a:lnTo>
                  <a:pt x="9830781" y="6074673"/>
                </a:lnTo>
                <a:lnTo>
                  <a:pt x="9878082" y="6089760"/>
                </a:lnTo>
                <a:lnTo>
                  <a:pt x="9925243" y="6105160"/>
                </a:lnTo>
                <a:lnTo>
                  <a:pt x="9972263" y="6120870"/>
                </a:lnTo>
                <a:lnTo>
                  <a:pt x="10019140" y="6136889"/>
                </a:lnTo>
                <a:lnTo>
                  <a:pt x="10065873" y="6153215"/>
                </a:lnTo>
                <a:lnTo>
                  <a:pt x="10112462" y="6169849"/>
                </a:lnTo>
                <a:lnTo>
                  <a:pt x="10158904" y="6186788"/>
                </a:lnTo>
                <a:lnTo>
                  <a:pt x="10205199" y="6204031"/>
                </a:lnTo>
                <a:lnTo>
                  <a:pt x="10251345" y="6221577"/>
                </a:lnTo>
                <a:lnTo>
                  <a:pt x="10297341" y="6239425"/>
                </a:lnTo>
                <a:lnTo>
                  <a:pt x="10343186" y="6257574"/>
                </a:lnTo>
                <a:lnTo>
                  <a:pt x="10388879" y="6276022"/>
                </a:lnTo>
                <a:lnTo>
                  <a:pt x="10434418" y="6294769"/>
                </a:lnTo>
                <a:lnTo>
                  <a:pt x="10479803" y="6313812"/>
                </a:lnTo>
                <a:lnTo>
                  <a:pt x="10525032" y="6333151"/>
                </a:lnTo>
                <a:lnTo>
                  <a:pt x="10570103" y="6352785"/>
                </a:lnTo>
                <a:lnTo>
                  <a:pt x="10615016" y="6372712"/>
                </a:lnTo>
                <a:lnTo>
                  <a:pt x="10659769" y="6392932"/>
                </a:lnTo>
                <a:lnTo>
                  <a:pt x="10704362" y="6413442"/>
                </a:lnTo>
                <a:lnTo>
                  <a:pt x="10748792" y="6434242"/>
                </a:lnTo>
                <a:lnTo>
                  <a:pt x="10793059" y="6455331"/>
                </a:lnTo>
                <a:lnTo>
                  <a:pt x="10837162" y="6476706"/>
                </a:lnTo>
                <a:lnTo>
                  <a:pt x="10881099" y="6498368"/>
                </a:lnTo>
                <a:lnTo>
                  <a:pt x="10924869" y="6520315"/>
                </a:lnTo>
                <a:lnTo>
                  <a:pt x="10968470" y="6542546"/>
                </a:lnTo>
                <a:lnTo>
                  <a:pt x="11011902" y="6565059"/>
                </a:lnTo>
                <a:lnTo>
                  <a:pt x="11055164" y="6587853"/>
                </a:lnTo>
                <a:lnTo>
                  <a:pt x="11098254" y="6610928"/>
                </a:lnTo>
                <a:lnTo>
                  <a:pt x="11141170" y="6634281"/>
                </a:lnTo>
                <a:lnTo>
                  <a:pt x="11183912" y="6657912"/>
                </a:lnTo>
                <a:lnTo>
                  <a:pt x="11226479" y="6681820"/>
                </a:lnTo>
                <a:lnTo>
                  <a:pt x="11268869" y="6706002"/>
                </a:lnTo>
                <a:lnTo>
                  <a:pt x="11311081" y="6730459"/>
                </a:lnTo>
                <a:lnTo>
                  <a:pt x="11353114" y="6755188"/>
                </a:lnTo>
                <a:lnTo>
                  <a:pt x="11394966" y="6780189"/>
                </a:lnTo>
                <a:lnTo>
                  <a:pt x="11436637" y="6805461"/>
                </a:lnTo>
                <a:lnTo>
                  <a:pt x="11478125" y="6831001"/>
                </a:lnTo>
                <a:lnTo>
                  <a:pt x="11519429" y="6856810"/>
                </a:lnTo>
                <a:lnTo>
                  <a:pt x="11560547" y="6882885"/>
                </a:lnTo>
                <a:lnTo>
                  <a:pt x="11601479" y="6909226"/>
                </a:lnTo>
                <a:lnTo>
                  <a:pt x="11642223" y="6935831"/>
                </a:lnTo>
                <a:lnTo>
                  <a:pt x="11682779" y="6962700"/>
                </a:lnTo>
                <a:lnTo>
                  <a:pt x="11723144" y="6989830"/>
                </a:lnTo>
                <a:lnTo>
                  <a:pt x="11763317" y="7017221"/>
                </a:lnTo>
                <a:lnTo>
                  <a:pt x="11803298" y="7044871"/>
                </a:lnTo>
                <a:lnTo>
                  <a:pt x="11843085" y="7072780"/>
                </a:lnTo>
                <a:lnTo>
                  <a:pt x="11882677" y="7100946"/>
                </a:lnTo>
                <a:lnTo>
                  <a:pt x="11922073" y="7129367"/>
                </a:lnTo>
                <a:lnTo>
                  <a:pt x="11961271" y="7158044"/>
                </a:lnTo>
                <a:lnTo>
                  <a:pt x="12000270" y="7186973"/>
                </a:lnTo>
                <a:lnTo>
                  <a:pt x="12039070" y="7216155"/>
                </a:lnTo>
                <a:lnTo>
                  <a:pt x="12077668" y="7245588"/>
                </a:lnTo>
                <a:lnTo>
                  <a:pt x="12116063" y="7275271"/>
                </a:lnTo>
                <a:lnTo>
                  <a:pt x="12154256" y="7305203"/>
                </a:lnTo>
                <a:lnTo>
                  <a:pt x="12192243" y="7335382"/>
                </a:lnTo>
                <a:lnTo>
                  <a:pt x="12230024" y="7365807"/>
                </a:lnTo>
                <a:lnTo>
                  <a:pt x="12267598" y="7396477"/>
                </a:lnTo>
                <a:lnTo>
                  <a:pt x="12304963" y="7427390"/>
                </a:lnTo>
                <a:lnTo>
                  <a:pt x="12342119" y="7458547"/>
                </a:lnTo>
                <a:lnTo>
                  <a:pt x="12379063" y="7489944"/>
                </a:lnTo>
                <a:lnTo>
                  <a:pt x="12415795" y="7521582"/>
                </a:lnTo>
                <a:lnTo>
                  <a:pt x="12452314" y="7553459"/>
                </a:lnTo>
                <a:lnTo>
                  <a:pt x="12488619" y="7585573"/>
                </a:lnTo>
                <a:lnTo>
                  <a:pt x="12524707" y="7617924"/>
                </a:lnTo>
                <a:lnTo>
                  <a:pt x="12560578" y="7650511"/>
                </a:lnTo>
                <a:lnTo>
                  <a:pt x="12596231" y="7683331"/>
                </a:lnTo>
                <a:lnTo>
                  <a:pt x="12631665" y="7716384"/>
                </a:lnTo>
                <a:lnTo>
                  <a:pt x="12666877" y="7749669"/>
                </a:lnTo>
                <a:lnTo>
                  <a:pt x="12701868" y="7783184"/>
                </a:lnTo>
                <a:lnTo>
                  <a:pt x="12736636" y="7816929"/>
                </a:lnTo>
                <a:lnTo>
                  <a:pt x="12771179" y="7850901"/>
                </a:lnTo>
                <a:lnTo>
                  <a:pt x="12805496" y="7885101"/>
                </a:lnTo>
                <a:lnTo>
                  <a:pt x="12839587" y="7919526"/>
                </a:lnTo>
                <a:lnTo>
                  <a:pt x="12873449" y="7954175"/>
                </a:lnTo>
                <a:lnTo>
                  <a:pt x="12907082" y="7989048"/>
                </a:lnTo>
                <a:lnTo>
                  <a:pt x="12940485" y="8024143"/>
                </a:lnTo>
                <a:lnTo>
                  <a:pt x="12976193" y="8058217"/>
                </a:lnTo>
                <a:lnTo>
                  <a:pt x="13014894" y="8088219"/>
                </a:lnTo>
                <a:lnTo>
                  <a:pt x="13056237" y="8114004"/>
                </a:lnTo>
                <a:lnTo>
                  <a:pt x="13099872" y="8135427"/>
                </a:lnTo>
                <a:lnTo>
                  <a:pt x="13145448" y="8152342"/>
                </a:lnTo>
                <a:lnTo>
                  <a:pt x="13192614" y="8164604"/>
                </a:lnTo>
                <a:lnTo>
                  <a:pt x="13241021" y="8172068"/>
                </a:lnTo>
                <a:lnTo>
                  <a:pt x="13290317" y="8174588"/>
                </a:lnTo>
                <a:lnTo>
                  <a:pt x="15017165" y="8174588"/>
                </a:lnTo>
                <a:lnTo>
                  <a:pt x="15065858" y="8169681"/>
                </a:lnTo>
                <a:lnTo>
                  <a:pt x="15111210" y="8155606"/>
                </a:lnTo>
                <a:lnTo>
                  <a:pt x="15152248" y="8133334"/>
                </a:lnTo>
                <a:lnTo>
                  <a:pt x="15188003" y="8103835"/>
                </a:lnTo>
                <a:lnTo>
                  <a:pt x="15217503" y="8068081"/>
                </a:lnTo>
                <a:lnTo>
                  <a:pt x="15239776" y="8027043"/>
                </a:lnTo>
                <a:lnTo>
                  <a:pt x="15253852" y="7981690"/>
                </a:lnTo>
                <a:lnTo>
                  <a:pt x="15258760" y="7932994"/>
                </a:lnTo>
                <a:lnTo>
                  <a:pt x="15258760" y="241584"/>
                </a:lnTo>
                <a:lnTo>
                  <a:pt x="15253852" y="192903"/>
                </a:lnTo>
                <a:lnTo>
                  <a:pt x="15239776" y="147558"/>
                </a:lnTo>
                <a:lnTo>
                  <a:pt x="15217503" y="106522"/>
                </a:lnTo>
                <a:lnTo>
                  <a:pt x="15188003" y="70767"/>
                </a:lnTo>
                <a:lnTo>
                  <a:pt x="15152248" y="41265"/>
                </a:lnTo>
                <a:lnTo>
                  <a:pt x="15111210" y="18988"/>
                </a:lnTo>
                <a:lnTo>
                  <a:pt x="15065858" y="4909"/>
                </a:lnTo>
                <a:lnTo>
                  <a:pt x="15017165" y="0"/>
                </a:lnTo>
                <a:close/>
              </a:path>
            </a:pathLst>
          </a:custGeom>
          <a:solidFill>
            <a:srgbClr val="FCF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91B221-6367-4694-A4D3-D53A7B0011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50" y="10074275"/>
            <a:ext cx="2133600" cy="70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1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EF966DF-49B0-7B68-7000-BF5DF1EE111E}"/>
              </a:ext>
            </a:extLst>
          </p:cNvPr>
          <p:cNvSpPr/>
          <p:nvPr userDrawn="1"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E1E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B042B35-C874-136A-B17C-304D839CDE28}"/>
              </a:ext>
            </a:extLst>
          </p:cNvPr>
          <p:cNvSpPr/>
          <p:nvPr userDrawn="1"/>
        </p:nvSpPr>
        <p:spPr>
          <a:xfrm>
            <a:off x="2422668" y="1566986"/>
            <a:ext cx="15259050" cy="8174990"/>
          </a:xfrm>
          <a:custGeom>
            <a:avLst/>
            <a:gdLst/>
            <a:ahLst/>
            <a:cxnLst/>
            <a:rect l="l" t="t" r="r" b="b"/>
            <a:pathLst>
              <a:path w="15259050" h="8174990">
                <a:moveTo>
                  <a:pt x="15017165" y="0"/>
                </a:moveTo>
                <a:lnTo>
                  <a:pt x="241594" y="0"/>
                </a:lnTo>
                <a:lnTo>
                  <a:pt x="192901" y="4909"/>
                </a:lnTo>
                <a:lnTo>
                  <a:pt x="147550" y="18988"/>
                </a:lnTo>
                <a:lnTo>
                  <a:pt x="106511" y="41265"/>
                </a:lnTo>
                <a:lnTo>
                  <a:pt x="70757" y="70767"/>
                </a:lnTo>
                <a:lnTo>
                  <a:pt x="41257" y="106522"/>
                </a:lnTo>
                <a:lnTo>
                  <a:pt x="18984" y="147558"/>
                </a:lnTo>
                <a:lnTo>
                  <a:pt x="4907" y="192903"/>
                </a:lnTo>
                <a:lnTo>
                  <a:pt x="0" y="241584"/>
                </a:lnTo>
                <a:lnTo>
                  <a:pt x="0" y="7932994"/>
                </a:lnTo>
                <a:lnTo>
                  <a:pt x="4907" y="7981690"/>
                </a:lnTo>
                <a:lnTo>
                  <a:pt x="18984" y="8027043"/>
                </a:lnTo>
                <a:lnTo>
                  <a:pt x="41257" y="8068081"/>
                </a:lnTo>
                <a:lnTo>
                  <a:pt x="70757" y="8103835"/>
                </a:lnTo>
                <a:lnTo>
                  <a:pt x="106511" y="8133334"/>
                </a:lnTo>
                <a:lnTo>
                  <a:pt x="147550" y="8155606"/>
                </a:lnTo>
                <a:lnTo>
                  <a:pt x="192901" y="8169681"/>
                </a:lnTo>
                <a:lnTo>
                  <a:pt x="241594" y="8174588"/>
                </a:lnTo>
                <a:lnTo>
                  <a:pt x="1968442" y="8174588"/>
                </a:lnTo>
                <a:lnTo>
                  <a:pt x="2017738" y="8172068"/>
                </a:lnTo>
                <a:lnTo>
                  <a:pt x="2066142" y="8164604"/>
                </a:lnTo>
                <a:lnTo>
                  <a:pt x="2113306" y="8152342"/>
                </a:lnTo>
                <a:lnTo>
                  <a:pt x="2158880" y="8135427"/>
                </a:lnTo>
                <a:lnTo>
                  <a:pt x="2202514" y="8114004"/>
                </a:lnTo>
                <a:lnTo>
                  <a:pt x="2243857" y="8088219"/>
                </a:lnTo>
                <a:lnTo>
                  <a:pt x="2282561" y="8058217"/>
                </a:lnTo>
                <a:lnTo>
                  <a:pt x="2318274" y="8024143"/>
                </a:lnTo>
                <a:lnTo>
                  <a:pt x="2351677" y="7989048"/>
                </a:lnTo>
                <a:lnTo>
                  <a:pt x="2385310" y="7954175"/>
                </a:lnTo>
                <a:lnTo>
                  <a:pt x="2419173" y="7919526"/>
                </a:lnTo>
                <a:lnTo>
                  <a:pt x="2453263" y="7885101"/>
                </a:lnTo>
                <a:lnTo>
                  <a:pt x="2487581" y="7850901"/>
                </a:lnTo>
                <a:lnTo>
                  <a:pt x="2522124" y="7816929"/>
                </a:lnTo>
                <a:lnTo>
                  <a:pt x="2556891" y="7783184"/>
                </a:lnTo>
                <a:lnTo>
                  <a:pt x="2591882" y="7749669"/>
                </a:lnTo>
                <a:lnTo>
                  <a:pt x="2627095" y="7716384"/>
                </a:lnTo>
                <a:lnTo>
                  <a:pt x="2662528" y="7683331"/>
                </a:lnTo>
                <a:lnTo>
                  <a:pt x="2698181" y="7650511"/>
                </a:lnTo>
                <a:lnTo>
                  <a:pt x="2734052" y="7617924"/>
                </a:lnTo>
                <a:lnTo>
                  <a:pt x="2770141" y="7585573"/>
                </a:lnTo>
                <a:lnTo>
                  <a:pt x="2806445" y="7553459"/>
                </a:lnTo>
                <a:lnTo>
                  <a:pt x="2842964" y="7521582"/>
                </a:lnTo>
                <a:lnTo>
                  <a:pt x="2879696" y="7489944"/>
                </a:lnTo>
                <a:lnTo>
                  <a:pt x="2916641" y="7458547"/>
                </a:lnTo>
                <a:lnTo>
                  <a:pt x="2953796" y="7427390"/>
                </a:lnTo>
                <a:lnTo>
                  <a:pt x="2991161" y="7396477"/>
                </a:lnTo>
                <a:lnTo>
                  <a:pt x="3028735" y="7365807"/>
                </a:lnTo>
                <a:lnTo>
                  <a:pt x="3066516" y="7335382"/>
                </a:lnTo>
                <a:lnTo>
                  <a:pt x="3104503" y="7305203"/>
                </a:lnTo>
                <a:lnTo>
                  <a:pt x="3142695" y="7275271"/>
                </a:lnTo>
                <a:lnTo>
                  <a:pt x="3181091" y="7245588"/>
                </a:lnTo>
                <a:lnTo>
                  <a:pt x="3219689" y="7216155"/>
                </a:lnTo>
                <a:lnTo>
                  <a:pt x="3258489" y="7186973"/>
                </a:lnTo>
                <a:lnTo>
                  <a:pt x="3297488" y="7158044"/>
                </a:lnTo>
                <a:lnTo>
                  <a:pt x="3336686" y="7129367"/>
                </a:lnTo>
                <a:lnTo>
                  <a:pt x="3376082" y="7100946"/>
                </a:lnTo>
                <a:lnTo>
                  <a:pt x="3415674" y="7072780"/>
                </a:lnTo>
                <a:lnTo>
                  <a:pt x="3455461" y="7044871"/>
                </a:lnTo>
                <a:lnTo>
                  <a:pt x="3495442" y="7017221"/>
                </a:lnTo>
                <a:lnTo>
                  <a:pt x="3535615" y="6989830"/>
                </a:lnTo>
                <a:lnTo>
                  <a:pt x="3575980" y="6962700"/>
                </a:lnTo>
                <a:lnTo>
                  <a:pt x="3616535" y="6935831"/>
                </a:lnTo>
                <a:lnTo>
                  <a:pt x="3657280" y="6909226"/>
                </a:lnTo>
                <a:lnTo>
                  <a:pt x="3698211" y="6882885"/>
                </a:lnTo>
                <a:lnTo>
                  <a:pt x="3739330" y="6856810"/>
                </a:lnTo>
                <a:lnTo>
                  <a:pt x="3780634" y="6831001"/>
                </a:lnTo>
                <a:lnTo>
                  <a:pt x="3822122" y="6805461"/>
                </a:lnTo>
                <a:lnTo>
                  <a:pt x="3863792" y="6780189"/>
                </a:lnTo>
                <a:lnTo>
                  <a:pt x="3905645" y="6755188"/>
                </a:lnTo>
                <a:lnTo>
                  <a:pt x="3947678" y="6730459"/>
                </a:lnTo>
                <a:lnTo>
                  <a:pt x="3989890" y="6706002"/>
                </a:lnTo>
                <a:lnTo>
                  <a:pt x="4032280" y="6681820"/>
                </a:lnTo>
                <a:lnTo>
                  <a:pt x="4074847" y="6657912"/>
                </a:lnTo>
                <a:lnTo>
                  <a:pt x="4117589" y="6634281"/>
                </a:lnTo>
                <a:lnTo>
                  <a:pt x="4160506" y="6610928"/>
                </a:lnTo>
                <a:lnTo>
                  <a:pt x="4203595" y="6587853"/>
                </a:lnTo>
                <a:lnTo>
                  <a:pt x="4246857" y="6565059"/>
                </a:lnTo>
                <a:lnTo>
                  <a:pt x="4290289" y="6542546"/>
                </a:lnTo>
                <a:lnTo>
                  <a:pt x="4333891" y="6520315"/>
                </a:lnTo>
                <a:lnTo>
                  <a:pt x="4377661" y="6498368"/>
                </a:lnTo>
                <a:lnTo>
                  <a:pt x="4421598" y="6476706"/>
                </a:lnTo>
                <a:lnTo>
                  <a:pt x="4465701" y="6455331"/>
                </a:lnTo>
                <a:lnTo>
                  <a:pt x="4509968" y="6434242"/>
                </a:lnTo>
                <a:lnTo>
                  <a:pt x="4554398" y="6413442"/>
                </a:lnTo>
                <a:lnTo>
                  <a:pt x="4598991" y="6392932"/>
                </a:lnTo>
                <a:lnTo>
                  <a:pt x="4643745" y="6372712"/>
                </a:lnTo>
                <a:lnTo>
                  <a:pt x="4688658" y="6352785"/>
                </a:lnTo>
                <a:lnTo>
                  <a:pt x="4733729" y="6333151"/>
                </a:lnTo>
                <a:lnTo>
                  <a:pt x="4778958" y="6313812"/>
                </a:lnTo>
                <a:lnTo>
                  <a:pt x="4824343" y="6294769"/>
                </a:lnTo>
                <a:lnTo>
                  <a:pt x="4869883" y="6276022"/>
                </a:lnTo>
                <a:lnTo>
                  <a:pt x="4915576" y="6257574"/>
                </a:lnTo>
                <a:lnTo>
                  <a:pt x="4961421" y="6239425"/>
                </a:lnTo>
                <a:lnTo>
                  <a:pt x="5007418" y="6221577"/>
                </a:lnTo>
                <a:lnTo>
                  <a:pt x="5053564" y="6204031"/>
                </a:lnTo>
                <a:lnTo>
                  <a:pt x="5099859" y="6186788"/>
                </a:lnTo>
                <a:lnTo>
                  <a:pt x="5146302" y="6169849"/>
                </a:lnTo>
                <a:lnTo>
                  <a:pt x="5192891" y="6153215"/>
                </a:lnTo>
                <a:lnTo>
                  <a:pt x="5239624" y="6136889"/>
                </a:lnTo>
                <a:lnTo>
                  <a:pt x="5286502" y="6120870"/>
                </a:lnTo>
                <a:lnTo>
                  <a:pt x="5333522" y="6105160"/>
                </a:lnTo>
                <a:lnTo>
                  <a:pt x="5380683" y="6089760"/>
                </a:lnTo>
                <a:lnTo>
                  <a:pt x="5427985" y="6074673"/>
                </a:lnTo>
                <a:lnTo>
                  <a:pt x="5475425" y="6059897"/>
                </a:lnTo>
                <a:lnTo>
                  <a:pt x="5523003" y="6045436"/>
                </a:lnTo>
                <a:lnTo>
                  <a:pt x="5570718" y="6031290"/>
                </a:lnTo>
                <a:lnTo>
                  <a:pt x="5618567" y="6017460"/>
                </a:lnTo>
                <a:lnTo>
                  <a:pt x="5666551" y="6003948"/>
                </a:lnTo>
                <a:lnTo>
                  <a:pt x="5714667" y="5990755"/>
                </a:lnTo>
                <a:lnTo>
                  <a:pt x="5762915" y="5977881"/>
                </a:lnTo>
                <a:lnTo>
                  <a:pt x="5811294" y="5965329"/>
                </a:lnTo>
                <a:lnTo>
                  <a:pt x="5859801" y="5953100"/>
                </a:lnTo>
                <a:lnTo>
                  <a:pt x="5908436" y="5941193"/>
                </a:lnTo>
                <a:lnTo>
                  <a:pt x="5957198" y="5929612"/>
                </a:lnTo>
                <a:lnTo>
                  <a:pt x="6006086" y="5918357"/>
                </a:lnTo>
                <a:lnTo>
                  <a:pt x="6055097" y="5907429"/>
                </a:lnTo>
                <a:lnTo>
                  <a:pt x="6104232" y="5896829"/>
                </a:lnTo>
                <a:lnTo>
                  <a:pt x="6153488" y="5886560"/>
                </a:lnTo>
                <a:lnTo>
                  <a:pt x="6202865" y="5876621"/>
                </a:lnTo>
                <a:lnTo>
                  <a:pt x="6252361" y="5867014"/>
                </a:lnTo>
                <a:lnTo>
                  <a:pt x="6301976" y="5857740"/>
                </a:lnTo>
                <a:lnTo>
                  <a:pt x="6351707" y="5848801"/>
                </a:lnTo>
                <a:lnTo>
                  <a:pt x="6401554" y="5840198"/>
                </a:lnTo>
                <a:lnTo>
                  <a:pt x="6451515" y="5831932"/>
                </a:lnTo>
                <a:lnTo>
                  <a:pt x="6501590" y="5824004"/>
                </a:lnTo>
                <a:lnTo>
                  <a:pt x="6551776" y="5816415"/>
                </a:lnTo>
                <a:lnTo>
                  <a:pt x="6602074" y="5809166"/>
                </a:lnTo>
                <a:lnTo>
                  <a:pt x="6652481" y="5802260"/>
                </a:lnTo>
                <a:lnTo>
                  <a:pt x="6702996" y="5795696"/>
                </a:lnTo>
                <a:lnTo>
                  <a:pt x="6753618" y="5789477"/>
                </a:lnTo>
                <a:lnTo>
                  <a:pt x="6804346" y="5783603"/>
                </a:lnTo>
                <a:lnTo>
                  <a:pt x="6855179" y="5778076"/>
                </a:lnTo>
                <a:lnTo>
                  <a:pt x="6906115" y="5772897"/>
                </a:lnTo>
                <a:lnTo>
                  <a:pt x="6957154" y="5768066"/>
                </a:lnTo>
                <a:lnTo>
                  <a:pt x="7008293" y="5763586"/>
                </a:lnTo>
                <a:lnTo>
                  <a:pt x="7059533" y="5759457"/>
                </a:lnTo>
                <a:lnTo>
                  <a:pt x="7110871" y="5755681"/>
                </a:lnTo>
                <a:lnTo>
                  <a:pt x="7162306" y="5752259"/>
                </a:lnTo>
                <a:lnTo>
                  <a:pt x="7213837" y="5749192"/>
                </a:lnTo>
                <a:lnTo>
                  <a:pt x="7265463" y="5746481"/>
                </a:lnTo>
                <a:lnTo>
                  <a:pt x="7317183" y="5744128"/>
                </a:lnTo>
                <a:lnTo>
                  <a:pt x="7368995" y="5742133"/>
                </a:lnTo>
                <a:lnTo>
                  <a:pt x="7420899" y="5740499"/>
                </a:lnTo>
                <a:lnTo>
                  <a:pt x="7472892" y="5739225"/>
                </a:lnTo>
                <a:lnTo>
                  <a:pt x="7524975" y="5738314"/>
                </a:lnTo>
                <a:lnTo>
                  <a:pt x="7577145" y="5737767"/>
                </a:lnTo>
                <a:lnTo>
                  <a:pt x="7629401" y="5737584"/>
                </a:lnTo>
                <a:lnTo>
                  <a:pt x="7681656" y="5737767"/>
                </a:lnTo>
                <a:lnTo>
                  <a:pt x="7733824" y="5738314"/>
                </a:lnTo>
                <a:lnTo>
                  <a:pt x="7785905" y="5739225"/>
                </a:lnTo>
                <a:lnTo>
                  <a:pt x="7837897" y="5740499"/>
                </a:lnTo>
                <a:lnTo>
                  <a:pt x="7889800" y="5742133"/>
                </a:lnTo>
                <a:lnTo>
                  <a:pt x="7941611" y="5744128"/>
                </a:lnTo>
                <a:lnTo>
                  <a:pt x="7993330" y="5746481"/>
                </a:lnTo>
                <a:lnTo>
                  <a:pt x="8044955" y="5749192"/>
                </a:lnTo>
                <a:lnTo>
                  <a:pt x="8096485" y="5752259"/>
                </a:lnTo>
                <a:lnTo>
                  <a:pt x="8147919" y="5755681"/>
                </a:lnTo>
                <a:lnTo>
                  <a:pt x="8199256" y="5759457"/>
                </a:lnTo>
                <a:lnTo>
                  <a:pt x="8250494" y="5763586"/>
                </a:lnTo>
                <a:lnTo>
                  <a:pt x="8301633" y="5768066"/>
                </a:lnTo>
                <a:lnTo>
                  <a:pt x="8352670" y="5772897"/>
                </a:lnTo>
                <a:lnTo>
                  <a:pt x="8403605" y="5778076"/>
                </a:lnTo>
                <a:lnTo>
                  <a:pt x="8454437" y="5783603"/>
                </a:lnTo>
                <a:lnTo>
                  <a:pt x="8505165" y="5789477"/>
                </a:lnTo>
                <a:lnTo>
                  <a:pt x="8555786" y="5795696"/>
                </a:lnTo>
                <a:lnTo>
                  <a:pt x="8606300" y="5802260"/>
                </a:lnTo>
                <a:lnTo>
                  <a:pt x="8656706" y="5809166"/>
                </a:lnTo>
                <a:lnTo>
                  <a:pt x="8707003" y="5816415"/>
                </a:lnTo>
                <a:lnTo>
                  <a:pt x="8757189" y="5824004"/>
                </a:lnTo>
                <a:lnTo>
                  <a:pt x="8807263" y="5831932"/>
                </a:lnTo>
                <a:lnTo>
                  <a:pt x="8857223" y="5840198"/>
                </a:lnTo>
                <a:lnTo>
                  <a:pt x="8907069" y="5848801"/>
                </a:lnTo>
                <a:lnTo>
                  <a:pt x="8956800" y="5857740"/>
                </a:lnTo>
                <a:lnTo>
                  <a:pt x="9006413" y="5867014"/>
                </a:lnTo>
                <a:lnTo>
                  <a:pt x="9055909" y="5876621"/>
                </a:lnTo>
                <a:lnTo>
                  <a:pt x="9105285" y="5886560"/>
                </a:lnTo>
                <a:lnTo>
                  <a:pt x="9154541" y="5896829"/>
                </a:lnTo>
                <a:lnTo>
                  <a:pt x="9203675" y="5907429"/>
                </a:lnTo>
                <a:lnTo>
                  <a:pt x="9252686" y="5918357"/>
                </a:lnTo>
                <a:lnTo>
                  <a:pt x="9301573" y="5929612"/>
                </a:lnTo>
                <a:lnTo>
                  <a:pt x="9350334" y="5941193"/>
                </a:lnTo>
                <a:lnTo>
                  <a:pt x="9398969" y="5953100"/>
                </a:lnTo>
                <a:lnTo>
                  <a:pt x="9447476" y="5965329"/>
                </a:lnTo>
                <a:lnTo>
                  <a:pt x="9495853" y="5977881"/>
                </a:lnTo>
                <a:lnTo>
                  <a:pt x="9544101" y="5990755"/>
                </a:lnTo>
                <a:lnTo>
                  <a:pt x="9592217" y="6003948"/>
                </a:lnTo>
                <a:lnTo>
                  <a:pt x="9640200" y="6017460"/>
                </a:lnTo>
                <a:lnTo>
                  <a:pt x="9688049" y="6031290"/>
                </a:lnTo>
                <a:lnTo>
                  <a:pt x="9735763" y="6045436"/>
                </a:lnTo>
                <a:lnTo>
                  <a:pt x="9783341" y="6059897"/>
                </a:lnTo>
                <a:lnTo>
                  <a:pt x="9830781" y="6074673"/>
                </a:lnTo>
                <a:lnTo>
                  <a:pt x="9878082" y="6089760"/>
                </a:lnTo>
                <a:lnTo>
                  <a:pt x="9925243" y="6105160"/>
                </a:lnTo>
                <a:lnTo>
                  <a:pt x="9972263" y="6120870"/>
                </a:lnTo>
                <a:lnTo>
                  <a:pt x="10019140" y="6136889"/>
                </a:lnTo>
                <a:lnTo>
                  <a:pt x="10065873" y="6153215"/>
                </a:lnTo>
                <a:lnTo>
                  <a:pt x="10112462" y="6169849"/>
                </a:lnTo>
                <a:lnTo>
                  <a:pt x="10158904" y="6186788"/>
                </a:lnTo>
                <a:lnTo>
                  <a:pt x="10205199" y="6204031"/>
                </a:lnTo>
                <a:lnTo>
                  <a:pt x="10251345" y="6221577"/>
                </a:lnTo>
                <a:lnTo>
                  <a:pt x="10297341" y="6239425"/>
                </a:lnTo>
                <a:lnTo>
                  <a:pt x="10343186" y="6257574"/>
                </a:lnTo>
                <a:lnTo>
                  <a:pt x="10388879" y="6276022"/>
                </a:lnTo>
                <a:lnTo>
                  <a:pt x="10434418" y="6294769"/>
                </a:lnTo>
                <a:lnTo>
                  <a:pt x="10479803" y="6313812"/>
                </a:lnTo>
                <a:lnTo>
                  <a:pt x="10525032" y="6333151"/>
                </a:lnTo>
                <a:lnTo>
                  <a:pt x="10570103" y="6352785"/>
                </a:lnTo>
                <a:lnTo>
                  <a:pt x="10615016" y="6372712"/>
                </a:lnTo>
                <a:lnTo>
                  <a:pt x="10659769" y="6392932"/>
                </a:lnTo>
                <a:lnTo>
                  <a:pt x="10704362" y="6413442"/>
                </a:lnTo>
                <a:lnTo>
                  <a:pt x="10748792" y="6434242"/>
                </a:lnTo>
                <a:lnTo>
                  <a:pt x="10793059" y="6455331"/>
                </a:lnTo>
                <a:lnTo>
                  <a:pt x="10837162" y="6476706"/>
                </a:lnTo>
                <a:lnTo>
                  <a:pt x="10881099" y="6498368"/>
                </a:lnTo>
                <a:lnTo>
                  <a:pt x="10924869" y="6520315"/>
                </a:lnTo>
                <a:lnTo>
                  <a:pt x="10968470" y="6542546"/>
                </a:lnTo>
                <a:lnTo>
                  <a:pt x="11011902" y="6565059"/>
                </a:lnTo>
                <a:lnTo>
                  <a:pt x="11055164" y="6587853"/>
                </a:lnTo>
                <a:lnTo>
                  <a:pt x="11098254" y="6610928"/>
                </a:lnTo>
                <a:lnTo>
                  <a:pt x="11141170" y="6634281"/>
                </a:lnTo>
                <a:lnTo>
                  <a:pt x="11183912" y="6657912"/>
                </a:lnTo>
                <a:lnTo>
                  <a:pt x="11226479" y="6681820"/>
                </a:lnTo>
                <a:lnTo>
                  <a:pt x="11268869" y="6706002"/>
                </a:lnTo>
                <a:lnTo>
                  <a:pt x="11311081" y="6730459"/>
                </a:lnTo>
                <a:lnTo>
                  <a:pt x="11353114" y="6755188"/>
                </a:lnTo>
                <a:lnTo>
                  <a:pt x="11394966" y="6780189"/>
                </a:lnTo>
                <a:lnTo>
                  <a:pt x="11436637" y="6805461"/>
                </a:lnTo>
                <a:lnTo>
                  <a:pt x="11478125" y="6831001"/>
                </a:lnTo>
                <a:lnTo>
                  <a:pt x="11519429" y="6856810"/>
                </a:lnTo>
                <a:lnTo>
                  <a:pt x="11560547" y="6882885"/>
                </a:lnTo>
                <a:lnTo>
                  <a:pt x="11601479" y="6909226"/>
                </a:lnTo>
                <a:lnTo>
                  <a:pt x="11642223" y="6935831"/>
                </a:lnTo>
                <a:lnTo>
                  <a:pt x="11682779" y="6962700"/>
                </a:lnTo>
                <a:lnTo>
                  <a:pt x="11723144" y="6989830"/>
                </a:lnTo>
                <a:lnTo>
                  <a:pt x="11763317" y="7017221"/>
                </a:lnTo>
                <a:lnTo>
                  <a:pt x="11803298" y="7044871"/>
                </a:lnTo>
                <a:lnTo>
                  <a:pt x="11843085" y="7072780"/>
                </a:lnTo>
                <a:lnTo>
                  <a:pt x="11882677" y="7100946"/>
                </a:lnTo>
                <a:lnTo>
                  <a:pt x="11922073" y="7129367"/>
                </a:lnTo>
                <a:lnTo>
                  <a:pt x="11961271" y="7158044"/>
                </a:lnTo>
                <a:lnTo>
                  <a:pt x="12000270" y="7186973"/>
                </a:lnTo>
                <a:lnTo>
                  <a:pt x="12039070" y="7216155"/>
                </a:lnTo>
                <a:lnTo>
                  <a:pt x="12077668" y="7245588"/>
                </a:lnTo>
                <a:lnTo>
                  <a:pt x="12116063" y="7275271"/>
                </a:lnTo>
                <a:lnTo>
                  <a:pt x="12154256" y="7305203"/>
                </a:lnTo>
                <a:lnTo>
                  <a:pt x="12192243" y="7335382"/>
                </a:lnTo>
                <a:lnTo>
                  <a:pt x="12230024" y="7365807"/>
                </a:lnTo>
                <a:lnTo>
                  <a:pt x="12267598" y="7396477"/>
                </a:lnTo>
                <a:lnTo>
                  <a:pt x="12304963" y="7427390"/>
                </a:lnTo>
                <a:lnTo>
                  <a:pt x="12342119" y="7458547"/>
                </a:lnTo>
                <a:lnTo>
                  <a:pt x="12379063" y="7489944"/>
                </a:lnTo>
                <a:lnTo>
                  <a:pt x="12415795" y="7521582"/>
                </a:lnTo>
                <a:lnTo>
                  <a:pt x="12452314" y="7553459"/>
                </a:lnTo>
                <a:lnTo>
                  <a:pt x="12488619" y="7585573"/>
                </a:lnTo>
                <a:lnTo>
                  <a:pt x="12524707" y="7617924"/>
                </a:lnTo>
                <a:lnTo>
                  <a:pt x="12560578" y="7650511"/>
                </a:lnTo>
                <a:lnTo>
                  <a:pt x="12596231" y="7683331"/>
                </a:lnTo>
                <a:lnTo>
                  <a:pt x="12631665" y="7716384"/>
                </a:lnTo>
                <a:lnTo>
                  <a:pt x="12666877" y="7749669"/>
                </a:lnTo>
                <a:lnTo>
                  <a:pt x="12701868" y="7783184"/>
                </a:lnTo>
                <a:lnTo>
                  <a:pt x="12736636" y="7816929"/>
                </a:lnTo>
                <a:lnTo>
                  <a:pt x="12771179" y="7850901"/>
                </a:lnTo>
                <a:lnTo>
                  <a:pt x="12805496" y="7885101"/>
                </a:lnTo>
                <a:lnTo>
                  <a:pt x="12839587" y="7919526"/>
                </a:lnTo>
                <a:lnTo>
                  <a:pt x="12873449" y="7954175"/>
                </a:lnTo>
                <a:lnTo>
                  <a:pt x="12907082" y="7989048"/>
                </a:lnTo>
                <a:lnTo>
                  <a:pt x="12940485" y="8024143"/>
                </a:lnTo>
                <a:lnTo>
                  <a:pt x="12976193" y="8058217"/>
                </a:lnTo>
                <a:lnTo>
                  <a:pt x="13014894" y="8088219"/>
                </a:lnTo>
                <a:lnTo>
                  <a:pt x="13056237" y="8114004"/>
                </a:lnTo>
                <a:lnTo>
                  <a:pt x="13099872" y="8135427"/>
                </a:lnTo>
                <a:lnTo>
                  <a:pt x="13145448" y="8152342"/>
                </a:lnTo>
                <a:lnTo>
                  <a:pt x="13192614" y="8164604"/>
                </a:lnTo>
                <a:lnTo>
                  <a:pt x="13241021" y="8172068"/>
                </a:lnTo>
                <a:lnTo>
                  <a:pt x="13290317" y="8174588"/>
                </a:lnTo>
                <a:lnTo>
                  <a:pt x="15017165" y="8174588"/>
                </a:lnTo>
                <a:lnTo>
                  <a:pt x="15065858" y="8169681"/>
                </a:lnTo>
                <a:lnTo>
                  <a:pt x="15111210" y="8155606"/>
                </a:lnTo>
                <a:lnTo>
                  <a:pt x="15152248" y="8133334"/>
                </a:lnTo>
                <a:lnTo>
                  <a:pt x="15188003" y="8103835"/>
                </a:lnTo>
                <a:lnTo>
                  <a:pt x="15217503" y="8068081"/>
                </a:lnTo>
                <a:lnTo>
                  <a:pt x="15239776" y="8027043"/>
                </a:lnTo>
                <a:lnTo>
                  <a:pt x="15253852" y="7981690"/>
                </a:lnTo>
                <a:lnTo>
                  <a:pt x="15258760" y="7932994"/>
                </a:lnTo>
                <a:lnTo>
                  <a:pt x="15258760" y="241584"/>
                </a:lnTo>
                <a:lnTo>
                  <a:pt x="15253852" y="192903"/>
                </a:lnTo>
                <a:lnTo>
                  <a:pt x="15239776" y="147558"/>
                </a:lnTo>
                <a:lnTo>
                  <a:pt x="15217503" y="106522"/>
                </a:lnTo>
                <a:lnTo>
                  <a:pt x="15188003" y="70767"/>
                </a:lnTo>
                <a:lnTo>
                  <a:pt x="15152248" y="41265"/>
                </a:lnTo>
                <a:lnTo>
                  <a:pt x="15111210" y="18988"/>
                </a:lnTo>
                <a:lnTo>
                  <a:pt x="15065858" y="4909"/>
                </a:lnTo>
                <a:lnTo>
                  <a:pt x="15017165" y="0"/>
                </a:lnTo>
                <a:close/>
              </a:path>
            </a:pathLst>
          </a:custGeom>
          <a:solidFill>
            <a:srgbClr val="FCF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C070EC6-3944-52FF-4319-00DC2B30E0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50" y="10074275"/>
            <a:ext cx="2133600" cy="70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3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62" r:id="rId3"/>
    <p:sldLayoutId id="2147483663" r:id="rId4"/>
    <p:sldLayoutId id="2147483671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70" r:id="rId1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an_jo.gomez@uao.edu.co" TargetMode="External"/><Relationship Id="rId2" Type="http://schemas.openxmlformats.org/officeDocument/2006/relationships/hyperlink" Target="mailto:daniela.hernandez@uao.edu.c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iana_pat.segura@uao.edu.co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1547B41D-17DD-48BF-F3D7-9D0172851AA7}"/>
              </a:ext>
            </a:extLst>
          </p:cNvPr>
          <p:cNvSpPr txBox="1"/>
          <p:nvPr/>
        </p:nvSpPr>
        <p:spPr>
          <a:xfrm>
            <a:off x="1289050" y="4740275"/>
            <a:ext cx="8534400" cy="1904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0"/>
              </a:spcBef>
            </a:pPr>
            <a:r>
              <a:rPr lang="es-CO" sz="2400" b="1" dirty="0">
                <a:solidFill>
                  <a:schemeClr val="tx1"/>
                </a:solidFill>
                <a:latin typeface="Arial"/>
                <a:cs typeface="Arial"/>
              </a:rPr>
              <a:t>Integrantes: </a:t>
            </a:r>
          </a:p>
          <a:p>
            <a:pPr marL="12700" marR="5080">
              <a:lnSpc>
                <a:spcPct val="101499"/>
              </a:lnSpc>
              <a:spcBef>
                <a:spcPts val="90"/>
              </a:spcBef>
            </a:pPr>
            <a:endParaRPr lang="es-CO" sz="24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01499"/>
              </a:lnSpc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s-CO" sz="2400" dirty="0">
                <a:solidFill>
                  <a:schemeClr val="tx1"/>
                </a:solidFill>
                <a:latin typeface="Arial"/>
                <a:cs typeface="Arial"/>
              </a:rPr>
              <a:t>Daniela Hernández Uribe </a:t>
            </a:r>
            <a:r>
              <a:rPr lang="es-CO" sz="24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daniela.hernandez@uao.edu.co</a:t>
            </a:r>
            <a:r>
              <a:rPr lang="es-CO" sz="24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355600" marR="5080" indent="-342900">
              <a:lnSpc>
                <a:spcPct val="101499"/>
              </a:lnSpc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s-CO" sz="2400" dirty="0">
                <a:solidFill>
                  <a:schemeClr val="tx1"/>
                </a:solidFill>
                <a:latin typeface="Arial"/>
                <a:cs typeface="Arial"/>
              </a:rPr>
              <a:t>Juan Jose Gomez </a:t>
            </a:r>
            <a:r>
              <a:rPr lang="es-CO" sz="24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juan_jo.gomez@uao.edu.co</a:t>
            </a:r>
            <a:r>
              <a:rPr lang="es-CO" sz="24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355600" marR="5080" indent="-342900">
              <a:lnSpc>
                <a:spcPct val="101499"/>
              </a:lnSpc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s-CO" sz="2400" dirty="0">
                <a:solidFill>
                  <a:schemeClr val="tx1"/>
                </a:solidFill>
                <a:latin typeface="Arial"/>
                <a:cs typeface="Arial"/>
              </a:rPr>
              <a:t>Diana Patricia Segura </a:t>
            </a:r>
            <a:r>
              <a:rPr lang="es-CO" sz="24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diana_pat.segura@uao.edu.co</a:t>
            </a:r>
            <a:r>
              <a:rPr lang="es-CO" sz="24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endParaRPr sz="2400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12FBF40F-529F-2DDA-55AD-E95615F34568}"/>
              </a:ext>
            </a:extLst>
          </p:cNvPr>
          <p:cNvSpPr txBox="1">
            <a:spLocks/>
          </p:cNvSpPr>
          <p:nvPr/>
        </p:nvSpPr>
        <p:spPr>
          <a:xfrm>
            <a:off x="1060450" y="1539875"/>
            <a:ext cx="17983200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s-CO" sz="6600" b="1" spc="-10" dirty="0">
                <a:latin typeface="Arial"/>
                <a:cs typeface="Arial"/>
              </a:rPr>
              <a:t>Gestión y Almacenamiento de Datos</a:t>
            </a:r>
            <a:endParaRPr lang="es-CO" sz="6600" dirty="0">
              <a:latin typeface="Arial"/>
              <a:cs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476FC2D-10E9-AFFF-5167-013E29D72C5A}"/>
              </a:ext>
            </a:extLst>
          </p:cNvPr>
          <p:cNvSpPr txBox="1"/>
          <p:nvPr/>
        </p:nvSpPr>
        <p:spPr>
          <a:xfrm>
            <a:off x="1670050" y="2601524"/>
            <a:ext cx="15773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4000" b="1" spc="-10" dirty="0">
                <a:solidFill>
                  <a:schemeClr val="tx1"/>
                </a:solidFill>
                <a:latin typeface="Arial"/>
                <a:cs typeface="Arial"/>
              </a:rPr>
              <a:t>Automatización del Seguimiento políticas de operación en la Alcaldía Santiago de Cali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94884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AFFDE83-202E-43BA-FAE5-FB9AD6D98929}"/>
              </a:ext>
            </a:extLst>
          </p:cNvPr>
          <p:cNvSpPr txBox="1">
            <a:spLocks/>
          </p:cNvSpPr>
          <p:nvPr/>
        </p:nvSpPr>
        <p:spPr>
          <a:xfrm>
            <a:off x="7308850" y="7864475"/>
            <a:ext cx="579120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s-CO" sz="4950" b="1" spc="-10" dirty="0">
                <a:solidFill>
                  <a:srgbClr val="FE041D"/>
                </a:solidFill>
                <a:latin typeface="Arial"/>
                <a:cs typeface="Arial"/>
              </a:rPr>
              <a:t>Gracias</a:t>
            </a:r>
            <a:endParaRPr lang="es-CO" sz="4950" dirty="0">
              <a:solidFill>
                <a:srgbClr val="FE041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40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6983" y="3522552"/>
            <a:ext cx="7322868" cy="61675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6" algn="just">
              <a:lnSpc>
                <a:spcPct val="100800"/>
              </a:lnSpc>
              <a:spcBef>
                <a:spcPts val="95"/>
              </a:spcBef>
            </a:pPr>
            <a:r>
              <a:rPr lang="es-MX" sz="2800" dirty="0">
                <a:latin typeface="Arial"/>
                <a:cs typeface="Arial"/>
              </a:rPr>
              <a:t>El seguimiento y cumplimiento de las 327 políticas de operación en la Alcaldía de Santiago de Cali se realiza manualmente, lo que consume mucho tiempo y es propenso a errores. Esto dificulta la gestión eficiente de las políticas en los distintos departamentos y secretarías</a:t>
            </a:r>
          </a:p>
          <a:p>
            <a:pPr marL="12700" marR="5080" lvl="6" algn="just">
              <a:lnSpc>
                <a:spcPct val="100800"/>
              </a:lnSpc>
              <a:spcBef>
                <a:spcPts val="95"/>
              </a:spcBef>
            </a:pPr>
            <a:endParaRPr lang="es-MX" sz="2800" dirty="0">
              <a:latin typeface="Arial"/>
              <a:cs typeface="Arial"/>
            </a:endParaRPr>
          </a:p>
          <a:p>
            <a:pPr marL="355600" marR="5080" lvl="4" indent="-342900" algn="just">
              <a:lnSpc>
                <a:spcPct val="1008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s-MX" sz="2800" dirty="0">
                <a:latin typeface="Arial"/>
                <a:cs typeface="Arial"/>
              </a:rPr>
              <a:t>Actualmente se gestionan 327 políticas</a:t>
            </a:r>
          </a:p>
          <a:p>
            <a:pPr marL="355600" marR="5080" lvl="3" indent="-342900" algn="just">
              <a:lnSpc>
                <a:spcPct val="1008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s-MX" sz="2800" dirty="0">
                <a:latin typeface="Arial"/>
                <a:cs typeface="Arial"/>
              </a:rPr>
              <a:t>19 Departamentos Administrativos</a:t>
            </a:r>
          </a:p>
          <a:p>
            <a:pPr marL="355600" marR="5080" lvl="6" indent="-342900" algn="just">
              <a:lnSpc>
                <a:spcPct val="1008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s-MX" sz="2800" dirty="0">
                <a:latin typeface="Arial"/>
                <a:cs typeface="Arial"/>
              </a:rPr>
              <a:t>19 Secretarias</a:t>
            </a:r>
          </a:p>
          <a:p>
            <a:pPr marL="355600" marR="5080" lvl="6" indent="-342900" algn="just">
              <a:lnSpc>
                <a:spcPct val="1008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s-MX" sz="2800" dirty="0">
                <a:latin typeface="Arial"/>
                <a:cs typeface="Arial"/>
              </a:rPr>
              <a:t>3 Unidades Administrativas</a:t>
            </a:r>
          </a:p>
          <a:p>
            <a:pPr marL="355600" marR="5080" lvl="6" indent="-342900" algn="just">
              <a:lnSpc>
                <a:spcPct val="1008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s-MX" sz="2800" dirty="0">
                <a:latin typeface="Arial"/>
                <a:cs typeface="Arial"/>
              </a:rPr>
              <a:t>Manera manual</a:t>
            </a:r>
          </a:p>
          <a:p>
            <a:pPr marL="12700" marR="5080" lvl="6" algn="just">
              <a:lnSpc>
                <a:spcPct val="100800"/>
              </a:lnSpc>
              <a:spcBef>
                <a:spcPts val="95"/>
              </a:spcBef>
            </a:pPr>
            <a:endParaRPr sz="2800" dirty="0">
              <a:latin typeface="Arial"/>
              <a:cs typeface="Arial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85708C4-AAB5-EDEA-1F35-90F47D0B59EC}"/>
              </a:ext>
            </a:extLst>
          </p:cNvPr>
          <p:cNvCxnSpPr/>
          <p:nvPr/>
        </p:nvCxnSpPr>
        <p:spPr>
          <a:xfrm>
            <a:off x="12047213" y="2863830"/>
            <a:ext cx="67614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2E1868A-2F39-378C-481B-23CD47B4AB43}"/>
              </a:ext>
            </a:extLst>
          </p:cNvPr>
          <p:cNvCxnSpPr/>
          <p:nvPr/>
        </p:nvCxnSpPr>
        <p:spPr>
          <a:xfrm>
            <a:off x="12261850" y="10455275"/>
            <a:ext cx="67614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E996E239-FCF0-33A8-4259-B73E7894FFEA}"/>
              </a:ext>
            </a:extLst>
          </p:cNvPr>
          <p:cNvSpPr txBox="1"/>
          <p:nvPr/>
        </p:nvSpPr>
        <p:spPr>
          <a:xfrm>
            <a:off x="11707052" y="2111020"/>
            <a:ext cx="7462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Identificación del Problema</a:t>
            </a:r>
            <a:endParaRPr lang="es-CO" sz="3600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8DE544F-2A90-2B2B-A418-E968FF8E4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473079"/>
            <a:ext cx="9548676" cy="10363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4325" y="4435475"/>
            <a:ext cx="7322868" cy="30503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8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s-MX" sz="2400" dirty="0">
                <a:latin typeface="Arial"/>
                <a:cs typeface="Arial"/>
              </a:rPr>
              <a:t> Falta de eficiencia y alto consumo de  tiempo </a:t>
            </a:r>
          </a:p>
          <a:p>
            <a:pPr marL="355600" marR="5080" indent="-342900" algn="just">
              <a:lnSpc>
                <a:spcPct val="1008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endParaRPr lang="es-MX" sz="24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008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s-MX" sz="2400" dirty="0">
                <a:latin typeface="Arial"/>
                <a:cs typeface="Arial"/>
              </a:rPr>
              <a:t> Riesgo de errores humanos</a:t>
            </a:r>
          </a:p>
          <a:p>
            <a:pPr marL="355600" marR="5080" indent="-342900" algn="just">
              <a:lnSpc>
                <a:spcPct val="1008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endParaRPr lang="es-MX" sz="24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008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s-MX" sz="2400" dirty="0">
                <a:latin typeface="Arial"/>
                <a:cs typeface="Arial"/>
              </a:rPr>
              <a:t> Falta de integración de datos y reportes en tiempo real</a:t>
            </a:r>
          </a:p>
          <a:p>
            <a:pPr marL="355600" marR="5080" indent="-342900" algn="just">
              <a:lnSpc>
                <a:spcPct val="1008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endParaRPr lang="es-MX" sz="24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008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s-MX" sz="2400" dirty="0">
                <a:latin typeface="Arial"/>
                <a:cs typeface="Arial"/>
              </a:rPr>
              <a:t> Dificultades en la auditoría y trazabilidad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85708C4-AAB5-EDEA-1F35-90F47D0B59EC}"/>
              </a:ext>
            </a:extLst>
          </p:cNvPr>
          <p:cNvCxnSpPr/>
          <p:nvPr/>
        </p:nvCxnSpPr>
        <p:spPr>
          <a:xfrm>
            <a:off x="12047213" y="2863830"/>
            <a:ext cx="67614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2E1868A-2F39-378C-481B-23CD47B4AB43}"/>
              </a:ext>
            </a:extLst>
          </p:cNvPr>
          <p:cNvCxnSpPr/>
          <p:nvPr/>
        </p:nvCxnSpPr>
        <p:spPr>
          <a:xfrm>
            <a:off x="12261850" y="10455275"/>
            <a:ext cx="67614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E996E239-FCF0-33A8-4259-B73E7894FFEA}"/>
              </a:ext>
            </a:extLst>
          </p:cNvPr>
          <p:cNvSpPr txBox="1"/>
          <p:nvPr/>
        </p:nvSpPr>
        <p:spPr>
          <a:xfrm>
            <a:off x="11707052" y="2111021"/>
            <a:ext cx="7462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Problema a Resolver</a:t>
            </a:r>
            <a:endParaRPr lang="es-CO" sz="36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87733DD-424C-5E1A-7FDB-F66C58134039}"/>
              </a:ext>
            </a:extLst>
          </p:cNvPr>
          <p:cNvSpPr txBox="1"/>
          <p:nvPr/>
        </p:nvSpPr>
        <p:spPr>
          <a:xfrm>
            <a:off x="2203450" y="3330813"/>
            <a:ext cx="6718138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sz="2400" dirty="0">
                <a:solidFill>
                  <a:srgbClr val="0070C0"/>
                </a:solidFill>
              </a:rPr>
              <a:t>SELECT</a:t>
            </a:r>
            <a:r>
              <a:rPr lang="es-CO" sz="2400" dirty="0">
                <a:solidFill>
                  <a:schemeClr val="bg1"/>
                </a:solidFill>
              </a:rPr>
              <a:t>     </a:t>
            </a:r>
          </a:p>
          <a:p>
            <a:r>
              <a:rPr lang="es-CO" sz="2400" dirty="0" err="1">
                <a:solidFill>
                  <a:schemeClr val="bg1"/>
                </a:solidFill>
              </a:rPr>
              <a:t>doba_document_index</a:t>
            </a:r>
            <a:r>
              <a:rPr lang="es-CO" sz="2400" dirty="0">
                <a:solidFill>
                  <a:schemeClr val="bg1"/>
                </a:solidFill>
              </a:rPr>
              <a:t>,    </a:t>
            </a:r>
          </a:p>
          <a:p>
            <a:r>
              <a:rPr lang="es-CO" sz="2400" dirty="0" err="1">
                <a:solidFill>
                  <a:schemeClr val="bg1"/>
                </a:solidFill>
              </a:rPr>
              <a:t>doba_name</a:t>
            </a:r>
            <a:r>
              <a:rPr lang="es-CO" sz="2400" dirty="0">
                <a:solidFill>
                  <a:schemeClr val="bg1"/>
                </a:solidFill>
              </a:rPr>
              <a:t>,     </a:t>
            </a:r>
          </a:p>
          <a:p>
            <a:r>
              <a:rPr lang="es-CO" sz="2400" dirty="0" err="1">
                <a:solidFill>
                  <a:schemeClr val="bg1"/>
                </a:solidFill>
              </a:rPr>
              <a:t>doba_code</a:t>
            </a:r>
            <a:endParaRPr lang="es-CO" sz="2400" dirty="0">
              <a:solidFill>
                <a:schemeClr val="bg1"/>
              </a:solidFill>
            </a:endParaRPr>
          </a:p>
          <a:p>
            <a:r>
              <a:rPr lang="es-CO" sz="2400" dirty="0">
                <a:solidFill>
                  <a:srgbClr val="0070C0"/>
                </a:solidFill>
              </a:rPr>
              <a:t>FROM  </a:t>
            </a:r>
            <a:r>
              <a:rPr lang="es-CO" sz="2400" dirty="0">
                <a:solidFill>
                  <a:schemeClr val="bg1"/>
                </a:solidFill>
              </a:rPr>
              <a:t>   </a:t>
            </a:r>
            <a:r>
              <a:rPr lang="es-CO" sz="2400" dirty="0" err="1">
                <a:solidFill>
                  <a:schemeClr val="bg1"/>
                </a:solidFill>
              </a:rPr>
              <a:t>ViewDocumentBase</a:t>
            </a:r>
            <a:endParaRPr lang="es-CO" sz="2400" dirty="0">
              <a:solidFill>
                <a:schemeClr val="bg1"/>
              </a:solidFill>
            </a:endParaRPr>
          </a:p>
          <a:p>
            <a:r>
              <a:rPr lang="es-CO" sz="2400" dirty="0">
                <a:solidFill>
                  <a:srgbClr val="0070C0"/>
                </a:solidFill>
              </a:rPr>
              <a:t>WHERE</a:t>
            </a:r>
            <a:r>
              <a:rPr lang="es-CO" sz="2400" dirty="0">
                <a:solidFill>
                  <a:schemeClr val="bg1"/>
                </a:solidFill>
              </a:rPr>
              <a:t>     </a:t>
            </a:r>
          </a:p>
          <a:p>
            <a:r>
              <a:rPr lang="es-CO" sz="2400" dirty="0" err="1">
                <a:solidFill>
                  <a:schemeClr val="bg1"/>
                </a:solidFill>
              </a:rPr>
              <a:t>dt_name</a:t>
            </a:r>
            <a:r>
              <a:rPr lang="es-CO" sz="2400" dirty="0">
                <a:solidFill>
                  <a:schemeClr val="bg1"/>
                </a:solidFill>
              </a:rPr>
              <a:t> = ?     </a:t>
            </a:r>
            <a:r>
              <a:rPr lang="es-CO" sz="2400" dirty="0">
                <a:solidFill>
                  <a:srgbClr val="0070C0"/>
                </a:solidFill>
              </a:rPr>
              <a:t>AND</a:t>
            </a:r>
            <a:r>
              <a:rPr lang="es-CO" sz="2400" dirty="0">
                <a:solidFill>
                  <a:schemeClr val="bg1"/>
                </a:solidFill>
              </a:rPr>
              <a:t>  </a:t>
            </a:r>
            <a:r>
              <a:rPr lang="es-CO" sz="2400" dirty="0" err="1">
                <a:solidFill>
                  <a:schemeClr val="bg1"/>
                </a:solidFill>
              </a:rPr>
              <a:t>state_label</a:t>
            </a:r>
            <a:r>
              <a:rPr lang="es-CO" sz="2400" dirty="0">
                <a:solidFill>
                  <a:schemeClr val="bg1"/>
                </a:solidFill>
              </a:rPr>
              <a:t> = ?</a:t>
            </a:r>
          </a:p>
          <a:p>
            <a:r>
              <a:rPr lang="es-CO" sz="2400" dirty="0">
                <a:solidFill>
                  <a:srgbClr val="0070C0"/>
                </a:solidFill>
              </a:rPr>
              <a:t>GROUP BY     </a:t>
            </a:r>
          </a:p>
          <a:p>
            <a:r>
              <a:rPr lang="es-CO" sz="2400" dirty="0" err="1">
                <a:solidFill>
                  <a:schemeClr val="bg1"/>
                </a:solidFill>
              </a:rPr>
              <a:t>doba_document_index</a:t>
            </a:r>
            <a:r>
              <a:rPr lang="es-CO" sz="2400" dirty="0">
                <a:solidFill>
                  <a:schemeClr val="bg1"/>
                </a:solidFill>
              </a:rPr>
              <a:t>,     </a:t>
            </a:r>
          </a:p>
          <a:p>
            <a:r>
              <a:rPr lang="es-CO" sz="2400" dirty="0" err="1">
                <a:solidFill>
                  <a:schemeClr val="bg1"/>
                </a:solidFill>
              </a:rPr>
              <a:t>doba_name</a:t>
            </a:r>
            <a:r>
              <a:rPr lang="es-CO" sz="2400" dirty="0">
                <a:solidFill>
                  <a:schemeClr val="bg1"/>
                </a:solidFill>
              </a:rPr>
              <a:t>,     </a:t>
            </a:r>
          </a:p>
          <a:p>
            <a:r>
              <a:rPr lang="es-CO" sz="2400" dirty="0" err="1">
                <a:solidFill>
                  <a:schemeClr val="bg1"/>
                </a:solidFill>
              </a:rPr>
              <a:t>doba_code</a:t>
            </a:r>
            <a:r>
              <a:rPr lang="es-CO" sz="24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9175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6DF4F-CF31-AF50-53F8-98625CA08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DABB2E4-B086-0A33-9557-1F6C6B262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422275"/>
            <a:ext cx="15697200" cy="1046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86AFA7F8-C4B2-1124-1235-E656B49D4E86}"/>
              </a:ext>
            </a:extLst>
          </p:cNvPr>
          <p:cNvSpPr txBox="1">
            <a:spLocks/>
          </p:cNvSpPr>
          <p:nvPr/>
        </p:nvSpPr>
        <p:spPr>
          <a:xfrm>
            <a:off x="10814050" y="1006475"/>
            <a:ext cx="849249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950" b="1" spc="-10">
                <a:solidFill>
                  <a:schemeClr val="tx1"/>
                </a:solidFill>
                <a:latin typeface="Arial"/>
                <a:cs typeface="Arial"/>
              </a:rPr>
              <a:t>Consideraciones</a:t>
            </a:r>
            <a:endParaRPr lang="es-CO" sz="495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71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6DF4F-CF31-AF50-53F8-98625CA08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88855DA5-E9F9-3871-7856-22AAA67FD29C}"/>
              </a:ext>
            </a:extLst>
          </p:cNvPr>
          <p:cNvSpPr txBox="1">
            <a:spLocks/>
          </p:cNvSpPr>
          <p:nvPr/>
        </p:nvSpPr>
        <p:spPr>
          <a:xfrm>
            <a:off x="781049" y="1079184"/>
            <a:ext cx="9271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400" b="1" spc="-10" dirty="0">
                <a:latin typeface="Arial"/>
                <a:cs typeface="Arial"/>
              </a:rPr>
              <a:t>Flujo de Procesamiento de Datos</a:t>
            </a:r>
            <a:endParaRPr lang="es-CO" sz="4400" dirty="0">
              <a:latin typeface="Arial"/>
              <a:cs typeface="Arial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302CB3C3-3E73-87D6-E638-4AA3D90F29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7023994"/>
              </p:ext>
            </p:extLst>
          </p:nvPr>
        </p:nvGraphicFramePr>
        <p:xfrm>
          <a:off x="984250" y="2073275"/>
          <a:ext cx="17983200" cy="868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758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11614224" y="1463675"/>
            <a:ext cx="8492491" cy="11432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4950" b="1" spc="-10" dirty="0">
                <a:solidFill>
                  <a:schemeClr val="tx1"/>
                </a:solidFill>
                <a:latin typeface="Arial"/>
                <a:cs typeface="Arial"/>
              </a:rPr>
              <a:t>Visualización de Datos</a:t>
            </a:r>
            <a:br>
              <a:rPr lang="es-CO" sz="4950" b="1" spc="-10" dirty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s-CO" sz="2400" b="1" spc="-10" dirty="0">
                <a:solidFill>
                  <a:schemeClr val="tx1"/>
                </a:solidFill>
                <a:latin typeface="Arial"/>
                <a:cs typeface="Arial"/>
              </a:rPr>
              <a:t>Número de cumplimiento/incumplimiento de Políticas</a:t>
            </a:r>
            <a:endParaRPr sz="49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85708C4-AAB5-EDEA-1F35-90F47D0B59EC}"/>
              </a:ext>
            </a:extLst>
          </p:cNvPr>
          <p:cNvCxnSpPr/>
          <p:nvPr/>
        </p:nvCxnSpPr>
        <p:spPr>
          <a:xfrm>
            <a:off x="12047213" y="2863830"/>
            <a:ext cx="67614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2E1868A-2F39-378C-481B-23CD47B4AB43}"/>
              </a:ext>
            </a:extLst>
          </p:cNvPr>
          <p:cNvCxnSpPr/>
          <p:nvPr/>
        </p:nvCxnSpPr>
        <p:spPr>
          <a:xfrm>
            <a:off x="12261850" y="10455275"/>
            <a:ext cx="67614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01533B8E-6F17-3FCD-2FEC-8CD16A404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r="56059" b="41689"/>
          <a:stretch/>
        </p:blipFill>
        <p:spPr>
          <a:xfrm>
            <a:off x="2203450" y="3022433"/>
            <a:ext cx="10527608" cy="7236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A648C3B6-ACEA-0190-8AC4-DC0693955A49}"/>
              </a:ext>
            </a:extLst>
          </p:cNvPr>
          <p:cNvSpPr txBox="1"/>
          <p:nvPr/>
        </p:nvSpPr>
        <p:spPr>
          <a:xfrm>
            <a:off x="13481050" y="4453481"/>
            <a:ext cx="5720434" cy="43961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95"/>
              </a:spcBef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La siguiente gráfica representa el nivel de cumplimiento e incumplimiento de las políticas de operación. </a:t>
            </a:r>
          </a:p>
          <a:p>
            <a:pPr marL="12700" marR="5080" algn="just">
              <a:lnSpc>
                <a:spcPct val="100800"/>
              </a:lnSpc>
              <a:spcBef>
                <a:spcPts val="95"/>
              </a:spcBef>
            </a:pPr>
            <a:endParaRPr lang="es-MX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355600" marR="5080" indent="-342900" algn="just">
              <a:lnSpc>
                <a:spcPct val="1008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En total, la Alcaldía cuenta con 327 políticas. A través de la consolidación de los formatos, se determinó que 37 procesos han cumplido con las políticas, mientras que 290 presentan incumplimientos.</a:t>
            </a:r>
          </a:p>
          <a:p>
            <a:pPr marL="12700" marR="5080" algn="just">
              <a:lnSpc>
                <a:spcPct val="100800"/>
              </a:lnSpc>
              <a:spcBef>
                <a:spcPts val="95"/>
              </a:spcBef>
            </a:pPr>
            <a:endParaRPr lang="es-MX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355600" marR="5080" indent="-342900" algn="just">
              <a:lnSpc>
                <a:spcPct val="1008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Este resultado se debe a que, según la política de operación del proceso de planeación institucional, el plazo para la presentación del reporte vence el 15 de abril de 2025.</a:t>
            </a:r>
          </a:p>
        </p:txBody>
      </p:sp>
    </p:spTree>
    <p:extLst>
      <p:ext uri="{BB962C8B-B14F-4D97-AF65-F5344CB8AC3E}">
        <p14:creationId xmlns:p14="http://schemas.microsoft.com/office/powerpoint/2010/main" val="402665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BB54C3BB-18B0-0E9E-86C7-475E1CEE96E6}"/>
              </a:ext>
            </a:extLst>
          </p:cNvPr>
          <p:cNvSpPr txBox="1">
            <a:spLocks/>
          </p:cNvSpPr>
          <p:nvPr/>
        </p:nvSpPr>
        <p:spPr>
          <a:xfrm>
            <a:off x="11614224" y="1463675"/>
            <a:ext cx="8492491" cy="1094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950" b="1" spc="-10" dirty="0">
                <a:solidFill>
                  <a:schemeClr val="tx1"/>
                </a:solidFill>
                <a:latin typeface="Arial"/>
                <a:cs typeface="Arial"/>
              </a:rPr>
              <a:t>Visualización de Datos</a:t>
            </a:r>
          </a:p>
          <a:p>
            <a:pPr marL="12700">
              <a:spcBef>
                <a:spcPts val="95"/>
              </a:spcBef>
            </a:pPr>
            <a:r>
              <a:rPr lang="es-CO" sz="2000" b="1" spc="-10" dirty="0">
                <a:solidFill>
                  <a:schemeClr val="tx1"/>
                </a:solidFill>
                <a:latin typeface="Arial"/>
                <a:cs typeface="Arial"/>
              </a:rPr>
              <a:t>Número de cumplimiento/incumplimiento de Políticas por Proceso</a:t>
            </a:r>
            <a:endParaRPr lang="es-CO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6B734E25-4625-28FB-A817-BBDB514312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55562C-CB34-416C-FD08-3F2B783B4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" t="2852" r="865"/>
          <a:stretch/>
        </p:blipFill>
        <p:spPr>
          <a:xfrm>
            <a:off x="1136650" y="2594067"/>
            <a:ext cx="15544800" cy="8204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141A66C6-6265-F28F-A9D1-2D74D0497B07}"/>
              </a:ext>
            </a:extLst>
          </p:cNvPr>
          <p:cNvSpPr txBox="1"/>
          <p:nvPr/>
        </p:nvSpPr>
        <p:spPr>
          <a:xfrm>
            <a:off x="16910050" y="4968875"/>
            <a:ext cx="2590800" cy="31014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  <a:lvl1pPr marL="12700" marR="5080" algn="just">
              <a:lnSpc>
                <a:spcPct val="100800"/>
              </a:lnSpc>
              <a:spcBef>
                <a:spcPts val="95"/>
              </a:spcBef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marL="355600" indent="-342900" algn="l">
              <a:buFont typeface="Wingdings" panose="05000000000000000000" pitchFamily="2" charset="2"/>
              <a:buChar char="q"/>
            </a:pPr>
            <a:r>
              <a:rPr lang="es-MX" dirty="0"/>
              <a:t>La visualización permite identificar el código, nombre de cada proceso y su nivel de cumplimiento, dado que la Alcaldía de Santiago de Cali cuenta con 40 procesos</a:t>
            </a:r>
          </a:p>
        </p:txBody>
      </p:sp>
    </p:spTree>
    <p:extLst>
      <p:ext uri="{BB962C8B-B14F-4D97-AF65-F5344CB8AC3E}">
        <p14:creationId xmlns:p14="http://schemas.microsoft.com/office/powerpoint/2010/main" val="258122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BB54C3BB-18B0-0E9E-86C7-475E1CEE96E6}"/>
              </a:ext>
            </a:extLst>
          </p:cNvPr>
          <p:cNvSpPr txBox="1">
            <a:spLocks/>
          </p:cNvSpPr>
          <p:nvPr/>
        </p:nvSpPr>
        <p:spPr>
          <a:xfrm>
            <a:off x="11614224" y="1463675"/>
            <a:ext cx="8492491" cy="1094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950" b="1" spc="-10" dirty="0">
                <a:solidFill>
                  <a:schemeClr val="tx1"/>
                </a:solidFill>
                <a:latin typeface="Arial"/>
                <a:cs typeface="Arial"/>
              </a:rPr>
              <a:t>Visualización de Datos</a:t>
            </a:r>
          </a:p>
          <a:p>
            <a:pPr marL="12700">
              <a:spcBef>
                <a:spcPts val="95"/>
              </a:spcBef>
            </a:pPr>
            <a:r>
              <a:rPr lang="es-CO" sz="2000" b="1" spc="-10" dirty="0">
                <a:solidFill>
                  <a:schemeClr val="tx1"/>
                </a:solidFill>
                <a:latin typeface="Arial"/>
                <a:cs typeface="Arial"/>
              </a:rPr>
              <a:t>Número de cumplimiento/incumplimiento de Políticas por Organismo</a:t>
            </a:r>
            <a:endParaRPr lang="es-CO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6B734E25-4625-28FB-A817-BBDB514312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59B48BC-5C39-B326-B9AA-70FCAACFF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" t="5300" r="1596" b="464"/>
          <a:stretch/>
        </p:blipFill>
        <p:spPr>
          <a:xfrm>
            <a:off x="755650" y="2835275"/>
            <a:ext cx="14554200" cy="7805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98824892-B5F2-73AD-34E7-971F349EE2B5}"/>
              </a:ext>
            </a:extLst>
          </p:cNvPr>
          <p:cNvSpPr txBox="1"/>
          <p:nvPr/>
        </p:nvSpPr>
        <p:spPr>
          <a:xfrm>
            <a:off x="15690850" y="3902075"/>
            <a:ext cx="3967834" cy="53287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  <a:lvl1pPr marL="355600" marR="5080" indent="-342900" algn="l">
              <a:lnSpc>
                <a:spcPct val="100800"/>
              </a:lnSpc>
              <a:spcBef>
                <a:spcPts val="95"/>
              </a:spcBef>
              <a:buFont typeface="Wingdings" panose="05000000000000000000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r>
              <a:rPr lang="es-MX" dirty="0"/>
              <a:t>De los 19 departamentos administrativos, que cuentan con 179 políticas de operación, 30 cumplen con las políticas establecidas, mientras que 149 presentan incumplimientos.</a:t>
            </a:r>
          </a:p>
          <a:p>
            <a:pPr marL="12700" indent="0">
              <a:buNone/>
            </a:pPr>
            <a:endParaRPr lang="es-MX" dirty="0"/>
          </a:p>
          <a:p>
            <a:r>
              <a:rPr lang="es-MX" dirty="0"/>
              <a:t>En cuanto a las 19 secretarías, que gestionan 137 políticas de operación, solo 3 cumplen con ellas, mientras que 134 muestran incumplimientos.</a:t>
            </a:r>
          </a:p>
          <a:p>
            <a:endParaRPr lang="es-MX" dirty="0"/>
          </a:p>
          <a:p>
            <a:r>
              <a:rPr lang="es-MX" dirty="0"/>
              <a:t>Por otro lado, de las 3 unidades administrativas, 4 cumplen con las políticas y 4 presentan incumplimientos.</a:t>
            </a:r>
          </a:p>
        </p:txBody>
      </p:sp>
    </p:spTree>
    <p:extLst>
      <p:ext uri="{BB962C8B-B14F-4D97-AF65-F5344CB8AC3E}">
        <p14:creationId xmlns:p14="http://schemas.microsoft.com/office/powerpoint/2010/main" val="598041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BB54C3BB-18B0-0E9E-86C7-475E1CEE96E6}"/>
              </a:ext>
            </a:extLst>
          </p:cNvPr>
          <p:cNvSpPr txBox="1">
            <a:spLocks/>
          </p:cNvSpPr>
          <p:nvPr/>
        </p:nvSpPr>
        <p:spPr>
          <a:xfrm>
            <a:off x="11614224" y="1463675"/>
            <a:ext cx="8492491" cy="21768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950" b="1" spc="-10" dirty="0">
                <a:solidFill>
                  <a:schemeClr val="tx1"/>
                </a:solidFill>
                <a:latin typeface="Arial"/>
                <a:cs typeface="Arial"/>
              </a:rPr>
              <a:t>Visualización de Datos</a:t>
            </a:r>
          </a:p>
          <a:p>
            <a:pPr marL="12700">
              <a:spcBef>
                <a:spcPts val="95"/>
              </a:spcBef>
            </a:pPr>
            <a:r>
              <a:rPr lang="es-CO" sz="2000" b="1" spc="-10" dirty="0">
                <a:solidFill>
                  <a:schemeClr val="tx1"/>
                </a:solidFill>
                <a:latin typeface="Arial"/>
                <a:cs typeface="Arial"/>
              </a:rPr>
              <a:t>Top 5 Número de cumplimiento/incumplimiento de Políticas por Organismo</a:t>
            </a:r>
            <a:endParaRPr lang="es-CO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>
              <a:spcBef>
                <a:spcPts val="95"/>
              </a:spcBef>
            </a:pPr>
            <a:endParaRPr lang="es-CO" sz="49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6B734E25-4625-28FB-A817-BBDB514312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DF0B30-2BC4-3CF5-9026-626DBBF22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0" y="3216275"/>
            <a:ext cx="17526000" cy="7400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598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2476</TotalTime>
  <Words>631</Words>
  <Application>Microsoft Office PowerPoint</Application>
  <PresentationFormat>Personalizado</PresentationFormat>
  <Paragraphs>81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Visualización de Datos Número de cumplimiento/incumplimiento de Políticas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OTROS recursos pptx</dc:title>
  <dc:creator>Diana patricia Segura</dc:creator>
  <cp:lastModifiedBy>Diana patricia Segura</cp:lastModifiedBy>
  <cp:revision>81</cp:revision>
  <dcterms:created xsi:type="dcterms:W3CDTF">2024-11-07T16:52:39Z</dcterms:created>
  <dcterms:modified xsi:type="dcterms:W3CDTF">2025-04-02T00:19:35Z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Creator">
    <vt:lpwstr>Adobe Illustrator 29.0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2024-11-07T00:00:00Z</vt:filetime>
  </property>
  <property fmtid="{D5CDD505-2E9C-101B-9397-08002B2CF9AE}" pid="6" name="Producer">
    <vt:lpwstr>Adobe PDF library 17.00</vt:lpwstr>
  </property>
</Properties>
</file>