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DC95F-AE8F-457E-90AD-E365BB8F1464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693B-6EB5-467E-B32D-42DB22D75A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29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DC95F-AE8F-457E-90AD-E365BB8F1464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693B-6EB5-467E-B32D-42DB22D75A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08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DC95F-AE8F-457E-90AD-E365BB8F1464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693B-6EB5-467E-B32D-42DB22D75A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06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DC95F-AE8F-457E-90AD-E365BB8F1464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693B-6EB5-467E-B32D-42DB22D75AAD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06068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DC95F-AE8F-457E-90AD-E365BB8F1464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693B-6EB5-467E-B32D-42DB22D75A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504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DC95F-AE8F-457E-90AD-E365BB8F1464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693B-6EB5-467E-B32D-42DB22D75A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421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DC95F-AE8F-457E-90AD-E365BB8F1464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693B-6EB5-467E-B32D-42DB22D75A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22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DC95F-AE8F-457E-90AD-E365BB8F1464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693B-6EB5-467E-B32D-42DB22D75A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334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DC95F-AE8F-457E-90AD-E365BB8F1464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693B-6EB5-467E-B32D-42DB22D75A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44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DC95F-AE8F-457E-90AD-E365BB8F1464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693B-6EB5-467E-B32D-42DB22D75A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28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DC95F-AE8F-457E-90AD-E365BB8F1464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693B-6EB5-467E-B32D-42DB22D75A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73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DC95F-AE8F-457E-90AD-E365BB8F1464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693B-6EB5-467E-B32D-42DB22D75A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706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DC95F-AE8F-457E-90AD-E365BB8F1464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693B-6EB5-467E-B32D-42DB22D75A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49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DC95F-AE8F-457E-90AD-E365BB8F1464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693B-6EB5-467E-B32D-42DB22D75A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39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DC95F-AE8F-457E-90AD-E365BB8F1464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693B-6EB5-467E-B32D-42DB22D75A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655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DC95F-AE8F-457E-90AD-E365BB8F1464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693B-6EB5-467E-B32D-42DB22D75A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584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DC95F-AE8F-457E-90AD-E365BB8F1464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693B-6EB5-467E-B32D-42DB22D75A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00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77DC95F-AE8F-457E-90AD-E365BB8F1464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1EE693B-6EB5-467E-B32D-42DB22D75A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0420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0693" y="480671"/>
            <a:ext cx="9440034" cy="1828801"/>
          </a:xfrm>
        </p:spPr>
        <p:txBody>
          <a:bodyPr/>
          <a:lstStyle/>
          <a:p>
            <a:r>
              <a:rPr lang="es-ES" dirty="0" smtClean="0"/>
              <a:t>Estructura De Datos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0693" y="2666523"/>
            <a:ext cx="9440034" cy="503398"/>
          </a:xfrm>
        </p:spPr>
        <p:txBody>
          <a:bodyPr/>
          <a:lstStyle/>
          <a:p>
            <a:r>
              <a:rPr lang="es-ES" dirty="0" smtClean="0"/>
              <a:t>Juan José Torrejano Rojas</a:t>
            </a:r>
            <a:endParaRPr lang="en-US" dirty="0"/>
          </a:p>
        </p:txBody>
      </p:sp>
      <p:sp>
        <p:nvSpPr>
          <p:cNvPr id="6" name="Rectángulo 5"/>
          <p:cNvSpPr/>
          <p:nvPr/>
        </p:nvSpPr>
        <p:spPr>
          <a:xfrm>
            <a:off x="3516928" y="4376448"/>
            <a:ext cx="5147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0" i="0" dirty="0" smtClean="0">
                <a:effectLst/>
                <a:latin typeface="Google Sans"/>
              </a:rPr>
              <a:t>Corporación Universitaria del Huila - CORHUILA</a:t>
            </a:r>
            <a:endParaRPr lang="es-ES" b="0" i="0" dirty="0">
              <a:effectLst/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425916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Condicional </a:t>
            </a:r>
            <a:r>
              <a:rPr lang="es-ES" dirty="0" err="1" smtClean="0"/>
              <a:t>if</a:t>
            </a:r>
            <a:r>
              <a:rPr lang="es-ES" dirty="0" smtClean="0"/>
              <a:t> en C#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51" y="1696129"/>
            <a:ext cx="832485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599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Condicional </a:t>
            </a:r>
            <a:r>
              <a:rPr lang="es-ES" dirty="0" err="1" smtClean="0"/>
              <a:t>if</a:t>
            </a:r>
            <a:r>
              <a:rPr lang="es-ES" dirty="0" smtClean="0"/>
              <a:t> en Java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487" y="2081212"/>
            <a:ext cx="820102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380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Condicional en </a:t>
            </a:r>
            <a:r>
              <a:rPr lang="es-ES" dirty="0" err="1" smtClean="0"/>
              <a:t>Phyton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187" y="2176462"/>
            <a:ext cx="842962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253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Condicional </a:t>
            </a:r>
            <a:r>
              <a:rPr lang="es-ES" dirty="0" err="1" smtClean="0"/>
              <a:t>if</a:t>
            </a:r>
            <a:r>
              <a:rPr lang="es-ES" dirty="0" smtClean="0"/>
              <a:t> en JavaScript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085975"/>
            <a:ext cx="822960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764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Condicional </a:t>
            </a:r>
            <a:r>
              <a:rPr lang="es-ES" dirty="0" err="1" smtClean="0"/>
              <a:t>if</a:t>
            </a:r>
            <a:r>
              <a:rPr lang="es-ES" dirty="0" smtClean="0"/>
              <a:t> en PHP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525" y="2019300"/>
            <a:ext cx="836295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1728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Pizarr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izarr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TM04033929[[fn=Pizarra]]</Template>
  <TotalTime>8</TotalTime>
  <Words>33</Words>
  <Application>Microsoft Office PowerPoint</Application>
  <PresentationFormat>Panorámica</PresentationFormat>
  <Paragraphs>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Calisto MT</vt:lpstr>
      <vt:lpstr>Google Sans</vt:lpstr>
      <vt:lpstr>Trebuchet MS</vt:lpstr>
      <vt:lpstr>Wingdings 2</vt:lpstr>
      <vt:lpstr>Pizarra</vt:lpstr>
      <vt:lpstr>Estructura De Datos</vt:lpstr>
      <vt:lpstr>Condicional if en C#</vt:lpstr>
      <vt:lpstr>Condicional if en Java</vt:lpstr>
      <vt:lpstr>Condicional en Phyton</vt:lpstr>
      <vt:lpstr>Condicional if en JavaScript</vt:lpstr>
      <vt:lpstr>Condicional if en PHP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 De Datos</dc:title>
  <dc:creator>User</dc:creator>
  <cp:lastModifiedBy>User</cp:lastModifiedBy>
  <cp:revision>2</cp:revision>
  <dcterms:created xsi:type="dcterms:W3CDTF">2024-08-23T23:50:55Z</dcterms:created>
  <dcterms:modified xsi:type="dcterms:W3CDTF">2024-08-23T23:59:46Z</dcterms:modified>
</cp:coreProperties>
</file>