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7" r:id="rId4"/>
    <p:sldId id="260" r:id="rId5"/>
    <p:sldId id="261" r:id="rId6"/>
    <p:sldId id="262" r:id="rId7"/>
    <p:sldId id="263" r:id="rId8"/>
    <p:sldId id="266" r:id="rId9"/>
    <p:sldId id="265" r:id="rId10"/>
    <p:sldId id="264" r:id="rId11"/>
    <p:sldId id="270" r:id="rId12"/>
    <p:sldId id="267" r:id="rId13"/>
    <p:sldId id="269" r:id="rId14"/>
    <p:sldId id="268" r:id="rId15"/>
    <p:sldId id="259" r:id="rId1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105"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1C52C631-A710-27EB-50D6-BB4C0E991866}"/>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1pPr>
          </a:lstStyle>
          <a:p>
            <a:pPr lvl="0"/>
            <a:endParaRPr lang="es-ES"/>
          </a:p>
        </p:txBody>
      </p:sp>
      <p:sp>
        <p:nvSpPr>
          <p:cNvPr id="3" name="Marcador de fecha 2">
            <a:extLst>
              <a:ext uri="{FF2B5EF4-FFF2-40B4-BE49-F238E27FC236}">
                <a16:creationId xmlns:a16="http://schemas.microsoft.com/office/drawing/2014/main" id="{DB910573-C8AA-50AE-7BAD-E269502E6093}"/>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1pPr>
          </a:lstStyle>
          <a:p>
            <a:pPr lvl="0"/>
            <a:fld id="{ECBD9110-609A-415C-ADB5-AC1BB562174D}" type="datetime1">
              <a:rPr lang="es-ES"/>
              <a:pPr lvl="0"/>
              <a:t>14/06/2022</a:t>
            </a:fld>
            <a:endParaRPr lang="es-ES"/>
          </a:p>
        </p:txBody>
      </p:sp>
      <p:sp>
        <p:nvSpPr>
          <p:cNvPr id="4" name="Marcador de imagen de diapositiva 3">
            <a:extLst>
              <a:ext uri="{FF2B5EF4-FFF2-40B4-BE49-F238E27FC236}">
                <a16:creationId xmlns:a16="http://schemas.microsoft.com/office/drawing/2014/main" id="{09E71F7A-A58B-C77A-A86C-F5591ECF86A8}"/>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Marcador de notas 4">
            <a:extLst>
              <a:ext uri="{FF2B5EF4-FFF2-40B4-BE49-F238E27FC236}">
                <a16:creationId xmlns:a16="http://schemas.microsoft.com/office/drawing/2014/main" id="{A252C0F4-17CC-DB77-84A6-05BC8FBFDE36}"/>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a:extLst>
              <a:ext uri="{FF2B5EF4-FFF2-40B4-BE49-F238E27FC236}">
                <a16:creationId xmlns:a16="http://schemas.microsoft.com/office/drawing/2014/main" id="{984D86FC-D6A9-B422-E58F-CDFC59B87F3A}"/>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1pPr>
          </a:lstStyle>
          <a:p>
            <a:pPr lvl="0"/>
            <a:endParaRPr lang="es-ES"/>
          </a:p>
        </p:txBody>
      </p:sp>
      <p:sp>
        <p:nvSpPr>
          <p:cNvPr id="7" name="Marcador de número de diapositiva 6">
            <a:extLst>
              <a:ext uri="{FF2B5EF4-FFF2-40B4-BE49-F238E27FC236}">
                <a16:creationId xmlns:a16="http://schemas.microsoft.com/office/drawing/2014/main" id="{57C17766-ADE0-BDC2-3326-911B7CAC350B}"/>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1pPr>
          </a:lstStyle>
          <a:p>
            <a:pPr lvl="0"/>
            <a:fld id="{EF41FFA5-85BE-4E34-8BF5-AF481F4A24A1}" type="slidenum">
              <a:t>‹Nº›</a:t>
            </a:fld>
            <a:endParaRPr lang="es-ES"/>
          </a:p>
        </p:txBody>
      </p:sp>
    </p:spTree>
    <p:extLst>
      <p:ext uri="{BB962C8B-B14F-4D97-AF65-F5344CB8AC3E}">
        <p14:creationId xmlns:p14="http://schemas.microsoft.com/office/powerpoint/2010/main" val="474740590"/>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1E735FF-1815-D2EB-F2C2-33D4953BCAF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E6ACDAB-F869-BBDE-92C4-425041B58B5C}"/>
              </a:ext>
            </a:extLst>
          </p:cNvPr>
          <p:cNvSpPr txBox="1">
            <a:spLocks noGrp="1"/>
          </p:cNvSpPr>
          <p:nvPr>
            <p:ph type="body" sz="quarter" idx="1"/>
          </p:nvPr>
        </p:nvSpPr>
        <p:spPr/>
        <p:txBody>
          <a:bodyPr/>
          <a:lstStyle/>
          <a:p>
            <a:pPr lvl="0"/>
            <a:r>
              <a:rPr lang="es-ES"/>
              <a:t>1- Debido a la COVID19 se generó un problema de gestión de aforo en espacio cerrados. Hasta la fecha se estaba contabilizando la gestión del aforo de forma manual. El objetivo de este trabajo fin de grado es automatizar este proceso e intentar digitalizar desde la obtención de datos hasta la consulta de estos. </a:t>
            </a:r>
          </a:p>
          <a:p>
            <a:pPr lvl="0"/>
            <a:endParaRPr lang="es-ES"/>
          </a:p>
          <a:p>
            <a:pPr lvl="0"/>
            <a:r>
              <a:rPr lang="es-ES"/>
              <a:t>El trabajo se basa en la generación de un simulador de datos, un backend para guardar los datos y un frontal programado en Telegram para la consulta de los datos. Más adelante mostraré como he construido todo el sistema y finalmente terminaré mostrándolo en una demo.</a:t>
            </a:r>
          </a:p>
        </p:txBody>
      </p:sp>
      <p:sp>
        <p:nvSpPr>
          <p:cNvPr id="4" name="Marcador de número de diapositiva 3">
            <a:extLst>
              <a:ext uri="{FF2B5EF4-FFF2-40B4-BE49-F238E27FC236}">
                <a16:creationId xmlns:a16="http://schemas.microsoft.com/office/drawing/2014/main" id="{04050C26-91C2-F758-4E22-C19E0D13BCF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563EB1F-2CE5-4BE1-9446-32EBF3076E50}" type="slidenum">
              <a:t>3</a:t>
            </a:fld>
            <a:endParaRPr lang="es-ES" sz="1200" b="0" i="0" u="none" strike="noStrike" kern="1200" cap="none" spc="0" baseline="0">
              <a:solidFill>
                <a:srgbClr val="000000"/>
              </a:solidFill>
              <a:uFillTx/>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16E5945-1221-40D8-332A-DF7F73A861F6}"/>
              </a:ext>
            </a:extLst>
          </p:cNvPr>
          <p:cNvSpPr>
            <a:spLocks noGrp="1" noRot="1" noChangeAspect="1"/>
          </p:cNvSpPr>
          <p:nvPr>
            <p:ph type="sldImg"/>
          </p:nvPr>
        </p:nvSpPr>
        <p:spPr>
          <a:xfrm>
            <a:off x="685800" y="1143000"/>
            <a:ext cx="5486400" cy="3086100"/>
          </a:xfrm>
        </p:spPr>
      </p:sp>
      <p:sp>
        <p:nvSpPr>
          <p:cNvPr id="3" name="Marcador de notas 2">
            <a:extLst>
              <a:ext uri="{FF2B5EF4-FFF2-40B4-BE49-F238E27FC236}">
                <a16:creationId xmlns:a16="http://schemas.microsoft.com/office/drawing/2014/main" id="{CBCC415F-7A25-6E47-FE11-2FE7EA184056}"/>
              </a:ext>
            </a:extLst>
          </p:cNvPr>
          <p:cNvSpPr txBox="1">
            <a:spLocks noGrp="1"/>
          </p:cNvSpPr>
          <p:nvPr>
            <p:ph type="body" sz="quarter" idx="1"/>
          </p:nvPr>
        </p:nvSpPr>
        <p:spPr/>
        <p:txBody>
          <a:bodyPr/>
          <a:lstStyle/>
          <a:p>
            <a:pPr lvl="0"/>
            <a:r>
              <a:rPr lang="es-ES"/>
              <a:t>1- Debido a la COVID19 se generó un problema de gestión de aforo en espacio cerrados. Hasta la fecha se estaba contabilizando la gestión del aforo de forma manual. El objetivo de este trabajo fin de grado es automatizar este proceso e intentar digitalizar desde la obtención de datos hasta la consulta de estos. </a:t>
            </a:r>
          </a:p>
          <a:p>
            <a:pPr lvl="0"/>
            <a:endParaRPr lang="es-ES"/>
          </a:p>
          <a:p>
            <a:pPr lvl="0"/>
            <a:r>
              <a:rPr lang="es-ES"/>
              <a:t>El trabajo se basa en la generación de un simulador de datos, un backend para guardar los datos y un frontal programado en Telegram para la consulta de los datos. Más adelante mostraré como he construido todo el sistema y finalmente terminaré mostrándolo en una demo.</a:t>
            </a:r>
          </a:p>
        </p:txBody>
      </p:sp>
      <p:sp>
        <p:nvSpPr>
          <p:cNvPr id="4" name="Marcador de número de diapositiva 3">
            <a:extLst>
              <a:ext uri="{FF2B5EF4-FFF2-40B4-BE49-F238E27FC236}">
                <a16:creationId xmlns:a16="http://schemas.microsoft.com/office/drawing/2014/main" id="{CA205A6C-8E6B-E4B8-92F0-43C601D6952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4F4D122-3789-4437-B9D5-3B70776EEBA7}" type="slidenum">
              <a:t>13</a:t>
            </a:fld>
            <a:endParaRPr lang="es-E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452312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16E5945-1221-40D8-332A-DF7F73A861F6}"/>
              </a:ext>
            </a:extLst>
          </p:cNvPr>
          <p:cNvSpPr>
            <a:spLocks noGrp="1" noRot="1" noChangeAspect="1"/>
          </p:cNvSpPr>
          <p:nvPr>
            <p:ph type="sldImg"/>
          </p:nvPr>
        </p:nvSpPr>
        <p:spPr>
          <a:xfrm>
            <a:off x="685800" y="1143000"/>
            <a:ext cx="5486400" cy="3086100"/>
          </a:xfrm>
        </p:spPr>
      </p:sp>
      <p:sp>
        <p:nvSpPr>
          <p:cNvPr id="3" name="Marcador de notas 2">
            <a:extLst>
              <a:ext uri="{FF2B5EF4-FFF2-40B4-BE49-F238E27FC236}">
                <a16:creationId xmlns:a16="http://schemas.microsoft.com/office/drawing/2014/main" id="{CBCC415F-7A25-6E47-FE11-2FE7EA184056}"/>
              </a:ext>
            </a:extLst>
          </p:cNvPr>
          <p:cNvSpPr txBox="1">
            <a:spLocks noGrp="1"/>
          </p:cNvSpPr>
          <p:nvPr>
            <p:ph type="body" sz="quarter" idx="1"/>
          </p:nvPr>
        </p:nvSpPr>
        <p:spPr/>
        <p:txBody>
          <a:bodyPr/>
          <a:lstStyle/>
          <a:p>
            <a:pPr lvl="0"/>
            <a:r>
              <a:rPr lang="es-ES"/>
              <a:t>1- Debido a la COVID19 se generó un problema de gestión de aforo en espacio cerrados. Hasta la fecha se estaba contabilizando la gestión del aforo de forma manual. El objetivo de este trabajo fin de grado es automatizar este proceso e intentar digitalizar desde la obtención de datos hasta la consulta de estos. </a:t>
            </a:r>
          </a:p>
          <a:p>
            <a:pPr lvl="0"/>
            <a:endParaRPr lang="es-ES"/>
          </a:p>
          <a:p>
            <a:pPr lvl="0"/>
            <a:r>
              <a:rPr lang="es-ES"/>
              <a:t>El trabajo se basa en la generación de un simulador de datos, un backend para guardar los datos y un frontal programado en Telegram para la consulta de los datos. Más adelante mostraré como he construido todo el sistema y finalmente terminaré mostrándolo en una demo.</a:t>
            </a:r>
          </a:p>
        </p:txBody>
      </p:sp>
      <p:sp>
        <p:nvSpPr>
          <p:cNvPr id="4" name="Marcador de número de diapositiva 3">
            <a:extLst>
              <a:ext uri="{FF2B5EF4-FFF2-40B4-BE49-F238E27FC236}">
                <a16:creationId xmlns:a16="http://schemas.microsoft.com/office/drawing/2014/main" id="{CA205A6C-8E6B-E4B8-92F0-43C601D6952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4F4D122-3789-4437-B9D5-3B70776EEBA7}" type="slidenum">
              <a:t>14</a:t>
            </a:fld>
            <a:endParaRPr lang="es-E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87563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E119116-D6ED-A8CE-19BA-7649534316E7}"/>
              </a:ext>
            </a:extLst>
          </p:cNvPr>
          <p:cNvSpPr>
            <a:spLocks noGrp="1" noRot="1" noChangeAspect="1"/>
          </p:cNvSpPr>
          <p:nvPr>
            <p:ph type="sldImg"/>
          </p:nvPr>
        </p:nvSpPr>
        <p:spPr>
          <a:xfrm>
            <a:off x="685800" y="1143000"/>
            <a:ext cx="5486400" cy="3086100"/>
          </a:xfrm>
        </p:spPr>
      </p:sp>
      <p:sp>
        <p:nvSpPr>
          <p:cNvPr id="3" name="Marcador de notas 2">
            <a:extLst>
              <a:ext uri="{FF2B5EF4-FFF2-40B4-BE49-F238E27FC236}">
                <a16:creationId xmlns:a16="http://schemas.microsoft.com/office/drawing/2014/main" id="{DB7132B8-4372-B03F-ADA0-9CBB69D6E146}"/>
              </a:ext>
            </a:extLst>
          </p:cNvPr>
          <p:cNvSpPr txBox="1">
            <a:spLocks noGrp="1"/>
          </p:cNvSpPr>
          <p:nvPr>
            <p:ph type="body" sz="quarter" idx="1"/>
          </p:nvPr>
        </p:nvSpPr>
        <p:spPr/>
        <p:txBody>
          <a:bodyPr/>
          <a:lstStyle/>
          <a:p>
            <a:pPr lvl="0"/>
            <a:r>
              <a:rPr lang="es-ES"/>
              <a:t>1- Debido a la COVID19 se generó un problema de gestión de aforo en espacio cerrados. Hasta la fecha se estaba contabilizando la gestión del aforo de forma manual. El objetivo de este trabajo fin de grado es automatizar este proceso e intentar digitalizar desde la obtención de datos hasta la consulta de estos. </a:t>
            </a:r>
          </a:p>
          <a:p>
            <a:pPr lvl="0"/>
            <a:endParaRPr lang="es-ES"/>
          </a:p>
          <a:p>
            <a:pPr lvl="0"/>
            <a:r>
              <a:rPr lang="es-ES"/>
              <a:t>El trabajo se basa en la generación de un simulador de datos, un backend para guardar los datos y un frontal programado en Telegram para la consulta de los datos. Más adelante mostraré como he construido todo el sistema y finalmente terminaré mostrándolo en una demo.</a:t>
            </a:r>
          </a:p>
        </p:txBody>
      </p:sp>
      <p:sp>
        <p:nvSpPr>
          <p:cNvPr id="4" name="Marcador de número de diapositiva 3">
            <a:extLst>
              <a:ext uri="{FF2B5EF4-FFF2-40B4-BE49-F238E27FC236}">
                <a16:creationId xmlns:a16="http://schemas.microsoft.com/office/drawing/2014/main" id="{94EAEEAD-41AB-554D-2D97-880B6973A36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6382D97-F11E-4C4B-856B-F89A95A2ADEF}" type="slidenum">
              <a:t>15</a:t>
            </a:fld>
            <a:endParaRPr lang="es-ES"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1A9C3A6-2913-6107-3D4E-55A6682AB986}"/>
              </a:ext>
            </a:extLst>
          </p:cNvPr>
          <p:cNvSpPr>
            <a:spLocks noGrp="1" noRot="1" noChangeAspect="1"/>
          </p:cNvSpPr>
          <p:nvPr>
            <p:ph type="sldImg"/>
          </p:nvPr>
        </p:nvSpPr>
        <p:spPr>
          <a:xfrm>
            <a:off x="685800" y="1143000"/>
            <a:ext cx="5486400" cy="3086100"/>
          </a:xfrm>
        </p:spPr>
      </p:sp>
      <p:sp>
        <p:nvSpPr>
          <p:cNvPr id="3" name="Marcador de notas 2">
            <a:extLst>
              <a:ext uri="{FF2B5EF4-FFF2-40B4-BE49-F238E27FC236}">
                <a16:creationId xmlns:a16="http://schemas.microsoft.com/office/drawing/2014/main" id="{86E49AC8-B0F2-67D2-3C79-17A35DDCBB28}"/>
              </a:ext>
            </a:extLst>
          </p:cNvPr>
          <p:cNvSpPr txBox="1">
            <a:spLocks noGrp="1"/>
          </p:cNvSpPr>
          <p:nvPr>
            <p:ph type="body" sz="quarter" idx="1"/>
          </p:nvPr>
        </p:nvSpPr>
        <p:spPr/>
        <p:txBody>
          <a:bodyPr/>
          <a:lstStyle/>
          <a:p>
            <a:pPr lvl="0"/>
            <a:r>
              <a:rPr lang="es-ES"/>
              <a:t>1- Debido a la COVID19 se generó un problema de gestión de aforo en espacio cerrados. Hasta la fecha se estaba contabilizando la gestión del aforo de forma manual. El objetivo de este trabajo fin de grado es automatizar este proceso e intentar digitalizar desde la obtención de datos hasta la consulta de estos. </a:t>
            </a:r>
          </a:p>
          <a:p>
            <a:pPr lvl="0"/>
            <a:endParaRPr lang="es-ES"/>
          </a:p>
          <a:p>
            <a:pPr lvl="0"/>
            <a:r>
              <a:rPr lang="es-ES"/>
              <a:t>El trabajo se basa en la generación de un simulador de datos, un backend para guardar los datos y un frontal programado en Telegram para la consulta de los datos. Más adelante mostraré como he construido todo el sistema y finalmente terminaré mostrándolo en una demo.</a:t>
            </a:r>
          </a:p>
        </p:txBody>
      </p:sp>
      <p:sp>
        <p:nvSpPr>
          <p:cNvPr id="4" name="Marcador de número de diapositiva 3">
            <a:extLst>
              <a:ext uri="{FF2B5EF4-FFF2-40B4-BE49-F238E27FC236}">
                <a16:creationId xmlns:a16="http://schemas.microsoft.com/office/drawing/2014/main" id="{44BD79A5-0D4A-B290-07C0-1E39E26D065D}"/>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BB0CF2C-79BD-43A4-9810-B50CD9BF477A}" type="slidenum">
              <a:t>5</a:t>
            </a:fld>
            <a:endParaRPr lang="es-ES"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7EFDB81-69A5-B977-FD09-9D0B2FB681D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8B1C00A-25B9-5D03-B3AD-C5A680E3D4C3}"/>
              </a:ext>
            </a:extLst>
          </p:cNvPr>
          <p:cNvSpPr txBox="1">
            <a:spLocks noGrp="1"/>
          </p:cNvSpPr>
          <p:nvPr>
            <p:ph type="body" sz="quarter" idx="1"/>
          </p:nvPr>
        </p:nvSpPr>
        <p:spPr/>
        <p:txBody>
          <a:bodyPr/>
          <a:lstStyle/>
          <a:p>
            <a:pPr lvl="0"/>
            <a:r>
              <a:rPr lang="es-ES"/>
              <a:t>1- Debido a la COVID19 se generó un problema de gestión de aforo en espacio cerrados. Hasta la fecha se estaba contabilizando la gestión del aforo de forma manual. El objetivo de este trabajo fin de grado es automatizar este proceso e intentar digitalizar desde la obtención de datos hasta la consulta de estos. </a:t>
            </a:r>
          </a:p>
          <a:p>
            <a:pPr lvl="0"/>
            <a:endParaRPr lang="es-ES"/>
          </a:p>
          <a:p>
            <a:pPr lvl="0"/>
            <a:r>
              <a:rPr lang="es-ES"/>
              <a:t>El trabajo se basa en la generación de un simulador de datos, un backend para guardar los datos y un frontal programado en Telegram para la consulta de los datos. Más adelante mostraré como he construido todo el sistema y finalmente terminaré mostrándolo en una demo.</a:t>
            </a:r>
          </a:p>
        </p:txBody>
      </p:sp>
      <p:sp>
        <p:nvSpPr>
          <p:cNvPr id="4" name="Marcador de número de diapositiva 3">
            <a:extLst>
              <a:ext uri="{FF2B5EF4-FFF2-40B4-BE49-F238E27FC236}">
                <a16:creationId xmlns:a16="http://schemas.microsoft.com/office/drawing/2014/main" id="{86FDCFD2-098C-425A-0079-0D77997F0B3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86C8819-B888-4E29-AD4A-AE9454094EA9}" type="slidenum">
              <a:t>6</a:t>
            </a:fld>
            <a:endParaRPr lang="es-ES" sz="1200" b="0" i="0" u="none" strike="noStrike" kern="1200" cap="none" spc="0" baseline="0">
              <a:solidFill>
                <a:srgbClr val="000000"/>
              </a:solidFill>
              <a:uFillTx/>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168AD0C-1624-AC97-126D-EEB29436FCE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8AD62FD-1B1C-6393-0584-730CA43DD30C}"/>
              </a:ext>
            </a:extLst>
          </p:cNvPr>
          <p:cNvSpPr txBox="1">
            <a:spLocks noGrp="1"/>
          </p:cNvSpPr>
          <p:nvPr>
            <p:ph type="body" sz="quarter" idx="1"/>
          </p:nvPr>
        </p:nvSpPr>
        <p:spPr/>
        <p:txBody>
          <a:bodyPr/>
          <a:lstStyle/>
          <a:p>
            <a:pPr lvl="0"/>
            <a:r>
              <a:rPr lang="es-ES"/>
              <a:t>Diapo 1- Debido a la COVID19 se generó un problema de gestión de aforo en espacio cerrados. Hasta la fecha se estaba contabilizando la gestión del aforo de forma manual. El objetivo de este trabajo fin de grado es automatizar este proceso e intentar digitalizar desde la obtención de datos hasta la consulta de estos. </a:t>
            </a:r>
          </a:p>
          <a:p>
            <a:pPr lvl="0"/>
            <a:endParaRPr lang="es-ES"/>
          </a:p>
          <a:p>
            <a:pPr lvl="0"/>
            <a:r>
              <a:rPr lang="es-ES"/>
              <a:t>El trabajo se basa en la generación de un simulador de datos, un backend para guardar los datos y un frontal programado en Telegram para la consulta de los datos. Más adelante mostraré como he construido todo el sistema y finalmente terminaré mostrándolo en una demo.</a:t>
            </a:r>
          </a:p>
          <a:p>
            <a:pPr lvl="0"/>
            <a:endParaRPr lang="es-ES"/>
          </a:p>
          <a:p>
            <a:pPr lvl="0"/>
            <a:endParaRPr lang="es-ES"/>
          </a:p>
          <a:p>
            <a:pPr lvl="0"/>
            <a:r>
              <a:rPr lang="es-ES"/>
              <a:t>Diapo 7 – El Bot tiene unas operaciones predefinidas para la consulta de los datos. Estos datos son consultados a través del backend en el cual se ha desplegado en una máquina local utilizando una VPN inversa con NROK. </a:t>
            </a:r>
          </a:p>
          <a:p>
            <a:pPr lvl="0"/>
            <a:r>
              <a:rPr lang="es-ES"/>
              <a:t>El bot cuenta como una pequeña IA para detectar los mensajes enviados por los usuarios y poder tratarlos</a:t>
            </a:r>
          </a:p>
          <a:p>
            <a:pPr lvl="0"/>
            <a:endParaRPr lang="es-ES"/>
          </a:p>
          <a:p>
            <a:pPr lvl="0"/>
            <a:endParaRPr lang="es-ES"/>
          </a:p>
          <a:p>
            <a:pPr lvl="0"/>
            <a:endParaRPr lang="es-ES"/>
          </a:p>
          <a:p>
            <a:pPr lvl="0"/>
            <a:endParaRPr lang="es-ES"/>
          </a:p>
          <a:p>
            <a:pPr lvl="0"/>
            <a:endParaRPr lang="es-ES"/>
          </a:p>
        </p:txBody>
      </p:sp>
      <p:sp>
        <p:nvSpPr>
          <p:cNvPr id="4" name="Marcador de número de diapositiva 3">
            <a:extLst>
              <a:ext uri="{FF2B5EF4-FFF2-40B4-BE49-F238E27FC236}">
                <a16:creationId xmlns:a16="http://schemas.microsoft.com/office/drawing/2014/main" id="{21A4864F-9525-A593-84C3-BF044805653D}"/>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BB9C0EA-260C-4F1E-8B3D-3A182F050EB7}" type="slidenum">
              <a:t>7</a:t>
            </a:fld>
            <a:endParaRPr lang="es-ES" sz="1200" b="0" i="0" u="none" strike="noStrike" kern="1200" cap="none" spc="0" baseline="0">
              <a:solidFill>
                <a:srgbClr val="000000"/>
              </a:solidFill>
              <a:uFillTx/>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168AD0C-1624-AC97-126D-EEB29436FCE3}"/>
              </a:ext>
            </a:extLst>
          </p:cNvPr>
          <p:cNvSpPr>
            <a:spLocks noGrp="1" noRot="1" noChangeAspect="1"/>
          </p:cNvSpPr>
          <p:nvPr>
            <p:ph type="sldImg"/>
          </p:nvPr>
        </p:nvSpPr>
        <p:spPr>
          <a:xfrm>
            <a:off x="685800" y="1143000"/>
            <a:ext cx="5486400" cy="3086100"/>
          </a:xfrm>
        </p:spPr>
      </p:sp>
      <p:sp>
        <p:nvSpPr>
          <p:cNvPr id="3" name="Marcador de notas 2">
            <a:extLst>
              <a:ext uri="{FF2B5EF4-FFF2-40B4-BE49-F238E27FC236}">
                <a16:creationId xmlns:a16="http://schemas.microsoft.com/office/drawing/2014/main" id="{A8AD62FD-1B1C-6393-0584-730CA43DD30C}"/>
              </a:ext>
            </a:extLst>
          </p:cNvPr>
          <p:cNvSpPr txBox="1">
            <a:spLocks noGrp="1"/>
          </p:cNvSpPr>
          <p:nvPr>
            <p:ph type="body" sz="quarter" idx="1"/>
          </p:nvPr>
        </p:nvSpPr>
        <p:spPr/>
        <p:txBody>
          <a:bodyPr/>
          <a:lstStyle/>
          <a:p>
            <a:pPr lvl="0"/>
            <a:r>
              <a:rPr lang="es-ES"/>
              <a:t>Diapo 1- Debido a la COVID19 se generó un problema de gestión de aforo en espacio cerrados. Hasta la fecha se estaba contabilizando la gestión del aforo de forma manual. El objetivo de este trabajo fin de grado es automatizar este proceso e intentar digitalizar desde la obtención de datos hasta la consulta de estos. </a:t>
            </a:r>
          </a:p>
          <a:p>
            <a:pPr lvl="0"/>
            <a:endParaRPr lang="es-ES"/>
          </a:p>
          <a:p>
            <a:pPr lvl="0"/>
            <a:r>
              <a:rPr lang="es-ES"/>
              <a:t>El trabajo se basa en la generación de un simulador de datos, un backend para guardar los datos y un frontal programado en Telegram para la consulta de los datos. Más adelante mostraré como he construido todo el sistema y finalmente terminaré mostrándolo en una demo.</a:t>
            </a:r>
          </a:p>
          <a:p>
            <a:pPr lvl="0"/>
            <a:endParaRPr lang="es-ES"/>
          </a:p>
          <a:p>
            <a:pPr lvl="0"/>
            <a:endParaRPr lang="es-ES"/>
          </a:p>
          <a:p>
            <a:pPr lvl="0"/>
            <a:r>
              <a:rPr lang="es-ES"/>
              <a:t>Diapo 7 – El Bot tiene unas operaciones predefinidas para la consulta de los datos. Estos datos son consultados a través del backend en el cual se ha desplegado en una máquina local utilizando una VPN inversa con NROK. </a:t>
            </a:r>
          </a:p>
          <a:p>
            <a:pPr lvl="0"/>
            <a:r>
              <a:rPr lang="es-ES"/>
              <a:t>El bot cuenta como una pequeña IA para detectar los mensajes enviados por los usuarios y poder tratarlos</a:t>
            </a:r>
          </a:p>
          <a:p>
            <a:pPr lvl="0"/>
            <a:endParaRPr lang="es-ES"/>
          </a:p>
          <a:p>
            <a:pPr lvl="0"/>
            <a:endParaRPr lang="es-ES"/>
          </a:p>
          <a:p>
            <a:pPr lvl="0"/>
            <a:endParaRPr lang="es-ES"/>
          </a:p>
          <a:p>
            <a:pPr lvl="0"/>
            <a:endParaRPr lang="es-ES"/>
          </a:p>
          <a:p>
            <a:pPr lvl="0"/>
            <a:endParaRPr lang="es-ES"/>
          </a:p>
        </p:txBody>
      </p:sp>
      <p:sp>
        <p:nvSpPr>
          <p:cNvPr id="4" name="Marcador de número de diapositiva 3">
            <a:extLst>
              <a:ext uri="{FF2B5EF4-FFF2-40B4-BE49-F238E27FC236}">
                <a16:creationId xmlns:a16="http://schemas.microsoft.com/office/drawing/2014/main" id="{21A4864F-9525-A593-84C3-BF044805653D}"/>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BB9C0EA-260C-4F1E-8B3D-3A182F050EB7}" type="slidenum">
              <a:t>8</a:t>
            </a:fld>
            <a:endParaRPr lang="es-E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030903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2CD5D57-E654-42F8-007D-EB97F34DCFA6}"/>
              </a:ext>
            </a:extLst>
          </p:cNvPr>
          <p:cNvSpPr>
            <a:spLocks noGrp="1" noRot="1" noChangeAspect="1"/>
          </p:cNvSpPr>
          <p:nvPr>
            <p:ph type="sldImg"/>
          </p:nvPr>
        </p:nvSpPr>
        <p:spPr>
          <a:xfrm>
            <a:off x="685800" y="1143000"/>
            <a:ext cx="5486400" cy="3086100"/>
          </a:xfrm>
        </p:spPr>
      </p:sp>
      <p:sp>
        <p:nvSpPr>
          <p:cNvPr id="3" name="Marcador de notas 2">
            <a:extLst>
              <a:ext uri="{FF2B5EF4-FFF2-40B4-BE49-F238E27FC236}">
                <a16:creationId xmlns:a16="http://schemas.microsoft.com/office/drawing/2014/main" id="{B9455521-3626-3D75-3E30-2BFF76FADC2D}"/>
              </a:ext>
            </a:extLst>
          </p:cNvPr>
          <p:cNvSpPr txBox="1">
            <a:spLocks noGrp="1"/>
          </p:cNvSpPr>
          <p:nvPr>
            <p:ph type="body" sz="quarter" idx="1"/>
          </p:nvPr>
        </p:nvSpPr>
        <p:spPr/>
        <p:txBody>
          <a:bodyPr/>
          <a:lstStyle/>
          <a:p>
            <a:pPr lvl="0"/>
            <a:r>
              <a:rPr lang="es-ES"/>
              <a:t>1- Debido a la COVID19 se generó un problema de gestión de aforo en espacio cerrados. Hasta la fecha se estaba contabilizando la gestión del aforo de forma manual. El objetivo de este trabajo fin de grado es automatizar este proceso e intentar digitalizar desde la obtención de datos hasta la consulta de estos. </a:t>
            </a:r>
          </a:p>
          <a:p>
            <a:pPr lvl="0"/>
            <a:endParaRPr lang="es-ES"/>
          </a:p>
          <a:p>
            <a:pPr lvl="0"/>
            <a:r>
              <a:rPr lang="es-ES"/>
              <a:t>El trabajo se basa en la generación de un simulador de datos, un backend para guardar los datos y un frontal programado en Telegram para la consulta de los datos. Más adelante mostraré como he construido todo el sistema y finalmente terminaré mostrándolo en una demo.</a:t>
            </a:r>
          </a:p>
        </p:txBody>
      </p:sp>
      <p:sp>
        <p:nvSpPr>
          <p:cNvPr id="4" name="Marcador de número de diapositiva 3">
            <a:extLst>
              <a:ext uri="{FF2B5EF4-FFF2-40B4-BE49-F238E27FC236}">
                <a16:creationId xmlns:a16="http://schemas.microsoft.com/office/drawing/2014/main" id="{5F46CF89-40DB-46CB-B256-1523DF115F3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C60C466-0AFE-49BD-AD0B-833D64CE3786}" type="slidenum">
              <a:t>9</a:t>
            </a:fld>
            <a:endParaRPr lang="es-ES" sz="1200" b="0" i="0" u="none" strike="noStrike" kern="1200" cap="none" spc="0" baseline="0">
              <a:solidFill>
                <a:srgbClr val="000000"/>
              </a:solidFill>
              <a:uFillTx/>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16E5945-1221-40D8-332A-DF7F73A861F6}"/>
              </a:ext>
            </a:extLst>
          </p:cNvPr>
          <p:cNvSpPr>
            <a:spLocks noGrp="1" noRot="1" noChangeAspect="1"/>
          </p:cNvSpPr>
          <p:nvPr>
            <p:ph type="sldImg"/>
          </p:nvPr>
        </p:nvSpPr>
        <p:spPr>
          <a:xfrm>
            <a:off x="685800" y="1143000"/>
            <a:ext cx="5486400" cy="3086100"/>
          </a:xfrm>
        </p:spPr>
      </p:sp>
      <p:sp>
        <p:nvSpPr>
          <p:cNvPr id="3" name="Marcador de notas 2">
            <a:extLst>
              <a:ext uri="{FF2B5EF4-FFF2-40B4-BE49-F238E27FC236}">
                <a16:creationId xmlns:a16="http://schemas.microsoft.com/office/drawing/2014/main" id="{CBCC415F-7A25-6E47-FE11-2FE7EA184056}"/>
              </a:ext>
            </a:extLst>
          </p:cNvPr>
          <p:cNvSpPr txBox="1">
            <a:spLocks noGrp="1"/>
          </p:cNvSpPr>
          <p:nvPr>
            <p:ph type="body" sz="quarter" idx="1"/>
          </p:nvPr>
        </p:nvSpPr>
        <p:spPr/>
        <p:txBody>
          <a:bodyPr/>
          <a:lstStyle/>
          <a:p>
            <a:pPr lvl="0"/>
            <a:r>
              <a:rPr lang="es-ES"/>
              <a:t>1- Debido a la COVID19 se generó un problema de gestión de aforo en espacio cerrados. Hasta la fecha se estaba contabilizando la gestión del aforo de forma manual. El objetivo de este trabajo fin de grado es automatizar este proceso e intentar digitalizar desde la obtención de datos hasta la consulta de estos. </a:t>
            </a:r>
          </a:p>
          <a:p>
            <a:pPr lvl="0"/>
            <a:endParaRPr lang="es-ES"/>
          </a:p>
          <a:p>
            <a:pPr lvl="0"/>
            <a:r>
              <a:rPr lang="es-ES"/>
              <a:t>El trabajo se basa en la generación de un simulador de datos, un backend para guardar los datos y un frontal programado en Telegram para la consulta de los datos. Más adelante mostraré como he construido todo el sistema y finalmente terminaré mostrándolo en una demo.</a:t>
            </a:r>
          </a:p>
        </p:txBody>
      </p:sp>
      <p:sp>
        <p:nvSpPr>
          <p:cNvPr id="4" name="Marcador de número de diapositiva 3">
            <a:extLst>
              <a:ext uri="{FF2B5EF4-FFF2-40B4-BE49-F238E27FC236}">
                <a16:creationId xmlns:a16="http://schemas.microsoft.com/office/drawing/2014/main" id="{CA205A6C-8E6B-E4B8-92F0-43C601D6952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4F4D122-3789-4437-B9D5-3B70776EEBA7}" type="slidenum">
              <a:t>10</a:t>
            </a:fld>
            <a:endParaRPr lang="es-ES" sz="1200" b="0" i="0" u="none" strike="noStrike" kern="1200" cap="none" spc="0" baseline="0">
              <a:solidFill>
                <a:srgbClr val="000000"/>
              </a:solidFill>
              <a:uFillTx/>
              <a:latin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16E5945-1221-40D8-332A-DF7F73A861F6}"/>
              </a:ext>
            </a:extLst>
          </p:cNvPr>
          <p:cNvSpPr>
            <a:spLocks noGrp="1" noRot="1" noChangeAspect="1"/>
          </p:cNvSpPr>
          <p:nvPr>
            <p:ph type="sldImg"/>
          </p:nvPr>
        </p:nvSpPr>
        <p:spPr>
          <a:xfrm>
            <a:off x="685800" y="1143000"/>
            <a:ext cx="5486400" cy="3086100"/>
          </a:xfrm>
        </p:spPr>
      </p:sp>
      <p:sp>
        <p:nvSpPr>
          <p:cNvPr id="3" name="Marcador de notas 2">
            <a:extLst>
              <a:ext uri="{FF2B5EF4-FFF2-40B4-BE49-F238E27FC236}">
                <a16:creationId xmlns:a16="http://schemas.microsoft.com/office/drawing/2014/main" id="{CBCC415F-7A25-6E47-FE11-2FE7EA184056}"/>
              </a:ext>
            </a:extLst>
          </p:cNvPr>
          <p:cNvSpPr txBox="1">
            <a:spLocks noGrp="1"/>
          </p:cNvSpPr>
          <p:nvPr>
            <p:ph type="body" sz="quarter" idx="1"/>
          </p:nvPr>
        </p:nvSpPr>
        <p:spPr/>
        <p:txBody>
          <a:bodyPr/>
          <a:lstStyle/>
          <a:p>
            <a:pPr lvl="0"/>
            <a:r>
              <a:rPr lang="es-ES"/>
              <a:t>1- Debido a la COVID19 se generó un problema de gestión de aforo en espacio cerrados. Hasta la fecha se estaba contabilizando la gestión del aforo de forma manual. El objetivo de este trabajo fin de grado es automatizar este proceso e intentar digitalizar desde la obtención de datos hasta la consulta de estos. </a:t>
            </a:r>
          </a:p>
          <a:p>
            <a:pPr lvl="0"/>
            <a:endParaRPr lang="es-ES"/>
          </a:p>
          <a:p>
            <a:pPr lvl="0"/>
            <a:r>
              <a:rPr lang="es-ES"/>
              <a:t>El trabajo se basa en la generación de un simulador de datos, un backend para guardar los datos y un frontal programado en Telegram para la consulta de los datos. Más adelante mostraré como he construido todo el sistema y finalmente terminaré mostrándolo en una demo.</a:t>
            </a:r>
          </a:p>
        </p:txBody>
      </p:sp>
      <p:sp>
        <p:nvSpPr>
          <p:cNvPr id="4" name="Marcador de número de diapositiva 3">
            <a:extLst>
              <a:ext uri="{FF2B5EF4-FFF2-40B4-BE49-F238E27FC236}">
                <a16:creationId xmlns:a16="http://schemas.microsoft.com/office/drawing/2014/main" id="{CA205A6C-8E6B-E4B8-92F0-43C601D6952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4F4D122-3789-4437-B9D5-3B70776EEBA7}" type="slidenum">
              <a:t>11</a:t>
            </a:fld>
            <a:endParaRPr lang="es-E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970191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16E5945-1221-40D8-332A-DF7F73A861F6}"/>
              </a:ext>
            </a:extLst>
          </p:cNvPr>
          <p:cNvSpPr>
            <a:spLocks noGrp="1" noRot="1" noChangeAspect="1"/>
          </p:cNvSpPr>
          <p:nvPr>
            <p:ph type="sldImg"/>
          </p:nvPr>
        </p:nvSpPr>
        <p:spPr>
          <a:xfrm>
            <a:off x="685800" y="1143000"/>
            <a:ext cx="5486400" cy="3086100"/>
          </a:xfrm>
        </p:spPr>
      </p:sp>
      <p:sp>
        <p:nvSpPr>
          <p:cNvPr id="3" name="Marcador de notas 2">
            <a:extLst>
              <a:ext uri="{FF2B5EF4-FFF2-40B4-BE49-F238E27FC236}">
                <a16:creationId xmlns:a16="http://schemas.microsoft.com/office/drawing/2014/main" id="{CBCC415F-7A25-6E47-FE11-2FE7EA184056}"/>
              </a:ext>
            </a:extLst>
          </p:cNvPr>
          <p:cNvSpPr txBox="1">
            <a:spLocks noGrp="1"/>
          </p:cNvSpPr>
          <p:nvPr>
            <p:ph type="body" sz="quarter" idx="1"/>
          </p:nvPr>
        </p:nvSpPr>
        <p:spPr/>
        <p:txBody>
          <a:bodyPr/>
          <a:lstStyle/>
          <a:p>
            <a:pPr lvl="0"/>
            <a:r>
              <a:rPr lang="es-ES"/>
              <a:t>1- Debido a la COVID19 se generó un problema de gestión de aforo en espacio cerrados. Hasta la fecha se estaba contabilizando la gestión del aforo de forma manual. El objetivo de este trabajo fin de grado es automatizar este proceso e intentar digitalizar desde la obtención de datos hasta la consulta de estos. </a:t>
            </a:r>
          </a:p>
          <a:p>
            <a:pPr lvl="0"/>
            <a:endParaRPr lang="es-ES"/>
          </a:p>
          <a:p>
            <a:pPr lvl="0"/>
            <a:r>
              <a:rPr lang="es-ES"/>
              <a:t>El trabajo se basa en la generación de un simulador de datos, un backend para guardar los datos y un frontal programado en Telegram para la consulta de los datos. Más adelante mostraré como he construido todo el sistema y finalmente terminaré mostrándolo en una demo.</a:t>
            </a:r>
          </a:p>
        </p:txBody>
      </p:sp>
      <p:sp>
        <p:nvSpPr>
          <p:cNvPr id="4" name="Marcador de número de diapositiva 3">
            <a:extLst>
              <a:ext uri="{FF2B5EF4-FFF2-40B4-BE49-F238E27FC236}">
                <a16:creationId xmlns:a16="http://schemas.microsoft.com/office/drawing/2014/main" id="{CA205A6C-8E6B-E4B8-92F0-43C601D6952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4F4D122-3789-4437-B9D5-3B70776EEBA7}" type="slidenum">
              <a:t>12</a:t>
            </a:fld>
            <a:endParaRPr lang="es-E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460453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3EBE9-71AE-2577-C2B2-EE26BFE45D25}"/>
              </a:ext>
            </a:extLst>
          </p:cNvPr>
          <p:cNvSpPr txBox="1">
            <a:spLocks noGrp="1"/>
          </p:cNvSpPr>
          <p:nvPr>
            <p:ph type="ctrTitle"/>
          </p:nvPr>
        </p:nvSpPr>
        <p:spPr>
          <a:xfrm>
            <a:off x="678429" y="889820"/>
            <a:ext cx="9989573" cy="3598602"/>
          </a:xfrm>
        </p:spPr>
        <p:txBody>
          <a:bodyPr/>
          <a:lstStyle>
            <a:lvl1pPr>
              <a:defRPr sz="5400"/>
            </a:lvl1pPr>
          </a:lstStyle>
          <a:p>
            <a:pPr lvl="0"/>
            <a:r>
              <a:rPr lang="en-US"/>
              <a:t>Click to edit Master title style</a:t>
            </a:r>
          </a:p>
        </p:txBody>
      </p:sp>
      <p:sp>
        <p:nvSpPr>
          <p:cNvPr id="3" name="Subtitle 2">
            <a:extLst>
              <a:ext uri="{FF2B5EF4-FFF2-40B4-BE49-F238E27FC236}">
                <a16:creationId xmlns:a16="http://schemas.microsoft.com/office/drawing/2014/main" id="{513EE166-F298-A36C-FC1B-A3CA3B252EBC}"/>
              </a:ext>
            </a:extLst>
          </p:cNvPr>
          <p:cNvSpPr txBox="1">
            <a:spLocks noGrp="1"/>
          </p:cNvSpPr>
          <p:nvPr>
            <p:ph type="subTitle" idx="1"/>
          </p:nvPr>
        </p:nvSpPr>
        <p:spPr>
          <a:xfrm>
            <a:off x="678429" y="4488423"/>
            <a:ext cx="6991776" cy="1302773"/>
          </a:xfrm>
        </p:spPr>
        <p:txBody>
          <a:bodyPr anchor="b"/>
          <a:lstStyle>
            <a:lvl1pPr marL="0" indent="0">
              <a:buNone/>
              <a:defRPr/>
            </a:lvl1pPr>
          </a:lstStyle>
          <a:p>
            <a:pPr lvl="0"/>
            <a:r>
              <a:rPr lang="en-US"/>
              <a:t>Click to edit Master subtitle style</a:t>
            </a:r>
          </a:p>
        </p:txBody>
      </p:sp>
      <p:sp>
        <p:nvSpPr>
          <p:cNvPr id="4" name="Date Placeholder 3">
            <a:extLst>
              <a:ext uri="{FF2B5EF4-FFF2-40B4-BE49-F238E27FC236}">
                <a16:creationId xmlns:a16="http://schemas.microsoft.com/office/drawing/2014/main" id="{EA0FD36B-70B6-7EF0-F530-7DBA17BAC32D}"/>
              </a:ext>
            </a:extLst>
          </p:cNvPr>
          <p:cNvSpPr txBox="1">
            <a:spLocks noGrp="1"/>
          </p:cNvSpPr>
          <p:nvPr>
            <p:ph type="dt" sz="half" idx="7"/>
          </p:nvPr>
        </p:nvSpPr>
        <p:spPr/>
        <p:txBody>
          <a:bodyPr/>
          <a:lstStyle>
            <a:lvl1pPr>
              <a:defRPr/>
            </a:lvl1pPr>
          </a:lstStyle>
          <a:p>
            <a:pPr lvl="0"/>
            <a:fld id="{CA1C5792-2558-4257-8CCD-89E1C5CB4CE0}" type="datetime1">
              <a:rPr lang="en-US"/>
              <a:pPr lvl="0"/>
              <a:t>6/14/2022</a:t>
            </a:fld>
            <a:endParaRPr lang="en-US"/>
          </a:p>
        </p:txBody>
      </p:sp>
      <p:sp>
        <p:nvSpPr>
          <p:cNvPr id="5" name="Footer Placeholder 4">
            <a:extLst>
              <a:ext uri="{FF2B5EF4-FFF2-40B4-BE49-F238E27FC236}">
                <a16:creationId xmlns:a16="http://schemas.microsoft.com/office/drawing/2014/main" id="{998F5608-FAFF-9441-DDEC-EE252BA4CAC2}"/>
              </a:ext>
            </a:extLst>
          </p:cNvPr>
          <p:cNvSpPr txBox="1">
            <a:spLocks noGrp="1"/>
          </p:cNvSpPr>
          <p:nvPr>
            <p:ph type="ftr" sz="quarter" idx="9"/>
          </p:nvPr>
        </p:nvSpPr>
        <p:spPr/>
        <p:txBody>
          <a:bodyPr/>
          <a:lstStyle>
            <a:lvl1pPr>
              <a:defRPr/>
            </a:lvl1pPr>
          </a:lstStyle>
          <a:p>
            <a:pPr lvl="0"/>
            <a:r>
              <a:rPr lang="es-ES"/>
              <a:t>TELEGRAM BOT - Gestión de aforo</a:t>
            </a:r>
            <a:endParaRPr lang="en-US"/>
          </a:p>
        </p:txBody>
      </p:sp>
      <p:sp>
        <p:nvSpPr>
          <p:cNvPr id="6" name="Slide Number Placeholder 5">
            <a:extLst>
              <a:ext uri="{FF2B5EF4-FFF2-40B4-BE49-F238E27FC236}">
                <a16:creationId xmlns:a16="http://schemas.microsoft.com/office/drawing/2014/main" id="{AC9B76A6-3FA7-1843-A8CA-5F7E1AF92801}"/>
              </a:ext>
            </a:extLst>
          </p:cNvPr>
          <p:cNvSpPr txBox="1">
            <a:spLocks noGrp="1"/>
          </p:cNvSpPr>
          <p:nvPr>
            <p:ph type="sldNum" sz="quarter" idx="8"/>
          </p:nvPr>
        </p:nvSpPr>
        <p:spPr/>
        <p:txBody>
          <a:bodyPr/>
          <a:lstStyle>
            <a:lvl1pPr>
              <a:defRPr/>
            </a:lvl1pPr>
          </a:lstStyle>
          <a:p>
            <a:pPr lvl="0"/>
            <a:fld id="{CF912AC1-5CC9-45A7-A0AA-F0087504EAD9}" type="slidenum">
              <a:t>‹Nº›</a:t>
            </a:fld>
            <a:endParaRPr lang="en-US"/>
          </a:p>
        </p:txBody>
      </p:sp>
    </p:spTree>
    <p:extLst>
      <p:ext uri="{BB962C8B-B14F-4D97-AF65-F5344CB8AC3E}">
        <p14:creationId xmlns:p14="http://schemas.microsoft.com/office/powerpoint/2010/main" val="280647727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4E718-2750-BA8B-E12E-0DBA6B8B6AE1}"/>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3AE24458-5D80-B950-B3D2-97EB352A35F7}"/>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367277-F88C-D6AB-043B-2E3C2B81A589}"/>
              </a:ext>
            </a:extLst>
          </p:cNvPr>
          <p:cNvSpPr txBox="1">
            <a:spLocks noGrp="1"/>
          </p:cNvSpPr>
          <p:nvPr>
            <p:ph type="dt" sz="half" idx="7"/>
          </p:nvPr>
        </p:nvSpPr>
        <p:spPr/>
        <p:txBody>
          <a:bodyPr/>
          <a:lstStyle>
            <a:lvl1pPr>
              <a:defRPr/>
            </a:lvl1pPr>
          </a:lstStyle>
          <a:p>
            <a:pPr lvl="0"/>
            <a:fld id="{2A5364A6-5414-4201-B19C-68BC89D21611}" type="datetime1">
              <a:rPr lang="en-US"/>
              <a:pPr lvl="0"/>
              <a:t>6/14/2022</a:t>
            </a:fld>
            <a:endParaRPr lang="en-US"/>
          </a:p>
        </p:txBody>
      </p:sp>
      <p:sp>
        <p:nvSpPr>
          <p:cNvPr id="5" name="Footer Placeholder 4">
            <a:extLst>
              <a:ext uri="{FF2B5EF4-FFF2-40B4-BE49-F238E27FC236}">
                <a16:creationId xmlns:a16="http://schemas.microsoft.com/office/drawing/2014/main" id="{85CF6237-AB3E-E17C-7845-5641861B7ACB}"/>
              </a:ext>
            </a:extLst>
          </p:cNvPr>
          <p:cNvSpPr txBox="1">
            <a:spLocks noGrp="1"/>
          </p:cNvSpPr>
          <p:nvPr>
            <p:ph type="ftr" sz="quarter" idx="9"/>
          </p:nvPr>
        </p:nvSpPr>
        <p:spPr/>
        <p:txBody>
          <a:bodyPr/>
          <a:lstStyle>
            <a:lvl1pPr>
              <a:defRPr/>
            </a:lvl1pPr>
          </a:lstStyle>
          <a:p>
            <a:pPr lvl="0"/>
            <a:r>
              <a:rPr lang="es-ES"/>
              <a:t>TELEGRAM BOT - Gestión de aforo</a:t>
            </a:r>
            <a:endParaRPr lang="en-US"/>
          </a:p>
        </p:txBody>
      </p:sp>
      <p:sp>
        <p:nvSpPr>
          <p:cNvPr id="6" name="Slide Number Placeholder 5">
            <a:extLst>
              <a:ext uri="{FF2B5EF4-FFF2-40B4-BE49-F238E27FC236}">
                <a16:creationId xmlns:a16="http://schemas.microsoft.com/office/drawing/2014/main" id="{887BEA9F-F380-DDCE-6BDE-F4F878380086}"/>
              </a:ext>
            </a:extLst>
          </p:cNvPr>
          <p:cNvSpPr txBox="1">
            <a:spLocks noGrp="1"/>
          </p:cNvSpPr>
          <p:nvPr>
            <p:ph type="sldNum" sz="quarter" idx="8"/>
          </p:nvPr>
        </p:nvSpPr>
        <p:spPr/>
        <p:txBody>
          <a:bodyPr/>
          <a:lstStyle>
            <a:lvl1pPr>
              <a:defRPr/>
            </a:lvl1pPr>
          </a:lstStyle>
          <a:p>
            <a:pPr lvl="0"/>
            <a:fld id="{492A0F5E-EB1B-4692-95BC-030D81B1635E}" type="slidenum">
              <a:t>‹Nº›</a:t>
            </a:fld>
            <a:endParaRPr lang="en-US"/>
          </a:p>
        </p:txBody>
      </p:sp>
    </p:spTree>
    <p:extLst>
      <p:ext uri="{BB962C8B-B14F-4D97-AF65-F5344CB8AC3E}">
        <p14:creationId xmlns:p14="http://schemas.microsoft.com/office/powerpoint/2010/main" val="2679144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300CC8-4291-753E-8E03-C8AC61BEF4E8}"/>
              </a:ext>
            </a:extLst>
          </p:cNvPr>
          <p:cNvSpPr txBox="1">
            <a:spLocks noGrp="1"/>
          </p:cNvSpPr>
          <p:nvPr>
            <p:ph type="title" orient="vert"/>
          </p:nvPr>
        </p:nvSpPr>
        <p:spPr>
          <a:xfrm>
            <a:off x="9242325" y="997976"/>
            <a:ext cx="2349038" cy="4984952"/>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7B7954B4-A2C0-6DCA-21A5-CD7FB13D7977}"/>
              </a:ext>
            </a:extLst>
          </p:cNvPr>
          <p:cNvSpPr txBox="1">
            <a:spLocks noGrp="1"/>
          </p:cNvSpPr>
          <p:nvPr>
            <p:ph type="body" orient="vert" idx="1"/>
          </p:nvPr>
        </p:nvSpPr>
        <p:spPr>
          <a:xfrm>
            <a:off x="838203" y="997976"/>
            <a:ext cx="8404122" cy="4984952"/>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8313E2-1E69-1051-85D3-CEFC60A2DDE1}"/>
              </a:ext>
            </a:extLst>
          </p:cNvPr>
          <p:cNvSpPr txBox="1">
            <a:spLocks noGrp="1"/>
          </p:cNvSpPr>
          <p:nvPr>
            <p:ph type="dt" sz="half" idx="7"/>
          </p:nvPr>
        </p:nvSpPr>
        <p:spPr/>
        <p:txBody>
          <a:bodyPr/>
          <a:lstStyle>
            <a:lvl1pPr>
              <a:defRPr/>
            </a:lvl1pPr>
          </a:lstStyle>
          <a:p>
            <a:pPr lvl="0"/>
            <a:fld id="{074D5B43-F81F-42FD-907D-905D87EFE8D9}" type="datetime1">
              <a:rPr lang="en-US"/>
              <a:pPr lvl="0"/>
              <a:t>6/14/2022</a:t>
            </a:fld>
            <a:endParaRPr lang="en-US"/>
          </a:p>
        </p:txBody>
      </p:sp>
      <p:sp>
        <p:nvSpPr>
          <p:cNvPr id="5" name="Footer Placeholder 4">
            <a:extLst>
              <a:ext uri="{FF2B5EF4-FFF2-40B4-BE49-F238E27FC236}">
                <a16:creationId xmlns:a16="http://schemas.microsoft.com/office/drawing/2014/main" id="{52AFFA7B-5EA6-3C8B-D70A-FCD4E0B03770}"/>
              </a:ext>
            </a:extLst>
          </p:cNvPr>
          <p:cNvSpPr txBox="1">
            <a:spLocks noGrp="1"/>
          </p:cNvSpPr>
          <p:nvPr>
            <p:ph type="ftr" sz="quarter" idx="9"/>
          </p:nvPr>
        </p:nvSpPr>
        <p:spPr/>
        <p:txBody>
          <a:bodyPr/>
          <a:lstStyle>
            <a:lvl1pPr>
              <a:defRPr/>
            </a:lvl1pPr>
          </a:lstStyle>
          <a:p>
            <a:pPr lvl="0"/>
            <a:r>
              <a:rPr lang="es-ES"/>
              <a:t>TELEGRAM BOT - Gestión de aforo</a:t>
            </a:r>
            <a:endParaRPr lang="en-US"/>
          </a:p>
        </p:txBody>
      </p:sp>
      <p:sp>
        <p:nvSpPr>
          <p:cNvPr id="6" name="Slide Number Placeholder 5">
            <a:extLst>
              <a:ext uri="{FF2B5EF4-FFF2-40B4-BE49-F238E27FC236}">
                <a16:creationId xmlns:a16="http://schemas.microsoft.com/office/drawing/2014/main" id="{9662EC64-1F14-04D3-D439-4E869D5BF73B}"/>
              </a:ext>
            </a:extLst>
          </p:cNvPr>
          <p:cNvSpPr txBox="1">
            <a:spLocks noGrp="1"/>
          </p:cNvSpPr>
          <p:nvPr>
            <p:ph type="sldNum" sz="quarter" idx="8"/>
          </p:nvPr>
        </p:nvSpPr>
        <p:spPr/>
        <p:txBody>
          <a:bodyPr/>
          <a:lstStyle>
            <a:lvl1pPr>
              <a:defRPr/>
            </a:lvl1pPr>
          </a:lstStyle>
          <a:p>
            <a:pPr lvl="0"/>
            <a:fld id="{29B084CA-BE32-4ED3-AABD-7AB36E94A669}" type="slidenum">
              <a:t>‹Nº›</a:t>
            </a:fld>
            <a:endParaRPr lang="en-US"/>
          </a:p>
        </p:txBody>
      </p:sp>
    </p:spTree>
    <p:extLst>
      <p:ext uri="{BB962C8B-B14F-4D97-AF65-F5344CB8AC3E}">
        <p14:creationId xmlns:p14="http://schemas.microsoft.com/office/powerpoint/2010/main" val="898655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019DC-A5F1-AD98-0B06-A8E3266E635D}"/>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958E9890-849C-4C3A-4323-1420E07D8A29}"/>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7C6E20-F8C9-FDFB-5D0E-9085FFE70157}"/>
              </a:ext>
            </a:extLst>
          </p:cNvPr>
          <p:cNvSpPr txBox="1">
            <a:spLocks noGrp="1"/>
          </p:cNvSpPr>
          <p:nvPr>
            <p:ph type="dt" sz="half" idx="7"/>
          </p:nvPr>
        </p:nvSpPr>
        <p:spPr/>
        <p:txBody>
          <a:bodyPr/>
          <a:lstStyle>
            <a:lvl1pPr>
              <a:defRPr/>
            </a:lvl1pPr>
          </a:lstStyle>
          <a:p>
            <a:pPr lvl="0"/>
            <a:fld id="{FF6E9ED7-5C49-409B-97EB-7CCE1CFCB106}" type="datetime1">
              <a:rPr lang="en-US"/>
              <a:pPr lvl="0"/>
              <a:t>6/14/2022</a:t>
            </a:fld>
            <a:endParaRPr lang="en-US"/>
          </a:p>
        </p:txBody>
      </p:sp>
      <p:sp>
        <p:nvSpPr>
          <p:cNvPr id="5" name="Footer Placeholder 4">
            <a:extLst>
              <a:ext uri="{FF2B5EF4-FFF2-40B4-BE49-F238E27FC236}">
                <a16:creationId xmlns:a16="http://schemas.microsoft.com/office/drawing/2014/main" id="{3A9F74BA-C882-A4B1-9B6B-A68CA3BA0024}"/>
              </a:ext>
            </a:extLst>
          </p:cNvPr>
          <p:cNvSpPr txBox="1">
            <a:spLocks noGrp="1"/>
          </p:cNvSpPr>
          <p:nvPr>
            <p:ph type="ftr" sz="quarter" idx="9"/>
          </p:nvPr>
        </p:nvSpPr>
        <p:spPr/>
        <p:txBody>
          <a:bodyPr/>
          <a:lstStyle>
            <a:lvl1pPr>
              <a:defRPr/>
            </a:lvl1pPr>
          </a:lstStyle>
          <a:p>
            <a:pPr lvl="0"/>
            <a:r>
              <a:rPr lang="es-ES"/>
              <a:t>TELEGRAM BOT - Gestión de aforo</a:t>
            </a:r>
            <a:endParaRPr lang="en-US"/>
          </a:p>
        </p:txBody>
      </p:sp>
      <p:sp>
        <p:nvSpPr>
          <p:cNvPr id="6" name="Slide Number Placeholder 5">
            <a:extLst>
              <a:ext uri="{FF2B5EF4-FFF2-40B4-BE49-F238E27FC236}">
                <a16:creationId xmlns:a16="http://schemas.microsoft.com/office/drawing/2014/main" id="{2E0E8EC2-7B74-FF8D-8F72-7F6EF74366A5}"/>
              </a:ext>
            </a:extLst>
          </p:cNvPr>
          <p:cNvSpPr txBox="1">
            <a:spLocks noGrp="1"/>
          </p:cNvSpPr>
          <p:nvPr>
            <p:ph type="sldNum" sz="quarter" idx="8"/>
          </p:nvPr>
        </p:nvSpPr>
        <p:spPr/>
        <p:txBody>
          <a:bodyPr/>
          <a:lstStyle>
            <a:lvl1pPr>
              <a:defRPr/>
            </a:lvl1pPr>
          </a:lstStyle>
          <a:p>
            <a:pPr lvl="0"/>
            <a:fld id="{4A26E853-D76F-4914-B5AC-FDBAFB0B2DDA}" type="slidenum">
              <a:t>‹Nº›</a:t>
            </a:fld>
            <a:endParaRPr lang="en-US"/>
          </a:p>
        </p:txBody>
      </p:sp>
    </p:spTree>
    <p:extLst>
      <p:ext uri="{BB962C8B-B14F-4D97-AF65-F5344CB8AC3E}">
        <p14:creationId xmlns:p14="http://schemas.microsoft.com/office/powerpoint/2010/main" val="286979289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27D95-6BDD-004E-4664-797E6F5139D9}"/>
              </a:ext>
            </a:extLst>
          </p:cNvPr>
          <p:cNvSpPr txBox="1">
            <a:spLocks noGrp="1"/>
          </p:cNvSpPr>
          <p:nvPr>
            <p:ph type="title"/>
          </p:nvPr>
        </p:nvSpPr>
        <p:spPr>
          <a:xfrm>
            <a:off x="715380" y="1709735"/>
            <a:ext cx="10632067" cy="2852735"/>
          </a:xfrm>
        </p:spPr>
        <p:txBody>
          <a:bodyPr anchor="b"/>
          <a:lstStyle>
            <a:lvl1pPr>
              <a:defRPr sz="6000"/>
            </a:lvl1pPr>
          </a:lstStyle>
          <a:p>
            <a:pPr lvl="0"/>
            <a:r>
              <a:rPr lang="en-US"/>
              <a:t>Click to edit Master title style</a:t>
            </a:r>
          </a:p>
        </p:txBody>
      </p:sp>
      <p:sp>
        <p:nvSpPr>
          <p:cNvPr id="3" name="Text Placeholder 2">
            <a:extLst>
              <a:ext uri="{FF2B5EF4-FFF2-40B4-BE49-F238E27FC236}">
                <a16:creationId xmlns:a16="http://schemas.microsoft.com/office/drawing/2014/main" id="{DF15DFE0-9216-2CFB-E8DD-A771A7E44AD5}"/>
              </a:ext>
            </a:extLst>
          </p:cNvPr>
          <p:cNvSpPr txBox="1">
            <a:spLocks noGrp="1"/>
          </p:cNvSpPr>
          <p:nvPr>
            <p:ph type="body" idx="1"/>
          </p:nvPr>
        </p:nvSpPr>
        <p:spPr>
          <a:xfrm>
            <a:off x="715380" y="4589465"/>
            <a:ext cx="10632067"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909D6312-F8EA-93CD-45BF-B96CD2404B42}"/>
              </a:ext>
            </a:extLst>
          </p:cNvPr>
          <p:cNvSpPr txBox="1">
            <a:spLocks noGrp="1"/>
          </p:cNvSpPr>
          <p:nvPr>
            <p:ph type="dt" sz="half" idx="7"/>
          </p:nvPr>
        </p:nvSpPr>
        <p:spPr/>
        <p:txBody>
          <a:bodyPr/>
          <a:lstStyle>
            <a:lvl1pPr>
              <a:defRPr/>
            </a:lvl1pPr>
          </a:lstStyle>
          <a:p>
            <a:pPr lvl="0"/>
            <a:fld id="{0656363F-A82B-41B1-84CF-51754E4EC9CB}" type="datetime1">
              <a:rPr lang="en-US"/>
              <a:pPr lvl="0"/>
              <a:t>6/14/2022</a:t>
            </a:fld>
            <a:endParaRPr lang="en-US"/>
          </a:p>
        </p:txBody>
      </p:sp>
      <p:sp>
        <p:nvSpPr>
          <p:cNvPr id="5" name="Footer Placeholder 4">
            <a:extLst>
              <a:ext uri="{FF2B5EF4-FFF2-40B4-BE49-F238E27FC236}">
                <a16:creationId xmlns:a16="http://schemas.microsoft.com/office/drawing/2014/main" id="{0389DB58-D404-C7A3-B4D2-F012DD0197F6}"/>
              </a:ext>
            </a:extLst>
          </p:cNvPr>
          <p:cNvSpPr txBox="1">
            <a:spLocks noGrp="1"/>
          </p:cNvSpPr>
          <p:nvPr>
            <p:ph type="ftr" sz="quarter" idx="9"/>
          </p:nvPr>
        </p:nvSpPr>
        <p:spPr/>
        <p:txBody>
          <a:bodyPr/>
          <a:lstStyle>
            <a:lvl1pPr>
              <a:defRPr/>
            </a:lvl1pPr>
          </a:lstStyle>
          <a:p>
            <a:pPr lvl="0"/>
            <a:r>
              <a:rPr lang="es-ES"/>
              <a:t>TELEGRAM BOT - Gestión de aforo</a:t>
            </a:r>
            <a:endParaRPr lang="en-US"/>
          </a:p>
        </p:txBody>
      </p:sp>
      <p:sp>
        <p:nvSpPr>
          <p:cNvPr id="6" name="Slide Number Placeholder 5">
            <a:extLst>
              <a:ext uri="{FF2B5EF4-FFF2-40B4-BE49-F238E27FC236}">
                <a16:creationId xmlns:a16="http://schemas.microsoft.com/office/drawing/2014/main" id="{4D73ACC4-2290-7ECA-DA48-6D885D49849A}"/>
              </a:ext>
            </a:extLst>
          </p:cNvPr>
          <p:cNvSpPr txBox="1">
            <a:spLocks noGrp="1"/>
          </p:cNvSpPr>
          <p:nvPr>
            <p:ph type="sldNum" sz="quarter" idx="8"/>
          </p:nvPr>
        </p:nvSpPr>
        <p:spPr/>
        <p:txBody>
          <a:bodyPr/>
          <a:lstStyle>
            <a:lvl1pPr>
              <a:defRPr/>
            </a:lvl1pPr>
          </a:lstStyle>
          <a:p>
            <a:pPr lvl="0"/>
            <a:fld id="{6CB12B71-E85C-41EC-A661-44F2B8B6CBA1}" type="slidenum">
              <a:t>‹Nº›</a:t>
            </a:fld>
            <a:endParaRPr lang="en-US"/>
          </a:p>
        </p:txBody>
      </p:sp>
    </p:spTree>
    <p:extLst>
      <p:ext uri="{BB962C8B-B14F-4D97-AF65-F5344CB8AC3E}">
        <p14:creationId xmlns:p14="http://schemas.microsoft.com/office/powerpoint/2010/main" val="2581854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2057C-D012-8212-D742-13ECBCBD5C9F}"/>
              </a:ext>
            </a:extLst>
          </p:cNvPr>
          <p:cNvSpPr txBox="1">
            <a:spLocks noGrp="1"/>
          </p:cNvSpPr>
          <p:nvPr>
            <p:ph type="title"/>
          </p:nvPr>
        </p:nvSpPr>
        <p:spPr>
          <a:xfrm>
            <a:off x="700631" y="922099"/>
            <a:ext cx="10691265" cy="1127930"/>
          </a:xfrm>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BD491FE4-3170-C32D-0376-0F465AE67D72}"/>
              </a:ext>
            </a:extLst>
          </p:cNvPr>
          <p:cNvSpPr txBox="1">
            <a:spLocks noGrp="1"/>
          </p:cNvSpPr>
          <p:nvPr>
            <p:ph idx="1"/>
          </p:nvPr>
        </p:nvSpPr>
        <p:spPr>
          <a:xfrm>
            <a:off x="715380" y="2128686"/>
            <a:ext cx="5304416" cy="3844411"/>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BCDE32-4A6D-15DE-ACFA-85540AAFAF87}"/>
              </a:ext>
            </a:extLst>
          </p:cNvPr>
          <p:cNvSpPr txBox="1">
            <a:spLocks noGrp="1"/>
          </p:cNvSpPr>
          <p:nvPr>
            <p:ph idx="2"/>
          </p:nvPr>
        </p:nvSpPr>
        <p:spPr>
          <a:xfrm>
            <a:off x="6172200" y="2128686"/>
            <a:ext cx="5219696" cy="3844411"/>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B7DD8-AF51-F531-66BD-ECB5C518F61D}"/>
              </a:ext>
            </a:extLst>
          </p:cNvPr>
          <p:cNvSpPr txBox="1">
            <a:spLocks noGrp="1"/>
          </p:cNvSpPr>
          <p:nvPr>
            <p:ph type="dt" sz="half" idx="7"/>
          </p:nvPr>
        </p:nvSpPr>
        <p:spPr/>
        <p:txBody>
          <a:bodyPr/>
          <a:lstStyle>
            <a:lvl1pPr>
              <a:defRPr/>
            </a:lvl1pPr>
          </a:lstStyle>
          <a:p>
            <a:pPr lvl="0"/>
            <a:fld id="{77AC1BE8-DF11-4294-88E5-4EE2E2A3AF8B}" type="datetime1">
              <a:rPr lang="en-US"/>
              <a:pPr lvl="0"/>
              <a:t>6/14/2022</a:t>
            </a:fld>
            <a:endParaRPr lang="en-US"/>
          </a:p>
        </p:txBody>
      </p:sp>
      <p:sp>
        <p:nvSpPr>
          <p:cNvPr id="6" name="Footer Placeholder 5">
            <a:extLst>
              <a:ext uri="{FF2B5EF4-FFF2-40B4-BE49-F238E27FC236}">
                <a16:creationId xmlns:a16="http://schemas.microsoft.com/office/drawing/2014/main" id="{B63670C5-F70D-1783-66B6-5C62254014A2}"/>
              </a:ext>
            </a:extLst>
          </p:cNvPr>
          <p:cNvSpPr txBox="1">
            <a:spLocks noGrp="1"/>
          </p:cNvSpPr>
          <p:nvPr>
            <p:ph type="ftr" sz="quarter" idx="9"/>
          </p:nvPr>
        </p:nvSpPr>
        <p:spPr/>
        <p:txBody>
          <a:bodyPr/>
          <a:lstStyle>
            <a:lvl1pPr>
              <a:defRPr/>
            </a:lvl1pPr>
          </a:lstStyle>
          <a:p>
            <a:pPr lvl="0"/>
            <a:r>
              <a:rPr lang="es-ES"/>
              <a:t>TELEGRAM BOT - Gestión de aforo</a:t>
            </a:r>
            <a:endParaRPr lang="en-US"/>
          </a:p>
        </p:txBody>
      </p:sp>
      <p:sp>
        <p:nvSpPr>
          <p:cNvPr id="7" name="Slide Number Placeholder 6">
            <a:extLst>
              <a:ext uri="{FF2B5EF4-FFF2-40B4-BE49-F238E27FC236}">
                <a16:creationId xmlns:a16="http://schemas.microsoft.com/office/drawing/2014/main" id="{03CC2364-3143-2CE1-E891-34BD8EA9D581}"/>
              </a:ext>
            </a:extLst>
          </p:cNvPr>
          <p:cNvSpPr txBox="1">
            <a:spLocks noGrp="1"/>
          </p:cNvSpPr>
          <p:nvPr>
            <p:ph type="sldNum" sz="quarter" idx="8"/>
          </p:nvPr>
        </p:nvSpPr>
        <p:spPr/>
        <p:txBody>
          <a:bodyPr/>
          <a:lstStyle>
            <a:lvl1pPr>
              <a:defRPr/>
            </a:lvl1pPr>
          </a:lstStyle>
          <a:p>
            <a:pPr lvl="0"/>
            <a:fld id="{BD28AE74-2073-4744-A27E-9BC7EF86A5FB}" type="slidenum">
              <a:t>‹Nº›</a:t>
            </a:fld>
            <a:endParaRPr lang="en-US"/>
          </a:p>
        </p:txBody>
      </p:sp>
    </p:spTree>
    <p:extLst>
      <p:ext uri="{BB962C8B-B14F-4D97-AF65-F5344CB8AC3E}">
        <p14:creationId xmlns:p14="http://schemas.microsoft.com/office/powerpoint/2010/main" val="3324202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EC618-F44C-150B-91AE-C661F7958071}"/>
              </a:ext>
            </a:extLst>
          </p:cNvPr>
          <p:cNvSpPr txBox="1">
            <a:spLocks noGrp="1"/>
          </p:cNvSpPr>
          <p:nvPr>
            <p:ph type="title"/>
          </p:nvPr>
        </p:nvSpPr>
        <p:spPr>
          <a:xfrm>
            <a:off x="685891" y="929149"/>
            <a:ext cx="10640004" cy="761539"/>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4F3C6306-EFBC-A783-C45D-4CA78EA6AC30}"/>
              </a:ext>
            </a:extLst>
          </p:cNvPr>
          <p:cNvSpPr txBox="1">
            <a:spLocks noGrp="1"/>
          </p:cNvSpPr>
          <p:nvPr>
            <p:ph type="body" idx="1"/>
          </p:nvPr>
        </p:nvSpPr>
        <p:spPr>
          <a:xfrm>
            <a:off x="715380" y="1681160"/>
            <a:ext cx="5282196" cy="657225"/>
          </a:xfrm>
        </p:spPr>
        <p:txBody>
          <a:bodyPr anchor="b"/>
          <a:lstStyle>
            <a:lvl1pPr marL="0" indent="0">
              <a:buNone/>
              <a:defRPr sz="1600" b="1">
                <a:latin typeface="Univers Condensed"/>
              </a:defRPr>
            </a:lvl1pPr>
          </a:lstStyle>
          <a:p>
            <a:pPr lvl="0"/>
            <a:r>
              <a:rPr lang="en-US"/>
              <a:t>Click to edit Master text styles</a:t>
            </a:r>
          </a:p>
        </p:txBody>
      </p:sp>
      <p:sp>
        <p:nvSpPr>
          <p:cNvPr id="4" name="Content Placeholder 3">
            <a:extLst>
              <a:ext uri="{FF2B5EF4-FFF2-40B4-BE49-F238E27FC236}">
                <a16:creationId xmlns:a16="http://schemas.microsoft.com/office/drawing/2014/main" id="{6A27CB3D-E1AB-D002-125C-0AF1B2E5FA76}"/>
              </a:ext>
            </a:extLst>
          </p:cNvPr>
          <p:cNvSpPr txBox="1">
            <a:spLocks noGrp="1"/>
          </p:cNvSpPr>
          <p:nvPr>
            <p:ph idx="2"/>
          </p:nvPr>
        </p:nvSpPr>
        <p:spPr>
          <a:xfrm>
            <a:off x="715380" y="2505071"/>
            <a:ext cx="5282196" cy="342377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BF61C4-D4C8-2BBB-7A8C-2572AA304E4E}"/>
              </a:ext>
            </a:extLst>
          </p:cNvPr>
          <p:cNvSpPr txBox="1">
            <a:spLocks noGrp="1"/>
          </p:cNvSpPr>
          <p:nvPr>
            <p:ph type="body" idx="3"/>
          </p:nvPr>
        </p:nvSpPr>
        <p:spPr>
          <a:xfrm>
            <a:off x="6172200" y="1681160"/>
            <a:ext cx="5183184" cy="657225"/>
          </a:xfrm>
        </p:spPr>
        <p:txBody>
          <a:bodyPr anchor="b"/>
          <a:lstStyle>
            <a:lvl1pPr marL="0" indent="0">
              <a:buNone/>
              <a:defRPr sz="1600" b="1">
                <a:latin typeface="Univers Condensed"/>
              </a:defRPr>
            </a:lvl1pPr>
          </a:lstStyle>
          <a:p>
            <a:pPr lvl="0"/>
            <a:r>
              <a:rPr lang="en-US"/>
              <a:t>Click to edit Master text styles</a:t>
            </a:r>
          </a:p>
        </p:txBody>
      </p:sp>
      <p:sp>
        <p:nvSpPr>
          <p:cNvPr id="6" name="Content Placeholder 5">
            <a:extLst>
              <a:ext uri="{FF2B5EF4-FFF2-40B4-BE49-F238E27FC236}">
                <a16:creationId xmlns:a16="http://schemas.microsoft.com/office/drawing/2014/main" id="{655F6E72-30A4-001C-9F3F-EB4C9128E9EA}"/>
              </a:ext>
            </a:extLst>
          </p:cNvPr>
          <p:cNvSpPr txBox="1">
            <a:spLocks noGrp="1"/>
          </p:cNvSpPr>
          <p:nvPr>
            <p:ph idx="4"/>
          </p:nvPr>
        </p:nvSpPr>
        <p:spPr>
          <a:xfrm>
            <a:off x="6172200" y="2505071"/>
            <a:ext cx="5183184" cy="342377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82A068-0475-85C3-6C8A-4C57B41041BC}"/>
              </a:ext>
            </a:extLst>
          </p:cNvPr>
          <p:cNvSpPr txBox="1">
            <a:spLocks noGrp="1"/>
          </p:cNvSpPr>
          <p:nvPr>
            <p:ph type="dt" sz="half" idx="7"/>
          </p:nvPr>
        </p:nvSpPr>
        <p:spPr/>
        <p:txBody>
          <a:bodyPr/>
          <a:lstStyle>
            <a:lvl1pPr>
              <a:defRPr/>
            </a:lvl1pPr>
          </a:lstStyle>
          <a:p>
            <a:pPr lvl="0"/>
            <a:fld id="{EFA0B3C8-7E11-4EC0-88CC-E7D850AAA6B9}" type="datetime1">
              <a:rPr lang="en-US"/>
              <a:pPr lvl="0"/>
              <a:t>6/14/2022</a:t>
            </a:fld>
            <a:endParaRPr lang="en-US"/>
          </a:p>
        </p:txBody>
      </p:sp>
      <p:sp>
        <p:nvSpPr>
          <p:cNvPr id="8" name="Footer Placeholder 7">
            <a:extLst>
              <a:ext uri="{FF2B5EF4-FFF2-40B4-BE49-F238E27FC236}">
                <a16:creationId xmlns:a16="http://schemas.microsoft.com/office/drawing/2014/main" id="{A14109D5-EFE6-1DF1-6F8A-E233C1E2803F}"/>
              </a:ext>
            </a:extLst>
          </p:cNvPr>
          <p:cNvSpPr txBox="1">
            <a:spLocks noGrp="1"/>
          </p:cNvSpPr>
          <p:nvPr>
            <p:ph type="ftr" sz="quarter" idx="9"/>
          </p:nvPr>
        </p:nvSpPr>
        <p:spPr/>
        <p:txBody>
          <a:bodyPr/>
          <a:lstStyle>
            <a:lvl1pPr>
              <a:defRPr/>
            </a:lvl1pPr>
          </a:lstStyle>
          <a:p>
            <a:pPr lvl="0"/>
            <a:r>
              <a:rPr lang="es-ES"/>
              <a:t>TELEGRAM BOT - Gestión de aforo</a:t>
            </a:r>
            <a:endParaRPr lang="en-US"/>
          </a:p>
        </p:txBody>
      </p:sp>
      <p:sp>
        <p:nvSpPr>
          <p:cNvPr id="9" name="Slide Number Placeholder 8">
            <a:extLst>
              <a:ext uri="{FF2B5EF4-FFF2-40B4-BE49-F238E27FC236}">
                <a16:creationId xmlns:a16="http://schemas.microsoft.com/office/drawing/2014/main" id="{0373550B-D6F5-274F-8A41-B8435628B21A}"/>
              </a:ext>
            </a:extLst>
          </p:cNvPr>
          <p:cNvSpPr txBox="1">
            <a:spLocks noGrp="1"/>
          </p:cNvSpPr>
          <p:nvPr>
            <p:ph type="sldNum" sz="quarter" idx="8"/>
          </p:nvPr>
        </p:nvSpPr>
        <p:spPr/>
        <p:txBody>
          <a:bodyPr/>
          <a:lstStyle>
            <a:lvl1pPr>
              <a:defRPr/>
            </a:lvl1pPr>
          </a:lstStyle>
          <a:p>
            <a:pPr lvl="0"/>
            <a:fld id="{94A025E2-78D5-47E6-8A71-11D4165EF619}" type="slidenum">
              <a:t>‹Nº›</a:t>
            </a:fld>
            <a:endParaRPr lang="en-US"/>
          </a:p>
        </p:txBody>
      </p:sp>
    </p:spTree>
    <p:extLst>
      <p:ext uri="{BB962C8B-B14F-4D97-AF65-F5344CB8AC3E}">
        <p14:creationId xmlns:p14="http://schemas.microsoft.com/office/powerpoint/2010/main" val="3227327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D4D7B-9C26-56C0-3DA0-F6E297506CB5}"/>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B52E8EA3-2AD5-806C-36ED-F1F4E9ACDB39}"/>
              </a:ext>
            </a:extLst>
          </p:cNvPr>
          <p:cNvSpPr txBox="1">
            <a:spLocks noGrp="1"/>
          </p:cNvSpPr>
          <p:nvPr>
            <p:ph type="dt" sz="half" idx="7"/>
          </p:nvPr>
        </p:nvSpPr>
        <p:spPr/>
        <p:txBody>
          <a:bodyPr/>
          <a:lstStyle>
            <a:lvl1pPr>
              <a:defRPr/>
            </a:lvl1pPr>
          </a:lstStyle>
          <a:p>
            <a:pPr lvl="0"/>
            <a:fld id="{62271693-A611-4F28-9EEC-0629B9B66C96}" type="datetime1">
              <a:rPr lang="en-US"/>
              <a:pPr lvl="0"/>
              <a:t>6/14/2022</a:t>
            </a:fld>
            <a:endParaRPr lang="en-US"/>
          </a:p>
        </p:txBody>
      </p:sp>
      <p:sp>
        <p:nvSpPr>
          <p:cNvPr id="4" name="Footer Placeholder 3">
            <a:extLst>
              <a:ext uri="{FF2B5EF4-FFF2-40B4-BE49-F238E27FC236}">
                <a16:creationId xmlns:a16="http://schemas.microsoft.com/office/drawing/2014/main" id="{7E1F9AF3-7CC2-CDB7-063C-5883F1CDA704}"/>
              </a:ext>
            </a:extLst>
          </p:cNvPr>
          <p:cNvSpPr txBox="1">
            <a:spLocks noGrp="1"/>
          </p:cNvSpPr>
          <p:nvPr>
            <p:ph type="ftr" sz="quarter" idx="9"/>
          </p:nvPr>
        </p:nvSpPr>
        <p:spPr/>
        <p:txBody>
          <a:bodyPr/>
          <a:lstStyle>
            <a:lvl1pPr>
              <a:defRPr/>
            </a:lvl1pPr>
          </a:lstStyle>
          <a:p>
            <a:pPr lvl="0"/>
            <a:r>
              <a:rPr lang="es-ES"/>
              <a:t>TELEGRAM BOT - Gestión de aforo</a:t>
            </a:r>
            <a:endParaRPr lang="en-US"/>
          </a:p>
        </p:txBody>
      </p:sp>
      <p:sp>
        <p:nvSpPr>
          <p:cNvPr id="5" name="Slide Number Placeholder 4">
            <a:extLst>
              <a:ext uri="{FF2B5EF4-FFF2-40B4-BE49-F238E27FC236}">
                <a16:creationId xmlns:a16="http://schemas.microsoft.com/office/drawing/2014/main" id="{93EDF695-9791-3CF9-7444-50AA5053AE93}"/>
              </a:ext>
            </a:extLst>
          </p:cNvPr>
          <p:cNvSpPr txBox="1">
            <a:spLocks noGrp="1"/>
          </p:cNvSpPr>
          <p:nvPr>
            <p:ph type="sldNum" sz="quarter" idx="8"/>
          </p:nvPr>
        </p:nvSpPr>
        <p:spPr/>
        <p:txBody>
          <a:bodyPr/>
          <a:lstStyle>
            <a:lvl1pPr>
              <a:defRPr/>
            </a:lvl1pPr>
          </a:lstStyle>
          <a:p>
            <a:pPr lvl="0"/>
            <a:fld id="{0FAAFF7B-BD4C-4A5C-857B-ABCA232DE1D7}" type="slidenum">
              <a:t>‹Nº›</a:t>
            </a:fld>
            <a:endParaRPr lang="en-US"/>
          </a:p>
        </p:txBody>
      </p:sp>
    </p:spTree>
    <p:extLst>
      <p:ext uri="{BB962C8B-B14F-4D97-AF65-F5344CB8AC3E}">
        <p14:creationId xmlns:p14="http://schemas.microsoft.com/office/powerpoint/2010/main" val="84139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A7044D-B70D-079A-1D7C-F95800C79701}"/>
              </a:ext>
            </a:extLst>
          </p:cNvPr>
          <p:cNvSpPr txBox="1">
            <a:spLocks noGrp="1"/>
          </p:cNvSpPr>
          <p:nvPr>
            <p:ph type="dt" sz="half" idx="7"/>
          </p:nvPr>
        </p:nvSpPr>
        <p:spPr/>
        <p:txBody>
          <a:bodyPr/>
          <a:lstStyle>
            <a:lvl1pPr>
              <a:defRPr/>
            </a:lvl1pPr>
          </a:lstStyle>
          <a:p>
            <a:pPr lvl="0"/>
            <a:fld id="{A0FF4150-3ED1-4CEF-AA37-7F619E9749A1}" type="datetime1">
              <a:rPr lang="en-US"/>
              <a:pPr lvl="0"/>
              <a:t>6/14/2022</a:t>
            </a:fld>
            <a:endParaRPr lang="en-US"/>
          </a:p>
        </p:txBody>
      </p:sp>
      <p:sp>
        <p:nvSpPr>
          <p:cNvPr id="3" name="Footer Placeholder 2">
            <a:extLst>
              <a:ext uri="{FF2B5EF4-FFF2-40B4-BE49-F238E27FC236}">
                <a16:creationId xmlns:a16="http://schemas.microsoft.com/office/drawing/2014/main" id="{38A29230-D6C5-F18D-872B-4F033EE3572C}"/>
              </a:ext>
            </a:extLst>
          </p:cNvPr>
          <p:cNvSpPr txBox="1">
            <a:spLocks noGrp="1"/>
          </p:cNvSpPr>
          <p:nvPr>
            <p:ph type="ftr" sz="quarter" idx="9"/>
          </p:nvPr>
        </p:nvSpPr>
        <p:spPr/>
        <p:txBody>
          <a:bodyPr/>
          <a:lstStyle>
            <a:lvl1pPr>
              <a:defRPr/>
            </a:lvl1pPr>
          </a:lstStyle>
          <a:p>
            <a:pPr lvl="0"/>
            <a:r>
              <a:rPr lang="es-ES"/>
              <a:t>TELEGRAM BOT - Gestión de aforo</a:t>
            </a:r>
            <a:endParaRPr lang="en-US"/>
          </a:p>
        </p:txBody>
      </p:sp>
      <p:sp>
        <p:nvSpPr>
          <p:cNvPr id="4" name="Slide Number Placeholder 3">
            <a:extLst>
              <a:ext uri="{FF2B5EF4-FFF2-40B4-BE49-F238E27FC236}">
                <a16:creationId xmlns:a16="http://schemas.microsoft.com/office/drawing/2014/main" id="{475C0679-96EB-2AB7-A240-63CDFDCC8FEE}"/>
              </a:ext>
            </a:extLst>
          </p:cNvPr>
          <p:cNvSpPr txBox="1">
            <a:spLocks noGrp="1"/>
          </p:cNvSpPr>
          <p:nvPr>
            <p:ph type="sldNum" sz="quarter" idx="8"/>
          </p:nvPr>
        </p:nvSpPr>
        <p:spPr/>
        <p:txBody>
          <a:bodyPr/>
          <a:lstStyle>
            <a:lvl1pPr>
              <a:defRPr/>
            </a:lvl1pPr>
          </a:lstStyle>
          <a:p>
            <a:pPr lvl="0"/>
            <a:fld id="{7FC8026F-F4F3-41DD-ACBF-2A434FAC8707}" type="slidenum">
              <a:t>‹Nº›</a:t>
            </a:fld>
            <a:endParaRPr lang="en-US"/>
          </a:p>
        </p:txBody>
      </p:sp>
    </p:spTree>
    <p:extLst>
      <p:ext uri="{BB962C8B-B14F-4D97-AF65-F5344CB8AC3E}">
        <p14:creationId xmlns:p14="http://schemas.microsoft.com/office/powerpoint/2010/main" val="255965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1D7C5-B5B8-176E-2DC2-221739343962}"/>
              </a:ext>
            </a:extLst>
          </p:cNvPr>
          <p:cNvSpPr txBox="1">
            <a:spLocks noGrp="1"/>
          </p:cNvSpPr>
          <p:nvPr>
            <p:ph type="title"/>
          </p:nvPr>
        </p:nvSpPr>
        <p:spPr>
          <a:xfrm>
            <a:off x="678429" y="781665"/>
            <a:ext cx="4093595" cy="1223448"/>
          </a:xfrm>
        </p:spPr>
        <p:txBody>
          <a:bodyPr anchor="b"/>
          <a:lstStyle>
            <a:lvl1pPr>
              <a:defRPr sz="3200"/>
            </a:lvl1pPr>
          </a:lstStyle>
          <a:p>
            <a:pPr lvl="0"/>
            <a:r>
              <a:rPr lang="en-US"/>
              <a:t>Click to edit Master title style</a:t>
            </a:r>
          </a:p>
        </p:txBody>
      </p:sp>
      <p:sp>
        <p:nvSpPr>
          <p:cNvPr id="3" name="Content Placeholder 2">
            <a:extLst>
              <a:ext uri="{FF2B5EF4-FFF2-40B4-BE49-F238E27FC236}">
                <a16:creationId xmlns:a16="http://schemas.microsoft.com/office/drawing/2014/main" id="{F096E386-9D47-ADE2-1285-72A6247DFF95}"/>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E3E030-99C1-E87A-C1F3-C18C844A3BBB}"/>
              </a:ext>
            </a:extLst>
          </p:cNvPr>
          <p:cNvSpPr txBox="1">
            <a:spLocks noGrp="1"/>
          </p:cNvSpPr>
          <p:nvPr>
            <p:ph type="body" idx="2"/>
          </p:nvPr>
        </p:nvSpPr>
        <p:spPr>
          <a:xfrm>
            <a:off x="688259" y="2315498"/>
            <a:ext cx="4093595" cy="3553495"/>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89FDCC6D-633E-8217-0285-0A8833D043E4}"/>
              </a:ext>
            </a:extLst>
          </p:cNvPr>
          <p:cNvSpPr txBox="1">
            <a:spLocks noGrp="1"/>
          </p:cNvSpPr>
          <p:nvPr>
            <p:ph type="dt" sz="half" idx="7"/>
          </p:nvPr>
        </p:nvSpPr>
        <p:spPr/>
        <p:txBody>
          <a:bodyPr/>
          <a:lstStyle>
            <a:lvl1pPr>
              <a:defRPr/>
            </a:lvl1pPr>
          </a:lstStyle>
          <a:p>
            <a:pPr lvl="0"/>
            <a:fld id="{3476A79F-93FF-4562-9B9E-C9CA622A850F}" type="datetime1">
              <a:rPr lang="en-US"/>
              <a:pPr lvl="0"/>
              <a:t>6/14/2022</a:t>
            </a:fld>
            <a:endParaRPr lang="en-US"/>
          </a:p>
        </p:txBody>
      </p:sp>
      <p:sp>
        <p:nvSpPr>
          <p:cNvPr id="6" name="Footer Placeholder 5">
            <a:extLst>
              <a:ext uri="{FF2B5EF4-FFF2-40B4-BE49-F238E27FC236}">
                <a16:creationId xmlns:a16="http://schemas.microsoft.com/office/drawing/2014/main" id="{CA2A3075-EB04-DD17-6810-3F18FC4FA5AF}"/>
              </a:ext>
            </a:extLst>
          </p:cNvPr>
          <p:cNvSpPr txBox="1">
            <a:spLocks noGrp="1"/>
          </p:cNvSpPr>
          <p:nvPr>
            <p:ph type="ftr" sz="quarter" idx="9"/>
          </p:nvPr>
        </p:nvSpPr>
        <p:spPr/>
        <p:txBody>
          <a:bodyPr/>
          <a:lstStyle>
            <a:lvl1pPr>
              <a:defRPr/>
            </a:lvl1pPr>
          </a:lstStyle>
          <a:p>
            <a:pPr lvl="0"/>
            <a:r>
              <a:rPr lang="es-ES"/>
              <a:t>TELEGRAM BOT - Gestión de aforo</a:t>
            </a:r>
            <a:endParaRPr lang="en-US"/>
          </a:p>
        </p:txBody>
      </p:sp>
      <p:sp>
        <p:nvSpPr>
          <p:cNvPr id="7" name="Slide Number Placeholder 6">
            <a:extLst>
              <a:ext uri="{FF2B5EF4-FFF2-40B4-BE49-F238E27FC236}">
                <a16:creationId xmlns:a16="http://schemas.microsoft.com/office/drawing/2014/main" id="{80AB1CEF-D2B2-598C-2D22-84D8DC8D6E1F}"/>
              </a:ext>
            </a:extLst>
          </p:cNvPr>
          <p:cNvSpPr txBox="1">
            <a:spLocks noGrp="1"/>
          </p:cNvSpPr>
          <p:nvPr>
            <p:ph type="sldNum" sz="quarter" idx="8"/>
          </p:nvPr>
        </p:nvSpPr>
        <p:spPr/>
        <p:txBody>
          <a:bodyPr/>
          <a:lstStyle>
            <a:lvl1pPr>
              <a:defRPr/>
            </a:lvl1pPr>
          </a:lstStyle>
          <a:p>
            <a:pPr lvl="0"/>
            <a:fld id="{B80A5236-9CE3-4DB6-8E0C-5EE1B57E9327}" type="slidenum">
              <a:t>‹Nº›</a:t>
            </a:fld>
            <a:endParaRPr lang="en-US"/>
          </a:p>
        </p:txBody>
      </p:sp>
    </p:spTree>
    <p:extLst>
      <p:ext uri="{BB962C8B-B14F-4D97-AF65-F5344CB8AC3E}">
        <p14:creationId xmlns:p14="http://schemas.microsoft.com/office/powerpoint/2010/main" val="2391893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27270-6BE9-1BB2-5D49-D417BDD2A956}"/>
              </a:ext>
            </a:extLst>
          </p:cNvPr>
          <p:cNvSpPr txBox="1">
            <a:spLocks noGrp="1"/>
          </p:cNvSpPr>
          <p:nvPr>
            <p:ph type="title"/>
          </p:nvPr>
        </p:nvSpPr>
        <p:spPr>
          <a:xfrm>
            <a:off x="683340" y="1066803"/>
            <a:ext cx="4103434" cy="1317522"/>
          </a:xfrm>
        </p:spPr>
        <p:txBody>
          <a:bodyPr anchor="b"/>
          <a:lstStyle>
            <a:lvl1pPr>
              <a:defRPr sz="3200"/>
            </a:lvl1pPr>
          </a:lstStyle>
          <a:p>
            <a:pPr lvl="0"/>
            <a:r>
              <a:rPr lang="en-US"/>
              <a:t>Click to edit Master title style</a:t>
            </a:r>
          </a:p>
        </p:txBody>
      </p:sp>
      <p:sp>
        <p:nvSpPr>
          <p:cNvPr id="3" name="Picture Placeholder 2">
            <a:extLst>
              <a:ext uri="{FF2B5EF4-FFF2-40B4-BE49-F238E27FC236}">
                <a16:creationId xmlns:a16="http://schemas.microsoft.com/office/drawing/2014/main" id="{854001B3-7F8E-D7E1-6A90-30DA4F5CC83E}"/>
              </a:ext>
            </a:extLst>
          </p:cNvPr>
          <p:cNvSpPr txBox="1">
            <a:spLocks noGrp="1"/>
          </p:cNvSpPr>
          <p:nvPr>
            <p:ph type="pic" idx="1"/>
          </p:nvPr>
        </p:nvSpPr>
        <p:spPr>
          <a:xfrm>
            <a:off x="5183184" y="1066803"/>
            <a:ext cx="6172200" cy="4794254"/>
          </a:xfrm>
        </p:spPr>
        <p:txBody>
          <a:bodyPr/>
          <a:lstStyle>
            <a:lvl1pPr marL="0" indent="0">
              <a:buNone/>
              <a:defRPr sz="3200"/>
            </a:lvl1pPr>
          </a:lstStyle>
          <a:p>
            <a:pPr lvl="0"/>
            <a:endParaRPr lang="en-US"/>
          </a:p>
        </p:txBody>
      </p:sp>
      <p:sp>
        <p:nvSpPr>
          <p:cNvPr id="4" name="Text Placeholder 3">
            <a:extLst>
              <a:ext uri="{FF2B5EF4-FFF2-40B4-BE49-F238E27FC236}">
                <a16:creationId xmlns:a16="http://schemas.microsoft.com/office/drawing/2014/main" id="{1B722049-6E1B-6893-0978-353A1028BC48}"/>
              </a:ext>
            </a:extLst>
          </p:cNvPr>
          <p:cNvSpPr txBox="1">
            <a:spLocks noGrp="1"/>
          </p:cNvSpPr>
          <p:nvPr>
            <p:ph type="body" idx="2"/>
          </p:nvPr>
        </p:nvSpPr>
        <p:spPr>
          <a:xfrm>
            <a:off x="683340" y="2552703"/>
            <a:ext cx="4103434" cy="3316291"/>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9BCE5103-B6AC-EE2B-A1E2-DB839FA89740}"/>
              </a:ext>
            </a:extLst>
          </p:cNvPr>
          <p:cNvSpPr txBox="1">
            <a:spLocks noGrp="1"/>
          </p:cNvSpPr>
          <p:nvPr>
            <p:ph type="dt" sz="half" idx="7"/>
          </p:nvPr>
        </p:nvSpPr>
        <p:spPr/>
        <p:txBody>
          <a:bodyPr/>
          <a:lstStyle>
            <a:lvl1pPr>
              <a:defRPr/>
            </a:lvl1pPr>
          </a:lstStyle>
          <a:p>
            <a:pPr lvl="0"/>
            <a:fld id="{1C84B350-3A7D-4C16-8C84-A05A0554F810}" type="datetime1">
              <a:rPr lang="en-US"/>
              <a:pPr lvl="0"/>
              <a:t>6/14/2022</a:t>
            </a:fld>
            <a:endParaRPr lang="en-US"/>
          </a:p>
        </p:txBody>
      </p:sp>
      <p:sp>
        <p:nvSpPr>
          <p:cNvPr id="6" name="Footer Placeholder 5">
            <a:extLst>
              <a:ext uri="{FF2B5EF4-FFF2-40B4-BE49-F238E27FC236}">
                <a16:creationId xmlns:a16="http://schemas.microsoft.com/office/drawing/2014/main" id="{FD543E19-D376-712D-5022-CC33ABAFF8E2}"/>
              </a:ext>
            </a:extLst>
          </p:cNvPr>
          <p:cNvSpPr txBox="1">
            <a:spLocks noGrp="1"/>
          </p:cNvSpPr>
          <p:nvPr>
            <p:ph type="ftr" sz="quarter" idx="9"/>
          </p:nvPr>
        </p:nvSpPr>
        <p:spPr/>
        <p:txBody>
          <a:bodyPr/>
          <a:lstStyle>
            <a:lvl1pPr>
              <a:defRPr/>
            </a:lvl1pPr>
          </a:lstStyle>
          <a:p>
            <a:pPr lvl="0"/>
            <a:r>
              <a:rPr lang="es-ES"/>
              <a:t>TELEGRAM BOT - Gestión de aforo</a:t>
            </a:r>
            <a:endParaRPr lang="en-US"/>
          </a:p>
        </p:txBody>
      </p:sp>
      <p:sp>
        <p:nvSpPr>
          <p:cNvPr id="7" name="Slide Number Placeholder 6">
            <a:extLst>
              <a:ext uri="{FF2B5EF4-FFF2-40B4-BE49-F238E27FC236}">
                <a16:creationId xmlns:a16="http://schemas.microsoft.com/office/drawing/2014/main" id="{B1EB9721-E531-D601-C202-175962B67815}"/>
              </a:ext>
            </a:extLst>
          </p:cNvPr>
          <p:cNvSpPr txBox="1">
            <a:spLocks noGrp="1"/>
          </p:cNvSpPr>
          <p:nvPr>
            <p:ph type="sldNum" sz="quarter" idx="8"/>
          </p:nvPr>
        </p:nvSpPr>
        <p:spPr/>
        <p:txBody>
          <a:bodyPr/>
          <a:lstStyle>
            <a:lvl1pPr>
              <a:defRPr/>
            </a:lvl1pPr>
          </a:lstStyle>
          <a:p>
            <a:pPr lvl="0"/>
            <a:fld id="{EBDE8EE6-4F84-43B2-BFCE-A64CAE07C888}" type="slidenum">
              <a:t>‹Nº›</a:t>
            </a:fld>
            <a:endParaRPr lang="en-US"/>
          </a:p>
        </p:txBody>
      </p:sp>
    </p:spTree>
    <p:extLst>
      <p:ext uri="{BB962C8B-B14F-4D97-AF65-F5344CB8AC3E}">
        <p14:creationId xmlns:p14="http://schemas.microsoft.com/office/powerpoint/2010/main" val="4072534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BEB87C-DE0B-CB62-2B80-EE7DB5874EE3}"/>
              </a:ext>
            </a:extLst>
          </p:cNvPr>
          <p:cNvSpPr txBox="1">
            <a:spLocks noGrp="1"/>
          </p:cNvSpPr>
          <p:nvPr>
            <p:ph type="title"/>
          </p:nvPr>
        </p:nvSpPr>
        <p:spPr>
          <a:xfrm>
            <a:off x="700631" y="922099"/>
            <a:ext cx="10691265" cy="1371033"/>
          </a:xfrm>
          <a:prstGeom prst="rect">
            <a:avLst/>
          </a:prstGeom>
          <a:noFill/>
          <a:ln>
            <a:noFill/>
          </a:ln>
        </p:spPr>
        <p:txBody>
          <a:bodyPr vert="horz" wrap="square" lIns="91440" tIns="45720" rIns="91440" bIns="45720" anchor="t" anchorCtr="0" compatLnSpc="1">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CD91E404-8D98-6E54-5856-C0B848C145FF}"/>
              </a:ext>
            </a:extLst>
          </p:cNvPr>
          <p:cNvSpPr txBox="1">
            <a:spLocks noGrp="1"/>
          </p:cNvSpPr>
          <p:nvPr>
            <p:ph type="body" idx="1"/>
          </p:nvPr>
        </p:nvSpPr>
        <p:spPr>
          <a:xfrm>
            <a:off x="700631" y="2293123"/>
            <a:ext cx="10691265" cy="3636084"/>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71B5D-F998-9D16-C6D4-A42A11C277E9}"/>
              </a:ext>
            </a:extLst>
          </p:cNvPr>
          <p:cNvSpPr txBox="1">
            <a:spLocks noGrp="1"/>
          </p:cNvSpPr>
          <p:nvPr>
            <p:ph type="dt" sz="half" idx="2"/>
          </p:nvPr>
        </p:nvSpPr>
        <p:spPr>
          <a:xfrm>
            <a:off x="8369448" y="6356351"/>
            <a:ext cx="2592598"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050" b="0" i="0" u="none" strike="noStrike" kern="1200" cap="none" spc="0" baseline="0">
                <a:solidFill>
                  <a:srgbClr val="000000"/>
                </a:solidFill>
                <a:uFillTx/>
                <a:latin typeface="Univers Condensed"/>
              </a:defRPr>
            </a:lvl1pPr>
          </a:lstStyle>
          <a:p>
            <a:pPr lvl="0"/>
            <a:fld id="{2BCB82B2-16DE-4ED6-8D1B-4CAA9AB98B96}" type="datetime1">
              <a:rPr lang="en-US"/>
              <a:pPr lvl="0"/>
              <a:t>6/14/2022</a:t>
            </a:fld>
            <a:endParaRPr lang="en-US"/>
          </a:p>
        </p:txBody>
      </p:sp>
      <p:sp>
        <p:nvSpPr>
          <p:cNvPr id="5" name="Footer Placeholder 4">
            <a:extLst>
              <a:ext uri="{FF2B5EF4-FFF2-40B4-BE49-F238E27FC236}">
                <a16:creationId xmlns:a16="http://schemas.microsoft.com/office/drawing/2014/main" id="{41C8637E-3D56-5AC6-F58B-D88FE2DF33FB}"/>
              </a:ext>
            </a:extLst>
          </p:cNvPr>
          <p:cNvSpPr txBox="1">
            <a:spLocks noGrp="1"/>
          </p:cNvSpPr>
          <p:nvPr>
            <p:ph type="ftr" sz="quarter" idx="3"/>
          </p:nvPr>
        </p:nvSpPr>
        <p:spPr>
          <a:xfrm>
            <a:off x="715380" y="6356351"/>
            <a:ext cx="453973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s-ES" sz="1050" b="0" i="0" u="none" strike="noStrike" kern="1200" cap="none" spc="0" baseline="0">
                <a:solidFill>
                  <a:srgbClr val="000000"/>
                </a:solidFill>
                <a:uFillTx/>
                <a:latin typeface="Univers Condensed"/>
              </a:defRPr>
            </a:lvl1pPr>
          </a:lstStyle>
          <a:p>
            <a:pPr lvl="0"/>
            <a:r>
              <a:rPr lang="es-ES"/>
              <a:t>TELEGRAM BOT - Gestión de aforo</a:t>
            </a:r>
            <a:endParaRPr lang="en-US"/>
          </a:p>
        </p:txBody>
      </p:sp>
      <p:sp>
        <p:nvSpPr>
          <p:cNvPr id="6" name="Slide Number Placeholder 5">
            <a:extLst>
              <a:ext uri="{FF2B5EF4-FFF2-40B4-BE49-F238E27FC236}">
                <a16:creationId xmlns:a16="http://schemas.microsoft.com/office/drawing/2014/main" id="{9DE06129-A6AC-4DF5-E5EA-A9923687665F}"/>
              </a:ext>
            </a:extLst>
          </p:cNvPr>
          <p:cNvSpPr txBox="1">
            <a:spLocks noGrp="1"/>
          </p:cNvSpPr>
          <p:nvPr>
            <p:ph type="sldNum" sz="quarter" idx="4"/>
          </p:nvPr>
        </p:nvSpPr>
        <p:spPr>
          <a:xfrm>
            <a:off x="10919014" y="6356351"/>
            <a:ext cx="672358"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800" b="0" i="0" u="none" strike="noStrike" kern="1200" cap="none" spc="0" baseline="0">
                <a:solidFill>
                  <a:srgbClr val="000000"/>
                </a:solidFill>
                <a:uFillTx/>
                <a:latin typeface="Calisto MT"/>
              </a:defRPr>
            </a:lvl1pPr>
          </a:lstStyle>
          <a:p>
            <a:pPr lvl="0"/>
            <a:fld id="{117CBA78-459A-407B-83F9-16A7C7320210}" type="slidenum">
              <a:t>‹Nº›</a:t>
            </a:fld>
            <a:endParaRPr lang="en-US"/>
          </a:p>
        </p:txBody>
      </p:sp>
      <p:cxnSp>
        <p:nvCxnSpPr>
          <p:cNvPr id="7" name="Straight Connector 6">
            <a:extLst>
              <a:ext uri="{FF2B5EF4-FFF2-40B4-BE49-F238E27FC236}">
                <a16:creationId xmlns:a16="http://schemas.microsoft.com/office/drawing/2014/main" id="{296743EC-9358-CAA3-4E03-F09E9E066238}"/>
              </a:ext>
            </a:extLst>
          </p:cNvPr>
          <p:cNvCxnSpPr/>
          <p:nvPr/>
        </p:nvCxnSpPr>
        <p:spPr>
          <a:xfrm>
            <a:off x="800100" y="723903"/>
            <a:ext cx="10591796" cy="0"/>
          </a:xfrm>
          <a:prstGeom prst="straightConnector1">
            <a:avLst/>
          </a:prstGeom>
          <a:noFill/>
          <a:ln w="44448" cap="flat">
            <a:solidFill>
              <a:srgbClr val="000000"/>
            </a:solidFill>
            <a:prstDash val="solid"/>
            <a:miter/>
          </a:ln>
        </p:spPr>
      </p:cxnSp>
      <p:cxnSp>
        <p:nvCxnSpPr>
          <p:cNvPr id="8" name="Straight Connector 7">
            <a:extLst>
              <a:ext uri="{FF2B5EF4-FFF2-40B4-BE49-F238E27FC236}">
                <a16:creationId xmlns:a16="http://schemas.microsoft.com/office/drawing/2014/main" id="{2CC9BD92-6ED1-1502-EA3D-F41F0B6A7DF4}"/>
              </a:ext>
            </a:extLst>
          </p:cNvPr>
          <p:cNvCxnSpPr/>
          <p:nvPr/>
        </p:nvCxnSpPr>
        <p:spPr>
          <a:xfrm>
            <a:off x="800100" y="6142783"/>
            <a:ext cx="10591796" cy="0"/>
          </a:xfrm>
          <a:prstGeom prst="straightConnector1">
            <a:avLst/>
          </a:prstGeom>
          <a:noFill/>
          <a:ln w="12701" cap="flat">
            <a:solidFill>
              <a:srgbClr val="000000"/>
            </a:solidFill>
            <a:prstDash val="solid"/>
            <a:miter/>
          </a:ln>
        </p:spPr>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100000"/>
        </a:lnSpc>
        <a:spcBef>
          <a:spcPts val="0"/>
        </a:spcBef>
        <a:spcAft>
          <a:spcPts val="0"/>
        </a:spcAft>
        <a:buNone/>
        <a:tabLst/>
        <a:defRPr lang="en-US" sz="4000" b="0" i="0" u="none" strike="noStrike" kern="1200" cap="all" spc="30" baseline="0">
          <a:solidFill>
            <a:srgbClr val="000000"/>
          </a:solidFill>
          <a:uFillTx/>
          <a:latin typeface="Univers Condensed"/>
        </a:defRPr>
      </a:lvl1pPr>
    </p:titleStyle>
    <p:bodyStyle>
      <a:lvl1pPr marL="228600" marR="0" lvl="0" indent="-228600" algn="l" defTabSz="914400" rtl="0" fontAlgn="auto" hangingPunct="1">
        <a:lnSpc>
          <a:spcPct val="120000"/>
        </a:lnSpc>
        <a:spcBef>
          <a:spcPts val="1000"/>
        </a:spcBef>
        <a:spcAft>
          <a:spcPts val="0"/>
        </a:spcAft>
        <a:buSzPct val="100000"/>
        <a:buFont typeface="Arial" pitchFamily="34"/>
        <a:buChar char="•"/>
        <a:tabLst/>
        <a:defRPr lang="en-US" sz="2000" b="0" i="0" u="none" strike="noStrike" kern="1200" cap="none" spc="0" baseline="0">
          <a:solidFill>
            <a:srgbClr val="000000"/>
          </a:solidFill>
          <a:uFillTx/>
          <a:latin typeface="Calisto MT"/>
        </a:defRPr>
      </a:lvl1pPr>
      <a:lvl2pPr marL="685800" marR="0" lvl="1" indent="-228600" algn="l" defTabSz="914400" rtl="0" fontAlgn="auto" hangingPunct="1">
        <a:lnSpc>
          <a:spcPct val="12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sto MT"/>
        </a:defRPr>
      </a:lvl2pPr>
      <a:lvl3pPr marL="1143000" marR="0" lvl="2" indent="-228600" algn="l" defTabSz="914400" rtl="0" fontAlgn="auto" hangingPunct="1">
        <a:lnSpc>
          <a:spcPct val="120000"/>
        </a:lnSpc>
        <a:spcBef>
          <a:spcPts val="500"/>
        </a:spcBef>
        <a:spcAft>
          <a:spcPts val="0"/>
        </a:spcAft>
        <a:buSzPct val="100000"/>
        <a:buFont typeface="Arial" pitchFamily="34"/>
        <a:buChar char="•"/>
        <a:tabLst/>
        <a:defRPr lang="en-US" sz="1600" b="0" i="0" u="none" strike="noStrike" kern="1200" cap="none" spc="0" baseline="0">
          <a:solidFill>
            <a:srgbClr val="000000"/>
          </a:solidFill>
          <a:uFillTx/>
          <a:latin typeface="Calisto MT"/>
        </a:defRPr>
      </a:lvl3pPr>
      <a:lvl4pPr marL="1600200" marR="0" lvl="3" indent="-228600" algn="l" defTabSz="914400" rtl="0" fontAlgn="auto" hangingPunct="1">
        <a:lnSpc>
          <a:spcPct val="120000"/>
        </a:lnSpc>
        <a:spcBef>
          <a:spcPts val="500"/>
        </a:spcBef>
        <a:spcAft>
          <a:spcPts val="0"/>
        </a:spcAft>
        <a:buSzPct val="100000"/>
        <a:buFont typeface="Arial" pitchFamily="34"/>
        <a:buChar char="•"/>
        <a:tabLst/>
        <a:defRPr lang="en-US" sz="1400" b="0" i="0" u="none" strike="noStrike" kern="1200" cap="none" spc="0" baseline="0">
          <a:solidFill>
            <a:srgbClr val="000000"/>
          </a:solidFill>
          <a:uFillTx/>
          <a:latin typeface="Calisto MT"/>
        </a:defRPr>
      </a:lvl4pPr>
      <a:lvl5pPr marL="2057400" marR="0" lvl="4" indent="-228600" algn="l" defTabSz="914400" rtl="0" fontAlgn="auto" hangingPunct="1">
        <a:lnSpc>
          <a:spcPct val="120000"/>
        </a:lnSpc>
        <a:spcBef>
          <a:spcPts val="500"/>
        </a:spcBef>
        <a:spcAft>
          <a:spcPts val="0"/>
        </a:spcAft>
        <a:buSzPct val="100000"/>
        <a:buFont typeface="Arial" pitchFamily="34"/>
        <a:buChar char="•"/>
        <a:tabLst/>
        <a:defRPr lang="en-US" sz="1400" b="0" i="0" u="none" strike="noStrike" kern="1200" cap="none" spc="0" baseline="0">
          <a:solidFill>
            <a:srgbClr val="000000"/>
          </a:solidFill>
          <a:uFillTx/>
          <a:latin typeface="Calisto M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22.sv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github.com/JuanJose7/ChatBot" TargetMode="External"/><Relationship Id="rId5" Type="http://schemas.openxmlformats.org/officeDocument/2006/relationships/image" Target="../media/image4.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FFFFFF"/>
        </a:solidFill>
        <a:effectLst/>
      </p:bgPr>
    </p:bg>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84FE13D5-2776-1347-4F3E-6E7797AC2B2F}"/>
              </a:ext>
            </a:extLst>
          </p:cNvPr>
          <p:cNvSpPr>
            <a:spLocks noMove="1" noResize="1"/>
          </p:cNvSpPr>
          <p:nvPr/>
        </p:nvSpPr>
        <p:spPr>
          <a:xfrm>
            <a:off x="0" y="0"/>
            <a:ext cx="12191996"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sto MT"/>
            </a:endParaRPr>
          </a:p>
        </p:txBody>
      </p:sp>
      <p:sp>
        <p:nvSpPr>
          <p:cNvPr id="3" name="Título 1">
            <a:extLst>
              <a:ext uri="{FF2B5EF4-FFF2-40B4-BE49-F238E27FC236}">
                <a16:creationId xmlns:a16="http://schemas.microsoft.com/office/drawing/2014/main" id="{FE7FE3C2-3BEF-BEE8-BF41-2E14984C99F3}"/>
              </a:ext>
            </a:extLst>
          </p:cNvPr>
          <p:cNvSpPr txBox="1">
            <a:spLocks noGrp="1"/>
          </p:cNvSpPr>
          <p:nvPr>
            <p:ph type="ctrTitle"/>
          </p:nvPr>
        </p:nvSpPr>
        <p:spPr>
          <a:xfrm>
            <a:off x="5621676" y="1048917"/>
            <a:ext cx="5825450" cy="1079504"/>
          </a:xfrm>
        </p:spPr>
        <p:txBody>
          <a:bodyPr>
            <a:normAutofit fontScale="90000"/>
          </a:bodyPr>
          <a:lstStyle/>
          <a:p>
            <a:pPr lvl="0"/>
            <a:r>
              <a:rPr lang="es-ES" sz="4000"/>
              <a:t>Telegram Bot</a:t>
            </a:r>
            <a:br>
              <a:rPr lang="es-ES" sz="4000"/>
            </a:br>
            <a:br>
              <a:rPr lang="es-ES" sz="4000"/>
            </a:br>
            <a:endParaRPr lang="es-ES" sz="4000"/>
          </a:p>
        </p:txBody>
      </p:sp>
      <p:sp>
        <p:nvSpPr>
          <p:cNvPr id="4" name="Subtítulo 2">
            <a:extLst>
              <a:ext uri="{FF2B5EF4-FFF2-40B4-BE49-F238E27FC236}">
                <a16:creationId xmlns:a16="http://schemas.microsoft.com/office/drawing/2014/main" id="{2274D0BC-D792-A05B-8CC2-DA329A89C190}"/>
              </a:ext>
            </a:extLst>
          </p:cNvPr>
          <p:cNvSpPr txBox="1">
            <a:spLocks noGrp="1"/>
          </p:cNvSpPr>
          <p:nvPr>
            <p:ph type="subTitle" idx="1"/>
          </p:nvPr>
        </p:nvSpPr>
        <p:spPr>
          <a:xfrm>
            <a:off x="5621676" y="1518187"/>
            <a:ext cx="5322009" cy="1005657"/>
          </a:xfrm>
        </p:spPr>
        <p:txBody>
          <a:bodyPr/>
          <a:lstStyle/>
          <a:p>
            <a:pPr lvl="0"/>
            <a:r>
              <a:rPr lang="es-ES" sz="2400">
                <a:latin typeface="Arial" pitchFamily="34"/>
                <a:cs typeface="Arial" pitchFamily="34"/>
              </a:rPr>
              <a:t>La gestión de aforo de espacios</a:t>
            </a:r>
          </a:p>
        </p:txBody>
      </p:sp>
      <p:pic>
        <p:nvPicPr>
          <p:cNvPr id="5" name="Picture 3" descr="Líneas conectadas formando un fondo de polígonos">
            <a:extLst>
              <a:ext uri="{FF2B5EF4-FFF2-40B4-BE49-F238E27FC236}">
                <a16:creationId xmlns:a16="http://schemas.microsoft.com/office/drawing/2014/main" id="{190B0566-0BAA-5B1A-0086-A5049F1A0543}"/>
              </a:ext>
            </a:extLst>
          </p:cNvPr>
          <p:cNvPicPr>
            <a:picLocks noChangeAspect="1"/>
          </p:cNvPicPr>
          <p:nvPr/>
        </p:nvPicPr>
        <p:blipFill>
          <a:blip r:embed="rId2"/>
          <a:srcRect l="24801" r="27731" b="-1"/>
          <a:stretch>
            <a:fillRect/>
          </a:stretch>
        </p:blipFill>
        <p:spPr>
          <a:xfrm>
            <a:off x="0" y="9"/>
            <a:ext cx="4876796" cy="6857990"/>
          </a:xfrm>
          <a:prstGeom prst="rect">
            <a:avLst/>
          </a:prstGeom>
          <a:noFill/>
          <a:ln cap="flat">
            <a:noFill/>
          </a:ln>
        </p:spPr>
      </p:pic>
      <p:cxnSp>
        <p:nvCxnSpPr>
          <p:cNvPr id="6" name="Straight Connector 10">
            <a:extLst>
              <a:ext uri="{FF2B5EF4-FFF2-40B4-BE49-F238E27FC236}">
                <a16:creationId xmlns:a16="http://schemas.microsoft.com/office/drawing/2014/main" id="{BA442E24-4BDB-5A8F-99EF-5FFDF823C500}"/>
              </a:ext>
            </a:extLst>
          </p:cNvPr>
          <p:cNvCxnSpPr>
            <a:cxnSpLocks noMove="1" noResize="1"/>
          </p:cNvCxnSpPr>
          <p:nvPr/>
        </p:nvCxnSpPr>
        <p:spPr>
          <a:xfrm>
            <a:off x="5723778" y="723903"/>
            <a:ext cx="5706222" cy="0"/>
          </a:xfrm>
          <a:prstGeom prst="straightConnector1">
            <a:avLst/>
          </a:prstGeom>
          <a:noFill/>
          <a:ln w="44448" cap="flat">
            <a:solidFill>
              <a:srgbClr val="000000"/>
            </a:solidFill>
            <a:prstDash val="solid"/>
            <a:miter/>
          </a:ln>
        </p:spPr>
      </p:cxnSp>
      <p:cxnSp>
        <p:nvCxnSpPr>
          <p:cNvPr id="7" name="Straight Connector 12">
            <a:extLst>
              <a:ext uri="{FF2B5EF4-FFF2-40B4-BE49-F238E27FC236}">
                <a16:creationId xmlns:a16="http://schemas.microsoft.com/office/drawing/2014/main" id="{09AE8984-807B-98B6-E8EB-74B1B706D323}"/>
              </a:ext>
            </a:extLst>
          </p:cNvPr>
          <p:cNvCxnSpPr>
            <a:cxnSpLocks noMove="1" noResize="1"/>
          </p:cNvCxnSpPr>
          <p:nvPr/>
        </p:nvCxnSpPr>
        <p:spPr>
          <a:xfrm>
            <a:off x="5723778" y="6134096"/>
            <a:ext cx="5668118" cy="0"/>
          </a:xfrm>
          <a:prstGeom prst="straightConnector1">
            <a:avLst/>
          </a:prstGeom>
          <a:noFill/>
          <a:ln w="12701" cap="flat">
            <a:solidFill>
              <a:srgbClr val="000000"/>
            </a:solidFill>
            <a:prstDash val="solid"/>
            <a:miter/>
          </a:ln>
        </p:spPr>
      </p:cxnSp>
      <p:pic>
        <p:nvPicPr>
          <p:cNvPr id="8" name="Imagen 7">
            <a:extLst>
              <a:ext uri="{FF2B5EF4-FFF2-40B4-BE49-F238E27FC236}">
                <a16:creationId xmlns:a16="http://schemas.microsoft.com/office/drawing/2014/main" id="{494A9F0C-FCA9-67D0-ECAC-8790CB338BE1}"/>
              </a:ext>
            </a:extLst>
          </p:cNvPr>
          <p:cNvPicPr>
            <a:picLocks noChangeAspect="1"/>
          </p:cNvPicPr>
          <p:nvPr/>
        </p:nvPicPr>
        <p:blipFill>
          <a:blip r:embed="rId3"/>
          <a:srcRect/>
          <a:stretch>
            <a:fillRect/>
          </a:stretch>
        </p:blipFill>
        <p:spPr>
          <a:xfrm>
            <a:off x="5686827" y="4900799"/>
            <a:ext cx="1018541" cy="1079504"/>
          </a:xfrm>
          <a:prstGeom prst="rect">
            <a:avLst/>
          </a:prstGeom>
          <a:noFill/>
          <a:ln cap="flat">
            <a:noFill/>
          </a:ln>
        </p:spPr>
      </p:pic>
      <p:pic>
        <p:nvPicPr>
          <p:cNvPr id="9" name="Imagen 9">
            <a:extLst>
              <a:ext uri="{FF2B5EF4-FFF2-40B4-BE49-F238E27FC236}">
                <a16:creationId xmlns:a16="http://schemas.microsoft.com/office/drawing/2014/main" id="{64E70EB2-95F1-6B02-EBA5-08BA4F2D9B33}"/>
              </a:ext>
            </a:extLst>
          </p:cNvPr>
          <p:cNvPicPr>
            <a:picLocks noChangeAspect="1"/>
          </p:cNvPicPr>
          <p:nvPr/>
        </p:nvPicPr>
        <p:blipFill>
          <a:blip r:embed="rId4"/>
          <a:srcRect l="12262" r="10563"/>
          <a:stretch>
            <a:fillRect/>
          </a:stretch>
        </p:blipFill>
        <p:spPr>
          <a:xfrm>
            <a:off x="7006132" y="5004209"/>
            <a:ext cx="1018541" cy="1079504"/>
          </a:xfrm>
          <a:prstGeom prst="rect">
            <a:avLst/>
          </a:prstGeom>
          <a:noFill/>
          <a:ln cap="flat">
            <a:noFill/>
          </a:ln>
        </p:spPr>
      </p:pic>
      <p:pic>
        <p:nvPicPr>
          <p:cNvPr id="10" name="Imagen 5" descr="Icono&#10;&#10;Descripción generada automáticamente">
            <a:extLst>
              <a:ext uri="{FF2B5EF4-FFF2-40B4-BE49-F238E27FC236}">
                <a16:creationId xmlns:a16="http://schemas.microsoft.com/office/drawing/2014/main" id="{7C7DD1AA-3E60-4BA5-DE1C-050813FD4793}"/>
              </a:ext>
            </a:extLst>
          </p:cNvPr>
          <p:cNvPicPr>
            <a:picLocks noChangeAspect="1"/>
          </p:cNvPicPr>
          <p:nvPr/>
        </p:nvPicPr>
        <p:blipFill>
          <a:blip r:embed="rId5"/>
          <a:stretch>
            <a:fillRect/>
          </a:stretch>
        </p:blipFill>
        <p:spPr>
          <a:xfrm>
            <a:off x="1242047" y="2175183"/>
            <a:ext cx="2357579" cy="2357579"/>
          </a:xfrm>
          <a:prstGeom prst="rect">
            <a:avLst/>
          </a:prstGeom>
          <a:noFill/>
          <a:ln w="63495" cap="rnd">
            <a:solidFill>
              <a:srgbClr val="333333"/>
            </a:solidFill>
            <a:prstDash val="solid"/>
            <a:miter/>
          </a:ln>
          <a:effectLst>
            <a:outerShdw dist="292095" dir="5400000" algn="tl">
              <a:srgbClr val="000000">
                <a:alpha val="22000"/>
              </a:srgbClr>
            </a:outerShdw>
          </a:effectLst>
        </p:spPr>
      </p:pic>
      <p:sp>
        <p:nvSpPr>
          <p:cNvPr id="11" name="Título 1">
            <a:extLst>
              <a:ext uri="{FF2B5EF4-FFF2-40B4-BE49-F238E27FC236}">
                <a16:creationId xmlns:a16="http://schemas.microsoft.com/office/drawing/2014/main" id="{56C411C3-28B7-5A56-C792-17D971BE9B2B}"/>
              </a:ext>
            </a:extLst>
          </p:cNvPr>
          <p:cNvSpPr txBox="1"/>
          <p:nvPr/>
        </p:nvSpPr>
        <p:spPr>
          <a:xfrm>
            <a:off x="5638492" y="2977130"/>
            <a:ext cx="5825450" cy="516754"/>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900" b="0" i="0" u="none" strike="noStrike" kern="1200" cap="all" spc="30" baseline="0">
                <a:solidFill>
                  <a:srgbClr val="000000"/>
                </a:solidFill>
                <a:uFillTx/>
                <a:latin typeface="Univers Condensed"/>
              </a:rPr>
              <a:t>Trabajo fin de grado</a:t>
            </a:r>
          </a:p>
        </p:txBody>
      </p:sp>
      <p:sp>
        <p:nvSpPr>
          <p:cNvPr id="12" name="Título 1">
            <a:extLst>
              <a:ext uri="{FF2B5EF4-FFF2-40B4-BE49-F238E27FC236}">
                <a16:creationId xmlns:a16="http://schemas.microsoft.com/office/drawing/2014/main" id="{E46DE814-A9F5-F7E1-6C13-E1E2184B290D}"/>
              </a:ext>
            </a:extLst>
          </p:cNvPr>
          <p:cNvSpPr txBox="1"/>
          <p:nvPr/>
        </p:nvSpPr>
        <p:spPr>
          <a:xfrm>
            <a:off x="5634925" y="3318860"/>
            <a:ext cx="5825450" cy="1398913"/>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80000"/>
              </a:lnSpc>
              <a:spcBef>
                <a:spcPts val="0"/>
              </a:spcBef>
              <a:spcAft>
                <a:spcPts val="0"/>
              </a:spcAft>
              <a:buNone/>
              <a:tabLst/>
              <a:defRPr sz="1800" b="0" i="0" u="none" strike="noStrike" kern="0" cap="none" spc="0" baseline="0">
                <a:solidFill>
                  <a:srgbClr val="000000"/>
                </a:solidFill>
                <a:uFillTx/>
              </a:defRPr>
            </a:pPr>
            <a:r>
              <a:rPr lang="es-ES" sz="1500" b="0" i="0" u="none" strike="noStrike" kern="1200" cap="none" spc="30" baseline="0">
                <a:solidFill>
                  <a:srgbClr val="000000"/>
                </a:solidFill>
                <a:uFillTx/>
                <a:latin typeface="Univers Condensed"/>
              </a:rPr>
              <a:t>Universidad Politécnica de Madrid</a:t>
            </a:r>
          </a:p>
          <a:p>
            <a:pPr marL="0" marR="0" lvl="0" indent="0" algn="l" defTabSz="914400" rtl="0" fontAlgn="auto" hangingPunct="1">
              <a:lnSpc>
                <a:spcPct val="80000"/>
              </a:lnSpc>
              <a:spcBef>
                <a:spcPts val="0"/>
              </a:spcBef>
              <a:spcAft>
                <a:spcPts val="0"/>
              </a:spcAft>
              <a:buNone/>
              <a:tabLst/>
              <a:defRPr sz="1800" b="0" i="0" u="none" strike="noStrike" kern="0" cap="none" spc="0" baseline="0">
                <a:solidFill>
                  <a:srgbClr val="000000"/>
                </a:solidFill>
                <a:uFillTx/>
              </a:defRPr>
            </a:pPr>
            <a:endParaRPr lang="es-ES" sz="1500" b="0" i="0" u="none" strike="noStrike" kern="1200" cap="none" spc="30" baseline="0">
              <a:solidFill>
                <a:srgbClr val="000000"/>
              </a:solidFill>
              <a:uFillTx/>
              <a:latin typeface="Univers Condensed"/>
            </a:endParaRPr>
          </a:p>
          <a:p>
            <a:pPr marL="0" marR="0" lvl="0" indent="0" algn="l" defTabSz="914400" rtl="0" fontAlgn="auto" hangingPunct="1">
              <a:lnSpc>
                <a:spcPct val="80000"/>
              </a:lnSpc>
              <a:spcBef>
                <a:spcPts val="0"/>
              </a:spcBef>
              <a:spcAft>
                <a:spcPts val="0"/>
              </a:spcAft>
              <a:buNone/>
              <a:tabLst/>
              <a:defRPr sz="1800" b="0" i="0" u="none" strike="noStrike" kern="0" cap="none" spc="0" baseline="0">
                <a:solidFill>
                  <a:srgbClr val="000000"/>
                </a:solidFill>
                <a:uFillTx/>
              </a:defRPr>
            </a:pPr>
            <a:r>
              <a:rPr lang="es-ES" sz="1500" b="0" i="0" u="none" strike="noStrike" kern="1200" cap="all" spc="30" baseline="0">
                <a:solidFill>
                  <a:srgbClr val="000000"/>
                </a:solidFill>
                <a:uFillTx/>
                <a:latin typeface="Univers Condensed"/>
              </a:rPr>
              <a:t>Escuela Técnica Superior de Ingenieros Informáticos</a:t>
            </a:r>
          </a:p>
          <a:p>
            <a:pPr marL="0" marR="0" lvl="0" indent="0" algn="l" defTabSz="914400" rtl="0" fontAlgn="auto" hangingPunct="1">
              <a:lnSpc>
                <a:spcPct val="80000"/>
              </a:lnSpc>
              <a:spcBef>
                <a:spcPts val="0"/>
              </a:spcBef>
              <a:spcAft>
                <a:spcPts val="0"/>
              </a:spcAft>
              <a:buNone/>
              <a:tabLst/>
              <a:defRPr sz="1800" b="0" i="0" u="none" strike="noStrike" kern="0" cap="none" spc="0" baseline="0">
                <a:solidFill>
                  <a:srgbClr val="000000"/>
                </a:solidFill>
                <a:uFillTx/>
              </a:defRPr>
            </a:pPr>
            <a:endParaRPr lang="es-ES" sz="1700" b="0" i="0" u="none" strike="noStrike" kern="1200" cap="all" spc="30" baseline="0">
              <a:solidFill>
                <a:srgbClr val="000000"/>
              </a:solidFill>
              <a:uFillTx/>
              <a:latin typeface="Univers Condensed"/>
            </a:endParaRPr>
          </a:p>
          <a:p>
            <a:pPr marL="0" marR="0" lvl="0" indent="0" algn="ctr" defTabSz="914400" rtl="0" fontAlgn="auto" hangingPunct="1">
              <a:lnSpc>
                <a:spcPct val="80000"/>
              </a:lnSpc>
              <a:spcBef>
                <a:spcPts val="0"/>
              </a:spcBef>
              <a:spcAft>
                <a:spcPts val="0"/>
              </a:spcAft>
              <a:buNone/>
              <a:tabLst/>
              <a:defRPr sz="1800" b="0" i="0" u="none" strike="noStrike" kern="0" cap="none" spc="0" baseline="0">
                <a:solidFill>
                  <a:srgbClr val="000000"/>
                </a:solidFill>
                <a:uFillTx/>
              </a:defRPr>
            </a:pPr>
            <a:endParaRPr lang="es-ES" sz="2000" b="0" i="0" u="none" strike="noStrike" kern="1200" cap="all" spc="30" baseline="0">
              <a:solidFill>
                <a:srgbClr val="000000"/>
              </a:solidFill>
              <a:uFillTx/>
              <a:latin typeface="Univers Condensed"/>
            </a:endParaRPr>
          </a:p>
          <a:p>
            <a:pPr marL="0" marR="0" lvl="0" indent="0" algn="ctr" defTabSz="914400" rtl="0" fontAlgn="auto" hangingPunct="1">
              <a:lnSpc>
                <a:spcPct val="80000"/>
              </a:lnSpc>
              <a:spcBef>
                <a:spcPts val="0"/>
              </a:spcBef>
              <a:spcAft>
                <a:spcPts val="0"/>
              </a:spcAft>
              <a:buNone/>
              <a:tabLst/>
              <a:defRPr sz="1800" b="0" i="0" u="none" strike="noStrike" kern="0" cap="none" spc="0" baseline="0">
                <a:solidFill>
                  <a:srgbClr val="000000"/>
                </a:solidFill>
                <a:uFillTx/>
              </a:defRPr>
            </a:pPr>
            <a:r>
              <a:rPr lang="es-ES" sz="2200" b="0" i="0" u="none" strike="noStrike" kern="1200" cap="all" spc="30" baseline="0">
                <a:solidFill>
                  <a:srgbClr val="000000"/>
                </a:solidFill>
                <a:uFillTx/>
                <a:latin typeface="Univers Condensed"/>
              </a:rPr>
              <a:t>Juan Jose Berrio Arredondo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pic>
        <p:nvPicPr>
          <p:cNvPr id="2" name="Imagen 3">
            <a:extLst>
              <a:ext uri="{FF2B5EF4-FFF2-40B4-BE49-F238E27FC236}">
                <a16:creationId xmlns:a16="http://schemas.microsoft.com/office/drawing/2014/main" id="{BC31DB3B-7FBD-BDA1-CB86-12C0512A2A3E}"/>
              </a:ext>
            </a:extLst>
          </p:cNvPr>
          <p:cNvPicPr>
            <a:picLocks noChangeAspect="1"/>
          </p:cNvPicPr>
          <p:nvPr/>
        </p:nvPicPr>
        <p:blipFill>
          <a:blip r:embed="rId3"/>
          <a:srcRect/>
          <a:stretch>
            <a:fillRect/>
          </a:stretch>
        </p:blipFill>
        <p:spPr>
          <a:xfrm>
            <a:off x="10139562" y="5470644"/>
            <a:ext cx="1018541" cy="1079504"/>
          </a:xfrm>
          <a:prstGeom prst="rect">
            <a:avLst/>
          </a:prstGeom>
          <a:noFill/>
          <a:ln cap="flat">
            <a:noFill/>
          </a:ln>
        </p:spPr>
      </p:pic>
      <p:sp>
        <p:nvSpPr>
          <p:cNvPr id="3" name="Marcador de número de diapositiva 4">
            <a:extLst>
              <a:ext uri="{FF2B5EF4-FFF2-40B4-BE49-F238E27FC236}">
                <a16:creationId xmlns:a16="http://schemas.microsoft.com/office/drawing/2014/main" id="{E44ED557-2E54-BD1E-8E82-1B95A9805303}"/>
              </a:ext>
            </a:extLst>
          </p:cNvPr>
          <p:cNvSpPr txBox="1"/>
          <p:nvPr/>
        </p:nvSpPr>
        <p:spPr>
          <a:xfrm>
            <a:off x="10919014" y="6356351"/>
            <a:ext cx="672358"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CEABA8C-C8FC-44DC-BE5B-1DAD58560ED7}" type="slidenum">
              <a:rPr/>
              <a:t>10</a:t>
            </a:fld>
            <a:endParaRPr lang="en-US" sz="1600" b="0" i="0" u="none" strike="noStrike" kern="1200" cap="none" spc="0" baseline="0">
              <a:solidFill>
                <a:srgbClr val="000000"/>
              </a:solidFill>
              <a:uFillTx/>
              <a:latin typeface="Arial" pitchFamily="34"/>
              <a:cs typeface="Arial" pitchFamily="34"/>
            </a:endParaRPr>
          </a:p>
        </p:txBody>
      </p:sp>
      <p:sp>
        <p:nvSpPr>
          <p:cNvPr id="4" name="Marcador de pie de página 5">
            <a:extLst>
              <a:ext uri="{FF2B5EF4-FFF2-40B4-BE49-F238E27FC236}">
                <a16:creationId xmlns:a16="http://schemas.microsoft.com/office/drawing/2014/main" id="{B04CCAF1-C3A4-3E1F-CD42-7F36CCC4F907}"/>
              </a:ext>
            </a:extLst>
          </p:cNvPr>
          <p:cNvSpPr txBox="1"/>
          <p:nvPr/>
        </p:nvSpPr>
        <p:spPr>
          <a:xfrm>
            <a:off x="715380" y="6356351"/>
            <a:ext cx="453973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050" b="0" i="0" u="none" strike="noStrike" kern="1200" cap="none" spc="0" baseline="0">
                <a:solidFill>
                  <a:srgbClr val="000000"/>
                </a:solidFill>
                <a:uFillTx/>
                <a:latin typeface="Univers Condensed"/>
              </a:rPr>
              <a:t>TELEGRAM BOT - Gestión de aforo</a:t>
            </a:r>
            <a:endParaRPr lang="en-US" sz="1050" b="0" i="0" u="none" strike="noStrike" kern="1200" cap="none" spc="0" baseline="0">
              <a:solidFill>
                <a:srgbClr val="000000"/>
              </a:solidFill>
              <a:uFillTx/>
              <a:latin typeface="Univers Condensed"/>
            </a:endParaRPr>
          </a:p>
        </p:txBody>
      </p:sp>
      <p:pic>
        <p:nvPicPr>
          <p:cNvPr id="5" name="Imagen 9">
            <a:extLst>
              <a:ext uri="{FF2B5EF4-FFF2-40B4-BE49-F238E27FC236}">
                <a16:creationId xmlns:a16="http://schemas.microsoft.com/office/drawing/2014/main" id="{0C70BCB0-9D9C-26E6-7F62-918626791A28}"/>
              </a:ext>
            </a:extLst>
          </p:cNvPr>
          <p:cNvPicPr>
            <a:picLocks noChangeAspect="1"/>
          </p:cNvPicPr>
          <p:nvPr/>
        </p:nvPicPr>
        <p:blipFill>
          <a:blip r:embed="rId4"/>
          <a:stretch>
            <a:fillRect/>
          </a:stretch>
        </p:blipFill>
        <p:spPr>
          <a:xfrm>
            <a:off x="4127089" y="1812020"/>
            <a:ext cx="3937817" cy="3233949"/>
          </a:xfrm>
          <a:prstGeom prst="rect">
            <a:avLst/>
          </a:prstGeom>
          <a:solidFill>
            <a:srgbClr val="EDEDED"/>
          </a:solidFill>
          <a:ln cap="flat">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3">
            <a:extLst>
              <a:ext uri="{FF2B5EF4-FFF2-40B4-BE49-F238E27FC236}">
                <a16:creationId xmlns:a16="http://schemas.microsoft.com/office/drawing/2014/main" id="{BC31DB3B-7FBD-BDA1-CB86-12C0512A2A3E}"/>
              </a:ext>
            </a:extLst>
          </p:cNvPr>
          <p:cNvPicPr>
            <a:picLocks noChangeAspect="1"/>
          </p:cNvPicPr>
          <p:nvPr/>
        </p:nvPicPr>
        <p:blipFill>
          <a:blip r:embed="rId3"/>
          <a:srcRect/>
          <a:stretch>
            <a:fillRect/>
          </a:stretch>
        </p:blipFill>
        <p:spPr>
          <a:xfrm>
            <a:off x="10139562" y="5470644"/>
            <a:ext cx="1018541" cy="1079504"/>
          </a:xfrm>
          <a:prstGeom prst="rect">
            <a:avLst/>
          </a:prstGeom>
          <a:noFill/>
          <a:ln cap="flat">
            <a:noFill/>
          </a:ln>
        </p:spPr>
      </p:pic>
      <p:sp>
        <p:nvSpPr>
          <p:cNvPr id="3" name="Marcador de número de diapositiva 4">
            <a:extLst>
              <a:ext uri="{FF2B5EF4-FFF2-40B4-BE49-F238E27FC236}">
                <a16:creationId xmlns:a16="http://schemas.microsoft.com/office/drawing/2014/main" id="{E44ED557-2E54-BD1E-8E82-1B95A9805303}"/>
              </a:ext>
            </a:extLst>
          </p:cNvPr>
          <p:cNvSpPr txBox="1"/>
          <p:nvPr/>
        </p:nvSpPr>
        <p:spPr>
          <a:xfrm>
            <a:off x="10919014" y="6356351"/>
            <a:ext cx="672358"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CEABA8C-C8FC-44DC-BE5B-1DAD58560ED7}" type="slidenum">
              <a:rPr/>
              <a:t>11</a:t>
            </a:fld>
            <a:endParaRPr lang="en-US" sz="1600" b="0" i="0" u="none" strike="noStrike" kern="1200" cap="none" spc="0" baseline="0">
              <a:solidFill>
                <a:srgbClr val="000000"/>
              </a:solidFill>
              <a:uFillTx/>
              <a:latin typeface="Arial" pitchFamily="34"/>
              <a:cs typeface="Arial" pitchFamily="34"/>
            </a:endParaRPr>
          </a:p>
        </p:txBody>
      </p:sp>
      <p:sp>
        <p:nvSpPr>
          <p:cNvPr id="4" name="Marcador de pie de página 5">
            <a:extLst>
              <a:ext uri="{FF2B5EF4-FFF2-40B4-BE49-F238E27FC236}">
                <a16:creationId xmlns:a16="http://schemas.microsoft.com/office/drawing/2014/main" id="{B04CCAF1-C3A4-3E1F-CD42-7F36CCC4F907}"/>
              </a:ext>
            </a:extLst>
          </p:cNvPr>
          <p:cNvSpPr txBox="1"/>
          <p:nvPr/>
        </p:nvSpPr>
        <p:spPr>
          <a:xfrm>
            <a:off x="715380" y="6356351"/>
            <a:ext cx="453973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050" b="0" i="0" u="none" strike="noStrike" kern="1200" cap="none" spc="0" baseline="0">
                <a:solidFill>
                  <a:srgbClr val="000000"/>
                </a:solidFill>
                <a:uFillTx/>
                <a:latin typeface="Univers Condensed"/>
              </a:rPr>
              <a:t>TELEGRAM BOT - Gestión de aforo</a:t>
            </a:r>
            <a:endParaRPr lang="en-US" sz="1050" b="0" i="0" u="none" strike="noStrike" kern="1200" cap="none" spc="0" baseline="0">
              <a:solidFill>
                <a:srgbClr val="000000"/>
              </a:solidFill>
              <a:uFillTx/>
              <a:latin typeface="Univers Condensed"/>
            </a:endParaRPr>
          </a:p>
        </p:txBody>
      </p:sp>
      <p:pic>
        <p:nvPicPr>
          <p:cNvPr id="5" name="Imagen 9">
            <a:extLst>
              <a:ext uri="{FF2B5EF4-FFF2-40B4-BE49-F238E27FC236}">
                <a16:creationId xmlns:a16="http://schemas.microsoft.com/office/drawing/2014/main" id="{0C70BCB0-9D9C-26E6-7F62-918626791A28}"/>
              </a:ext>
            </a:extLst>
          </p:cNvPr>
          <p:cNvPicPr>
            <a:picLocks noChangeAspect="1"/>
          </p:cNvPicPr>
          <p:nvPr/>
        </p:nvPicPr>
        <p:blipFill>
          <a:blip r:embed="rId4"/>
          <a:stretch>
            <a:fillRect/>
          </a:stretch>
        </p:blipFill>
        <p:spPr>
          <a:xfrm>
            <a:off x="829708" y="836814"/>
            <a:ext cx="1474612" cy="1211031"/>
          </a:xfrm>
          <a:prstGeom prst="rect">
            <a:avLst/>
          </a:prstGeom>
          <a:solidFill>
            <a:srgbClr val="EDEDED"/>
          </a:solidFill>
          <a:ln cap="flat">
            <a:noFill/>
          </a:ln>
        </p:spPr>
      </p:pic>
      <p:pic>
        <p:nvPicPr>
          <p:cNvPr id="11" name="Imagen 10" descr="Interfaz de usuario gráfica, Texto, Aplicación, Chat o mensaje de texto&#10;&#10;Descripción generada automáticamente">
            <a:extLst>
              <a:ext uri="{FF2B5EF4-FFF2-40B4-BE49-F238E27FC236}">
                <a16:creationId xmlns:a16="http://schemas.microsoft.com/office/drawing/2014/main" id="{E53ABCF3-3C70-DCC6-97F1-76150331AF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98304" y="907530"/>
            <a:ext cx="2991948" cy="5042939"/>
          </a:xfrm>
          <a:prstGeom prst="rect">
            <a:avLst/>
          </a:prstGeom>
        </p:spPr>
      </p:pic>
      <p:pic>
        <p:nvPicPr>
          <p:cNvPr id="13" name="Imagen 12" descr="Tabla&#10;&#10;Descripción generada automáticamente">
            <a:extLst>
              <a:ext uri="{FF2B5EF4-FFF2-40B4-BE49-F238E27FC236}">
                <a16:creationId xmlns:a16="http://schemas.microsoft.com/office/drawing/2014/main" id="{1935A990-094A-67CA-BC6A-193CA684303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66454" y="2821002"/>
            <a:ext cx="4114800" cy="1814513"/>
          </a:xfrm>
          <a:prstGeom prst="rect">
            <a:avLst/>
          </a:prstGeom>
        </p:spPr>
      </p:pic>
      <p:sp>
        <p:nvSpPr>
          <p:cNvPr id="8" name="Rectángulo 7">
            <a:extLst>
              <a:ext uri="{FF2B5EF4-FFF2-40B4-BE49-F238E27FC236}">
                <a16:creationId xmlns:a16="http://schemas.microsoft.com/office/drawing/2014/main" id="{3D554168-4FA8-52B0-F535-3B96C3CC33B7}"/>
              </a:ext>
            </a:extLst>
          </p:cNvPr>
          <p:cNvSpPr/>
          <p:nvPr/>
        </p:nvSpPr>
        <p:spPr>
          <a:xfrm>
            <a:off x="2150876" y="1989512"/>
            <a:ext cx="3453369" cy="615553"/>
          </a:xfrm>
          <a:prstGeom prst="rect">
            <a:avLst/>
          </a:prstGeom>
          <a:noFill/>
        </p:spPr>
        <p:txBody>
          <a:bodyPr wrap="square" lIns="91440" tIns="45720" rIns="91440" bIns="45720">
            <a:spAutoFit/>
          </a:bodyPr>
          <a:lstStyle/>
          <a:p>
            <a:pPr algn="ctr"/>
            <a:r>
              <a:rPr lang="es-ES" sz="3400" dirty="0">
                <a:ln w="0"/>
                <a:solidFill>
                  <a:schemeClr val="accent1"/>
                </a:solidFill>
                <a:effectLst>
                  <a:outerShdw blurRad="38100" dist="25400" dir="5400000" algn="ctr" rotWithShape="0">
                    <a:srgbClr val="6E747A">
                      <a:alpha val="43000"/>
                    </a:srgbClr>
                  </a:outerShdw>
                </a:effectLst>
              </a:rPr>
              <a:t>Información sala</a:t>
            </a:r>
            <a:endParaRPr lang="es-ES" sz="3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599346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3">
            <a:extLst>
              <a:ext uri="{FF2B5EF4-FFF2-40B4-BE49-F238E27FC236}">
                <a16:creationId xmlns:a16="http://schemas.microsoft.com/office/drawing/2014/main" id="{BC31DB3B-7FBD-BDA1-CB86-12C0512A2A3E}"/>
              </a:ext>
            </a:extLst>
          </p:cNvPr>
          <p:cNvPicPr>
            <a:picLocks noChangeAspect="1"/>
          </p:cNvPicPr>
          <p:nvPr/>
        </p:nvPicPr>
        <p:blipFill>
          <a:blip r:embed="rId3"/>
          <a:srcRect/>
          <a:stretch>
            <a:fillRect/>
          </a:stretch>
        </p:blipFill>
        <p:spPr>
          <a:xfrm>
            <a:off x="10139562" y="5470644"/>
            <a:ext cx="1018541" cy="1079504"/>
          </a:xfrm>
          <a:prstGeom prst="rect">
            <a:avLst/>
          </a:prstGeom>
          <a:noFill/>
          <a:ln cap="flat">
            <a:noFill/>
          </a:ln>
        </p:spPr>
      </p:pic>
      <p:sp>
        <p:nvSpPr>
          <p:cNvPr id="3" name="Marcador de número de diapositiva 4">
            <a:extLst>
              <a:ext uri="{FF2B5EF4-FFF2-40B4-BE49-F238E27FC236}">
                <a16:creationId xmlns:a16="http://schemas.microsoft.com/office/drawing/2014/main" id="{E44ED557-2E54-BD1E-8E82-1B95A9805303}"/>
              </a:ext>
            </a:extLst>
          </p:cNvPr>
          <p:cNvSpPr txBox="1"/>
          <p:nvPr/>
        </p:nvSpPr>
        <p:spPr>
          <a:xfrm>
            <a:off x="10919014" y="6356351"/>
            <a:ext cx="672358"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CEABA8C-C8FC-44DC-BE5B-1DAD58560ED7}" type="slidenum">
              <a:rPr/>
              <a:t>12</a:t>
            </a:fld>
            <a:endParaRPr lang="en-US" sz="1600" b="0" i="0" u="none" strike="noStrike" kern="1200" cap="none" spc="0" baseline="0">
              <a:solidFill>
                <a:srgbClr val="000000"/>
              </a:solidFill>
              <a:uFillTx/>
              <a:latin typeface="Arial" pitchFamily="34"/>
              <a:cs typeface="Arial" pitchFamily="34"/>
            </a:endParaRPr>
          </a:p>
        </p:txBody>
      </p:sp>
      <p:sp>
        <p:nvSpPr>
          <p:cNvPr id="4" name="Marcador de pie de página 5">
            <a:extLst>
              <a:ext uri="{FF2B5EF4-FFF2-40B4-BE49-F238E27FC236}">
                <a16:creationId xmlns:a16="http://schemas.microsoft.com/office/drawing/2014/main" id="{B04CCAF1-C3A4-3E1F-CD42-7F36CCC4F907}"/>
              </a:ext>
            </a:extLst>
          </p:cNvPr>
          <p:cNvSpPr txBox="1"/>
          <p:nvPr/>
        </p:nvSpPr>
        <p:spPr>
          <a:xfrm>
            <a:off x="715380" y="6356351"/>
            <a:ext cx="453973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050" b="0" i="0" u="none" strike="noStrike" kern="1200" cap="none" spc="0" baseline="0">
                <a:solidFill>
                  <a:srgbClr val="000000"/>
                </a:solidFill>
                <a:uFillTx/>
                <a:latin typeface="Univers Condensed"/>
              </a:rPr>
              <a:t>TELEGRAM BOT - Gestión de aforo</a:t>
            </a:r>
            <a:endParaRPr lang="en-US" sz="1050" b="0" i="0" u="none" strike="noStrike" kern="1200" cap="none" spc="0" baseline="0">
              <a:solidFill>
                <a:srgbClr val="000000"/>
              </a:solidFill>
              <a:uFillTx/>
              <a:latin typeface="Univers Condensed"/>
            </a:endParaRPr>
          </a:p>
        </p:txBody>
      </p:sp>
      <p:pic>
        <p:nvPicPr>
          <p:cNvPr id="5" name="Imagen 9">
            <a:extLst>
              <a:ext uri="{FF2B5EF4-FFF2-40B4-BE49-F238E27FC236}">
                <a16:creationId xmlns:a16="http://schemas.microsoft.com/office/drawing/2014/main" id="{0C70BCB0-9D9C-26E6-7F62-918626791A28}"/>
              </a:ext>
            </a:extLst>
          </p:cNvPr>
          <p:cNvPicPr>
            <a:picLocks noChangeAspect="1"/>
          </p:cNvPicPr>
          <p:nvPr/>
        </p:nvPicPr>
        <p:blipFill>
          <a:blip r:embed="rId4"/>
          <a:stretch>
            <a:fillRect/>
          </a:stretch>
        </p:blipFill>
        <p:spPr>
          <a:xfrm>
            <a:off x="829708" y="836814"/>
            <a:ext cx="1474612" cy="1211031"/>
          </a:xfrm>
          <a:prstGeom prst="rect">
            <a:avLst/>
          </a:prstGeom>
          <a:solidFill>
            <a:srgbClr val="EDEDED"/>
          </a:solidFill>
          <a:ln cap="flat">
            <a:noFill/>
          </a:ln>
        </p:spPr>
      </p:pic>
      <p:pic>
        <p:nvPicPr>
          <p:cNvPr id="7" name="Imagen 6" descr="Tabla&#10;&#10;Descripción generada automáticamente">
            <a:extLst>
              <a:ext uri="{FF2B5EF4-FFF2-40B4-BE49-F238E27FC236}">
                <a16:creationId xmlns:a16="http://schemas.microsoft.com/office/drawing/2014/main" id="{7C864311-0FE5-95A2-F0D9-B860DFEB9D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59966" y="2707827"/>
            <a:ext cx="4081463" cy="1785938"/>
          </a:xfrm>
          <a:prstGeom prst="rect">
            <a:avLst/>
          </a:prstGeom>
        </p:spPr>
      </p:pic>
      <p:pic>
        <p:nvPicPr>
          <p:cNvPr id="9" name="Imagen 8" descr="Interfaz de usuario gráfica, Texto, Aplicación, Chat o mensaje de texto&#10;&#10;Descripción generada automáticamente">
            <a:extLst>
              <a:ext uri="{FF2B5EF4-FFF2-40B4-BE49-F238E27FC236}">
                <a16:creationId xmlns:a16="http://schemas.microsoft.com/office/drawing/2014/main" id="{683B62D5-9440-5FC8-ABFE-B2356AE13D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3754" y="871537"/>
            <a:ext cx="3790950" cy="5114925"/>
          </a:xfrm>
          <a:prstGeom prst="rect">
            <a:avLst/>
          </a:prstGeom>
        </p:spPr>
      </p:pic>
      <p:sp>
        <p:nvSpPr>
          <p:cNvPr id="8" name="Rectángulo 7">
            <a:extLst>
              <a:ext uri="{FF2B5EF4-FFF2-40B4-BE49-F238E27FC236}">
                <a16:creationId xmlns:a16="http://schemas.microsoft.com/office/drawing/2014/main" id="{EF2CBA57-1248-6A31-0570-C3F02511D2CF}"/>
              </a:ext>
            </a:extLst>
          </p:cNvPr>
          <p:cNvSpPr/>
          <p:nvPr/>
        </p:nvSpPr>
        <p:spPr>
          <a:xfrm>
            <a:off x="2708176" y="1569054"/>
            <a:ext cx="2892179" cy="1138773"/>
          </a:xfrm>
          <a:prstGeom prst="rect">
            <a:avLst/>
          </a:prstGeom>
          <a:noFill/>
        </p:spPr>
        <p:txBody>
          <a:bodyPr wrap="square" lIns="91440" tIns="45720" rIns="91440" bIns="45720">
            <a:spAutoFit/>
          </a:bodyPr>
          <a:lstStyle/>
          <a:p>
            <a:pPr algn="ctr"/>
            <a:r>
              <a:rPr lang="es-ES" sz="3400" b="0" cap="none" spc="0" dirty="0">
                <a:ln w="0"/>
                <a:solidFill>
                  <a:schemeClr val="accent1"/>
                </a:solidFill>
                <a:effectLst>
                  <a:outerShdw blurRad="38100" dist="25400" dir="5400000" algn="ctr" rotWithShape="0">
                    <a:srgbClr val="6E747A">
                      <a:alpha val="43000"/>
                    </a:srgbClr>
                  </a:outerShdw>
                </a:effectLst>
              </a:rPr>
              <a:t>Sala menos ocupada</a:t>
            </a:r>
          </a:p>
        </p:txBody>
      </p:sp>
    </p:spTree>
    <p:extLst>
      <p:ext uri="{BB962C8B-B14F-4D97-AF65-F5344CB8AC3E}">
        <p14:creationId xmlns:p14="http://schemas.microsoft.com/office/powerpoint/2010/main" val="396044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3">
            <a:extLst>
              <a:ext uri="{FF2B5EF4-FFF2-40B4-BE49-F238E27FC236}">
                <a16:creationId xmlns:a16="http://schemas.microsoft.com/office/drawing/2014/main" id="{BC31DB3B-7FBD-BDA1-CB86-12C0512A2A3E}"/>
              </a:ext>
            </a:extLst>
          </p:cNvPr>
          <p:cNvPicPr>
            <a:picLocks noChangeAspect="1"/>
          </p:cNvPicPr>
          <p:nvPr/>
        </p:nvPicPr>
        <p:blipFill>
          <a:blip r:embed="rId3"/>
          <a:srcRect/>
          <a:stretch>
            <a:fillRect/>
          </a:stretch>
        </p:blipFill>
        <p:spPr>
          <a:xfrm>
            <a:off x="10139562" y="5470644"/>
            <a:ext cx="1018541" cy="1079504"/>
          </a:xfrm>
          <a:prstGeom prst="rect">
            <a:avLst/>
          </a:prstGeom>
          <a:noFill/>
          <a:ln cap="flat">
            <a:noFill/>
          </a:ln>
        </p:spPr>
      </p:pic>
      <p:sp>
        <p:nvSpPr>
          <p:cNvPr id="3" name="Marcador de número de diapositiva 4">
            <a:extLst>
              <a:ext uri="{FF2B5EF4-FFF2-40B4-BE49-F238E27FC236}">
                <a16:creationId xmlns:a16="http://schemas.microsoft.com/office/drawing/2014/main" id="{E44ED557-2E54-BD1E-8E82-1B95A9805303}"/>
              </a:ext>
            </a:extLst>
          </p:cNvPr>
          <p:cNvSpPr txBox="1"/>
          <p:nvPr/>
        </p:nvSpPr>
        <p:spPr>
          <a:xfrm>
            <a:off x="10919014" y="6356351"/>
            <a:ext cx="672358"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CEABA8C-C8FC-44DC-BE5B-1DAD58560ED7}" type="slidenum">
              <a:rPr/>
              <a:t>13</a:t>
            </a:fld>
            <a:endParaRPr lang="en-US" sz="1600" b="0" i="0" u="none" strike="noStrike" kern="1200" cap="none" spc="0" baseline="0">
              <a:solidFill>
                <a:srgbClr val="000000"/>
              </a:solidFill>
              <a:uFillTx/>
              <a:latin typeface="Arial" pitchFamily="34"/>
              <a:cs typeface="Arial" pitchFamily="34"/>
            </a:endParaRPr>
          </a:p>
        </p:txBody>
      </p:sp>
      <p:sp>
        <p:nvSpPr>
          <p:cNvPr id="4" name="Marcador de pie de página 5">
            <a:extLst>
              <a:ext uri="{FF2B5EF4-FFF2-40B4-BE49-F238E27FC236}">
                <a16:creationId xmlns:a16="http://schemas.microsoft.com/office/drawing/2014/main" id="{B04CCAF1-C3A4-3E1F-CD42-7F36CCC4F907}"/>
              </a:ext>
            </a:extLst>
          </p:cNvPr>
          <p:cNvSpPr txBox="1"/>
          <p:nvPr/>
        </p:nvSpPr>
        <p:spPr>
          <a:xfrm>
            <a:off x="715380" y="6356351"/>
            <a:ext cx="453973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050" b="0" i="0" u="none" strike="noStrike" kern="1200" cap="none" spc="0" baseline="0">
                <a:solidFill>
                  <a:srgbClr val="000000"/>
                </a:solidFill>
                <a:uFillTx/>
                <a:latin typeface="Univers Condensed"/>
              </a:rPr>
              <a:t>TELEGRAM BOT - Gestión de aforo</a:t>
            </a:r>
            <a:endParaRPr lang="en-US" sz="1050" b="0" i="0" u="none" strike="noStrike" kern="1200" cap="none" spc="0" baseline="0">
              <a:solidFill>
                <a:srgbClr val="000000"/>
              </a:solidFill>
              <a:uFillTx/>
              <a:latin typeface="Univers Condensed"/>
            </a:endParaRPr>
          </a:p>
        </p:txBody>
      </p:sp>
      <p:pic>
        <p:nvPicPr>
          <p:cNvPr id="5" name="Imagen 9">
            <a:extLst>
              <a:ext uri="{FF2B5EF4-FFF2-40B4-BE49-F238E27FC236}">
                <a16:creationId xmlns:a16="http://schemas.microsoft.com/office/drawing/2014/main" id="{0C70BCB0-9D9C-26E6-7F62-918626791A28}"/>
              </a:ext>
            </a:extLst>
          </p:cNvPr>
          <p:cNvPicPr>
            <a:picLocks noChangeAspect="1"/>
          </p:cNvPicPr>
          <p:nvPr/>
        </p:nvPicPr>
        <p:blipFill>
          <a:blip r:embed="rId4"/>
          <a:stretch>
            <a:fillRect/>
          </a:stretch>
        </p:blipFill>
        <p:spPr>
          <a:xfrm>
            <a:off x="829708" y="836814"/>
            <a:ext cx="1474612" cy="1211031"/>
          </a:xfrm>
          <a:prstGeom prst="rect">
            <a:avLst/>
          </a:prstGeom>
          <a:solidFill>
            <a:srgbClr val="EDEDED"/>
          </a:solidFill>
          <a:ln cap="flat">
            <a:noFill/>
          </a:ln>
        </p:spPr>
      </p:pic>
      <p:pic>
        <p:nvPicPr>
          <p:cNvPr id="7" name="Imagen 6" descr="Tabla&#10;&#10;Descripción generada automáticamente">
            <a:extLst>
              <a:ext uri="{FF2B5EF4-FFF2-40B4-BE49-F238E27FC236}">
                <a16:creationId xmlns:a16="http://schemas.microsoft.com/office/drawing/2014/main" id="{E203AA0C-4B20-1B98-B3E5-5AE43750B0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11951" y="2565818"/>
            <a:ext cx="4124325" cy="2014538"/>
          </a:xfrm>
          <a:prstGeom prst="rect">
            <a:avLst/>
          </a:prstGeom>
        </p:spPr>
      </p:pic>
      <p:pic>
        <p:nvPicPr>
          <p:cNvPr id="9" name="Imagen 8" descr="Interfaz de usuario gráfica, Texto, Aplicación, Chat o mensaje de texto&#10;&#10;Descripción generada automáticamente">
            <a:extLst>
              <a:ext uri="{FF2B5EF4-FFF2-40B4-BE49-F238E27FC236}">
                <a16:creationId xmlns:a16="http://schemas.microsoft.com/office/drawing/2014/main" id="{C8D2DEBA-D224-9DD6-325E-42F8E98EE9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63887" y="838200"/>
            <a:ext cx="3810000" cy="5181600"/>
          </a:xfrm>
          <a:prstGeom prst="rect">
            <a:avLst/>
          </a:prstGeom>
        </p:spPr>
      </p:pic>
      <p:sp>
        <p:nvSpPr>
          <p:cNvPr id="8" name="Rectángulo 7">
            <a:extLst>
              <a:ext uri="{FF2B5EF4-FFF2-40B4-BE49-F238E27FC236}">
                <a16:creationId xmlns:a16="http://schemas.microsoft.com/office/drawing/2014/main" id="{94B660F3-C7EA-BB23-9C12-CAA734A6BB00}"/>
              </a:ext>
            </a:extLst>
          </p:cNvPr>
          <p:cNvSpPr/>
          <p:nvPr/>
        </p:nvSpPr>
        <p:spPr>
          <a:xfrm>
            <a:off x="2150876" y="1989512"/>
            <a:ext cx="3453369" cy="615553"/>
          </a:xfrm>
          <a:prstGeom prst="rect">
            <a:avLst/>
          </a:prstGeom>
          <a:noFill/>
        </p:spPr>
        <p:txBody>
          <a:bodyPr wrap="square" lIns="91440" tIns="45720" rIns="91440" bIns="45720">
            <a:spAutoFit/>
          </a:bodyPr>
          <a:lstStyle/>
          <a:p>
            <a:pPr algn="ctr"/>
            <a:r>
              <a:rPr lang="es-ES" sz="3400" b="0" cap="none" spc="0" dirty="0">
                <a:ln w="0"/>
                <a:solidFill>
                  <a:schemeClr val="accent1"/>
                </a:solidFill>
                <a:effectLst>
                  <a:outerShdw blurRad="38100" dist="25400" dir="5400000" algn="ctr" rotWithShape="0">
                    <a:srgbClr val="6E747A">
                      <a:alpha val="43000"/>
                    </a:srgbClr>
                  </a:outerShdw>
                </a:effectLst>
              </a:rPr>
              <a:t>Sala favorita</a:t>
            </a:r>
          </a:p>
        </p:txBody>
      </p:sp>
    </p:spTree>
    <p:extLst>
      <p:ext uri="{BB962C8B-B14F-4D97-AF65-F5344CB8AC3E}">
        <p14:creationId xmlns:p14="http://schemas.microsoft.com/office/powerpoint/2010/main" val="4114886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3">
            <a:extLst>
              <a:ext uri="{FF2B5EF4-FFF2-40B4-BE49-F238E27FC236}">
                <a16:creationId xmlns:a16="http://schemas.microsoft.com/office/drawing/2014/main" id="{BC31DB3B-7FBD-BDA1-CB86-12C0512A2A3E}"/>
              </a:ext>
            </a:extLst>
          </p:cNvPr>
          <p:cNvPicPr>
            <a:picLocks noChangeAspect="1"/>
          </p:cNvPicPr>
          <p:nvPr/>
        </p:nvPicPr>
        <p:blipFill>
          <a:blip r:embed="rId3"/>
          <a:srcRect/>
          <a:stretch>
            <a:fillRect/>
          </a:stretch>
        </p:blipFill>
        <p:spPr>
          <a:xfrm>
            <a:off x="10139562" y="5470644"/>
            <a:ext cx="1018541" cy="1079504"/>
          </a:xfrm>
          <a:prstGeom prst="rect">
            <a:avLst/>
          </a:prstGeom>
          <a:noFill/>
          <a:ln cap="flat">
            <a:noFill/>
          </a:ln>
        </p:spPr>
      </p:pic>
      <p:sp>
        <p:nvSpPr>
          <p:cNvPr id="3" name="Marcador de número de diapositiva 4">
            <a:extLst>
              <a:ext uri="{FF2B5EF4-FFF2-40B4-BE49-F238E27FC236}">
                <a16:creationId xmlns:a16="http://schemas.microsoft.com/office/drawing/2014/main" id="{E44ED557-2E54-BD1E-8E82-1B95A9805303}"/>
              </a:ext>
            </a:extLst>
          </p:cNvPr>
          <p:cNvSpPr txBox="1"/>
          <p:nvPr/>
        </p:nvSpPr>
        <p:spPr>
          <a:xfrm>
            <a:off x="10919014" y="6356351"/>
            <a:ext cx="672358"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CEABA8C-C8FC-44DC-BE5B-1DAD58560ED7}" type="slidenum">
              <a:rPr/>
              <a:t>14</a:t>
            </a:fld>
            <a:endParaRPr lang="en-US" sz="1600" b="0" i="0" u="none" strike="noStrike" kern="1200" cap="none" spc="0" baseline="0">
              <a:solidFill>
                <a:srgbClr val="000000"/>
              </a:solidFill>
              <a:uFillTx/>
              <a:latin typeface="Arial" pitchFamily="34"/>
              <a:cs typeface="Arial" pitchFamily="34"/>
            </a:endParaRPr>
          </a:p>
        </p:txBody>
      </p:sp>
      <p:sp>
        <p:nvSpPr>
          <p:cNvPr id="4" name="Marcador de pie de página 5">
            <a:extLst>
              <a:ext uri="{FF2B5EF4-FFF2-40B4-BE49-F238E27FC236}">
                <a16:creationId xmlns:a16="http://schemas.microsoft.com/office/drawing/2014/main" id="{B04CCAF1-C3A4-3E1F-CD42-7F36CCC4F907}"/>
              </a:ext>
            </a:extLst>
          </p:cNvPr>
          <p:cNvSpPr txBox="1"/>
          <p:nvPr/>
        </p:nvSpPr>
        <p:spPr>
          <a:xfrm>
            <a:off x="715380" y="6356351"/>
            <a:ext cx="453973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050" b="0" i="0" u="none" strike="noStrike" kern="1200" cap="none" spc="0" baseline="0">
                <a:solidFill>
                  <a:srgbClr val="000000"/>
                </a:solidFill>
                <a:uFillTx/>
                <a:latin typeface="Univers Condensed"/>
              </a:rPr>
              <a:t>TELEGRAM BOT - Gestión de aforo</a:t>
            </a:r>
            <a:endParaRPr lang="en-US" sz="1050" b="0" i="0" u="none" strike="noStrike" kern="1200" cap="none" spc="0" baseline="0">
              <a:solidFill>
                <a:srgbClr val="000000"/>
              </a:solidFill>
              <a:uFillTx/>
              <a:latin typeface="Univers Condensed"/>
            </a:endParaRPr>
          </a:p>
        </p:txBody>
      </p:sp>
      <p:pic>
        <p:nvPicPr>
          <p:cNvPr id="5" name="Imagen 9">
            <a:extLst>
              <a:ext uri="{FF2B5EF4-FFF2-40B4-BE49-F238E27FC236}">
                <a16:creationId xmlns:a16="http://schemas.microsoft.com/office/drawing/2014/main" id="{0C70BCB0-9D9C-26E6-7F62-918626791A28}"/>
              </a:ext>
            </a:extLst>
          </p:cNvPr>
          <p:cNvPicPr>
            <a:picLocks noChangeAspect="1"/>
          </p:cNvPicPr>
          <p:nvPr/>
        </p:nvPicPr>
        <p:blipFill>
          <a:blip r:embed="rId4"/>
          <a:stretch>
            <a:fillRect/>
          </a:stretch>
        </p:blipFill>
        <p:spPr>
          <a:xfrm>
            <a:off x="829708" y="836814"/>
            <a:ext cx="1474612" cy="1211031"/>
          </a:xfrm>
          <a:prstGeom prst="rect">
            <a:avLst/>
          </a:prstGeom>
          <a:solidFill>
            <a:srgbClr val="EDEDED"/>
          </a:solidFill>
          <a:ln cap="flat">
            <a:noFill/>
          </a:ln>
        </p:spPr>
      </p:pic>
      <p:pic>
        <p:nvPicPr>
          <p:cNvPr id="7" name="Imagen 6" descr="Tabla&#10;&#10;Descripción generada automáticamente">
            <a:extLst>
              <a:ext uri="{FF2B5EF4-FFF2-40B4-BE49-F238E27FC236}">
                <a16:creationId xmlns:a16="http://schemas.microsoft.com/office/drawing/2014/main" id="{084CD150-9CF0-2786-700F-96828264D5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01740" y="2771806"/>
            <a:ext cx="4376738" cy="2038350"/>
          </a:xfrm>
          <a:prstGeom prst="rect">
            <a:avLst/>
          </a:prstGeom>
        </p:spPr>
      </p:pic>
      <p:pic>
        <p:nvPicPr>
          <p:cNvPr id="9" name="Imagen 8" descr="Interfaz de usuario gráfica, Texto, Aplicación, Chat o mensaje de texto&#10;&#10;Descripción generada automáticamente">
            <a:extLst>
              <a:ext uri="{FF2B5EF4-FFF2-40B4-BE49-F238E27FC236}">
                <a16:creationId xmlns:a16="http://schemas.microsoft.com/office/drawing/2014/main" id="{F7172479-D684-74CF-805F-F29E868203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75991" y="1183481"/>
            <a:ext cx="3862388" cy="4491038"/>
          </a:xfrm>
          <a:prstGeom prst="rect">
            <a:avLst/>
          </a:prstGeom>
        </p:spPr>
      </p:pic>
      <p:sp>
        <p:nvSpPr>
          <p:cNvPr id="6" name="Rectángulo 5">
            <a:extLst>
              <a:ext uri="{FF2B5EF4-FFF2-40B4-BE49-F238E27FC236}">
                <a16:creationId xmlns:a16="http://schemas.microsoft.com/office/drawing/2014/main" id="{E7AF3989-C0E0-C5B6-CCC7-118363EFE245}"/>
              </a:ext>
            </a:extLst>
          </p:cNvPr>
          <p:cNvSpPr/>
          <p:nvPr/>
        </p:nvSpPr>
        <p:spPr>
          <a:xfrm>
            <a:off x="2150876" y="1989512"/>
            <a:ext cx="3453369" cy="615553"/>
          </a:xfrm>
          <a:prstGeom prst="rect">
            <a:avLst/>
          </a:prstGeom>
          <a:noFill/>
        </p:spPr>
        <p:txBody>
          <a:bodyPr wrap="square" lIns="91440" tIns="45720" rIns="91440" bIns="45720">
            <a:spAutoFit/>
          </a:bodyPr>
          <a:lstStyle/>
          <a:p>
            <a:pPr algn="ctr"/>
            <a:r>
              <a:rPr lang="es-ES" sz="3400" dirty="0">
                <a:ln w="0"/>
                <a:solidFill>
                  <a:schemeClr val="accent1"/>
                </a:solidFill>
                <a:effectLst>
                  <a:outerShdw blurRad="38100" dist="25400" dir="5400000" algn="ctr" rotWithShape="0">
                    <a:srgbClr val="6E747A">
                      <a:alpha val="43000"/>
                    </a:srgbClr>
                  </a:outerShdw>
                </a:effectLst>
              </a:rPr>
              <a:t>Ocupación total</a:t>
            </a:r>
            <a:endParaRPr lang="es-ES" sz="3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516155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CCBF46-4BAB-1198-5571-2A444670336D}"/>
              </a:ext>
            </a:extLst>
          </p:cNvPr>
          <p:cNvSpPr txBox="1">
            <a:spLocks noGrp="1"/>
          </p:cNvSpPr>
          <p:nvPr>
            <p:ph type="title"/>
          </p:nvPr>
        </p:nvSpPr>
        <p:spPr>
          <a:xfrm>
            <a:off x="700631" y="922099"/>
            <a:ext cx="10691265" cy="953088"/>
          </a:xfrm>
        </p:spPr>
        <p:txBody>
          <a:bodyPr/>
          <a:lstStyle/>
          <a:p>
            <a:pPr lvl="0"/>
            <a:r>
              <a:rPr lang="es-ES"/>
              <a:t>Preguntas / Respuestas</a:t>
            </a:r>
          </a:p>
        </p:txBody>
      </p:sp>
      <p:pic>
        <p:nvPicPr>
          <p:cNvPr id="3" name="Marcador de contenido 4" descr="Preguntas contorno">
            <a:extLst>
              <a:ext uri="{FF2B5EF4-FFF2-40B4-BE49-F238E27FC236}">
                <a16:creationId xmlns:a16="http://schemas.microsoft.com/office/drawing/2014/main" id="{782BEEB4-EC0A-1EB9-6032-B28C6A9E4E9E}"/>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4144307" y="1773981"/>
            <a:ext cx="3886510" cy="3886510"/>
          </a:xfrm>
        </p:spPr>
      </p:pic>
      <p:pic>
        <p:nvPicPr>
          <p:cNvPr id="4" name="Imagen 5">
            <a:extLst>
              <a:ext uri="{FF2B5EF4-FFF2-40B4-BE49-F238E27FC236}">
                <a16:creationId xmlns:a16="http://schemas.microsoft.com/office/drawing/2014/main" id="{2B820BB8-4EF5-B63E-AC1F-3A55D565BA00}"/>
              </a:ext>
            </a:extLst>
          </p:cNvPr>
          <p:cNvPicPr>
            <a:picLocks noChangeAspect="1"/>
          </p:cNvPicPr>
          <p:nvPr/>
        </p:nvPicPr>
        <p:blipFill>
          <a:blip r:embed="rId5"/>
          <a:srcRect/>
          <a:stretch>
            <a:fillRect/>
          </a:stretch>
        </p:blipFill>
        <p:spPr>
          <a:xfrm>
            <a:off x="10139562" y="5470644"/>
            <a:ext cx="1018541" cy="1079504"/>
          </a:xfrm>
          <a:prstGeom prst="rect">
            <a:avLst/>
          </a:prstGeom>
          <a:noFill/>
          <a:ln cap="flat">
            <a:noFill/>
          </a:ln>
        </p:spPr>
      </p:pic>
      <p:sp>
        <p:nvSpPr>
          <p:cNvPr id="5" name="Marcador de número de diapositiva 6">
            <a:extLst>
              <a:ext uri="{FF2B5EF4-FFF2-40B4-BE49-F238E27FC236}">
                <a16:creationId xmlns:a16="http://schemas.microsoft.com/office/drawing/2014/main" id="{2BD9C129-626F-1009-920A-C73076BEC7A7}"/>
              </a:ext>
            </a:extLst>
          </p:cNvPr>
          <p:cNvSpPr txBox="1"/>
          <p:nvPr/>
        </p:nvSpPr>
        <p:spPr>
          <a:xfrm>
            <a:off x="10919014" y="6356351"/>
            <a:ext cx="672358"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44DB9DA-B8EF-4314-A05F-C5DC50EEAD72}" type="slidenum">
              <a:rPr lang="en-US" sz="1800" b="0" i="0" u="none" strike="noStrike" kern="1200" cap="none" spc="0" baseline="0">
                <a:solidFill>
                  <a:srgbClr val="000000"/>
                </a:solidFill>
                <a:uFillTx/>
                <a:latin typeface="Calisto MT"/>
              </a:rPr>
              <a:t>15</a:t>
            </a:fld>
            <a:endParaRPr lang="en-US" sz="1800" b="0" i="0" u="none" strike="noStrike" kern="1200" cap="none" spc="0" baseline="0">
              <a:solidFill>
                <a:srgbClr val="000000"/>
              </a:solidFill>
              <a:uFillTx/>
              <a:latin typeface="Calisto MT"/>
            </a:endParaRPr>
          </a:p>
        </p:txBody>
      </p:sp>
      <p:sp>
        <p:nvSpPr>
          <p:cNvPr id="6" name="Marcador de pie de página 7">
            <a:extLst>
              <a:ext uri="{FF2B5EF4-FFF2-40B4-BE49-F238E27FC236}">
                <a16:creationId xmlns:a16="http://schemas.microsoft.com/office/drawing/2014/main" id="{B1D1724C-DBB0-4E13-18B4-55232F6683BE}"/>
              </a:ext>
            </a:extLst>
          </p:cNvPr>
          <p:cNvSpPr txBox="1"/>
          <p:nvPr/>
        </p:nvSpPr>
        <p:spPr>
          <a:xfrm>
            <a:off x="715380" y="6356351"/>
            <a:ext cx="453973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050" b="0" i="0" u="none" strike="noStrike" kern="1200" cap="none" spc="0" baseline="0">
                <a:solidFill>
                  <a:srgbClr val="000000"/>
                </a:solidFill>
                <a:uFillTx/>
                <a:latin typeface="Univers Condensed"/>
              </a:rPr>
              <a:t>TELEGRAM BOT - Gestión de aforo</a:t>
            </a:r>
            <a:endParaRPr lang="en-US" sz="1050" b="0" i="0" u="none" strike="noStrike" kern="1200" cap="none" spc="0" baseline="0">
              <a:solidFill>
                <a:srgbClr val="000000"/>
              </a:solidFill>
              <a:uFillTx/>
              <a:latin typeface="Univers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AA5DCF-9C03-E5C8-33E5-A6CCF51EB0B1}"/>
              </a:ext>
            </a:extLst>
          </p:cNvPr>
          <p:cNvSpPr txBox="1">
            <a:spLocks noGrp="1"/>
          </p:cNvSpPr>
          <p:nvPr>
            <p:ph type="title"/>
          </p:nvPr>
        </p:nvSpPr>
        <p:spPr/>
        <p:txBody>
          <a:bodyPr/>
          <a:lstStyle/>
          <a:p>
            <a:pPr lvl="0"/>
            <a:r>
              <a:rPr lang="es-ES"/>
              <a:t>Índice</a:t>
            </a:r>
          </a:p>
        </p:txBody>
      </p:sp>
      <p:sp>
        <p:nvSpPr>
          <p:cNvPr id="3" name="Marcador de contenido 2">
            <a:extLst>
              <a:ext uri="{FF2B5EF4-FFF2-40B4-BE49-F238E27FC236}">
                <a16:creationId xmlns:a16="http://schemas.microsoft.com/office/drawing/2014/main" id="{9FE65E05-DBA1-D2B1-C359-F8D020703CD7}"/>
              </a:ext>
            </a:extLst>
          </p:cNvPr>
          <p:cNvSpPr txBox="1">
            <a:spLocks noGrp="1"/>
          </p:cNvSpPr>
          <p:nvPr>
            <p:ph idx="1"/>
          </p:nvPr>
        </p:nvSpPr>
        <p:spPr/>
        <p:txBody>
          <a:bodyPr/>
          <a:lstStyle/>
          <a:p>
            <a:pPr marL="1428750" lvl="2" indent="-514350">
              <a:buFont typeface="Univers Condensed"/>
              <a:buAutoNum type="arabicPeriod"/>
            </a:pPr>
            <a:r>
              <a:rPr lang="es-ES" sz="2800" dirty="0">
                <a:latin typeface="Arial" pitchFamily="34"/>
                <a:cs typeface="Arial" pitchFamily="34"/>
              </a:rPr>
              <a:t>Introducción / Resumen</a:t>
            </a:r>
          </a:p>
          <a:p>
            <a:pPr marL="1428750" lvl="2" indent="-514350">
              <a:buFont typeface="Univers Condensed"/>
              <a:buAutoNum type="arabicPeriod"/>
            </a:pPr>
            <a:r>
              <a:rPr lang="es-ES" sz="2800" dirty="0">
                <a:latin typeface="Arial" pitchFamily="34"/>
                <a:cs typeface="Arial" pitchFamily="34"/>
              </a:rPr>
              <a:t>Simulador de datos</a:t>
            </a:r>
          </a:p>
          <a:p>
            <a:pPr marL="1428750" lvl="2" indent="-514350">
              <a:buFont typeface="Univers Condensed"/>
              <a:buAutoNum type="arabicPeriod"/>
            </a:pPr>
            <a:r>
              <a:rPr lang="es-ES" sz="2800" dirty="0">
                <a:latin typeface="Arial" pitchFamily="34"/>
                <a:cs typeface="Arial" pitchFamily="34"/>
              </a:rPr>
              <a:t>Servidor / </a:t>
            </a:r>
            <a:r>
              <a:rPr lang="es-ES" sz="2800" dirty="0" err="1">
                <a:latin typeface="Arial" pitchFamily="34"/>
                <a:cs typeface="Arial" pitchFamily="34"/>
              </a:rPr>
              <a:t>Backend</a:t>
            </a:r>
            <a:endParaRPr lang="es-ES" sz="2800" dirty="0">
              <a:latin typeface="Arial" pitchFamily="34"/>
              <a:cs typeface="Arial" pitchFamily="34"/>
            </a:endParaRPr>
          </a:p>
          <a:p>
            <a:pPr marL="1428750" lvl="2" indent="-514350">
              <a:buFont typeface="Univers Condensed"/>
              <a:buAutoNum type="arabicPeriod"/>
            </a:pPr>
            <a:r>
              <a:rPr lang="es-ES" sz="2800" dirty="0">
                <a:latin typeface="Arial" pitchFamily="34"/>
                <a:cs typeface="Arial" pitchFamily="34"/>
              </a:rPr>
              <a:t>Bot Telegram</a:t>
            </a:r>
          </a:p>
          <a:p>
            <a:pPr marL="1428750" lvl="2" indent="-514350">
              <a:buFont typeface="Univers Condensed"/>
              <a:buAutoNum type="arabicPeriod"/>
            </a:pPr>
            <a:r>
              <a:rPr lang="es-ES" sz="2800" dirty="0">
                <a:latin typeface="Arial" pitchFamily="34"/>
                <a:cs typeface="Arial" pitchFamily="34"/>
              </a:rPr>
              <a:t>Conclusiones</a:t>
            </a:r>
          </a:p>
          <a:p>
            <a:pPr marL="1428750" lvl="2" indent="-514350">
              <a:buFont typeface="Univers Condensed"/>
              <a:buAutoNum type="arabicPeriod"/>
            </a:pPr>
            <a:r>
              <a:rPr lang="es-ES" sz="2800" dirty="0">
                <a:latin typeface="Arial" pitchFamily="34"/>
                <a:cs typeface="Arial" pitchFamily="34"/>
              </a:rPr>
              <a:t>Demo</a:t>
            </a:r>
          </a:p>
          <a:p>
            <a:pPr marL="1428750" lvl="2" indent="-514350">
              <a:buFont typeface="Univers Condensed"/>
              <a:buAutoNum type="arabicPeriod"/>
            </a:pPr>
            <a:endParaRPr lang="es-ES" sz="2800" dirty="0">
              <a:latin typeface="Arial" pitchFamily="34"/>
              <a:cs typeface="Arial" pitchFamily="34"/>
            </a:endParaRPr>
          </a:p>
        </p:txBody>
      </p:sp>
      <p:pic>
        <p:nvPicPr>
          <p:cNvPr id="4" name="Imagen 3">
            <a:extLst>
              <a:ext uri="{FF2B5EF4-FFF2-40B4-BE49-F238E27FC236}">
                <a16:creationId xmlns:a16="http://schemas.microsoft.com/office/drawing/2014/main" id="{9722618E-0C9A-9033-CD6E-32FC72AA725E}"/>
              </a:ext>
            </a:extLst>
          </p:cNvPr>
          <p:cNvPicPr>
            <a:picLocks noChangeAspect="1"/>
          </p:cNvPicPr>
          <p:nvPr/>
        </p:nvPicPr>
        <p:blipFill>
          <a:blip r:embed="rId2"/>
          <a:srcRect/>
          <a:stretch>
            <a:fillRect/>
          </a:stretch>
        </p:blipFill>
        <p:spPr>
          <a:xfrm>
            <a:off x="10139562" y="5470644"/>
            <a:ext cx="1018541" cy="1079504"/>
          </a:xfrm>
          <a:prstGeom prst="rect">
            <a:avLst/>
          </a:prstGeom>
          <a:noFill/>
          <a:ln cap="flat">
            <a:noFill/>
          </a:ln>
        </p:spPr>
      </p:pic>
      <p:sp>
        <p:nvSpPr>
          <p:cNvPr id="5" name="Marcador de número de diapositiva 4">
            <a:extLst>
              <a:ext uri="{FF2B5EF4-FFF2-40B4-BE49-F238E27FC236}">
                <a16:creationId xmlns:a16="http://schemas.microsoft.com/office/drawing/2014/main" id="{9242D44E-F0F5-31A4-18B4-2070D209061A}"/>
              </a:ext>
            </a:extLst>
          </p:cNvPr>
          <p:cNvSpPr txBox="1"/>
          <p:nvPr/>
        </p:nvSpPr>
        <p:spPr>
          <a:xfrm>
            <a:off x="10919014" y="6356351"/>
            <a:ext cx="672358"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2110A47-981E-4F2E-A3F7-7924BCF28FBF}" type="slidenum">
              <a:rPr/>
              <a:t>2</a:t>
            </a:fld>
            <a:endParaRPr lang="en-US" sz="1400" b="0" i="0" u="none" strike="noStrike" kern="1200" cap="none" spc="0" baseline="0">
              <a:solidFill>
                <a:srgbClr val="000000"/>
              </a:solidFill>
              <a:uFillTx/>
              <a:latin typeface="Arial" pitchFamily="34"/>
              <a:cs typeface="Arial" pitchFamily="34"/>
            </a:endParaRPr>
          </a:p>
        </p:txBody>
      </p:sp>
      <p:sp>
        <p:nvSpPr>
          <p:cNvPr id="6" name="Marcador de pie de página 5">
            <a:extLst>
              <a:ext uri="{FF2B5EF4-FFF2-40B4-BE49-F238E27FC236}">
                <a16:creationId xmlns:a16="http://schemas.microsoft.com/office/drawing/2014/main" id="{F2003445-9669-0D6E-A1E2-7C213FC7A67A}"/>
              </a:ext>
            </a:extLst>
          </p:cNvPr>
          <p:cNvSpPr txBox="1"/>
          <p:nvPr/>
        </p:nvSpPr>
        <p:spPr>
          <a:xfrm>
            <a:off x="715380" y="6356351"/>
            <a:ext cx="453973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050" b="0" i="0" u="none" strike="noStrike" kern="1200" cap="none" spc="0" baseline="0">
                <a:solidFill>
                  <a:srgbClr val="000000"/>
                </a:solidFill>
                <a:uFillTx/>
                <a:latin typeface="Univers Condensed"/>
              </a:rPr>
              <a:t>TELEGRAM BOT - Gestión de aforo</a:t>
            </a:r>
            <a:endParaRPr lang="en-US" sz="1050" b="0" i="0" u="none" strike="noStrike" kern="1200" cap="none" spc="0" baseline="0">
              <a:solidFill>
                <a:srgbClr val="000000"/>
              </a:solidFill>
              <a:uFillTx/>
              <a:latin typeface="Univers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3A375-409B-D621-0016-80E1433A46CC}"/>
              </a:ext>
            </a:extLst>
          </p:cNvPr>
          <p:cNvSpPr txBox="1">
            <a:spLocks noGrp="1"/>
          </p:cNvSpPr>
          <p:nvPr>
            <p:ph type="title"/>
          </p:nvPr>
        </p:nvSpPr>
        <p:spPr>
          <a:xfrm>
            <a:off x="700631" y="922099"/>
            <a:ext cx="10691265" cy="953088"/>
          </a:xfrm>
        </p:spPr>
        <p:txBody>
          <a:bodyPr/>
          <a:lstStyle/>
          <a:p>
            <a:pPr lvl="0"/>
            <a:r>
              <a:rPr lang="es-ES"/>
              <a:t>Introducción</a:t>
            </a:r>
          </a:p>
        </p:txBody>
      </p:sp>
      <p:sp>
        <p:nvSpPr>
          <p:cNvPr id="3" name="Marcador de contenido 2">
            <a:extLst>
              <a:ext uri="{FF2B5EF4-FFF2-40B4-BE49-F238E27FC236}">
                <a16:creationId xmlns:a16="http://schemas.microsoft.com/office/drawing/2014/main" id="{D77AC51A-C579-457A-3756-025363DD3D7D}"/>
              </a:ext>
            </a:extLst>
          </p:cNvPr>
          <p:cNvSpPr txBox="1">
            <a:spLocks noGrp="1"/>
          </p:cNvSpPr>
          <p:nvPr>
            <p:ph idx="1"/>
          </p:nvPr>
        </p:nvSpPr>
        <p:spPr>
          <a:xfrm>
            <a:off x="700631" y="1722784"/>
            <a:ext cx="10691265" cy="4206432"/>
          </a:xfrm>
        </p:spPr>
        <p:txBody>
          <a:bodyPr/>
          <a:lstStyle/>
          <a:p>
            <a:pPr marL="0" lvl="0" indent="0">
              <a:buNone/>
            </a:pPr>
            <a:r>
              <a:rPr lang="es-ES" sz="2500" b="1" i="1">
                <a:latin typeface="Arial" pitchFamily="34"/>
                <a:cs typeface="Arial" pitchFamily="34"/>
              </a:rPr>
              <a:t>Actualidad</a:t>
            </a:r>
          </a:p>
          <a:p>
            <a:pPr lvl="1">
              <a:buChar char="-"/>
            </a:pPr>
            <a:r>
              <a:rPr lang="es-ES" sz="2300">
                <a:latin typeface="Arial" pitchFamily="34"/>
                <a:cs typeface="Arial" pitchFamily="34"/>
              </a:rPr>
              <a:t>Sistema de manual de conteo de personas</a:t>
            </a:r>
          </a:p>
          <a:p>
            <a:pPr lvl="1">
              <a:buChar char="-"/>
            </a:pPr>
            <a:r>
              <a:rPr lang="es-ES" sz="2300">
                <a:latin typeface="Arial" pitchFamily="34"/>
                <a:cs typeface="Arial" pitchFamily="34"/>
              </a:rPr>
              <a:t>Proceso no digitalizado</a:t>
            </a:r>
          </a:p>
          <a:p>
            <a:pPr lvl="1">
              <a:buChar char="-"/>
            </a:pPr>
            <a:endParaRPr lang="es-ES" sz="2300">
              <a:latin typeface="Arial" pitchFamily="34"/>
              <a:cs typeface="Arial" pitchFamily="34"/>
            </a:endParaRPr>
          </a:p>
          <a:p>
            <a:pPr marL="0" lvl="0" indent="0">
              <a:buNone/>
            </a:pPr>
            <a:r>
              <a:rPr lang="es-ES" sz="2500" b="1" i="1">
                <a:latin typeface="Arial" pitchFamily="34"/>
                <a:cs typeface="Arial" pitchFamily="34"/>
              </a:rPr>
              <a:t>Objetivo</a:t>
            </a:r>
            <a:endParaRPr lang="es-ES" sz="2500">
              <a:latin typeface="Arial" pitchFamily="34"/>
              <a:cs typeface="Arial" pitchFamily="34"/>
            </a:endParaRPr>
          </a:p>
          <a:p>
            <a:pPr lvl="1">
              <a:buChar char="-"/>
            </a:pPr>
            <a:r>
              <a:rPr lang="es-ES" sz="2300">
                <a:latin typeface="Arial" pitchFamily="34"/>
                <a:cs typeface="Arial" pitchFamily="34"/>
              </a:rPr>
              <a:t>Establecer una solución para la gestión de aforo en espacios cerrados</a:t>
            </a:r>
          </a:p>
          <a:p>
            <a:pPr lvl="1">
              <a:buChar char="-"/>
            </a:pPr>
            <a:r>
              <a:rPr lang="es-ES" sz="2300">
                <a:latin typeface="Arial" pitchFamily="34"/>
                <a:cs typeface="Arial" pitchFamily="34"/>
              </a:rPr>
              <a:t>Digitalización de proceso de conteo</a:t>
            </a:r>
          </a:p>
          <a:p>
            <a:pPr marL="457200" lvl="1" indent="0">
              <a:buNone/>
            </a:pPr>
            <a:r>
              <a:rPr lang="es-ES" sz="2300">
                <a:latin typeface="Arial" pitchFamily="34"/>
                <a:cs typeface="Arial" pitchFamily="34"/>
              </a:rPr>
              <a:t>- Proceso consultivo desde diferentes plataformas</a:t>
            </a:r>
          </a:p>
          <a:p>
            <a:pPr lvl="0">
              <a:buChar char="-"/>
            </a:pPr>
            <a:endParaRPr lang="es-ES" sz="2500">
              <a:latin typeface="Arial" pitchFamily="34"/>
              <a:cs typeface="Arial" pitchFamily="34"/>
            </a:endParaRPr>
          </a:p>
          <a:p>
            <a:pPr lvl="0">
              <a:buChar char="-"/>
            </a:pPr>
            <a:endParaRPr lang="es-ES">
              <a:latin typeface="Arial" pitchFamily="34"/>
              <a:cs typeface="Arial" pitchFamily="34"/>
            </a:endParaRPr>
          </a:p>
        </p:txBody>
      </p:sp>
      <p:pic>
        <p:nvPicPr>
          <p:cNvPr id="4" name="Imagen 3">
            <a:extLst>
              <a:ext uri="{FF2B5EF4-FFF2-40B4-BE49-F238E27FC236}">
                <a16:creationId xmlns:a16="http://schemas.microsoft.com/office/drawing/2014/main" id="{07470319-B2EA-D3A0-81F6-FC6676C73793}"/>
              </a:ext>
            </a:extLst>
          </p:cNvPr>
          <p:cNvPicPr>
            <a:picLocks noChangeAspect="1"/>
          </p:cNvPicPr>
          <p:nvPr/>
        </p:nvPicPr>
        <p:blipFill>
          <a:blip r:embed="rId3"/>
          <a:srcRect/>
          <a:stretch>
            <a:fillRect/>
          </a:stretch>
        </p:blipFill>
        <p:spPr>
          <a:xfrm>
            <a:off x="10139562" y="5470644"/>
            <a:ext cx="1018541" cy="1079504"/>
          </a:xfrm>
          <a:prstGeom prst="rect">
            <a:avLst/>
          </a:prstGeom>
          <a:noFill/>
          <a:ln cap="flat">
            <a:noFill/>
          </a:ln>
        </p:spPr>
      </p:pic>
      <p:sp>
        <p:nvSpPr>
          <p:cNvPr id="5" name="Marcador de número de diapositiva 4">
            <a:extLst>
              <a:ext uri="{FF2B5EF4-FFF2-40B4-BE49-F238E27FC236}">
                <a16:creationId xmlns:a16="http://schemas.microsoft.com/office/drawing/2014/main" id="{41CE7F0F-887F-E9BB-90A3-D02B78EE250B}"/>
              </a:ext>
            </a:extLst>
          </p:cNvPr>
          <p:cNvSpPr txBox="1"/>
          <p:nvPr/>
        </p:nvSpPr>
        <p:spPr>
          <a:xfrm>
            <a:off x="10919014" y="6356351"/>
            <a:ext cx="672358"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E679224-1AF5-42F4-8A19-0461A051602A}" type="slidenum">
              <a:rPr lang="en-US" sz="1400" b="0" i="0" u="none" strike="noStrike" kern="1200" cap="none" spc="0" baseline="0">
                <a:solidFill>
                  <a:srgbClr val="000000"/>
                </a:solidFill>
                <a:uFillTx/>
                <a:latin typeface="Arial" pitchFamily="34"/>
                <a:cs typeface="Arial" pitchFamily="34"/>
              </a:rPr>
              <a:t>3</a:t>
            </a:fld>
            <a:endParaRPr lang="en-US" sz="1400" b="0" i="0" u="none" strike="noStrike" kern="1200" cap="none" spc="0" baseline="0">
              <a:solidFill>
                <a:srgbClr val="000000"/>
              </a:solidFill>
              <a:uFillTx/>
              <a:latin typeface="Arial" pitchFamily="34"/>
              <a:cs typeface="Arial" pitchFamily="34"/>
            </a:endParaRPr>
          </a:p>
        </p:txBody>
      </p:sp>
      <p:sp>
        <p:nvSpPr>
          <p:cNvPr id="6" name="Marcador de pie de página 5">
            <a:extLst>
              <a:ext uri="{FF2B5EF4-FFF2-40B4-BE49-F238E27FC236}">
                <a16:creationId xmlns:a16="http://schemas.microsoft.com/office/drawing/2014/main" id="{20C594EA-91D4-C6B7-78D1-BF99D4EBA330}"/>
              </a:ext>
            </a:extLst>
          </p:cNvPr>
          <p:cNvSpPr txBox="1"/>
          <p:nvPr/>
        </p:nvSpPr>
        <p:spPr>
          <a:xfrm>
            <a:off x="715380" y="6356351"/>
            <a:ext cx="453973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050" b="0" i="0" u="none" strike="noStrike" kern="1200" cap="none" spc="0" baseline="0">
                <a:solidFill>
                  <a:srgbClr val="000000"/>
                </a:solidFill>
                <a:uFillTx/>
                <a:latin typeface="Univers Condensed"/>
              </a:rPr>
              <a:t>TELEGRAM BOT - Gestión de aforo</a:t>
            </a:r>
            <a:endParaRPr lang="en-US" sz="1050" b="0" i="0" u="none" strike="noStrike" kern="1200" cap="none" spc="0" baseline="0">
              <a:solidFill>
                <a:srgbClr val="000000"/>
              </a:solidFill>
              <a:uFillTx/>
              <a:latin typeface="Univers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pic>
        <p:nvPicPr>
          <p:cNvPr id="2" name="Imagen 4" descr="Diagrama&#10;&#10;Descripción generada automáticamente">
            <a:extLst>
              <a:ext uri="{FF2B5EF4-FFF2-40B4-BE49-F238E27FC236}">
                <a16:creationId xmlns:a16="http://schemas.microsoft.com/office/drawing/2014/main" id="{C9098A3B-0E84-FC18-0148-A04796885CDD}"/>
              </a:ext>
            </a:extLst>
          </p:cNvPr>
          <p:cNvPicPr>
            <a:picLocks noChangeAspect="1"/>
          </p:cNvPicPr>
          <p:nvPr/>
        </p:nvPicPr>
        <p:blipFill>
          <a:blip r:embed="rId2"/>
          <a:stretch>
            <a:fillRect/>
          </a:stretch>
        </p:blipFill>
        <p:spPr>
          <a:xfrm>
            <a:off x="2763902" y="795573"/>
            <a:ext cx="6664183" cy="5266852"/>
          </a:xfrm>
          <a:prstGeom prst="rect">
            <a:avLst/>
          </a:prstGeom>
          <a:noFill/>
          <a:ln cap="flat">
            <a:noFill/>
          </a:ln>
        </p:spPr>
      </p:pic>
      <p:pic>
        <p:nvPicPr>
          <p:cNvPr id="3" name="Imagen 5">
            <a:extLst>
              <a:ext uri="{FF2B5EF4-FFF2-40B4-BE49-F238E27FC236}">
                <a16:creationId xmlns:a16="http://schemas.microsoft.com/office/drawing/2014/main" id="{8ED55A2C-7585-4A9A-CA0F-1C47EE1E3912}"/>
              </a:ext>
            </a:extLst>
          </p:cNvPr>
          <p:cNvPicPr>
            <a:picLocks noChangeAspect="1"/>
          </p:cNvPicPr>
          <p:nvPr/>
        </p:nvPicPr>
        <p:blipFill>
          <a:blip r:embed="rId3"/>
          <a:srcRect/>
          <a:stretch>
            <a:fillRect/>
          </a:stretch>
        </p:blipFill>
        <p:spPr>
          <a:xfrm>
            <a:off x="10139562" y="5470644"/>
            <a:ext cx="1018541" cy="1079504"/>
          </a:xfrm>
          <a:prstGeom prst="rect">
            <a:avLst/>
          </a:prstGeom>
          <a:noFill/>
          <a:ln cap="flat">
            <a:noFill/>
          </a:ln>
        </p:spPr>
      </p:pic>
      <p:sp>
        <p:nvSpPr>
          <p:cNvPr id="4" name="Marcador de número de diapositiva 6">
            <a:extLst>
              <a:ext uri="{FF2B5EF4-FFF2-40B4-BE49-F238E27FC236}">
                <a16:creationId xmlns:a16="http://schemas.microsoft.com/office/drawing/2014/main" id="{530C4AA5-D51E-D22D-A4B5-6B27F21FEBD8}"/>
              </a:ext>
            </a:extLst>
          </p:cNvPr>
          <p:cNvSpPr txBox="1"/>
          <p:nvPr/>
        </p:nvSpPr>
        <p:spPr>
          <a:xfrm>
            <a:off x="10919014" y="6356351"/>
            <a:ext cx="672358"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8E118C1-1A0D-4469-86E5-1C1F2FAE776B}" type="slidenum">
              <a:rPr lang="en-US" sz="1600" b="0" i="0" u="none" strike="noStrike" kern="1200" cap="none" spc="0" baseline="0">
                <a:solidFill>
                  <a:srgbClr val="000000"/>
                </a:solidFill>
                <a:uFillTx/>
                <a:latin typeface="Arial" pitchFamily="34"/>
                <a:cs typeface="Arial" pitchFamily="34"/>
              </a:rPr>
              <a:t>4</a:t>
            </a:fld>
            <a:endParaRPr lang="en-US" sz="1600" b="0" i="0" u="none" strike="noStrike" kern="1200" cap="none" spc="0" baseline="0">
              <a:solidFill>
                <a:srgbClr val="000000"/>
              </a:solidFill>
              <a:uFillTx/>
              <a:latin typeface="Arial" pitchFamily="34"/>
              <a:cs typeface="Arial" pitchFamily="34"/>
            </a:endParaRPr>
          </a:p>
        </p:txBody>
      </p:sp>
      <p:sp>
        <p:nvSpPr>
          <p:cNvPr id="5" name="Marcador de pie de página 7">
            <a:extLst>
              <a:ext uri="{FF2B5EF4-FFF2-40B4-BE49-F238E27FC236}">
                <a16:creationId xmlns:a16="http://schemas.microsoft.com/office/drawing/2014/main" id="{FDCB6134-EF68-9D00-DAAF-39CD5722C375}"/>
              </a:ext>
            </a:extLst>
          </p:cNvPr>
          <p:cNvSpPr txBox="1"/>
          <p:nvPr/>
        </p:nvSpPr>
        <p:spPr>
          <a:xfrm>
            <a:off x="715380" y="6356351"/>
            <a:ext cx="453973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050" b="0" i="0" u="none" strike="noStrike" kern="1200" cap="none" spc="0" baseline="0">
                <a:solidFill>
                  <a:srgbClr val="000000"/>
                </a:solidFill>
                <a:uFillTx/>
                <a:latin typeface="Univers Condensed"/>
              </a:rPr>
              <a:t>TELEGRAM BOT - Gestión de aforo</a:t>
            </a:r>
            <a:endParaRPr lang="en-US" sz="1050" b="0" i="0" u="none" strike="noStrike" kern="1200" cap="none" spc="0" baseline="0">
              <a:solidFill>
                <a:srgbClr val="000000"/>
              </a:solidFill>
              <a:uFillTx/>
              <a:latin typeface="Univers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E24DE0-F109-0C1C-DC26-6D62C0024E1E}"/>
              </a:ext>
            </a:extLst>
          </p:cNvPr>
          <p:cNvSpPr txBox="1">
            <a:spLocks noGrp="1"/>
          </p:cNvSpPr>
          <p:nvPr>
            <p:ph type="title"/>
          </p:nvPr>
        </p:nvSpPr>
        <p:spPr>
          <a:xfrm>
            <a:off x="700631" y="922099"/>
            <a:ext cx="10691265" cy="953088"/>
          </a:xfrm>
        </p:spPr>
        <p:txBody>
          <a:bodyPr/>
          <a:lstStyle/>
          <a:p>
            <a:pPr lvl="0"/>
            <a:r>
              <a:rPr lang="es-ES"/>
              <a:t>SIMULADOR DE DATOS</a:t>
            </a:r>
          </a:p>
        </p:txBody>
      </p:sp>
      <p:sp>
        <p:nvSpPr>
          <p:cNvPr id="3" name="Marcador de contenido 2">
            <a:extLst>
              <a:ext uri="{FF2B5EF4-FFF2-40B4-BE49-F238E27FC236}">
                <a16:creationId xmlns:a16="http://schemas.microsoft.com/office/drawing/2014/main" id="{21F496DB-CE97-6404-A33B-4B998CA704BF}"/>
              </a:ext>
            </a:extLst>
          </p:cNvPr>
          <p:cNvSpPr txBox="1">
            <a:spLocks noGrp="1"/>
          </p:cNvSpPr>
          <p:nvPr>
            <p:ph idx="1"/>
          </p:nvPr>
        </p:nvSpPr>
        <p:spPr>
          <a:xfrm>
            <a:off x="700631" y="1722784"/>
            <a:ext cx="10691265" cy="4206432"/>
          </a:xfrm>
        </p:spPr>
        <p:txBody>
          <a:bodyPr/>
          <a:lstStyle/>
          <a:p>
            <a:pPr marL="0" lvl="0" indent="0">
              <a:buNone/>
            </a:pPr>
            <a:endParaRPr lang="es-ES" sz="2500" dirty="0">
              <a:latin typeface="Arial" pitchFamily="34"/>
              <a:cs typeface="Arial" pitchFamily="34"/>
            </a:endParaRPr>
          </a:p>
          <a:p>
            <a:pPr lvl="0">
              <a:buChar char="-"/>
            </a:pPr>
            <a:r>
              <a:rPr lang="es-ES" sz="2500" dirty="0">
                <a:latin typeface="Arial" pitchFamily="34"/>
                <a:cs typeface="Arial" pitchFamily="34"/>
              </a:rPr>
              <a:t>Datos simulados para evitar complejidad</a:t>
            </a:r>
          </a:p>
          <a:p>
            <a:pPr lvl="0">
              <a:buChar char="-"/>
            </a:pPr>
            <a:r>
              <a:rPr lang="es-ES" sz="2500" dirty="0">
                <a:latin typeface="Arial" pitchFamily="34"/>
                <a:cs typeface="Arial" pitchFamily="34"/>
              </a:rPr>
              <a:t>Sensores de detección por cada sala</a:t>
            </a:r>
          </a:p>
          <a:p>
            <a:pPr lvl="0">
              <a:buChar char="-"/>
            </a:pPr>
            <a:r>
              <a:rPr lang="es-ES" sz="2500" dirty="0">
                <a:latin typeface="Arial" pitchFamily="34"/>
                <a:cs typeface="Arial" pitchFamily="34"/>
              </a:rPr>
              <a:t>Eventos de detección</a:t>
            </a:r>
          </a:p>
          <a:p>
            <a:pPr lvl="0">
              <a:buChar char="-"/>
            </a:pPr>
            <a:endParaRPr lang="es-ES" sz="2500" dirty="0">
              <a:latin typeface="Arial" pitchFamily="34"/>
              <a:cs typeface="Arial" pitchFamily="34"/>
            </a:endParaRPr>
          </a:p>
          <a:p>
            <a:pPr marL="0" lvl="0" indent="0">
              <a:buNone/>
            </a:pPr>
            <a:r>
              <a:rPr lang="es-ES" sz="2500" b="1" i="1" dirty="0">
                <a:latin typeface="Arial" pitchFamily="34"/>
                <a:cs typeface="Arial" pitchFamily="34"/>
              </a:rPr>
              <a:t>Objetivo</a:t>
            </a:r>
          </a:p>
          <a:p>
            <a:pPr lvl="0">
              <a:buChar char="-"/>
            </a:pPr>
            <a:r>
              <a:rPr lang="es-ES" sz="2500" dirty="0">
                <a:latin typeface="Arial" pitchFamily="34"/>
                <a:cs typeface="Arial" pitchFamily="34"/>
              </a:rPr>
              <a:t>Torno de detección de personas</a:t>
            </a:r>
          </a:p>
          <a:p>
            <a:pPr lvl="0">
              <a:buChar char="-"/>
            </a:pPr>
            <a:endParaRPr lang="es-ES" sz="2500" dirty="0">
              <a:latin typeface="Arial" pitchFamily="34"/>
              <a:cs typeface="Arial" pitchFamily="34"/>
            </a:endParaRPr>
          </a:p>
          <a:p>
            <a:pPr lvl="0">
              <a:buChar char="-"/>
            </a:pPr>
            <a:endParaRPr lang="es-ES" sz="2500" dirty="0">
              <a:latin typeface="Arial" pitchFamily="34"/>
              <a:cs typeface="Arial" pitchFamily="34"/>
            </a:endParaRPr>
          </a:p>
          <a:p>
            <a:pPr lvl="0">
              <a:buChar char="-"/>
            </a:pPr>
            <a:endParaRPr lang="es-ES" sz="2500" dirty="0">
              <a:latin typeface="Arial" pitchFamily="34"/>
              <a:cs typeface="Arial" pitchFamily="34"/>
            </a:endParaRPr>
          </a:p>
          <a:p>
            <a:pPr lvl="0">
              <a:buChar char="-"/>
            </a:pPr>
            <a:endParaRPr lang="es-ES" sz="2500" dirty="0">
              <a:latin typeface="Arial" pitchFamily="34"/>
              <a:cs typeface="Arial" pitchFamily="34"/>
            </a:endParaRPr>
          </a:p>
          <a:p>
            <a:pPr lvl="0">
              <a:buChar char="-"/>
            </a:pPr>
            <a:endParaRPr lang="es-ES" sz="2500" dirty="0">
              <a:latin typeface="Arial" pitchFamily="34"/>
              <a:cs typeface="Arial" pitchFamily="34"/>
            </a:endParaRPr>
          </a:p>
          <a:p>
            <a:pPr lvl="0">
              <a:buChar char="-"/>
            </a:pPr>
            <a:endParaRPr lang="es-ES" dirty="0">
              <a:latin typeface="Arial" pitchFamily="34"/>
              <a:cs typeface="Arial" pitchFamily="34"/>
            </a:endParaRPr>
          </a:p>
        </p:txBody>
      </p:sp>
      <p:pic>
        <p:nvPicPr>
          <p:cNvPr id="4" name="Imagen 3">
            <a:extLst>
              <a:ext uri="{FF2B5EF4-FFF2-40B4-BE49-F238E27FC236}">
                <a16:creationId xmlns:a16="http://schemas.microsoft.com/office/drawing/2014/main" id="{5FB4AAEC-1A6A-50CE-4AFF-6FDDD4B5A4C0}"/>
              </a:ext>
            </a:extLst>
          </p:cNvPr>
          <p:cNvPicPr>
            <a:picLocks noChangeAspect="1"/>
          </p:cNvPicPr>
          <p:nvPr/>
        </p:nvPicPr>
        <p:blipFill>
          <a:blip r:embed="rId3"/>
          <a:srcRect/>
          <a:stretch>
            <a:fillRect/>
          </a:stretch>
        </p:blipFill>
        <p:spPr>
          <a:xfrm>
            <a:off x="10139562" y="5470644"/>
            <a:ext cx="1018541" cy="1079504"/>
          </a:xfrm>
          <a:prstGeom prst="rect">
            <a:avLst/>
          </a:prstGeom>
          <a:noFill/>
          <a:ln cap="flat">
            <a:noFill/>
          </a:ln>
        </p:spPr>
      </p:pic>
      <p:sp>
        <p:nvSpPr>
          <p:cNvPr id="5" name="Marcador de número de diapositiva 4">
            <a:extLst>
              <a:ext uri="{FF2B5EF4-FFF2-40B4-BE49-F238E27FC236}">
                <a16:creationId xmlns:a16="http://schemas.microsoft.com/office/drawing/2014/main" id="{8D09B782-17D5-8E22-028C-AE8BA3F19DFB}"/>
              </a:ext>
            </a:extLst>
          </p:cNvPr>
          <p:cNvSpPr txBox="1"/>
          <p:nvPr/>
        </p:nvSpPr>
        <p:spPr>
          <a:xfrm>
            <a:off x="10919014" y="6356351"/>
            <a:ext cx="672358"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995CC3D-8284-4B21-8F2B-67DD75D9A66D}" type="slidenum">
              <a:rPr lang="en-US" sz="1400" b="0" i="0" u="none" strike="noStrike" kern="1200" cap="none" spc="0" baseline="0">
                <a:solidFill>
                  <a:srgbClr val="000000"/>
                </a:solidFill>
                <a:uFillTx/>
                <a:latin typeface="Arial" pitchFamily="34"/>
                <a:cs typeface="Arial" pitchFamily="34"/>
              </a:rPr>
              <a:t>5</a:t>
            </a:fld>
            <a:endParaRPr lang="en-US" sz="1400" b="0" i="0" u="none" strike="noStrike" kern="1200" cap="none" spc="0" baseline="0">
              <a:solidFill>
                <a:srgbClr val="000000"/>
              </a:solidFill>
              <a:uFillTx/>
              <a:latin typeface="Arial" pitchFamily="34"/>
              <a:cs typeface="Arial" pitchFamily="34"/>
            </a:endParaRPr>
          </a:p>
        </p:txBody>
      </p:sp>
      <p:sp>
        <p:nvSpPr>
          <p:cNvPr id="6" name="Marcador de pie de página 5">
            <a:extLst>
              <a:ext uri="{FF2B5EF4-FFF2-40B4-BE49-F238E27FC236}">
                <a16:creationId xmlns:a16="http://schemas.microsoft.com/office/drawing/2014/main" id="{BD8F3582-C40B-5E7D-D62F-8BA9AB9BAC96}"/>
              </a:ext>
            </a:extLst>
          </p:cNvPr>
          <p:cNvSpPr txBox="1"/>
          <p:nvPr/>
        </p:nvSpPr>
        <p:spPr>
          <a:xfrm>
            <a:off x="715380" y="6356351"/>
            <a:ext cx="453973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050" b="0" i="0" u="none" strike="noStrike" kern="1200" cap="none" spc="0" baseline="0">
                <a:solidFill>
                  <a:srgbClr val="000000"/>
                </a:solidFill>
                <a:uFillTx/>
                <a:latin typeface="Univers Condensed"/>
              </a:rPr>
              <a:t>TELEGRAM BOT - Gestión de aforo</a:t>
            </a:r>
            <a:endParaRPr lang="en-US" sz="1050" b="0" i="0" u="none" strike="noStrike" kern="1200" cap="none" spc="0" baseline="0">
              <a:solidFill>
                <a:srgbClr val="000000"/>
              </a:solidFill>
              <a:uFillTx/>
              <a:latin typeface="Univers Condensed"/>
            </a:endParaRPr>
          </a:p>
        </p:txBody>
      </p:sp>
      <p:pic>
        <p:nvPicPr>
          <p:cNvPr id="7" name="Imagen 6" descr="Tabla&#10;&#10;Descripción generada automáticamente">
            <a:extLst>
              <a:ext uri="{FF2B5EF4-FFF2-40B4-BE49-F238E27FC236}">
                <a16:creationId xmlns:a16="http://schemas.microsoft.com/office/drawing/2014/main" id="{B2931CEF-9FA4-99A5-C7F6-217BB39D1B68}"/>
              </a:ext>
            </a:extLst>
          </p:cNvPr>
          <p:cNvPicPr>
            <a:picLocks noChangeAspect="1"/>
          </p:cNvPicPr>
          <p:nvPr/>
        </p:nvPicPr>
        <p:blipFill rotWithShape="1">
          <a:blip r:embed="rId4"/>
          <a:srcRect t="2691" b="35186"/>
          <a:stretch/>
        </p:blipFill>
        <p:spPr>
          <a:xfrm>
            <a:off x="7067434" y="2011680"/>
            <a:ext cx="4090668" cy="3245396"/>
          </a:xfrm>
          <a:prstGeom prst="rect">
            <a:avLst/>
          </a:prstGeom>
          <a:noFill/>
          <a:ln cap="flat">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0B30B5-040C-8E05-4512-B316039C6D1B}"/>
              </a:ext>
            </a:extLst>
          </p:cNvPr>
          <p:cNvSpPr txBox="1">
            <a:spLocks noGrp="1"/>
          </p:cNvSpPr>
          <p:nvPr>
            <p:ph type="title"/>
          </p:nvPr>
        </p:nvSpPr>
        <p:spPr>
          <a:xfrm>
            <a:off x="700631" y="922099"/>
            <a:ext cx="10691265" cy="953088"/>
          </a:xfrm>
        </p:spPr>
        <p:txBody>
          <a:bodyPr/>
          <a:lstStyle/>
          <a:p>
            <a:pPr lvl="0"/>
            <a:r>
              <a:rPr lang="es-ES"/>
              <a:t>SERVIDOR / BACKEND</a:t>
            </a:r>
          </a:p>
        </p:txBody>
      </p:sp>
      <p:sp>
        <p:nvSpPr>
          <p:cNvPr id="3" name="Marcador de contenido 2">
            <a:extLst>
              <a:ext uri="{FF2B5EF4-FFF2-40B4-BE49-F238E27FC236}">
                <a16:creationId xmlns:a16="http://schemas.microsoft.com/office/drawing/2014/main" id="{CAA6526C-1D0D-35EA-470A-D8AB50BC1EA0}"/>
              </a:ext>
            </a:extLst>
          </p:cNvPr>
          <p:cNvSpPr txBox="1">
            <a:spLocks noGrp="1"/>
          </p:cNvSpPr>
          <p:nvPr>
            <p:ph idx="1"/>
          </p:nvPr>
        </p:nvSpPr>
        <p:spPr>
          <a:xfrm>
            <a:off x="700631" y="1722784"/>
            <a:ext cx="10691265" cy="4206432"/>
          </a:xfrm>
        </p:spPr>
        <p:txBody>
          <a:bodyPr/>
          <a:lstStyle/>
          <a:p>
            <a:pPr lvl="0">
              <a:buChar char="-"/>
            </a:pPr>
            <a:endParaRPr lang="es-ES" sz="2500">
              <a:latin typeface="Arial" pitchFamily="34"/>
              <a:cs typeface="Arial" pitchFamily="34"/>
            </a:endParaRPr>
          </a:p>
          <a:p>
            <a:pPr lvl="0">
              <a:buChar char="-"/>
            </a:pPr>
            <a:endParaRPr lang="es-ES" sz="2500">
              <a:latin typeface="Arial" pitchFamily="34"/>
              <a:cs typeface="Arial" pitchFamily="34"/>
            </a:endParaRPr>
          </a:p>
          <a:p>
            <a:pPr lvl="0">
              <a:buChar char="-"/>
            </a:pPr>
            <a:r>
              <a:rPr lang="es-ES" sz="2500" b="1">
                <a:latin typeface="Arial" pitchFamily="34"/>
                <a:cs typeface="Arial" pitchFamily="34"/>
              </a:rPr>
              <a:t>Almacenamiento</a:t>
            </a:r>
            <a:r>
              <a:rPr lang="es-ES" sz="2500">
                <a:latin typeface="Arial" pitchFamily="34"/>
                <a:cs typeface="Arial" pitchFamily="34"/>
              </a:rPr>
              <a:t> de datos</a:t>
            </a:r>
          </a:p>
          <a:p>
            <a:pPr lvl="0">
              <a:buChar char="-"/>
            </a:pPr>
            <a:r>
              <a:rPr lang="es-ES" sz="2500">
                <a:latin typeface="Arial" pitchFamily="34"/>
                <a:cs typeface="Arial" pitchFamily="34"/>
              </a:rPr>
              <a:t>Definición de la </a:t>
            </a:r>
            <a:r>
              <a:rPr lang="es-ES" sz="2500" b="1" i="1">
                <a:latin typeface="Arial" pitchFamily="34"/>
                <a:cs typeface="Arial" pitchFamily="34"/>
              </a:rPr>
              <a:t>API REST </a:t>
            </a:r>
            <a:r>
              <a:rPr lang="es-ES" sz="2500">
                <a:latin typeface="Arial" pitchFamily="34"/>
                <a:cs typeface="Arial" pitchFamily="34"/>
              </a:rPr>
              <a:t>(operaciones GET)</a:t>
            </a:r>
          </a:p>
          <a:p>
            <a:pPr lvl="0">
              <a:buChar char="-"/>
            </a:pPr>
            <a:r>
              <a:rPr lang="es-ES" sz="2500" b="1">
                <a:latin typeface="Arial" pitchFamily="34"/>
                <a:cs typeface="Arial" pitchFamily="34"/>
              </a:rPr>
              <a:t>Consumo</a:t>
            </a:r>
            <a:r>
              <a:rPr lang="es-ES" sz="2500">
                <a:latin typeface="Arial" pitchFamily="34"/>
                <a:cs typeface="Arial" pitchFamily="34"/>
              </a:rPr>
              <a:t> de datos por los clientes</a:t>
            </a:r>
          </a:p>
          <a:p>
            <a:pPr lvl="0">
              <a:buChar char="-"/>
            </a:pPr>
            <a:endParaRPr lang="es-ES" sz="2500">
              <a:latin typeface="Arial" pitchFamily="34"/>
              <a:cs typeface="Arial" pitchFamily="34"/>
            </a:endParaRPr>
          </a:p>
          <a:p>
            <a:pPr lvl="0">
              <a:buChar char="-"/>
            </a:pPr>
            <a:endParaRPr lang="es-ES">
              <a:latin typeface="Arial" pitchFamily="34"/>
              <a:cs typeface="Arial" pitchFamily="34"/>
            </a:endParaRPr>
          </a:p>
        </p:txBody>
      </p:sp>
      <p:pic>
        <p:nvPicPr>
          <p:cNvPr id="4" name="Imagen 3">
            <a:extLst>
              <a:ext uri="{FF2B5EF4-FFF2-40B4-BE49-F238E27FC236}">
                <a16:creationId xmlns:a16="http://schemas.microsoft.com/office/drawing/2014/main" id="{E1D196FA-26E0-855A-35F3-2A805ED10F6B}"/>
              </a:ext>
            </a:extLst>
          </p:cNvPr>
          <p:cNvPicPr>
            <a:picLocks noChangeAspect="1"/>
          </p:cNvPicPr>
          <p:nvPr/>
        </p:nvPicPr>
        <p:blipFill>
          <a:blip r:embed="rId3"/>
          <a:srcRect/>
          <a:stretch>
            <a:fillRect/>
          </a:stretch>
        </p:blipFill>
        <p:spPr>
          <a:xfrm>
            <a:off x="10139562" y="5470644"/>
            <a:ext cx="1018541" cy="1079504"/>
          </a:xfrm>
          <a:prstGeom prst="rect">
            <a:avLst/>
          </a:prstGeom>
          <a:noFill/>
          <a:ln cap="flat">
            <a:noFill/>
          </a:ln>
        </p:spPr>
      </p:pic>
      <p:sp>
        <p:nvSpPr>
          <p:cNvPr id="5" name="Marcador de número de diapositiva 4">
            <a:extLst>
              <a:ext uri="{FF2B5EF4-FFF2-40B4-BE49-F238E27FC236}">
                <a16:creationId xmlns:a16="http://schemas.microsoft.com/office/drawing/2014/main" id="{C2E05430-2CA4-C30D-8216-9127880BACA4}"/>
              </a:ext>
            </a:extLst>
          </p:cNvPr>
          <p:cNvSpPr txBox="1"/>
          <p:nvPr/>
        </p:nvSpPr>
        <p:spPr>
          <a:xfrm>
            <a:off x="10919014" y="6356351"/>
            <a:ext cx="672358"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9596BEB-F1D3-439B-8676-F437B5257CE5}" type="slidenum">
              <a:rPr lang="en-US" sz="1600" b="0" i="0" u="none" strike="noStrike" kern="1200" cap="none" spc="0" baseline="0">
                <a:solidFill>
                  <a:srgbClr val="000000"/>
                </a:solidFill>
                <a:uFillTx/>
                <a:latin typeface="Arial" pitchFamily="34"/>
                <a:cs typeface="Arial" pitchFamily="34"/>
              </a:rPr>
              <a:t>6</a:t>
            </a:fld>
            <a:endParaRPr lang="en-US" sz="1600" b="0" i="0" u="none" strike="noStrike" kern="1200" cap="none" spc="0" baseline="0">
              <a:solidFill>
                <a:srgbClr val="000000"/>
              </a:solidFill>
              <a:uFillTx/>
              <a:latin typeface="Arial" pitchFamily="34"/>
              <a:cs typeface="Arial" pitchFamily="34"/>
            </a:endParaRPr>
          </a:p>
        </p:txBody>
      </p:sp>
      <p:sp>
        <p:nvSpPr>
          <p:cNvPr id="6" name="Marcador de pie de página 5">
            <a:extLst>
              <a:ext uri="{FF2B5EF4-FFF2-40B4-BE49-F238E27FC236}">
                <a16:creationId xmlns:a16="http://schemas.microsoft.com/office/drawing/2014/main" id="{DBE88711-51C3-39D4-DB8A-DE2689592EC6}"/>
              </a:ext>
            </a:extLst>
          </p:cNvPr>
          <p:cNvSpPr txBox="1"/>
          <p:nvPr/>
        </p:nvSpPr>
        <p:spPr>
          <a:xfrm>
            <a:off x="715380" y="6356351"/>
            <a:ext cx="453973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050" b="0" i="0" u="none" strike="noStrike" kern="1200" cap="none" spc="0" baseline="0">
                <a:solidFill>
                  <a:srgbClr val="000000"/>
                </a:solidFill>
                <a:uFillTx/>
                <a:latin typeface="Univers Condensed"/>
              </a:rPr>
              <a:t>TELEGRAM BOT - Gestión de aforo</a:t>
            </a:r>
            <a:endParaRPr lang="en-US" sz="1050" b="0" i="0" u="none" strike="noStrike" kern="1200" cap="none" spc="0" baseline="0">
              <a:solidFill>
                <a:srgbClr val="000000"/>
              </a:solidFill>
              <a:uFillTx/>
              <a:latin typeface="Univers Condensed"/>
            </a:endParaRPr>
          </a:p>
        </p:txBody>
      </p:sp>
      <p:pic>
        <p:nvPicPr>
          <p:cNvPr id="7" name="Imagen 7">
            <a:extLst>
              <a:ext uri="{FF2B5EF4-FFF2-40B4-BE49-F238E27FC236}">
                <a16:creationId xmlns:a16="http://schemas.microsoft.com/office/drawing/2014/main" id="{F70B0642-1B6D-A7FB-0AD5-D66AD8B9F09C}"/>
              </a:ext>
            </a:extLst>
          </p:cNvPr>
          <p:cNvPicPr>
            <a:picLocks noChangeAspect="1"/>
          </p:cNvPicPr>
          <p:nvPr/>
        </p:nvPicPr>
        <p:blipFill>
          <a:blip r:embed="rId4"/>
          <a:stretch>
            <a:fillRect/>
          </a:stretch>
        </p:blipFill>
        <p:spPr>
          <a:xfrm>
            <a:off x="8302495" y="1613367"/>
            <a:ext cx="2206246" cy="3631274"/>
          </a:xfrm>
          <a:prstGeom prst="rect">
            <a:avLst/>
          </a:prstGeom>
          <a:noFill/>
          <a:ln cap="flat">
            <a:noFill/>
          </a:ln>
        </p:spPr>
      </p:pic>
      <p:pic>
        <p:nvPicPr>
          <p:cNvPr id="8" name="Picture 2" descr="Actualizando Postman en Ubuntu… | by Ludim | Medium">
            <a:extLst>
              <a:ext uri="{FF2B5EF4-FFF2-40B4-BE49-F238E27FC236}">
                <a16:creationId xmlns:a16="http://schemas.microsoft.com/office/drawing/2014/main" id="{1A1DBF4B-1E5E-2969-F7AA-F0C9C42E41D5}"/>
              </a:ext>
            </a:extLst>
          </p:cNvPr>
          <p:cNvPicPr>
            <a:picLocks noChangeAspect="1"/>
          </p:cNvPicPr>
          <p:nvPr/>
        </p:nvPicPr>
        <p:blipFill>
          <a:blip r:embed="rId5"/>
          <a:srcRect/>
          <a:stretch>
            <a:fillRect/>
          </a:stretch>
        </p:blipFill>
        <p:spPr>
          <a:xfrm>
            <a:off x="7541029" y="1152976"/>
            <a:ext cx="1348045" cy="538096"/>
          </a:xfrm>
          <a:prstGeom prst="rect">
            <a:avLst/>
          </a:prstGeom>
          <a:noFill/>
          <a:ln cap="flat">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CA9EE5-9331-B458-51DB-FCD4FEF38594}"/>
              </a:ext>
            </a:extLst>
          </p:cNvPr>
          <p:cNvSpPr txBox="1">
            <a:spLocks noGrp="1"/>
          </p:cNvSpPr>
          <p:nvPr>
            <p:ph type="title"/>
          </p:nvPr>
        </p:nvSpPr>
        <p:spPr>
          <a:xfrm>
            <a:off x="700631" y="922099"/>
            <a:ext cx="10691265" cy="953088"/>
          </a:xfrm>
        </p:spPr>
        <p:txBody>
          <a:bodyPr/>
          <a:lstStyle/>
          <a:p>
            <a:pPr lvl="0"/>
            <a:r>
              <a:rPr lang="es-ES"/>
              <a:t>BOT TELEGRAM</a:t>
            </a:r>
          </a:p>
        </p:txBody>
      </p:sp>
      <p:sp>
        <p:nvSpPr>
          <p:cNvPr id="3" name="Marcador de contenido 2">
            <a:extLst>
              <a:ext uri="{FF2B5EF4-FFF2-40B4-BE49-F238E27FC236}">
                <a16:creationId xmlns:a16="http://schemas.microsoft.com/office/drawing/2014/main" id="{D7F0FDD1-9F8D-B860-8E29-E639A79CCB37}"/>
              </a:ext>
            </a:extLst>
          </p:cNvPr>
          <p:cNvSpPr txBox="1">
            <a:spLocks noGrp="1"/>
          </p:cNvSpPr>
          <p:nvPr>
            <p:ph idx="1"/>
          </p:nvPr>
        </p:nvSpPr>
        <p:spPr>
          <a:xfrm>
            <a:off x="700631" y="1722784"/>
            <a:ext cx="6491828" cy="4206432"/>
          </a:xfrm>
        </p:spPr>
        <p:txBody>
          <a:bodyPr/>
          <a:lstStyle/>
          <a:p>
            <a:pPr lvl="0">
              <a:buChar char="-"/>
            </a:pPr>
            <a:endParaRPr lang="es-ES" sz="2500">
              <a:latin typeface="Arial" pitchFamily="34"/>
              <a:cs typeface="Arial" pitchFamily="34"/>
            </a:endParaRPr>
          </a:p>
          <a:p>
            <a:pPr lvl="0">
              <a:buChar char="-"/>
            </a:pPr>
            <a:endParaRPr lang="es-ES" sz="2500">
              <a:latin typeface="Arial" pitchFamily="34"/>
              <a:cs typeface="Arial" pitchFamily="34"/>
            </a:endParaRPr>
          </a:p>
          <a:p>
            <a:pPr lvl="0">
              <a:buChar char="-"/>
            </a:pPr>
            <a:r>
              <a:rPr lang="es-ES" sz="2500" b="1">
                <a:latin typeface="Arial" pitchFamily="34"/>
                <a:cs typeface="Arial" pitchFamily="34"/>
              </a:rPr>
              <a:t>Operaciones</a:t>
            </a:r>
            <a:r>
              <a:rPr lang="es-ES" sz="2500">
                <a:latin typeface="Arial" pitchFamily="34"/>
                <a:cs typeface="Arial" pitchFamily="34"/>
              </a:rPr>
              <a:t> del Bot predefinidas (TelegramBotAPI)</a:t>
            </a:r>
          </a:p>
          <a:p>
            <a:pPr lvl="0">
              <a:buChar char="-"/>
            </a:pPr>
            <a:r>
              <a:rPr lang="es-ES" sz="2500" b="1">
                <a:latin typeface="Arial" pitchFamily="34"/>
                <a:cs typeface="Arial" pitchFamily="34"/>
              </a:rPr>
              <a:t>Consulta</a:t>
            </a:r>
            <a:r>
              <a:rPr lang="es-ES" sz="2500">
                <a:latin typeface="Arial" pitchFamily="34"/>
                <a:cs typeface="Arial" pitchFamily="34"/>
              </a:rPr>
              <a:t> con el backend (NGROK)</a:t>
            </a:r>
          </a:p>
          <a:p>
            <a:pPr marL="0" lvl="0" indent="0">
              <a:buNone/>
            </a:pPr>
            <a:endParaRPr lang="es-ES" sz="2500">
              <a:latin typeface="Arial" pitchFamily="34"/>
              <a:cs typeface="Arial" pitchFamily="34"/>
            </a:endParaRPr>
          </a:p>
          <a:p>
            <a:pPr lvl="0">
              <a:buChar char="-"/>
            </a:pPr>
            <a:endParaRPr lang="es-ES" sz="2500">
              <a:latin typeface="Arial" pitchFamily="34"/>
              <a:cs typeface="Arial" pitchFamily="34"/>
            </a:endParaRPr>
          </a:p>
          <a:p>
            <a:pPr lvl="0">
              <a:buChar char="-"/>
            </a:pPr>
            <a:endParaRPr lang="es-ES">
              <a:latin typeface="Arial" pitchFamily="34"/>
              <a:cs typeface="Arial" pitchFamily="34"/>
            </a:endParaRPr>
          </a:p>
        </p:txBody>
      </p:sp>
      <p:pic>
        <p:nvPicPr>
          <p:cNvPr id="4" name="Imagen 3">
            <a:extLst>
              <a:ext uri="{FF2B5EF4-FFF2-40B4-BE49-F238E27FC236}">
                <a16:creationId xmlns:a16="http://schemas.microsoft.com/office/drawing/2014/main" id="{3443D2C1-F322-5065-CD88-947397A7772C}"/>
              </a:ext>
            </a:extLst>
          </p:cNvPr>
          <p:cNvPicPr>
            <a:picLocks noChangeAspect="1"/>
          </p:cNvPicPr>
          <p:nvPr/>
        </p:nvPicPr>
        <p:blipFill>
          <a:blip r:embed="rId3"/>
          <a:srcRect/>
          <a:stretch>
            <a:fillRect/>
          </a:stretch>
        </p:blipFill>
        <p:spPr>
          <a:xfrm>
            <a:off x="10139562" y="5470644"/>
            <a:ext cx="1018541" cy="1079504"/>
          </a:xfrm>
          <a:prstGeom prst="rect">
            <a:avLst/>
          </a:prstGeom>
          <a:noFill/>
          <a:ln cap="flat">
            <a:noFill/>
          </a:ln>
        </p:spPr>
      </p:pic>
      <p:sp>
        <p:nvSpPr>
          <p:cNvPr id="5" name="Marcador de número de diapositiva 4">
            <a:extLst>
              <a:ext uri="{FF2B5EF4-FFF2-40B4-BE49-F238E27FC236}">
                <a16:creationId xmlns:a16="http://schemas.microsoft.com/office/drawing/2014/main" id="{66B79A2F-1839-4F69-A969-5E909C9C3880}"/>
              </a:ext>
            </a:extLst>
          </p:cNvPr>
          <p:cNvSpPr txBox="1"/>
          <p:nvPr/>
        </p:nvSpPr>
        <p:spPr>
          <a:xfrm>
            <a:off x="10919014" y="6356351"/>
            <a:ext cx="672358"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6265D92-904E-4416-9F8A-E85A54C49918}" type="slidenum">
              <a:rPr/>
              <a:t>7</a:t>
            </a:fld>
            <a:endParaRPr lang="en-US" sz="1600" b="0" i="0" u="none" strike="noStrike" kern="1200" cap="none" spc="0" baseline="0">
              <a:solidFill>
                <a:srgbClr val="000000"/>
              </a:solidFill>
              <a:uFillTx/>
              <a:latin typeface="Arial" pitchFamily="34"/>
              <a:cs typeface="Arial" pitchFamily="34"/>
            </a:endParaRPr>
          </a:p>
        </p:txBody>
      </p:sp>
      <p:sp>
        <p:nvSpPr>
          <p:cNvPr id="6" name="Marcador de pie de página 5">
            <a:extLst>
              <a:ext uri="{FF2B5EF4-FFF2-40B4-BE49-F238E27FC236}">
                <a16:creationId xmlns:a16="http://schemas.microsoft.com/office/drawing/2014/main" id="{E96089AD-D1C1-DEA8-9CC7-3271A3465991}"/>
              </a:ext>
            </a:extLst>
          </p:cNvPr>
          <p:cNvSpPr txBox="1"/>
          <p:nvPr/>
        </p:nvSpPr>
        <p:spPr>
          <a:xfrm>
            <a:off x="715380" y="6356351"/>
            <a:ext cx="453973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050" b="0" i="0" u="none" strike="noStrike" kern="1200" cap="none" spc="0" baseline="0">
                <a:solidFill>
                  <a:srgbClr val="000000"/>
                </a:solidFill>
                <a:uFillTx/>
                <a:latin typeface="Univers Condensed"/>
              </a:rPr>
              <a:t>TELEGRAM BOT - Gestión de aforo</a:t>
            </a:r>
            <a:endParaRPr lang="en-US" sz="1050" b="0" i="0" u="none" strike="noStrike" kern="1200" cap="none" spc="0" baseline="0">
              <a:solidFill>
                <a:srgbClr val="000000"/>
              </a:solidFill>
              <a:uFillTx/>
              <a:latin typeface="Univers Condensed"/>
            </a:endParaRPr>
          </a:p>
        </p:txBody>
      </p:sp>
      <p:pic>
        <p:nvPicPr>
          <p:cNvPr id="7" name="Imagen 7">
            <a:extLst>
              <a:ext uri="{FF2B5EF4-FFF2-40B4-BE49-F238E27FC236}">
                <a16:creationId xmlns:a16="http://schemas.microsoft.com/office/drawing/2014/main" id="{E890D85A-F570-48A2-1AE4-09BF8362878D}"/>
              </a:ext>
            </a:extLst>
          </p:cNvPr>
          <p:cNvPicPr>
            <a:picLocks noChangeAspect="1"/>
          </p:cNvPicPr>
          <p:nvPr/>
        </p:nvPicPr>
        <p:blipFill>
          <a:blip r:embed="rId4"/>
          <a:stretch>
            <a:fillRect/>
          </a:stretch>
        </p:blipFill>
        <p:spPr>
          <a:xfrm>
            <a:off x="7339952" y="1828196"/>
            <a:ext cx="3579062" cy="3115104"/>
          </a:xfrm>
          <a:prstGeom prst="rect">
            <a:avLst/>
          </a:prstGeom>
          <a:noFill/>
          <a:ln cap="flat">
            <a:noFill/>
          </a:ln>
        </p:spPr>
      </p:pic>
      <p:pic>
        <p:nvPicPr>
          <p:cNvPr id="8" name="Imagen 9" descr="Icono&#10;&#10;Descripción generada automáticamente">
            <a:extLst>
              <a:ext uri="{FF2B5EF4-FFF2-40B4-BE49-F238E27FC236}">
                <a16:creationId xmlns:a16="http://schemas.microsoft.com/office/drawing/2014/main" id="{B5DB3A94-B270-4195-3889-FBD1EA85D30E}"/>
              </a:ext>
            </a:extLst>
          </p:cNvPr>
          <p:cNvPicPr>
            <a:picLocks noChangeAspect="1"/>
          </p:cNvPicPr>
          <p:nvPr/>
        </p:nvPicPr>
        <p:blipFill>
          <a:blip r:embed="rId5"/>
          <a:stretch>
            <a:fillRect/>
          </a:stretch>
        </p:blipFill>
        <p:spPr>
          <a:xfrm>
            <a:off x="10104394" y="1231431"/>
            <a:ext cx="1287502" cy="1287502"/>
          </a:xfrm>
          <a:prstGeom prst="rect">
            <a:avLst/>
          </a:prstGeom>
          <a:noFill/>
          <a:ln cap="flat">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CA9EE5-9331-B458-51DB-FCD4FEF38594}"/>
              </a:ext>
            </a:extLst>
          </p:cNvPr>
          <p:cNvSpPr txBox="1">
            <a:spLocks noGrp="1"/>
          </p:cNvSpPr>
          <p:nvPr>
            <p:ph type="title"/>
          </p:nvPr>
        </p:nvSpPr>
        <p:spPr>
          <a:xfrm>
            <a:off x="700631" y="922099"/>
            <a:ext cx="10691265" cy="953088"/>
          </a:xfrm>
        </p:spPr>
        <p:txBody>
          <a:bodyPr/>
          <a:lstStyle/>
          <a:p>
            <a:pPr lvl="0"/>
            <a:r>
              <a:rPr lang="es-ES" dirty="0"/>
              <a:t>CONCLUSIONES</a:t>
            </a:r>
          </a:p>
        </p:txBody>
      </p:sp>
      <p:sp>
        <p:nvSpPr>
          <p:cNvPr id="3" name="Marcador de contenido 2">
            <a:extLst>
              <a:ext uri="{FF2B5EF4-FFF2-40B4-BE49-F238E27FC236}">
                <a16:creationId xmlns:a16="http://schemas.microsoft.com/office/drawing/2014/main" id="{D7F0FDD1-9F8D-B860-8E29-E639A79CCB37}"/>
              </a:ext>
            </a:extLst>
          </p:cNvPr>
          <p:cNvSpPr txBox="1">
            <a:spLocks noGrp="1"/>
          </p:cNvSpPr>
          <p:nvPr>
            <p:ph idx="1"/>
          </p:nvPr>
        </p:nvSpPr>
        <p:spPr>
          <a:xfrm>
            <a:off x="700630" y="1722784"/>
            <a:ext cx="10516009" cy="4206432"/>
          </a:xfrm>
        </p:spPr>
        <p:txBody>
          <a:bodyPr/>
          <a:lstStyle/>
          <a:p>
            <a:pPr marL="0" lvl="0" indent="0">
              <a:buNone/>
            </a:pPr>
            <a:r>
              <a:rPr lang="es-ES" sz="2500" b="1" i="1" dirty="0">
                <a:latin typeface="Arial" pitchFamily="34"/>
                <a:cs typeface="Arial" pitchFamily="34"/>
              </a:rPr>
              <a:t>Dificultades</a:t>
            </a:r>
          </a:p>
          <a:p>
            <a:pPr lvl="1">
              <a:buFontTx/>
              <a:buChar char="-"/>
            </a:pPr>
            <a:r>
              <a:rPr lang="es-ES" sz="2300" dirty="0">
                <a:latin typeface="Arial" pitchFamily="34"/>
                <a:cs typeface="Arial" pitchFamily="34"/>
              </a:rPr>
              <a:t>Hardware de detección de presencia </a:t>
            </a:r>
            <a:r>
              <a:rPr lang="es-ES" sz="2300" b="1" dirty="0">
                <a:latin typeface="Arial" pitchFamily="34"/>
                <a:cs typeface="Arial" pitchFamily="34"/>
              </a:rPr>
              <a:t>-&gt;</a:t>
            </a:r>
            <a:r>
              <a:rPr lang="es-ES" sz="2300" dirty="0">
                <a:latin typeface="Arial" pitchFamily="34"/>
                <a:cs typeface="Arial" pitchFamily="34"/>
              </a:rPr>
              <a:t> </a:t>
            </a:r>
            <a:r>
              <a:rPr lang="es-ES" sz="2300" b="1" dirty="0">
                <a:latin typeface="Arial" pitchFamily="34"/>
                <a:cs typeface="Arial" pitchFamily="34"/>
              </a:rPr>
              <a:t>Simulador</a:t>
            </a:r>
          </a:p>
          <a:p>
            <a:pPr lvl="1">
              <a:buFontTx/>
              <a:buChar char="-"/>
            </a:pPr>
            <a:r>
              <a:rPr lang="es-ES" sz="2300" dirty="0">
                <a:latin typeface="Arial" pitchFamily="34"/>
                <a:cs typeface="Arial" pitchFamily="34"/>
              </a:rPr>
              <a:t>Comunicación del simulador con </a:t>
            </a:r>
            <a:r>
              <a:rPr lang="es-ES" sz="2300" dirty="0" err="1">
                <a:latin typeface="Arial" pitchFamily="34"/>
                <a:cs typeface="Arial" pitchFamily="34"/>
              </a:rPr>
              <a:t>backend</a:t>
            </a:r>
            <a:r>
              <a:rPr lang="es-ES" sz="2300" dirty="0">
                <a:latin typeface="Arial" pitchFamily="34"/>
                <a:cs typeface="Arial" pitchFamily="34"/>
              </a:rPr>
              <a:t> </a:t>
            </a:r>
            <a:r>
              <a:rPr lang="es-ES" sz="2300" b="1" dirty="0">
                <a:latin typeface="Arial" pitchFamily="34"/>
                <a:cs typeface="Arial" pitchFamily="34"/>
              </a:rPr>
              <a:t>-&gt;</a:t>
            </a:r>
            <a:r>
              <a:rPr lang="es-ES" sz="2300" dirty="0">
                <a:latin typeface="Arial" pitchFamily="34"/>
                <a:cs typeface="Arial" pitchFamily="34"/>
              </a:rPr>
              <a:t> </a:t>
            </a:r>
            <a:r>
              <a:rPr lang="es-ES" sz="2300" b="1" dirty="0">
                <a:latin typeface="Arial" pitchFamily="34"/>
                <a:cs typeface="Arial" pitchFamily="34"/>
              </a:rPr>
              <a:t>HTTP - Post o </a:t>
            </a:r>
            <a:r>
              <a:rPr lang="es-ES" sz="2300" b="1" dirty="0" err="1">
                <a:latin typeface="Arial" pitchFamily="34"/>
                <a:cs typeface="Arial" pitchFamily="34"/>
              </a:rPr>
              <a:t>Put</a:t>
            </a:r>
            <a:endParaRPr lang="es-ES" sz="2300" b="1" dirty="0">
              <a:latin typeface="Arial" pitchFamily="34"/>
              <a:cs typeface="Arial" pitchFamily="34"/>
            </a:endParaRPr>
          </a:p>
          <a:p>
            <a:pPr lvl="1">
              <a:buFontTx/>
              <a:buChar char="-"/>
            </a:pPr>
            <a:r>
              <a:rPr lang="es-ES" sz="2500" dirty="0">
                <a:latin typeface="Arial" pitchFamily="34"/>
                <a:cs typeface="Arial" pitchFamily="34"/>
              </a:rPr>
              <a:t>Despliegue y </a:t>
            </a:r>
            <a:r>
              <a:rPr lang="es-ES" sz="2500" dirty="0" err="1">
                <a:latin typeface="Arial" pitchFamily="34"/>
                <a:cs typeface="Arial" pitchFamily="34"/>
              </a:rPr>
              <a:t>testing</a:t>
            </a:r>
            <a:r>
              <a:rPr lang="es-ES" sz="2500" dirty="0">
                <a:latin typeface="Arial" pitchFamily="34"/>
                <a:cs typeface="Arial" pitchFamily="34"/>
              </a:rPr>
              <a:t> de la API </a:t>
            </a:r>
            <a:r>
              <a:rPr lang="es-ES" sz="2500" b="1" dirty="0">
                <a:latin typeface="Arial" pitchFamily="34"/>
                <a:cs typeface="Arial" pitchFamily="34"/>
              </a:rPr>
              <a:t>-&gt;</a:t>
            </a:r>
            <a:r>
              <a:rPr lang="es-ES" sz="2500" dirty="0">
                <a:latin typeface="Arial" pitchFamily="34"/>
                <a:cs typeface="Arial" pitchFamily="34"/>
              </a:rPr>
              <a:t> </a:t>
            </a:r>
            <a:r>
              <a:rPr lang="es-ES" sz="2500" b="1" dirty="0" err="1">
                <a:latin typeface="Arial" pitchFamily="34"/>
                <a:cs typeface="Arial" pitchFamily="34"/>
              </a:rPr>
              <a:t>Ngrok</a:t>
            </a:r>
            <a:r>
              <a:rPr lang="es-ES" sz="2500" b="1" dirty="0">
                <a:latin typeface="Arial" pitchFamily="34"/>
                <a:cs typeface="Arial" pitchFamily="34"/>
              </a:rPr>
              <a:t> &amp; Postman</a:t>
            </a:r>
          </a:p>
          <a:p>
            <a:pPr marL="0" lvl="0" indent="0">
              <a:buNone/>
            </a:pPr>
            <a:r>
              <a:rPr lang="es-ES" sz="2500" b="1" i="1" dirty="0">
                <a:latin typeface="Arial" pitchFamily="34"/>
                <a:cs typeface="Arial" pitchFamily="34"/>
              </a:rPr>
              <a:t>Mejoras</a:t>
            </a:r>
          </a:p>
          <a:p>
            <a:pPr lvl="1">
              <a:buFontTx/>
              <a:buChar char="-"/>
            </a:pPr>
            <a:r>
              <a:rPr lang="es-ES" sz="2300" dirty="0">
                <a:latin typeface="Arial" pitchFamily="34"/>
                <a:cs typeface="Arial" pitchFamily="34"/>
              </a:rPr>
              <a:t>Sustitución por hardware real detectores de presencia</a:t>
            </a:r>
          </a:p>
          <a:p>
            <a:pPr lvl="1">
              <a:buFontTx/>
              <a:buChar char="-"/>
            </a:pPr>
            <a:r>
              <a:rPr lang="es-ES" sz="2300" dirty="0" err="1">
                <a:latin typeface="Arial" pitchFamily="34"/>
                <a:cs typeface="Arial" pitchFamily="34"/>
              </a:rPr>
              <a:t>Backend</a:t>
            </a:r>
            <a:r>
              <a:rPr lang="es-ES" sz="2300" dirty="0">
                <a:latin typeface="Arial" pitchFamily="34"/>
                <a:cs typeface="Arial" pitchFamily="34"/>
              </a:rPr>
              <a:t> con mayor tolerancia a fallos </a:t>
            </a:r>
            <a:r>
              <a:rPr lang="es-ES" sz="2300" b="1" dirty="0">
                <a:latin typeface="Arial" pitchFamily="34"/>
                <a:cs typeface="Arial" pitchFamily="34"/>
              </a:rPr>
              <a:t>-&gt;</a:t>
            </a:r>
            <a:r>
              <a:rPr lang="es-ES" sz="2300" dirty="0">
                <a:latin typeface="Arial" pitchFamily="34"/>
                <a:cs typeface="Arial" pitchFamily="34"/>
              </a:rPr>
              <a:t> </a:t>
            </a:r>
            <a:r>
              <a:rPr lang="es-ES" sz="2300" b="1" dirty="0">
                <a:latin typeface="Arial" pitchFamily="34"/>
                <a:cs typeface="Arial" pitchFamily="34"/>
              </a:rPr>
              <a:t>Microservicios</a:t>
            </a:r>
            <a:r>
              <a:rPr lang="es-ES" sz="2300" dirty="0">
                <a:latin typeface="Arial" pitchFamily="34"/>
                <a:cs typeface="Arial" pitchFamily="34"/>
              </a:rPr>
              <a:t> </a:t>
            </a:r>
          </a:p>
          <a:p>
            <a:pPr lvl="1">
              <a:buFontTx/>
              <a:buChar char="-"/>
            </a:pPr>
            <a:r>
              <a:rPr lang="es-ES" sz="2300" dirty="0">
                <a:latin typeface="Arial" pitchFamily="34"/>
                <a:cs typeface="Arial" pitchFamily="34"/>
              </a:rPr>
              <a:t>Mejora de la IA del Bot </a:t>
            </a:r>
            <a:r>
              <a:rPr lang="es-ES" sz="2300" b="1" dirty="0">
                <a:latin typeface="Arial" pitchFamily="34"/>
                <a:cs typeface="Arial" pitchFamily="34"/>
              </a:rPr>
              <a:t>-&gt; Entrenamiento de modelos</a:t>
            </a:r>
          </a:p>
          <a:p>
            <a:pPr lvl="1">
              <a:buFontTx/>
              <a:buChar char="-"/>
            </a:pPr>
            <a:endParaRPr lang="es-ES" sz="2300" dirty="0">
              <a:latin typeface="Arial" pitchFamily="34"/>
              <a:cs typeface="Arial" pitchFamily="34"/>
            </a:endParaRPr>
          </a:p>
          <a:p>
            <a:pPr marL="0" lvl="0" indent="0">
              <a:buNone/>
            </a:pPr>
            <a:endParaRPr lang="es-ES" sz="2500" b="1" i="1" dirty="0">
              <a:latin typeface="Arial" pitchFamily="34"/>
              <a:cs typeface="Arial" pitchFamily="34"/>
            </a:endParaRPr>
          </a:p>
          <a:p>
            <a:pPr lvl="0">
              <a:buChar char="-"/>
            </a:pPr>
            <a:endParaRPr lang="es-ES" sz="2500" dirty="0">
              <a:latin typeface="Arial" pitchFamily="34"/>
              <a:cs typeface="Arial" pitchFamily="34"/>
            </a:endParaRPr>
          </a:p>
          <a:p>
            <a:pPr lvl="0">
              <a:buChar char="-"/>
            </a:pPr>
            <a:endParaRPr lang="es-ES" dirty="0">
              <a:latin typeface="Arial" pitchFamily="34"/>
              <a:cs typeface="Arial" pitchFamily="34"/>
            </a:endParaRPr>
          </a:p>
        </p:txBody>
      </p:sp>
      <p:pic>
        <p:nvPicPr>
          <p:cNvPr id="4" name="Imagen 3">
            <a:extLst>
              <a:ext uri="{FF2B5EF4-FFF2-40B4-BE49-F238E27FC236}">
                <a16:creationId xmlns:a16="http://schemas.microsoft.com/office/drawing/2014/main" id="{3443D2C1-F322-5065-CD88-947397A7772C}"/>
              </a:ext>
            </a:extLst>
          </p:cNvPr>
          <p:cNvPicPr>
            <a:picLocks noChangeAspect="1"/>
          </p:cNvPicPr>
          <p:nvPr/>
        </p:nvPicPr>
        <p:blipFill>
          <a:blip r:embed="rId3"/>
          <a:srcRect/>
          <a:stretch>
            <a:fillRect/>
          </a:stretch>
        </p:blipFill>
        <p:spPr>
          <a:xfrm>
            <a:off x="10139562" y="5470644"/>
            <a:ext cx="1018541" cy="1079504"/>
          </a:xfrm>
          <a:prstGeom prst="rect">
            <a:avLst/>
          </a:prstGeom>
          <a:noFill/>
          <a:ln cap="flat">
            <a:noFill/>
          </a:ln>
        </p:spPr>
      </p:pic>
      <p:sp>
        <p:nvSpPr>
          <p:cNvPr id="5" name="Marcador de número de diapositiva 4">
            <a:extLst>
              <a:ext uri="{FF2B5EF4-FFF2-40B4-BE49-F238E27FC236}">
                <a16:creationId xmlns:a16="http://schemas.microsoft.com/office/drawing/2014/main" id="{66B79A2F-1839-4F69-A969-5E909C9C3880}"/>
              </a:ext>
            </a:extLst>
          </p:cNvPr>
          <p:cNvSpPr txBox="1"/>
          <p:nvPr/>
        </p:nvSpPr>
        <p:spPr>
          <a:xfrm>
            <a:off x="10919014" y="6356351"/>
            <a:ext cx="672358"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6265D92-904E-4416-9F8A-E85A54C49918}" type="slidenum">
              <a:rPr/>
              <a:t>8</a:t>
            </a:fld>
            <a:endParaRPr lang="en-US" sz="1600" b="0" i="0" u="none" strike="noStrike" kern="1200" cap="none" spc="0" baseline="0">
              <a:solidFill>
                <a:srgbClr val="000000"/>
              </a:solidFill>
              <a:uFillTx/>
              <a:latin typeface="Arial" pitchFamily="34"/>
              <a:cs typeface="Arial" pitchFamily="34"/>
            </a:endParaRPr>
          </a:p>
        </p:txBody>
      </p:sp>
      <p:sp>
        <p:nvSpPr>
          <p:cNvPr id="6" name="Marcador de pie de página 5">
            <a:extLst>
              <a:ext uri="{FF2B5EF4-FFF2-40B4-BE49-F238E27FC236}">
                <a16:creationId xmlns:a16="http://schemas.microsoft.com/office/drawing/2014/main" id="{E96089AD-D1C1-DEA8-9CC7-3271A3465991}"/>
              </a:ext>
            </a:extLst>
          </p:cNvPr>
          <p:cNvSpPr txBox="1"/>
          <p:nvPr/>
        </p:nvSpPr>
        <p:spPr>
          <a:xfrm>
            <a:off x="715380" y="6356351"/>
            <a:ext cx="453973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050" b="0" i="0" u="none" strike="noStrike" kern="1200" cap="none" spc="0" baseline="0">
                <a:solidFill>
                  <a:srgbClr val="000000"/>
                </a:solidFill>
                <a:uFillTx/>
                <a:latin typeface="Univers Condensed"/>
              </a:rPr>
              <a:t>TELEGRAM BOT - Gestión de aforo</a:t>
            </a:r>
            <a:endParaRPr lang="en-US" sz="1050" b="0" i="0" u="none" strike="noStrike" kern="1200" cap="none" spc="0" baseline="0">
              <a:solidFill>
                <a:srgbClr val="000000"/>
              </a:solidFill>
              <a:uFillTx/>
              <a:latin typeface="Univers Condensed"/>
            </a:endParaRPr>
          </a:p>
        </p:txBody>
      </p:sp>
    </p:spTree>
    <p:extLst>
      <p:ext uri="{BB962C8B-B14F-4D97-AF65-F5344CB8AC3E}">
        <p14:creationId xmlns:p14="http://schemas.microsoft.com/office/powerpoint/2010/main" val="2661811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pic>
        <p:nvPicPr>
          <p:cNvPr id="2" name="Imagen 3">
            <a:extLst>
              <a:ext uri="{FF2B5EF4-FFF2-40B4-BE49-F238E27FC236}">
                <a16:creationId xmlns:a16="http://schemas.microsoft.com/office/drawing/2014/main" id="{F21660A2-DF09-E3E5-F699-50EF4DDA2D04}"/>
              </a:ext>
            </a:extLst>
          </p:cNvPr>
          <p:cNvPicPr>
            <a:picLocks noChangeAspect="1"/>
          </p:cNvPicPr>
          <p:nvPr/>
        </p:nvPicPr>
        <p:blipFill>
          <a:blip r:embed="rId3"/>
          <a:srcRect/>
          <a:stretch>
            <a:fillRect/>
          </a:stretch>
        </p:blipFill>
        <p:spPr>
          <a:xfrm>
            <a:off x="10139562" y="5470644"/>
            <a:ext cx="1018541" cy="1079504"/>
          </a:xfrm>
          <a:prstGeom prst="rect">
            <a:avLst/>
          </a:prstGeom>
          <a:noFill/>
          <a:ln cap="flat">
            <a:noFill/>
          </a:ln>
        </p:spPr>
      </p:pic>
      <p:sp>
        <p:nvSpPr>
          <p:cNvPr id="3" name="Marcador de número de diapositiva 4">
            <a:extLst>
              <a:ext uri="{FF2B5EF4-FFF2-40B4-BE49-F238E27FC236}">
                <a16:creationId xmlns:a16="http://schemas.microsoft.com/office/drawing/2014/main" id="{8FDBCEC7-BB79-2A5A-2E0F-F1FB8D775C7D}"/>
              </a:ext>
            </a:extLst>
          </p:cNvPr>
          <p:cNvSpPr txBox="1"/>
          <p:nvPr/>
        </p:nvSpPr>
        <p:spPr>
          <a:xfrm>
            <a:off x="10919014" y="6356351"/>
            <a:ext cx="672358"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EE35BDB-F928-4C8A-8054-AEF1007A9F48}" type="slidenum">
              <a:rPr/>
              <a:t>9</a:t>
            </a:fld>
            <a:endParaRPr lang="en-US" sz="1600" b="0" i="0" u="none" strike="noStrike" kern="1200" cap="none" spc="0" baseline="0">
              <a:solidFill>
                <a:srgbClr val="000000"/>
              </a:solidFill>
              <a:uFillTx/>
              <a:latin typeface="Arial" pitchFamily="34"/>
              <a:cs typeface="Arial" pitchFamily="34"/>
            </a:endParaRPr>
          </a:p>
        </p:txBody>
      </p:sp>
      <p:sp>
        <p:nvSpPr>
          <p:cNvPr id="4" name="Marcador de pie de página 5">
            <a:extLst>
              <a:ext uri="{FF2B5EF4-FFF2-40B4-BE49-F238E27FC236}">
                <a16:creationId xmlns:a16="http://schemas.microsoft.com/office/drawing/2014/main" id="{ACB07733-A12C-BC66-98E1-B474737FA09D}"/>
              </a:ext>
            </a:extLst>
          </p:cNvPr>
          <p:cNvSpPr txBox="1"/>
          <p:nvPr/>
        </p:nvSpPr>
        <p:spPr>
          <a:xfrm>
            <a:off x="715380" y="6356351"/>
            <a:ext cx="453973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050" b="0" i="0" u="none" strike="noStrike" kern="1200" cap="none" spc="0" baseline="0">
                <a:solidFill>
                  <a:srgbClr val="000000"/>
                </a:solidFill>
                <a:uFillTx/>
                <a:latin typeface="Univers Condensed"/>
              </a:rPr>
              <a:t>TELEGRAM BOT - Gestión de aforo</a:t>
            </a:r>
            <a:endParaRPr lang="en-US" sz="1050" b="0" i="0" u="none" strike="noStrike" kern="1200" cap="none" spc="0" baseline="0">
              <a:solidFill>
                <a:srgbClr val="000000"/>
              </a:solidFill>
              <a:uFillTx/>
              <a:latin typeface="Univers Condensed"/>
            </a:endParaRPr>
          </a:p>
        </p:txBody>
      </p:sp>
      <p:pic>
        <p:nvPicPr>
          <p:cNvPr id="5" name="Imagen 5">
            <a:extLst>
              <a:ext uri="{FF2B5EF4-FFF2-40B4-BE49-F238E27FC236}">
                <a16:creationId xmlns:a16="http://schemas.microsoft.com/office/drawing/2014/main" id="{5D4BAEA0-0D88-CAB1-F8EB-CBBA05DE1B4A}"/>
              </a:ext>
            </a:extLst>
          </p:cNvPr>
          <p:cNvPicPr>
            <a:picLocks noChangeAspect="1"/>
          </p:cNvPicPr>
          <p:nvPr/>
        </p:nvPicPr>
        <p:blipFill>
          <a:blip r:embed="rId4"/>
          <a:stretch>
            <a:fillRect/>
          </a:stretch>
        </p:blipFill>
        <p:spPr>
          <a:xfrm>
            <a:off x="6629646" y="1076550"/>
            <a:ext cx="3053538" cy="4134020"/>
          </a:xfrm>
          <a:prstGeom prst="rect">
            <a:avLst/>
          </a:prstGeom>
          <a:noFill/>
          <a:ln cap="flat">
            <a:noFill/>
          </a:ln>
        </p:spPr>
      </p:pic>
      <p:pic>
        <p:nvPicPr>
          <p:cNvPr id="6" name="Imagen 9" descr="Icono&#10;&#10;Descripción generada automáticamente">
            <a:extLst>
              <a:ext uri="{FF2B5EF4-FFF2-40B4-BE49-F238E27FC236}">
                <a16:creationId xmlns:a16="http://schemas.microsoft.com/office/drawing/2014/main" id="{E14BD2DD-E774-A2B2-9993-6386CBEA75C6}"/>
              </a:ext>
            </a:extLst>
          </p:cNvPr>
          <p:cNvPicPr>
            <a:picLocks noChangeAspect="1"/>
          </p:cNvPicPr>
          <p:nvPr/>
        </p:nvPicPr>
        <p:blipFill>
          <a:blip r:embed="rId5"/>
          <a:stretch>
            <a:fillRect/>
          </a:stretch>
        </p:blipFill>
        <p:spPr>
          <a:xfrm>
            <a:off x="9311491" y="2050003"/>
            <a:ext cx="1287502" cy="1287502"/>
          </a:xfrm>
          <a:prstGeom prst="rect">
            <a:avLst/>
          </a:prstGeom>
          <a:noFill/>
          <a:ln cap="flat">
            <a:noFill/>
          </a:ln>
        </p:spPr>
      </p:pic>
      <p:pic>
        <p:nvPicPr>
          <p:cNvPr id="7" name="Picture 4" descr="GitHub logo PNG">
            <a:hlinkClick r:id="rId6"/>
            <a:extLst>
              <a:ext uri="{FF2B5EF4-FFF2-40B4-BE49-F238E27FC236}">
                <a16:creationId xmlns:a16="http://schemas.microsoft.com/office/drawing/2014/main" id="{4B79EB8B-EB52-3C6E-569C-9CC709FAF363}"/>
              </a:ext>
            </a:extLst>
          </p:cNvPr>
          <p:cNvPicPr>
            <a:picLocks noChangeAspect="1"/>
          </p:cNvPicPr>
          <p:nvPr/>
        </p:nvPicPr>
        <p:blipFill>
          <a:blip r:embed="rId7"/>
          <a:srcRect/>
          <a:stretch>
            <a:fillRect/>
          </a:stretch>
        </p:blipFill>
        <p:spPr>
          <a:xfrm>
            <a:off x="1873139" y="2921270"/>
            <a:ext cx="3053538" cy="1015459"/>
          </a:xfrm>
          <a:prstGeom prst="rect">
            <a:avLst/>
          </a:prstGeom>
          <a:noFill/>
          <a:ln cap="flat">
            <a:noFill/>
          </a:ln>
        </p:spPr>
      </p:pic>
    </p:spTree>
  </p:cSld>
  <p:clrMapOvr>
    <a:masterClrMapping/>
  </p:clrMapOvr>
</p:sld>
</file>

<file path=ppt/theme/theme1.xml><?xml version="1.0" encoding="utf-8"?>
<a:theme xmlns:a="http://schemas.openxmlformats.org/drawingml/2006/main" name="ChronicleVT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491</TotalTime>
  <Words>1707</Words>
  <Application>Microsoft Office PowerPoint</Application>
  <PresentationFormat>Panorámica</PresentationFormat>
  <Paragraphs>155</Paragraphs>
  <Slides>15</Slides>
  <Notes>12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Calibri</vt:lpstr>
      <vt:lpstr>Calisto MT</vt:lpstr>
      <vt:lpstr>Univers Condensed</vt:lpstr>
      <vt:lpstr>ChronicleVTI</vt:lpstr>
      <vt:lpstr>Telegram Bot  </vt:lpstr>
      <vt:lpstr>Índice</vt:lpstr>
      <vt:lpstr>Introducción</vt:lpstr>
      <vt:lpstr>Presentación de PowerPoint</vt:lpstr>
      <vt:lpstr>SIMULADOR DE DATOS</vt:lpstr>
      <vt:lpstr>SERVIDOR / BACKEND</vt:lpstr>
      <vt:lpstr>BOT TELEGRAM</vt:lpstr>
      <vt:lpstr>CONCLUSIONES</vt:lpstr>
      <vt:lpstr>Presentación de PowerPoint</vt:lpstr>
      <vt:lpstr>Presentación de PowerPoint</vt:lpstr>
      <vt:lpstr>Presentación de PowerPoint</vt:lpstr>
      <vt:lpstr>Presentación de PowerPoint</vt:lpstr>
      <vt:lpstr>Presentación de PowerPoint</vt:lpstr>
      <vt:lpstr>Presentación de PowerPoint</vt:lpstr>
      <vt:lpstr>Preguntas / Respuestas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Telegram Bot</dc:title>
  <dc:creator>juan.berrio.arredondo@alumnos.upm.es</dc:creator>
  <cp:lastModifiedBy>juan jose berrio</cp:lastModifiedBy>
  <cp:revision>18</cp:revision>
  <cp:lastPrinted>2022-06-01T16:30:58Z</cp:lastPrinted>
  <dcterms:created xsi:type="dcterms:W3CDTF">2022-05-26T16:36:48Z</dcterms:created>
  <dcterms:modified xsi:type="dcterms:W3CDTF">2022-06-14T21:22:57Z</dcterms:modified>
</cp:coreProperties>
</file>