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1"/>
    <p:sldMasterId id="2147483774" r:id="rId2"/>
    <p:sldMasterId id="2147483929" r:id="rId3"/>
    <p:sldMasterId id="2147483894" r:id="rId4"/>
    <p:sldMasterId id="2147483961" r:id="rId5"/>
    <p:sldMasterId id="2147483971" r:id="rId6"/>
  </p:sldMasterIdLst>
  <p:notesMasterIdLst>
    <p:notesMasterId r:id="rId8"/>
  </p:notesMasterIdLst>
  <p:handoutMasterIdLst>
    <p:handoutMasterId r:id="rId9"/>
  </p:handoutMasterIdLst>
  <p:sldIdLst>
    <p:sldId id="141169187" r:id="rId7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BM" initials="A" lastIdx="1" clrIdx="0"/>
  <p:cmAuthor id="2" name="Mike Bevil" initials="MB" lastIdx="9" clrIdx="1"/>
  <p:cmAuthor id="3" name="Mike Bevil" initials="MB [2]" lastIdx="1" clrIdx="2"/>
  <p:cmAuthor id="4" name="Mike Bevil" initials="MB [3]" lastIdx="1" clrIdx="3"/>
  <p:cmAuthor id="5" name="Mike Bevil" initials="MB [4]" lastIdx="1" clrIdx="4"/>
  <p:cmAuthor id="6" name="Mike Bevil" initials="MB [5]" lastIdx="1" clrIdx="5"/>
  <p:cmAuthor id="7" name="Mike Bevil" initials="MB [6]" lastIdx="1" clrIdx="6"/>
  <p:cmAuthor id="8" name="Mike Bevil" initials="MB [7]" lastIdx="1" clrIdx="7"/>
  <p:cmAuthor id="9" name="Mike Bevil" initials="MB [3] [2]" lastIdx="1" clrIdx="8"/>
  <p:cmAuthor id="10" name="Mike Bevil" initials="MB [8]" lastIdx="1" clrIdx="9"/>
  <p:cmAuthor id="11" name="Mike Bevil" initials="MB [9]" lastIdx="1" clrIdx="10"/>
  <p:cmAuthor id="12" name="Mike Bevil" initials="MB [10]" lastIdx="1" clrIdx="11"/>
  <p:cmAuthor id="13" name="Mike Bevil" initials="MB [11]" lastIdx="1" clrIdx="12"/>
  <p:cmAuthor id="14" name="Mike Bevil" initials="MB [12]" lastIdx="1" clrIdx="13"/>
  <p:cmAuthor id="15" name="Mike Bevil" initials="MB [7] [2]" lastIdx="1" clrIdx="14"/>
  <p:cmAuthor id="16" name="Mike Bevil" initials="MB [7] [3]" lastIdx="1" clrIdx="15"/>
  <p:cmAuthor id="17" name="Biren Gandhi" initials="BG" lastIdx="5" clrIdx="16">
    <p:extLst>
      <p:ext uri="{19B8F6BF-5375-455C-9EA6-DF929625EA0E}">
        <p15:presenceInfo xmlns:p15="http://schemas.microsoft.com/office/powerpoint/2012/main" userId="Biren Gandhi" providerId="None"/>
      </p:ext>
    </p:extLst>
  </p:cmAuthor>
  <p:cmAuthor id="18" name="Rachel Derowitsch" initials="RD" lastIdx="12" clrIdx="17">
    <p:extLst>
      <p:ext uri="{19B8F6BF-5375-455C-9EA6-DF929625EA0E}">
        <p15:presenceInfo xmlns:p15="http://schemas.microsoft.com/office/powerpoint/2012/main" userId="S::rderowitsch@us.ibm.com::9fcd9998-d250-441f-805f-a5782948cf57" providerId="AD"/>
      </p:ext>
    </p:extLst>
  </p:cmAuthor>
  <p:cmAuthor id="19" name="Magdalena Malicka" initials="MM" lastIdx="7" clrIdx="18">
    <p:extLst>
      <p:ext uri="{19B8F6BF-5375-455C-9EA6-DF929625EA0E}">
        <p15:presenceInfo xmlns:p15="http://schemas.microsoft.com/office/powerpoint/2012/main" userId="S::magdalena.malicka@pl.ibm.com::c8c84635-f56e-43d4-ac7e-fa18e49ec81f" providerId="AD"/>
      </p:ext>
    </p:extLst>
  </p:cmAuthor>
  <p:cmAuthor id="20" name="Marcin Ulmanek" initials="MU" lastIdx="1" clrIdx="19">
    <p:extLst>
      <p:ext uri="{19B8F6BF-5375-455C-9EA6-DF929625EA0E}">
        <p15:presenceInfo xmlns:p15="http://schemas.microsoft.com/office/powerpoint/2012/main" userId="S::Marcin.Ulmanek@ibm.com::55633d3e-5bd6-4561-ab51-c7dfd748df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E5E5E5"/>
    <a:srgbClr val="FFFF81"/>
    <a:srgbClr val="F3F3F3"/>
    <a:srgbClr val="24A148"/>
    <a:srgbClr val="FFFC00"/>
    <a:srgbClr val="0444C8"/>
    <a:srgbClr val="7A7A7A"/>
    <a:srgbClr val="FFFFFF"/>
    <a:srgbClr val="D2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1521" autoAdjust="0"/>
  </p:normalViewPr>
  <p:slideViewPr>
    <p:cSldViewPr snapToObjects="1">
      <p:cViewPr varScale="1">
        <p:scale>
          <a:sx n="88" d="100"/>
          <a:sy n="88" d="100"/>
        </p:scale>
        <p:origin x="96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A1D4-C2F1-4FBA-9F37-B87A976340E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01E57-0ADC-4285-9663-DD3D73EB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2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5288BB53-F264-D84E-8876-073A512183CA}" type="datetimeFigureOut">
              <a:rPr lang="en-US" smtClean="0"/>
              <a:pPr/>
              <a:t>8/13/2022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698D0594-4E60-8F4B-8226-C705B94694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8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Arial Regular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D0594-4E60-8F4B-8226-C705B94694A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72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005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: Left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B45F180-06BF-DF4D-9901-21BDEAE67D40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D69E0-6061-B342-B7FA-E35231401ABA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4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192024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36576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6858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11430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4572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7082" y="7543799"/>
            <a:ext cx="566118" cy="22860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114801" y="5943600"/>
            <a:ext cx="2743200" cy="1828799"/>
          </a:xfrm>
          <a:prstGeom prst="rect">
            <a:avLst/>
          </a:prstGeom>
        </p:spPr>
        <p:txBody>
          <a:bodyPr wrap="square" lIns="0" tIns="0" rIns="0" bIns="0" rtlCol="0" anchor="b">
            <a:no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IBM </a:t>
            </a:r>
            <a:r>
              <a:rPr lang="en-US" sz="2000" b="1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033039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00" y="7540925"/>
            <a:ext cx="570973" cy="23147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109728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1430000" y="457200"/>
            <a:ext cx="2743200" cy="182880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IBM </a:t>
            </a:r>
            <a:r>
              <a:rPr lang="en-US" sz="2000" b="1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050240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827D7F-0DA9-1D46-B4EB-5611C8EC42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1928" y="3502152"/>
            <a:ext cx="2263140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28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327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C45E79-D27B-9C44-8668-61C6ACA5E6DE}"/>
              </a:ext>
            </a:extLst>
          </p:cNvPr>
          <p:cNvSpPr/>
          <p:nvPr userDrawn="1"/>
        </p:nvSpPr>
        <p:spPr>
          <a:xfrm>
            <a:off x="0" y="0"/>
            <a:ext cx="146304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2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FBBCA5-34B8-5B41-917D-1AC0C08F1256}"/>
              </a:ext>
            </a:extLst>
          </p:cNvPr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5571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851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3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B45F180-06BF-DF4D-9901-21BDEAE67D40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9920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B93A06-016C-421E-8282-2DB594435A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0972800" cy="822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A56DF6-BD01-4865-A1D2-9D83861166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13080" y="7452360"/>
            <a:ext cx="673729" cy="274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169CC3-B694-42E7-8A22-E98B3D7C1AB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23128" y="308974"/>
            <a:ext cx="3232952" cy="10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84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78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Top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C45E79-D27B-9C44-8668-61C6ACA5E6DE}"/>
              </a:ext>
            </a:extLst>
          </p:cNvPr>
          <p:cNvSpPr/>
          <p:nvPr userDrawn="1"/>
        </p:nvSpPr>
        <p:spPr>
          <a:xfrm>
            <a:off x="0" y="0"/>
            <a:ext cx="146304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483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Top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C45E79-D27B-9C44-8668-61C6ACA5E6DE}"/>
              </a:ext>
            </a:extLst>
          </p:cNvPr>
          <p:cNvSpPr/>
          <p:nvPr userDrawn="1"/>
        </p:nvSpPr>
        <p:spPr>
          <a:xfrm>
            <a:off x="0" y="0"/>
            <a:ext cx="146304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295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-Right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732EBE-3097-124F-9406-506D3F022304}"/>
              </a:ext>
            </a:extLst>
          </p:cNvPr>
          <p:cNvSpPr/>
          <p:nvPr userDrawn="1"/>
        </p:nvSpPr>
        <p:spPr>
          <a:xfrm>
            <a:off x="10972800" y="0"/>
            <a:ext cx="36576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361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-Left-Right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732EBE-3097-124F-9406-506D3F022304}"/>
              </a:ext>
            </a:extLst>
          </p:cNvPr>
          <p:cNvSpPr/>
          <p:nvPr userDrawn="1"/>
        </p:nvSpPr>
        <p:spPr>
          <a:xfrm>
            <a:off x="10972800" y="0"/>
            <a:ext cx="36576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4C13E8-E065-9742-A952-D97E45C9E4AA}"/>
              </a:ext>
            </a:extLst>
          </p:cNvPr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907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Left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FBBCA5-34B8-5B41-917D-1AC0C08F1256}"/>
              </a:ext>
            </a:extLst>
          </p:cNvPr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764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Left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FBBCA5-34B8-5B41-917D-1AC0C08F1256}"/>
              </a:ext>
            </a:extLst>
          </p:cNvPr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9060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Left-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FBBCA5-34B8-5B41-917D-1AC0C08F1256}"/>
              </a:ext>
            </a:extLst>
          </p:cNvPr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7420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4: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FBBCA5-34B8-5B41-917D-1AC0C08F1256}"/>
              </a:ext>
            </a:extLst>
          </p:cNvPr>
          <p:cNvSpPr/>
          <p:nvPr userDrawn="1"/>
        </p:nvSpPr>
        <p:spPr>
          <a:xfrm>
            <a:off x="3657600" y="0"/>
            <a:ext cx="109728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25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B45F180-06BF-DF4D-9901-21BDEAE67D40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195FFE-6DAD-A645-8722-E7C93E01B67F}"/>
              </a:ext>
            </a:extLst>
          </p:cNvPr>
          <p:cNvSpPr/>
          <p:nvPr userDrawn="1"/>
        </p:nvSpPr>
        <p:spPr>
          <a:xfrm>
            <a:off x="0" y="0"/>
            <a:ext cx="14630400" cy="22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870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078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499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-Blu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299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-Navy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8401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-Blu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904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-Navy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7837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4349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990D9E-0B0B-5841-8DB9-7DD8DC942C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00" y="7540925"/>
            <a:ext cx="570973" cy="23147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70A967-2F3F-7F47-B001-62B8D8E6A4D3}"/>
              </a:ext>
            </a:extLst>
          </p:cNvPr>
          <p:cNvCxnSpPr/>
          <p:nvPr userDrawn="1"/>
        </p:nvCxnSpPr>
        <p:spPr>
          <a:xfrm>
            <a:off x="109728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843FF1-D5B7-964A-89FA-EBDAC36F348F}"/>
              </a:ext>
            </a:extLst>
          </p:cNvPr>
          <p:cNvSpPr txBox="1"/>
          <p:nvPr userDrawn="1"/>
        </p:nvSpPr>
        <p:spPr>
          <a:xfrm>
            <a:off x="11430000" y="457200"/>
            <a:ext cx="2743200" cy="182880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IBM </a:t>
            </a:r>
            <a:r>
              <a:rPr lang="en-US" sz="2000" b="1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698682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7571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-Top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1FD2D-CE45-EC4A-B882-C680650DE771}"/>
              </a:ext>
            </a:extLst>
          </p:cNvPr>
          <p:cNvSpPr/>
          <p:nvPr userDrawn="1"/>
        </p:nvSpPr>
        <p:spPr>
          <a:xfrm>
            <a:off x="0" y="0"/>
            <a:ext cx="14630400" cy="22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6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Left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B45F180-06BF-DF4D-9901-21BDEAE67D40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D69E0-6061-B342-B7FA-E35231401ABA}"/>
              </a:ext>
            </a:extLst>
          </p:cNvPr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722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Left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CCBDA8-1EE9-2B44-B946-70C677D95168}"/>
              </a:ext>
            </a:extLst>
          </p:cNvPr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742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Right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CCBDA8-1EE9-2B44-B946-70C677D95168}"/>
              </a:ext>
            </a:extLst>
          </p:cNvPr>
          <p:cNvSpPr/>
          <p:nvPr userDrawn="1"/>
        </p:nvSpPr>
        <p:spPr>
          <a:xfrm>
            <a:off x="10972800" y="0"/>
            <a:ext cx="36576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7626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Left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CCBDA8-1EE9-2B44-B946-70C677D95168}"/>
              </a:ext>
            </a:extLst>
          </p:cNvPr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973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: Left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CCBDA8-1EE9-2B44-B946-70C677D95168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704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8949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990D9E-0B0B-5841-8DB9-7DD8DC942C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00" y="7540925"/>
            <a:ext cx="570973" cy="23147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70A967-2F3F-7F47-B001-62B8D8E6A4D3}"/>
              </a:ext>
            </a:extLst>
          </p:cNvPr>
          <p:cNvCxnSpPr/>
          <p:nvPr userDrawn="1"/>
        </p:nvCxnSpPr>
        <p:spPr>
          <a:xfrm>
            <a:off x="109728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843FF1-D5B7-964A-89FA-EBDAC36F348F}"/>
              </a:ext>
            </a:extLst>
          </p:cNvPr>
          <p:cNvSpPr txBox="1"/>
          <p:nvPr userDrawn="1"/>
        </p:nvSpPr>
        <p:spPr>
          <a:xfrm>
            <a:off x="11430000" y="457200"/>
            <a:ext cx="2743200" cy="182880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IBM </a:t>
            </a:r>
            <a:r>
              <a:rPr lang="en-US" sz="2000" b="1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7332418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139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-Top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1FD2D-CE45-EC4A-B882-C680650DE771}"/>
              </a:ext>
            </a:extLst>
          </p:cNvPr>
          <p:cNvSpPr/>
          <p:nvPr userDrawn="1"/>
        </p:nvSpPr>
        <p:spPr>
          <a:xfrm>
            <a:off x="0" y="0"/>
            <a:ext cx="14630400" cy="22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513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Left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CCBDA8-1EE9-2B44-B946-70C677D95168}"/>
              </a:ext>
            </a:extLst>
          </p:cNvPr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578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Right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CCBDA8-1EE9-2B44-B946-70C677D95168}"/>
              </a:ext>
            </a:extLst>
          </p:cNvPr>
          <p:cNvSpPr/>
          <p:nvPr userDrawn="1"/>
        </p:nvSpPr>
        <p:spPr>
          <a:xfrm>
            <a:off x="10972800" y="0"/>
            <a:ext cx="3657600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74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Right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CD69E0-6061-B342-B7FA-E35231401ABA}"/>
              </a:ext>
            </a:extLst>
          </p:cNvPr>
          <p:cNvSpPr/>
          <p:nvPr userDrawn="1"/>
        </p:nvSpPr>
        <p:spPr>
          <a:xfrm>
            <a:off x="10972800" y="0"/>
            <a:ext cx="3657600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B45F180-06BF-DF4D-9901-21BDEAE67D40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73804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: Left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CCBDA8-1EE9-2B44-B946-70C677D95168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837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47499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B93A06-016C-421E-8282-2DB594435A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0972800" cy="822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A56DF6-BD01-4865-A1D2-9D83861166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13080" y="7452360"/>
            <a:ext cx="673729" cy="274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169CC3-B694-42E7-8A22-E98B3D7C1AB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23128" y="308974"/>
            <a:ext cx="3232952" cy="10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390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2875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Top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C45E79-D27B-9C44-8668-61C6ACA5E6DE}"/>
              </a:ext>
            </a:extLst>
          </p:cNvPr>
          <p:cNvSpPr/>
          <p:nvPr userDrawn="1"/>
        </p:nvSpPr>
        <p:spPr>
          <a:xfrm>
            <a:off x="0" y="0"/>
            <a:ext cx="146304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72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Top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C45E79-D27B-9C44-8668-61C6ACA5E6DE}"/>
              </a:ext>
            </a:extLst>
          </p:cNvPr>
          <p:cNvSpPr/>
          <p:nvPr userDrawn="1"/>
        </p:nvSpPr>
        <p:spPr>
          <a:xfrm>
            <a:off x="0" y="0"/>
            <a:ext cx="146304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9911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-Right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732EBE-3097-124F-9406-506D3F022304}"/>
              </a:ext>
            </a:extLst>
          </p:cNvPr>
          <p:cNvSpPr/>
          <p:nvPr userDrawn="1"/>
        </p:nvSpPr>
        <p:spPr>
          <a:xfrm>
            <a:off x="10972800" y="0"/>
            <a:ext cx="36576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4917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-Left-Right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732EBE-3097-124F-9406-506D3F022304}"/>
              </a:ext>
            </a:extLst>
          </p:cNvPr>
          <p:cNvSpPr/>
          <p:nvPr userDrawn="1"/>
        </p:nvSpPr>
        <p:spPr>
          <a:xfrm>
            <a:off x="10972800" y="0"/>
            <a:ext cx="36576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4C13E8-E065-9742-A952-D97E45C9E4AA}"/>
              </a:ext>
            </a:extLst>
          </p:cNvPr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1216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Left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FBBCA5-34B8-5B41-917D-1AC0C08F1256}"/>
              </a:ext>
            </a:extLst>
          </p:cNvPr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05385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Left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FBBCA5-34B8-5B41-917D-1AC0C08F1256}"/>
              </a:ext>
            </a:extLst>
          </p:cNvPr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31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Left-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B45F180-06BF-DF4D-9901-21BDEAE67D40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D69E0-6061-B342-B7FA-E35231401ABA}"/>
              </a:ext>
            </a:extLst>
          </p:cNvPr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23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Left-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FBBCA5-34B8-5B41-917D-1AC0C08F1256}"/>
              </a:ext>
            </a:extLst>
          </p:cNvPr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7100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4: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FBBCA5-34B8-5B41-917D-1AC0C08F1256}"/>
              </a:ext>
            </a:extLst>
          </p:cNvPr>
          <p:cNvSpPr/>
          <p:nvPr userDrawn="1"/>
        </p:nvSpPr>
        <p:spPr>
          <a:xfrm>
            <a:off x="3657600" y="0"/>
            <a:ext cx="109728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83538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9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7262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-Blu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458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-Navy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039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-Blu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18606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-Navy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Left-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B45F180-06BF-DF4D-9901-21BDEAE67D40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D69E0-6061-B342-B7FA-E35231401ABA}"/>
              </a:ext>
            </a:extLst>
          </p:cNvPr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8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: Left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B45F180-06BF-DF4D-9901-21BDEAE67D40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D69E0-6061-B342-B7FA-E35231401ABA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4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: Left-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B45F180-06BF-DF4D-9901-21BDEAE67D40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D69E0-6061-B342-B7FA-E35231401ABA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7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816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3" r:id="rId2"/>
    <p:sldLayoutId id="2147483919" r:id="rId3"/>
    <p:sldLayoutId id="2147483918" r:id="rId4"/>
    <p:sldLayoutId id="2147483950" r:id="rId5"/>
    <p:sldLayoutId id="2147483924" r:id="rId6"/>
    <p:sldLayoutId id="2147483925" r:id="rId7"/>
    <p:sldLayoutId id="2147483903" r:id="rId8"/>
    <p:sldLayoutId id="2147483928" r:id="rId9"/>
    <p:sldLayoutId id="2147483945" r:id="rId10"/>
    <p:sldLayoutId id="2147483892" r:id="rId11"/>
    <p:sldLayoutId id="2147483891" r:id="rId12"/>
    <p:sldLayoutId id="2147483922" r:id="rId13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1097280" rtl="0" eaLnBrk="1" latinLnBrk="0" hangingPunct="1">
        <a:lnSpc>
          <a:spcPct val="105000"/>
        </a:lnSpc>
        <a:spcBef>
          <a:spcPts val="1200"/>
        </a:spcBef>
        <a:buFontTx/>
        <a:buNone/>
        <a:tabLst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1000"/>
        </a:spcBef>
        <a:buFont typeface="LucidaGrande" charset="0"/>
        <a:buChar char="-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0"/>
        </a:spcBef>
        <a:buFont typeface=".AppleSystemUIFont" charset="-120"/>
        <a:buChar char="–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2" userDrawn="1">
          <p15:clr>
            <a:srgbClr val="5ACBF0"/>
          </p15:clr>
        </p15:guide>
        <p15:guide id="2" pos="4608" userDrawn="1">
          <p15:clr>
            <a:srgbClr val="5ACBF0"/>
          </p15:clr>
        </p15:guide>
        <p15:guide id="6" orient="horz" pos="1440" userDrawn="1">
          <p15:clr>
            <a:srgbClr val="5ACBF0"/>
          </p15:clr>
        </p15:guide>
        <p15:guide id="9" orient="horz" pos="288" userDrawn="1">
          <p15:clr>
            <a:srgbClr val="FDE53C"/>
          </p15:clr>
        </p15:guide>
        <p15:guide id="10" pos="288" userDrawn="1">
          <p15:clr>
            <a:srgbClr val="FDE53C"/>
          </p15:clr>
        </p15:guide>
        <p15:guide id="11" pos="8928" userDrawn="1">
          <p15:clr>
            <a:srgbClr val="FDE53C"/>
          </p15:clr>
        </p15:guide>
        <p15:guide id="12" orient="horz" pos="3744" userDrawn="1">
          <p15:clr>
            <a:srgbClr val="5ACBF0"/>
          </p15:clr>
        </p15:guide>
        <p15:guide id="13" orient="horz" pos="4896" userDrawn="1">
          <p15:clr>
            <a:srgbClr val="FDE53C"/>
          </p15:clr>
        </p15:guide>
        <p15:guide id="14" pos="2304" userDrawn="1">
          <p15:clr>
            <a:srgbClr val="5ACBF0"/>
          </p15:clr>
        </p15:guide>
        <p15:guide id="15" pos="6912" userDrawn="1">
          <p15:clr>
            <a:srgbClr val="5ACBF0"/>
          </p15:clr>
        </p15:guide>
        <p15:guide id="16" pos="7200" userDrawn="1">
          <p15:clr>
            <a:srgbClr val="5ACBF0"/>
          </p15:clr>
        </p15:guide>
        <p15:guide id="17" pos="6624" userDrawn="1">
          <p15:clr>
            <a:srgbClr val="5ACBF0"/>
          </p15:clr>
        </p15:guide>
        <p15:guide id="18" pos="4896" userDrawn="1">
          <p15:clr>
            <a:srgbClr val="5ACBF0"/>
          </p15:clr>
        </p15:guide>
        <p15:guide id="19" pos="4320" userDrawn="1">
          <p15:clr>
            <a:srgbClr val="5ACBF0"/>
          </p15:clr>
        </p15:guide>
        <p15:guide id="20" pos="2592" userDrawn="1">
          <p15:clr>
            <a:srgbClr val="5ACBF0"/>
          </p15:clr>
        </p15:guide>
        <p15:guide id="21" pos="2016" userDrawn="1">
          <p15:clr>
            <a:srgbClr val="5ACBF0"/>
          </p15:clr>
        </p15:guide>
        <p15:guide id="22" orient="horz" pos="432" userDrawn="1">
          <p15:clr>
            <a:srgbClr val="9FCC3B"/>
          </p15:clr>
        </p15:guide>
        <p15:guide id="23" orient="horz" pos="4752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15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55" r:id="rId2"/>
    <p:sldLayoutId id="2147483920" r:id="rId3"/>
    <p:sldLayoutId id="2147483921" r:id="rId4"/>
    <p:sldLayoutId id="2147483902" r:id="rId5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1097280" rtl="0" eaLnBrk="1" latinLnBrk="0" hangingPunct="1">
        <a:lnSpc>
          <a:spcPct val="105000"/>
        </a:lnSpc>
        <a:spcBef>
          <a:spcPts val="1200"/>
        </a:spcBef>
        <a:buFontTx/>
        <a:buNone/>
        <a:tabLst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1000"/>
        </a:spcBef>
        <a:buFont typeface="LucidaGrande" charset="0"/>
        <a:buChar char="-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0"/>
        </a:spcBef>
        <a:buFont typeface=".AppleSystemUIFont" charset="-120"/>
        <a:buChar char="–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608" userDrawn="1">
          <p15:clr>
            <a:srgbClr val="5ACBF0"/>
          </p15:clr>
        </p15:guide>
        <p15:guide id="2" orient="horz" pos="2592" userDrawn="1">
          <p15:clr>
            <a:srgbClr val="5ACBF0"/>
          </p15:clr>
        </p15:guide>
        <p15:guide id="3" pos="8928" userDrawn="1">
          <p15:clr>
            <a:srgbClr val="F26B43"/>
          </p15:clr>
        </p15:guide>
        <p15:guide id="4" pos="288" userDrawn="1">
          <p15:clr>
            <a:srgbClr val="F26B43"/>
          </p15:clr>
        </p15:guide>
        <p15:guide id="5" orient="horz" pos="288" userDrawn="1">
          <p15:clr>
            <a:srgbClr val="F26B43"/>
          </p15:clr>
        </p15:guide>
        <p15:guide id="6" orient="horz" pos="4896" userDrawn="1">
          <p15:clr>
            <a:srgbClr val="F26B43"/>
          </p15:clr>
        </p15:guide>
        <p15:guide id="7" pos="2304" userDrawn="1">
          <p15:clr>
            <a:srgbClr val="5ACBF0"/>
          </p15:clr>
        </p15:guide>
        <p15:guide id="8" pos="6912" userDrawn="1">
          <p15:clr>
            <a:srgbClr val="5ACBF0"/>
          </p15:clr>
        </p15:guide>
        <p15:guide id="9" orient="horz" pos="1440" userDrawn="1">
          <p15:clr>
            <a:srgbClr val="5ACBF0"/>
          </p15:clr>
        </p15:guide>
        <p15:guide id="10" orient="horz" pos="3744" userDrawn="1">
          <p15:clr>
            <a:srgbClr val="5ACBF0"/>
          </p15:clr>
        </p15:guide>
        <p15:guide id="13" pos="2592" userDrawn="1">
          <p15:clr>
            <a:srgbClr val="5ACBF0"/>
          </p15:clr>
        </p15:guide>
        <p15:guide id="14" pos="2016" userDrawn="1">
          <p15:clr>
            <a:srgbClr val="5ACBF0"/>
          </p15:clr>
        </p15:guide>
        <p15:guide id="15" pos="4896" userDrawn="1">
          <p15:clr>
            <a:srgbClr val="5ACBF0"/>
          </p15:clr>
        </p15:guide>
        <p15:guide id="16" pos="4320" userDrawn="1">
          <p15:clr>
            <a:srgbClr val="5ACBF0"/>
          </p15:clr>
        </p15:guide>
        <p15:guide id="17" pos="7200" userDrawn="1">
          <p15:clr>
            <a:srgbClr val="5ACBF0"/>
          </p15:clr>
        </p15:guide>
        <p15:guide id="18" pos="6624" userDrawn="1">
          <p15:clr>
            <a:srgbClr val="5ACBF0"/>
          </p15:clr>
        </p15:guide>
        <p15:guide id="21" orient="horz" pos="432" userDrawn="1">
          <p15:clr>
            <a:srgbClr val="C35EA4"/>
          </p15:clr>
        </p15:guide>
        <p15:guide id="22" orient="horz" pos="4752" userDrawn="1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47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70" r:id="rId2"/>
    <p:sldLayoutId id="2147483931" r:id="rId3"/>
    <p:sldLayoutId id="2147483932" r:id="rId4"/>
    <p:sldLayoutId id="2147483955" r:id="rId5"/>
    <p:sldLayoutId id="2147483952" r:id="rId6"/>
    <p:sldLayoutId id="2147483957" r:id="rId7"/>
    <p:sldLayoutId id="2147483933" r:id="rId8"/>
    <p:sldLayoutId id="2147483939" r:id="rId9"/>
    <p:sldLayoutId id="2147483941" r:id="rId10"/>
    <p:sldLayoutId id="2147483944" r:id="rId11"/>
    <p:sldLayoutId id="2147483934" r:id="rId12"/>
    <p:sldLayoutId id="2147483940" r:id="rId13"/>
    <p:sldLayoutId id="2147483942" r:id="rId14"/>
    <p:sldLayoutId id="2147483943" r:id="rId15"/>
    <p:sldLayoutId id="2147483960" r:id="rId16"/>
    <p:sldLayoutId id="2147483959" r:id="rId17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1097280" rtl="0" eaLnBrk="1" latinLnBrk="0" hangingPunct="1">
        <a:lnSpc>
          <a:spcPct val="105000"/>
        </a:lnSpc>
        <a:spcBef>
          <a:spcPts val="1200"/>
        </a:spcBef>
        <a:buFontTx/>
        <a:buNone/>
        <a:tabLst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1000"/>
        </a:spcBef>
        <a:buFont typeface="LucidaGrande" charset="0"/>
        <a:buChar char="-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0"/>
        </a:spcBef>
        <a:buFont typeface=".AppleSystemUIFont" charset="-120"/>
        <a:buChar char="–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608">
          <p15:clr>
            <a:srgbClr val="5ACBF0"/>
          </p15:clr>
        </p15:guide>
        <p15:guide id="2" orient="horz" pos="2592">
          <p15:clr>
            <a:srgbClr val="5ACBF0"/>
          </p15:clr>
        </p15:guide>
        <p15:guide id="3" pos="8928">
          <p15:clr>
            <a:srgbClr val="F26B43"/>
          </p15:clr>
        </p15:guide>
        <p15:guide id="4" pos="288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4896">
          <p15:clr>
            <a:srgbClr val="F26B43"/>
          </p15:clr>
        </p15:guide>
        <p15:guide id="7" pos="2304">
          <p15:clr>
            <a:srgbClr val="5ACBF0"/>
          </p15:clr>
        </p15:guide>
        <p15:guide id="8" pos="6912">
          <p15:clr>
            <a:srgbClr val="5ACBF0"/>
          </p15:clr>
        </p15:guide>
        <p15:guide id="9" orient="horz" pos="1440">
          <p15:clr>
            <a:srgbClr val="5ACBF0"/>
          </p15:clr>
        </p15:guide>
        <p15:guide id="10" orient="horz" pos="3744">
          <p15:clr>
            <a:srgbClr val="5ACBF0"/>
          </p15:clr>
        </p15:guide>
        <p15:guide id="13" pos="2592">
          <p15:clr>
            <a:srgbClr val="5ACBF0"/>
          </p15:clr>
        </p15:guide>
        <p15:guide id="14" pos="2016">
          <p15:clr>
            <a:srgbClr val="5ACBF0"/>
          </p15:clr>
        </p15:guide>
        <p15:guide id="15" pos="4896">
          <p15:clr>
            <a:srgbClr val="5ACBF0"/>
          </p15:clr>
        </p15:guide>
        <p15:guide id="16" pos="4320">
          <p15:clr>
            <a:srgbClr val="5ACBF0"/>
          </p15:clr>
        </p15:guide>
        <p15:guide id="17" pos="7200">
          <p15:clr>
            <a:srgbClr val="5ACBF0"/>
          </p15:clr>
        </p15:guide>
        <p15:guide id="18" pos="6624">
          <p15:clr>
            <a:srgbClr val="5ACBF0"/>
          </p15:clr>
        </p15:guide>
        <p15:guide id="21" orient="horz" pos="432">
          <p15:clr>
            <a:srgbClr val="C35EA4"/>
          </p15:clr>
        </p15:guide>
        <p15:guide id="22" orient="horz" pos="4752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1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9" r:id="rId2"/>
    <p:sldLayoutId id="2147483896" r:id="rId3"/>
    <p:sldLayoutId id="2147483936" r:id="rId4"/>
    <p:sldLayoutId id="2147483926" r:id="rId5"/>
    <p:sldLayoutId id="2147483951" r:id="rId6"/>
    <p:sldLayoutId id="2147483927" r:id="rId7"/>
    <p:sldLayoutId id="2147483935" r:id="rId8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1097280" rtl="0" eaLnBrk="1" latinLnBrk="0" hangingPunct="1">
        <a:lnSpc>
          <a:spcPct val="105000"/>
        </a:lnSpc>
        <a:spcBef>
          <a:spcPts val="1200"/>
        </a:spcBef>
        <a:buFontTx/>
        <a:buNone/>
        <a:tabLst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1000"/>
        </a:spcBef>
        <a:buFont typeface="LucidaGrande" charset="0"/>
        <a:buChar char="-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0"/>
        </a:spcBef>
        <a:buFont typeface=".AppleSystemUIFont" charset="-120"/>
        <a:buChar char="–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608">
          <p15:clr>
            <a:srgbClr val="5ACBF0"/>
          </p15:clr>
        </p15:guide>
        <p15:guide id="2" orient="horz" pos="2592">
          <p15:clr>
            <a:srgbClr val="5ACBF0"/>
          </p15:clr>
        </p15:guide>
        <p15:guide id="3" pos="8928" userDrawn="1">
          <p15:clr>
            <a:srgbClr val="FDE53C"/>
          </p15:clr>
        </p15:guide>
        <p15:guide id="4" pos="288" userDrawn="1">
          <p15:clr>
            <a:srgbClr val="FDE53C"/>
          </p15:clr>
        </p15:guide>
        <p15:guide id="5" orient="horz" pos="288" userDrawn="1">
          <p15:clr>
            <a:srgbClr val="FDE53C"/>
          </p15:clr>
        </p15:guide>
        <p15:guide id="6" orient="horz" pos="4896" userDrawn="1">
          <p15:clr>
            <a:srgbClr val="FDE53C"/>
          </p15:clr>
        </p15:guide>
        <p15:guide id="7" pos="2304">
          <p15:clr>
            <a:srgbClr val="5ACBF0"/>
          </p15:clr>
        </p15:guide>
        <p15:guide id="8" pos="6912">
          <p15:clr>
            <a:srgbClr val="5ACBF0"/>
          </p15:clr>
        </p15:guide>
        <p15:guide id="9" orient="horz" pos="1440">
          <p15:clr>
            <a:srgbClr val="5ACBF0"/>
          </p15:clr>
        </p15:guide>
        <p15:guide id="10" orient="horz" pos="3744">
          <p15:clr>
            <a:srgbClr val="5ACBF0"/>
          </p15:clr>
        </p15:guide>
        <p15:guide id="13" pos="2592">
          <p15:clr>
            <a:srgbClr val="5ACBF0"/>
          </p15:clr>
        </p15:guide>
        <p15:guide id="14" pos="2016">
          <p15:clr>
            <a:srgbClr val="5ACBF0"/>
          </p15:clr>
        </p15:guide>
        <p15:guide id="15" pos="4896">
          <p15:clr>
            <a:srgbClr val="5ACBF0"/>
          </p15:clr>
        </p15:guide>
        <p15:guide id="16" pos="4320">
          <p15:clr>
            <a:srgbClr val="5ACBF0"/>
          </p15:clr>
        </p15:guide>
        <p15:guide id="17" pos="7200">
          <p15:clr>
            <a:srgbClr val="5ACBF0"/>
          </p15:clr>
        </p15:guide>
        <p15:guide id="18" pos="6624">
          <p15:clr>
            <a:srgbClr val="5ACBF0"/>
          </p15:clr>
        </p15:guide>
        <p15:guide id="19" orient="horz" pos="4752" userDrawn="1">
          <p15:clr>
            <a:srgbClr val="FFFFFF"/>
          </p15:clr>
        </p15:guide>
        <p15:guide id="20" orient="horz" pos="432" userDrawn="1">
          <p15:clr>
            <a:srgbClr val="FFFFFF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86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9" r:id="rId7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1097280" rtl="0" eaLnBrk="1" latinLnBrk="0" hangingPunct="1">
        <a:lnSpc>
          <a:spcPct val="105000"/>
        </a:lnSpc>
        <a:spcBef>
          <a:spcPts val="1200"/>
        </a:spcBef>
        <a:buFontTx/>
        <a:buNone/>
        <a:tabLst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1000"/>
        </a:spcBef>
        <a:buFont typeface="LucidaGrande" charset="0"/>
        <a:buChar char="-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0"/>
        </a:spcBef>
        <a:buFont typeface=".AppleSystemUIFont" charset="-120"/>
        <a:buChar char="–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608">
          <p15:clr>
            <a:srgbClr val="5ACBF0"/>
          </p15:clr>
        </p15:guide>
        <p15:guide id="2" orient="horz" pos="2592">
          <p15:clr>
            <a:srgbClr val="5ACBF0"/>
          </p15:clr>
        </p15:guide>
        <p15:guide id="3" pos="8928">
          <p15:clr>
            <a:srgbClr val="FDE53C"/>
          </p15:clr>
        </p15:guide>
        <p15:guide id="4" pos="288">
          <p15:clr>
            <a:srgbClr val="FDE53C"/>
          </p15:clr>
        </p15:guide>
        <p15:guide id="5" orient="horz" pos="288">
          <p15:clr>
            <a:srgbClr val="FDE53C"/>
          </p15:clr>
        </p15:guide>
        <p15:guide id="6" orient="horz" pos="4896">
          <p15:clr>
            <a:srgbClr val="FDE53C"/>
          </p15:clr>
        </p15:guide>
        <p15:guide id="7" pos="2304">
          <p15:clr>
            <a:srgbClr val="5ACBF0"/>
          </p15:clr>
        </p15:guide>
        <p15:guide id="8" pos="6912">
          <p15:clr>
            <a:srgbClr val="5ACBF0"/>
          </p15:clr>
        </p15:guide>
        <p15:guide id="9" orient="horz" pos="1440">
          <p15:clr>
            <a:srgbClr val="5ACBF0"/>
          </p15:clr>
        </p15:guide>
        <p15:guide id="10" orient="horz" pos="3744">
          <p15:clr>
            <a:srgbClr val="5ACBF0"/>
          </p15:clr>
        </p15:guide>
        <p15:guide id="13" pos="2592">
          <p15:clr>
            <a:srgbClr val="5ACBF0"/>
          </p15:clr>
        </p15:guide>
        <p15:guide id="14" pos="2016">
          <p15:clr>
            <a:srgbClr val="5ACBF0"/>
          </p15:clr>
        </p15:guide>
        <p15:guide id="15" pos="4896">
          <p15:clr>
            <a:srgbClr val="5ACBF0"/>
          </p15:clr>
        </p15:guide>
        <p15:guide id="16" pos="4320">
          <p15:clr>
            <a:srgbClr val="5ACBF0"/>
          </p15:clr>
        </p15:guide>
        <p15:guide id="17" pos="7200">
          <p15:clr>
            <a:srgbClr val="5ACBF0"/>
          </p15:clr>
        </p15:guide>
        <p15:guide id="18" pos="6624">
          <p15:clr>
            <a:srgbClr val="5ACBF0"/>
          </p15:clr>
        </p15:guide>
        <p15:guide id="19" orient="horz" pos="4752">
          <p15:clr>
            <a:srgbClr val="FFFFFF"/>
          </p15:clr>
        </p15:guide>
        <p15:guide id="20" orient="horz" pos="432">
          <p15:clr>
            <a:srgbClr val="FFFFFF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97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  <p:sldLayoutId id="2147483983" r:id="rId12"/>
    <p:sldLayoutId id="2147483984" r:id="rId13"/>
    <p:sldLayoutId id="2147483985" r:id="rId14"/>
    <p:sldLayoutId id="2147483986" r:id="rId15"/>
    <p:sldLayoutId id="2147483987" r:id="rId16"/>
    <p:sldLayoutId id="2147483988" r:id="rId17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1097280" rtl="0" eaLnBrk="1" latinLnBrk="0" hangingPunct="1">
        <a:lnSpc>
          <a:spcPct val="105000"/>
        </a:lnSpc>
        <a:spcBef>
          <a:spcPts val="1200"/>
        </a:spcBef>
        <a:buFontTx/>
        <a:buNone/>
        <a:tabLst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1000"/>
        </a:spcBef>
        <a:buFont typeface="LucidaGrande" charset="0"/>
        <a:buChar char="-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0"/>
        </a:spcBef>
        <a:buFont typeface=".AppleSystemUIFont" charset="-120"/>
        <a:buChar char="–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608">
          <p15:clr>
            <a:srgbClr val="5ACBF0"/>
          </p15:clr>
        </p15:guide>
        <p15:guide id="2" orient="horz" pos="2592">
          <p15:clr>
            <a:srgbClr val="5ACBF0"/>
          </p15:clr>
        </p15:guide>
        <p15:guide id="3" pos="8928">
          <p15:clr>
            <a:srgbClr val="F26B43"/>
          </p15:clr>
        </p15:guide>
        <p15:guide id="4" pos="288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4896">
          <p15:clr>
            <a:srgbClr val="F26B43"/>
          </p15:clr>
        </p15:guide>
        <p15:guide id="7" pos="2304">
          <p15:clr>
            <a:srgbClr val="5ACBF0"/>
          </p15:clr>
        </p15:guide>
        <p15:guide id="8" pos="6912">
          <p15:clr>
            <a:srgbClr val="5ACBF0"/>
          </p15:clr>
        </p15:guide>
        <p15:guide id="9" orient="horz" pos="1440">
          <p15:clr>
            <a:srgbClr val="5ACBF0"/>
          </p15:clr>
        </p15:guide>
        <p15:guide id="10" orient="horz" pos="3744">
          <p15:clr>
            <a:srgbClr val="5ACBF0"/>
          </p15:clr>
        </p15:guide>
        <p15:guide id="13" pos="2592">
          <p15:clr>
            <a:srgbClr val="5ACBF0"/>
          </p15:clr>
        </p15:guide>
        <p15:guide id="14" pos="2016">
          <p15:clr>
            <a:srgbClr val="5ACBF0"/>
          </p15:clr>
        </p15:guide>
        <p15:guide id="15" pos="4896">
          <p15:clr>
            <a:srgbClr val="5ACBF0"/>
          </p15:clr>
        </p15:guide>
        <p15:guide id="16" pos="4320">
          <p15:clr>
            <a:srgbClr val="5ACBF0"/>
          </p15:clr>
        </p15:guide>
        <p15:guide id="17" pos="7200">
          <p15:clr>
            <a:srgbClr val="5ACBF0"/>
          </p15:clr>
        </p15:guide>
        <p15:guide id="18" pos="6624">
          <p15:clr>
            <a:srgbClr val="5ACBF0"/>
          </p15:clr>
        </p15:guide>
        <p15:guide id="21" orient="horz" pos="432">
          <p15:clr>
            <a:srgbClr val="C35EA4"/>
          </p15:clr>
        </p15:guide>
        <p15:guide id="22" orient="horz" pos="4752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3F2624-C934-4D13-B459-72B1B0552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321804"/>
              </p:ext>
            </p:extLst>
          </p:nvPr>
        </p:nvGraphicFramePr>
        <p:xfrm>
          <a:off x="456230" y="5849605"/>
          <a:ext cx="2965055" cy="1511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055">
                  <a:extLst>
                    <a:ext uri="{9D8B030D-6E8A-4147-A177-3AD203B41FA5}">
                      <a16:colId xmlns:a16="http://schemas.microsoft.com/office/drawing/2014/main" val="136899457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algn="l"/>
                      <a:r>
                        <a:rPr lang="en-GB" sz="1400" b="1" dirty="0">
                          <a:solidFill>
                            <a:schemeClr val="accent2"/>
                          </a:solidFill>
                          <a:latin typeface="IBM Plex Sans" panose="020B0503050203000203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400" b="1" dirty="0" err="1">
                          <a:solidFill>
                            <a:schemeClr val="accent2"/>
                          </a:solidFill>
                          <a:latin typeface="IBM Plex Sans" panose="020B0503050203000203" pitchFamily="34" charset="0"/>
                          <a:cs typeface="Arial" panose="020B0604020202020204" pitchFamily="34" charset="0"/>
                        </a:rPr>
                        <a:t>ducation</a:t>
                      </a:r>
                      <a:endParaRPr lang="en-US" sz="1400" b="1" dirty="0">
                        <a:solidFill>
                          <a:schemeClr val="accent2"/>
                        </a:solidFill>
                        <a:latin typeface="IBM Plex Sans" panose="020B0503050203000203" pitchFamily="34" charset="0"/>
                        <a:cs typeface="Arial" panose="020B0604020202020204" pitchFamily="34" charset="0"/>
                      </a:endParaRPr>
                    </a:p>
                  </a:txBody>
                  <a:tcPr marL="468000" marR="0" marT="27000" marB="27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425843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10 candidates | Fudan University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090246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8 candidates | 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Shanghai University of Finance and Economics</a:t>
                      </a: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0471117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7 candidates | </a:t>
                      </a:r>
                      <a:r>
                        <a:rPr lang="it-IT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Donghua University</a:t>
                      </a: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341826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6 candidates | </a:t>
                      </a:r>
                      <a:r>
                        <a:rPr lang="es-E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Shanghai</a:t>
                      </a:r>
                      <a:r>
                        <a:rPr lang="es-E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Jiao</a:t>
                      </a:r>
                      <a:r>
                        <a:rPr lang="es-E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Tong</a:t>
                      </a:r>
                      <a:r>
                        <a:rPr lang="es-E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University</a:t>
                      </a: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426561"/>
                  </a:ext>
                </a:extLst>
              </a:tr>
              <a:tr h="17804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5 candidates | </a:t>
                      </a:r>
                      <a:r>
                        <a:rPr lang="es-E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Tongji</a:t>
                      </a:r>
                      <a:r>
                        <a:rPr lang="es-E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University</a:t>
                      </a: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16834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7CCCDC-02B3-4A16-B904-5213F03B1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463795"/>
              </p:ext>
            </p:extLst>
          </p:nvPr>
        </p:nvGraphicFramePr>
        <p:xfrm>
          <a:off x="3680926" y="5849605"/>
          <a:ext cx="2994194" cy="147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4194">
                  <a:extLst>
                    <a:ext uri="{9D8B030D-6E8A-4147-A177-3AD203B41FA5}">
                      <a16:colId xmlns:a16="http://schemas.microsoft.com/office/drawing/2014/main" val="136899457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accent2"/>
                          </a:solidFill>
                          <a:latin typeface="IBM Plex Sans" panose="020B0503050203000203" pitchFamily="34" charset="0"/>
                          <a:cs typeface="Arial" panose="020B0604020202020204" pitchFamily="34" charset="0"/>
                        </a:rPr>
                        <a:t>Top Fields of Studies</a:t>
                      </a:r>
                    </a:p>
                  </a:txBody>
                  <a:tcPr marL="432000" marR="0" marT="27000" marB="27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425843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35 candidates | Economics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090246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24 candidates | </a:t>
                      </a:r>
                      <a:r>
                        <a:rPr lang="en-US" sz="11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Finance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0471117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21 candidates | </a:t>
                      </a:r>
                      <a:r>
                        <a:rPr lang="en-US" sz="11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Business Management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341826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19 candidates | Business Administration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42656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17 candidates | Accounting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16834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D26A681-D0A9-4EF4-9F18-4A9709E38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390759"/>
              </p:ext>
            </p:extLst>
          </p:nvPr>
        </p:nvGraphicFramePr>
        <p:xfrm>
          <a:off x="3670200" y="2095441"/>
          <a:ext cx="2747238" cy="2979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7238">
                  <a:extLst>
                    <a:ext uri="{9D8B030D-6E8A-4147-A177-3AD203B41FA5}">
                      <a16:colId xmlns:a16="http://schemas.microsoft.com/office/drawing/2014/main" val="136899457"/>
                    </a:ext>
                  </a:extLst>
                </a:gridCol>
              </a:tblGrid>
              <a:tr h="329531">
                <a:tc>
                  <a:txBody>
                    <a:bodyPr/>
                    <a:lstStyle/>
                    <a:p>
                      <a:pPr algn="l"/>
                      <a:r>
                        <a:rPr lang="en-US" sz="1400" b="1" kern="1200" dirty="0">
                          <a:solidFill>
                            <a:schemeClr val="accent2"/>
                          </a:solidFill>
                          <a:latin typeface="IBM Plex Sans" panose="020B0503050203000203" pitchFamily="34" charset="0"/>
                          <a:ea typeface="+mn-ea"/>
                          <a:cs typeface="Arial" panose="020B0604020202020204" pitchFamily="34" charset="0"/>
                        </a:rPr>
                        <a:t>Top Past Employers</a:t>
                      </a:r>
                    </a:p>
                    <a:p>
                      <a:pPr algn="l"/>
                      <a:endParaRPr lang="en-US" sz="1400" b="1" kern="1200" dirty="0">
                        <a:solidFill>
                          <a:schemeClr val="accent2"/>
                        </a:solidFill>
                        <a:latin typeface="IBM Plex Sans" panose="020B0503050203000203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68000" marR="0" marT="27000" marB="27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425843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8 candidates | </a:t>
                      </a:r>
                      <a:r>
                        <a:rPr lang="pt-B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Citi</a:t>
                      </a: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090246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6 candidates | 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Industrial and Commercial Bank of China</a:t>
                      </a: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0471117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5 candidates | Deloitte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341826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5 candidates | Accenture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426561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3 candidates | Bank of China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168346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3 candidates | Ernst &amp; Young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478591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2 candidates | </a:t>
                      </a:r>
                      <a:r>
                        <a:rPr lang="pt-B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Waypoint Global</a:t>
                      </a: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27777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2 candidates |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Asiainfo</a:t>
                      </a: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838126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2 candidates | </a:t>
                      </a:r>
                      <a:r>
                        <a:rPr lang="es-E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Aetna</a:t>
                      </a: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277420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2 candidates | St. John's University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829861"/>
                  </a:ext>
                </a:extLst>
              </a:tr>
            </a:tbl>
          </a:graphicData>
        </a:graphic>
      </p:graphicFrame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27D68624-0D6E-43A4-9CDC-FEBA0B5EF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331460"/>
              </p:ext>
            </p:extLst>
          </p:nvPr>
        </p:nvGraphicFramePr>
        <p:xfrm>
          <a:off x="453162" y="2087180"/>
          <a:ext cx="2747238" cy="2876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7238">
                  <a:extLst>
                    <a:ext uri="{9D8B030D-6E8A-4147-A177-3AD203B41FA5}">
                      <a16:colId xmlns:a16="http://schemas.microsoft.com/office/drawing/2014/main" val="136899457"/>
                    </a:ext>
                  </a:extLst>
                </a:gridCol>
              </a:tblGrid>
              <a:tr h="32953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accent2"/>
                          </a:solidFill>
                          <a:latin typeface="IBM Plex Sans" panose="020B0503050203000203" pitchFamily="34" charset="0"/>
                          <a:cs typeface="Arial" panose="020B0604020202020204" pitchFamily="34" charset="0"/>
                        </a:rPr>
                        <a:t>Top Current Employers</a:t>
                      </a:r>
                    </a:p>
                    <a:p>
                      <a:pPr algn="l"/>
                      <a:endParaRPr lang="en-US" sz="1400" b="1" kern="1200" dirty="0">
                        <a:solidFill>
                          <a:schemeClr val="accent2"/>
                        </a:solidFill>
                        <a:latin typeface="IBM Plex Sans" panose="020B0503050203000203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68000" marR="0" marT="27000" marB="27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425843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4 candidates | PwC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090246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3 candidates | Apple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0471117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3 candidates | </a:t>
                      </a:r>
                      <a:r>
                        <a:rPr lang="es-E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Amazon</a:t>
                      </a: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341826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2 candidates | Microsoft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426561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2 candidates | Accenture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168346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2 candidates | Morgan Stanley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478591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marL="0" marR="0" lvl="0" indent="0" algn="l" defTabSz="109728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2 candidates | Tesla Motors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27777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marL="0" marR="0" lvl="0" indent="0" algn="l" defTabSz="109728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2 candidates | APCO Worldwide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838126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marL="0" marR="0" lvl="0" indent="0" algn="l" defTabSz="109728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2 candidates | Alibaba Group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277420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marL="0" marR="0" lvl="0" indent="0" algn="l" defTabSz="109728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2 candidates | Shanghai Disney Resort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829861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EE0825-370B-4AAF-88F2-D38A4DD8B45A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07608" y="2314801"/>
            <a:ext cx="0" cy="5940000"/>
          </a:xfrm>
          <a:prstGeom prst="line">
            <a:avLst/>
          </a:prstGeom>
          <a:ln w="9525">
            <a:solidFill>
              <a:schemeClr val="tx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BC2405-9C87-47AB-A220-105D83C923B2}"/>
              </a:ext>
            </a:extLst>
          </p:cNvPr>
          <p:cNvSpPr txBox="1"/>
          <p:nvPr/>
        </p:nvSpPr>
        <p:spPr>
          <a:xfrm>
            <a:off x="457200" y="0"/>
            <a:ext cx="2743196" cy="457200"/>
          </a:xfrm>
          <a:prstGeom prst="rect">
            <a:avLst/>
          </a:prstGeom>
        </p:spPr>
        <p:txBody>
          <a:bodyPr wrap="square" lIns="0" tIns="0" rIns="0" bIns="0" rtlCol="0" anchor="b">
            <a:no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t>IBM Talent Acquisition Optimization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7568B0-15BC-4993-801C-1DAA8A4F58C1}"/>
              </a:ext>
            </a:extLst>
          </p:cNvPr>
          <p:cNvSpPr/>
          <p:nvPr/>
        </p:nvSpPr>
        <p:spPr>
          <a:xfrm>
            <a:off x="8668518" y="6201469"/>
            <a:ext cx="28137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latin typeface="IBM Plex Sans" panose="020B0503050203000203" pitchFamily="34" charset="0"/>
                <a:cs typeface="Arial" panose="020B0604020202020204" pitchFamily="34" charset="0"/>
              </a:rPr>
              <a:t>Years of experience (%) </a:t>
            </a:r>
          </a:p>
        </p:txBody>
      </p:sp>
      <p:grpSp>
        <p:nvGrpSpPr>
          <p:cNvPr id="9" name="Graphic 678">
            <a:extLst>
              <a:ext uri="{FF2B5EF4-FFF2-40B4-BE49-F238E27FC236}">
                <a16:creationId xmlns:a16="http://schemas.microsoft.com/office/drawing/2014/main" id="{5948CE44-D2A1-4673-AF83-9E354028162C}"/>
              </a:ext>
            </a:extLst>
          </p:cNvPr>
          <p:cNvGrpSpPr>
            <a:grpSpLocks noChangeAspect="1"/>
          </p:cNvGrpSpPr>
          <p:nvPr/>
        </p:nvGrpSpPr>
        <p:grpSpPr>
          <a:xfrm>
            <a:off x="513183" y="2135160"/>
            <a:ext cx="288000" cy="288000"/>
            <a:chOff x="3446688" y="4789651"/>
            <a:chExt cx="439262" cy="439225"/>
          </a:xfrm>
          <a:noFill/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16ED7EA-0DC8-44BF-B33B-B56AC9B8C223}"/>
                </a:ext>
              </a:extLst>
            </p:cNvPr>
            <p:cNvSpPr/>
            <p:nvPr/>
          </p:nvSpPr>
          <p:spPr>
            <a:xfrm>
              <a:off x="3776033" y="5125148"/>
              <a:ext cx="74371" cy="74371"/>
            </a:xfrm>
            <a:custGeom>
              <a:avLst/>
              <a:gdLst>
                <a:gd name="connsiteX0" fmla="*/ 74371 w 74371"/>
                <a:gd name="connsiteY0" fmla="*/ 74372 h 74371"/>
                <a:gd name="connsiteX1" fmla="*/ 0 w 74371"/>
                <a:gd name="connsiteY1" fmla="*/ 74372 h 74371"/>
                <a:gd name="connsiteX2" fmla="*/ 0 w 74371"/>
                <a:gd name="connsiteY2" fmla="*/ 0 h 7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71" h="74371">
                  <a:moveTo>
                    <a:pt x="74371" y="74372"/>
                  </a:moveTo>
                  <a:lnTo>
                    <a:pt x="0" y="74372"/>
                  </a:lnTo>
                  <a:lnTo>
                    <a:pt x="0" y="0"/>
                  </a:lnTo>
                </a:path>
              </a:pathLst>
            </a:custGeom>
            <a:noFill/>
            <a:ln w="11998" cap="flat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77BF2B5-E796-4F17-8197-2952356DF63B}"/>
                </a:ext>
              </a:extLst>
            </p:cNvPr>
            <p:cNvSpPr/>
            <p:nvPr/>
          </p:nvSpPr>
          <p:spPr>
            <a:xfrm>
              <a:off x="3446688" y="4789651"/>
              <a:ext cx="439262" cy="439225"/>
            </a:xfrm>
            <a:custGeom>
              <a:avLst/>
              <a:gdLst>
                <a:gd name="connsiteX0" fmla="*/ 329345 w 439262"/>
                <a:gd name="connsiteY0" fmla="*/ 409855 h 439225"/>
                <a:gd name="connsiteX1" fmla="*/ 409854 w 439262"/>
                <a:gd name="connsiteY1" fmla="*/ 109918 h 439225"/>
                <a:gd name="connsiteX2" fmla="*/ 109918 w 439262"/>
                <a:gd name="connsiteY2" fmla="*/ 29409 h 439225"/>
                <a:gd name="connsiteX3" fmla="*/ 29408 w 439262"/>
                <a:gd name="connsiteY3" fmla="*/ 329344 h 439225"/>
                <a:gd name="connsiteX4" fmla="*/ 219478 w 439262"/>
                <a:gd name="connsiteY4" fmla="*/ 439226 h 43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262" h="439225">
                  <a:moveTo>
                    <a:pt x="329345" y="409855"/>
                  </a:moveTo>
                  <a:cubicBezTo>
                    <a:pt x="434402" y="349262"/>
                    <a:pt x="470448" y="214975"/>
                    <a:pt x="409854" y="109918"/>
                  </a:cubicBezTo>
                  <a:cubicBezTo>
                    <a:pt x="349261" y="4861"/>
                    <a:pt x="214975" y="-31184"/>
                    <a:pt x="109918" y="29409"/>
                  </a:cubicBezTo>
                  <a:cubicBezTo>
                    <a:pt x="4861" y="90002"/>
                    <a:pt x="-31185" y="224288"/>
                    <a:pt x="29408" y="329344"/>
                  </a:cubicBezTo>
                  <a:cubicBezTo>
                    <a:pt x="68595" y="397287"/>
                    <a:pt x="141045" y="439172"/>
                    <a:pt x="219478" y="439226"/>
                  </a:cubicBezTo>
                </a:path>
              </a:pathLst>
            </a:custGeom>
            <a:noFill/>
            <a:ln w="11998" cap="flat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aphic 678">
            <a:extLst>
              <a:ext uri="{FF2B5EF4-FFF2-40B4-BE49-F238E27FC236}">
                <a16:creationId xmlns:a16="http://schemas.microsoft.com/office/drawing/2014/main" id="{F3DD03E1-2067-450D-9D9F-4F947B094087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3736259" y="2135160"/>
            <a:ext cx="288000" cy="288000"/>
            <a:chOff x="3446688" y="4789651"/>
            <a:chExt cx="439262" cy="439225"/>
          </a:xfrm>
          <a:noFill/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486954B-07C2-4AA4-8821-1ACEF2CE4D70}"/>
                </a:ext>
              </a:extLst>
            </p:cNvPr>
            <p:cNvSpPr/>
            <p:nvPr/>
          </p:nvSpPr>
          <p:spPr>
            <a:xfrm>
              <a:off x="3776033" y="5125148"/>
              <a:ext cx="74371" cy="74371"/>
            </a:xfrm>
            <a:custGeom>
              <a:avLst/>
              <a:gdLst>
                <a:gd name="connsiteX0" fmla="*/ 74371 w 74371"/>
                <a:gd name="connsiteY0" fmla="*/ 74372 h 74371"/>
                <a:gd name="connsiteX1" fmla="*/ 0 w 74371"/>
                <a:gd name="connsiteY1" fmla="*/ 74372 h 74371"/>
                <a:gd name="connsiteX2" fmla="*/ 0 w 74371"/>
                <a:gd name="connsiteY2" fmla="*/ 0 h 7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71" h="74371">
                  <a:moveTo>
                    <a:pt x="74371" y="74372"/>
                  </a:moveTo>
                  <a:lnTo>
                    <a:pt x="0" y="74372"/>
                  </a:lnTo>
                  <a:lnTo>
                    <a:pt x="0" y="0"/>
                  </a:lnTo>
                </a:path>
              </a:pathLst>
            </a:custGeom>
            <a:noFill/>
            <a:ln w="11998" cap="flat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D67086D-3A4B-4470-B993-01CD781593A0}"/>
                </a:ext>
              </a:extLst>
            </p:cNvPr>
            <p:cNvSpPr/>
            <p:nvPr/>
          </p:nvSpPr>
          <p:spPr>
            <a:xfrm>
              <a:off x="3446688" y="4789651"/>
              <a:ext cx="439262" cy="439225"/>
            </a:xfrm>
            <a:custGeom>
              <a:avLst/>
              <a:gdLst>
                <a:gd name="connsiteX0" fmla="*/ 329345 w 439262"/>
                <a:gd name="connsiteY0" fmla="*/ 409855 h 439225"/>
                <a:gd name="connsiteX1" fmla="*/ 409854 w 439262"/>
                <a:gd name="connsiteY1" fmla="*/ 109918 h 439225"/>
                <a:gd name="connsiteX2" fmla="*/ 109918 w 439262"/>
                <a:gd name="connsiteY2" fmla="*/ 29409 h 439225"/>
                <a:gd name="connsiteX3" fmla="*/ 29408 w 439262"/>
                <a:gd name="connsiteY3" fmla="*/ 329344 h 439225"/>
                <a:gd name="connsiteX4" fmla="*/ 219478 w 439262"/>
                <a:gd name="connsiteY4" fmla="*/ 439226 h 43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262" h="439225">
                  <a:moveTo>
                    <a:pt x="329345" y="409855"/>
                  </a:moveTo>
                  <a:cubicBezTo>
                    <a:pt x="434402" y="349262"/>
                    <a:pt x="470448" y="214975"/>
                    <a:pt x="409854" y="109918"/>
                  </a:cubicBezTo>
                  <a:cubicBezTo>
                    <a:pt x="349261" y="4861"/>
                    <a:pt x="214975" y="-31184"/>
                    <a:pt x="109918" y="29409"/>
                  </a:cubicBezTo>
                  <a:cubicBezTo>
                    <a:pt x="4861" y="90002"/>
                    <a:pt x="-31185" y="224288"/>
                    <a:pt x="29408" y="329344"/>
                  </a:cubicBezTo>
                  <a:cubicBezTo>
                    <a:pt x="68595" y="397287"/>
                    <a:pt x="141045" y="439172"/>
                    <a:pt x="219478" y="439226"/>
                  </a:cubicBezTo>
                </a:path>
              </a:pathLst>
            </a:custGeom>
            <a:noFill/>
            <a:ln w="11998" cap="flat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E5F01A52-DE4B-4E61-B8BB-794A25D73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6259" y="5836760"/>
            <a:ext cx="288000" cy="2880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079EAB1-5350-417C-8DD0-46FCF15ED6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3183" y="5836760"/>
            <a:ext cx="288000" cy="28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8D20742-9E22-4A88-B126-F68D218E2A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48262" y="6172200"/>
            <a:ext cx="320040" cy="320040"/>
          </a:xfrm>
          <a:prstGeom prst="rect">
            <a:avLst/>
          </a:prstGeom>
        </p:spPr>
      </p:pic>
      <p:grpSp>
        <p:nvGrpSpPr>
          <p:cNvPr id="85" name="Group 4">
            <a:extLst>
              <a:ext uri="{FF2B5EF4-FFF2-40B4-BE49-F238E27FC236}">
                <a16:creationId xmlns:a16="http://schemas.microsoft.com/office/drawing/2014/main" id="{0764EABF-9039-4012-A079-DCB27049F6E9}"/>
              </a:ext>
            </a:extLst>
          </p:cNvPr>
          <p:cNvGrpSpPr>
            <a:grpSpLocks noChangeAspect="1"/>
          </p:cNvGrpSpPr>
          <p:nvPr/>
        </p:nvGrpSpPr>
        <p:grpSpPr bwMode="auto">
          <a:xfrm rot="19865344">
            <a:off x="10728697" y="234127"/>
            <a:ext cx="1065469" cy="5777029"/>
            <a:chOff x="6414" y="-176"/>
            <a:chExt cx="943" cy="5113"/>
          </a:xfrm>
          <a:solidFill>
            <a:schemeClr val="bg2">
              <a:lumMod val="75000"/>
            </a:schemeClr>
          </a:solidFill>
        </p:grpSpPr>
        <p:grpSp>
          <p:nvGrpSpPr>
            <p:cNvPr id="86" name="Group 205">
              <a:extLst>
                <a:ext uri="{FF2B5EF4-FFF2-40B4-BE49-F238E27FC236}">
                  <a16:creationId xmlns:a16="http://schemas.microsoft.com/office/drawing/2014/main" id="{EC868449-0B0F-4478-A0BE-D6BECBEE27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4" y="-176"/>
              <a:ext cx="943" cy="5113"/>
              <a:chOff x="6414" y="-176"/>
              <a:chExt cx="943" cy="5113"/>
            </a:xfrm>
            <a:grpFill/>
          </p:grpSpPr>
          <p:sp>
            <p:nvSpPr>
              <p:cNvPr id="182" name="Freeform 5">
                <a:extLst>
                  <a:ext uri="{FF2B5EF4-FFF2-40B4-BE49-F238E27FC236}">
                    <a16:creationId xmlns:a16="http://schemas.microsoft.com/office/drawing/2014/main" id="{F44455FA-9227-420C-AF34-AE906D3253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14" y="3647"/>
                <a:ext cx="943" cy="1290"/>
              </a:xfrm>
              <a:custGeom>
                <a:avLst/>
                <a:gdLst>
                  <a:gd name="T0" fmla="*/ 3186 w 3772"/>
                  <a:gd name="T1" fmla="*/ 4669 h 5160"/>
                  <a:gd name="T2" fmla="*/ 3406 w 3772"/>
                  <a:gd name="T3" fmla="*/ 4992 h 5160"/>
                  <a:gd name="T4" fmla="*/ 2813 w 3772"/>
                  <a:gd name="T5" fmla="*/ 4783 h 5160"/>
                  <a:gd name="T6" fmla="*/ 2458 w 3772"/>
                  <a:gd name="T7" fmla="*/ 4762 h 5160"/>
                  <a:gd name="T8" fmla="*/ 2850 w 3772"/>
                  <a:gd name="T9" fmla="*/ 4489 h 5160"/>
                  <a:gd name="T10" fmla="*/ 3090 w 3772"/>
                  <a:gd name="T11" fmla="*/ 4865 h 5160"/>
                  <a:gd name="T12" fmla="*/ 2560 w 3772"/>
                  <a:gd name="T13" fmla="*/ 4466 h 5160"/>
                  <a:gd name="T14" fmla="*/ 2153 w 3772"/>
                  <a:gd name="T15" fmla="*/ 4568 h 5160"/>
                  <a:gd name="T16" fmla="*/ 1903 w 3772"/>
                  <a:gd name="T17" fmla="*/ 4440 h 5160"/>
                  <a:gd name="T18" fmla="*/ 1979 w 3772"/>
                  <a:gd name="T19" fmla="*/ 3743 h 5160"/>
                  <a:gd name="T20" fmla="*/ 920 w 3772"/>
                  <a:gd name="T21" fmla="*/ 3836 h 5160"/>
                  <a:gd name="T22" fmla="*/ 1276 w 3772"/>
                  <a:gd name="T23" fmla="*/ 3273 h 5160"/>
                  <a:gd name="T24" fmla="*/ 1190 w 3772"/>
                  <a:gd name="T25" fmla="*/ 3246 h 5160"/>
                  <a:gd name="T26" fmla="*/ 1580 w 3772"/>
                  <a:gd name="T27" fmla="*/ 2939 h 5160"/>
                  <a:gd name="T28" fmla="*/ 2451 w 3772"/>
                  <a:gd name="T29" fmla="*/ 4387 h 5160"/>
                  <a:gd name="T30" fmla="*/ 1532 w 3772"/>
                  <a:gd name="T31" fmla="*/ 4251 h 5160"/>
                  <a:gd name="T32" fmla="*/ 2070 w 3772"/>
                  <a:gd name="T33" fmla="*/ 4149 h 5160"/>
                  <a:gd name="T34" fmla="*/ 2478 w 3772"/>
                  <a:gd name="T35" fmla="*/ 4100 h 5160"/>
                  <a:gd name="T36" fmla="*/ 2558 w 3772"/>
                  <a:gd name="T37" fmla="*/ 3386 h 5160"/>
                  <a:gd name="T38" fmla="*/ 2579 w 3772"/>
                  <a:gd name="T39" fmla="*/ 2826 h 5160"/>
                  <a:gd name="T40" fmla="*/ 1694 w 3772"/>
                  <a:gd name="T41" fmla="*/ 3809 h 5160"/>
                  <a:gd name="T42" fmla="*/ 1308 w 3772"/>
                  <a:gd name="T43" fmla="*/ 4063 h 5160"/>
                  <a:gd name="T44" fmla="*/ 1558 w 3772"/>
                  <a:gd name="T45" fmla="*/ 3801 h 5160"/>
                  <a:gd name="T46" fmla="*/ 1349 w 3772"/>
                  <a:gd name="T47" fmla="*/ 3741 h 5160"/>
                  <a:gd name="T48" fmla="*/ 1060 w 3772"/>
                  <a:gd name="T49" fmla="*/ 3654 h 5160"/>
                  <a:gd name="T50" fmla="*/ 1094 w 3772"/>
                  <a:gd name="T51" fmla="*/ 3437 h 5160"/>
                  <a:gd name="T52" fmla="*/ 873 w 3772"/>
                  <a:gd name="T53" fmla="*/ 3425 h 5160"/>
                  <a:gd name="T54" fmla="*/ 431 w 3772"/>
                  <a:gd name="T55" fmla="*/ 3025 h 5160"/>
                  <a:gd name="T56" fmla="*/ 985 w 3772"/>
                  <a:gd name="T57" fmla="*/ 3329 h 5160"/>
                  <a:gd name="T58" fmla="*/ 740 w 3772"/>
                  <a:gd name="T59" fmla="*/ 2835 h 5160"/>
                  <a:gd name="T60" fmla="*/ 422 w 3772"/>
                  <a:gd name="T61" fmla="*/ 2383 h 5160"/>
                  <a:gd name="T62" fmla="*/ 423 w 3772"/>
                  <a:gd name="T63" fmla="*/ 2643 h 5160"/>
                  <a:gd name="T64" fmla="*/ 755 w 3772"/>
                  <a:gd name="T65" fmla="*/ 2641 h 5160"/>
                  <a:gd name="T66" fmla="*/ 729 w 3772"/>
                  <a:gd name="T67" fmla="*/ 2462 h 5160"/>
                  <a:gd name="T68" fmla="*/ 699 w 3772"/>
                  <a:gd name="T69" fmla="*/ 2318 h 5160"/>
                  <a:gd name="T70" fmla="*/ 215 w 3772"/>
                  <a:gd name="T71" fmla="*/ 2125 h 5160"/>
                  <a:gd name="T72" fmla="*/ 278 w 3772"/>
                  <a:gd name="T73" fmla="*/ 1901 h 5160"/>
                  <a:gd name="T74" fmla="*/ 593 w 3772"/>
                  <a:gd name="T75" fmla="*/ 1929 h 5160"/>
                  <a:gd name="T76" fmla="*/ 518 w 3772"/>
                  <a:gd name="T77" fmla="*/ 1795 h 5160"/>
                  <a:gd name="T78" fmla="*/ 404 w 3772"/>
                  <a:gd name="T79" fmla="*/ 1394 h 5160"/>
                  <a:gd name="T80" fmla="*/ 122 w 3772"/>
                  <a:gd name="T81" fmla="*/ 1530 h 5160"/>
                  <a:gd name="T82" fmla="*/ 231 w 3772"/>
                  <a:gd name="T83" fmla="*/ 1390 h 5160"/>
                  <a:gd name="T84" fmla="*/ 206 w 3772"/>
                  <a:gd name="T85" fmla="*/ 1445 h 5160"/>
                  <a:gd name="T86" fmla="*/ 101 w 3772"/>
                  <a:gd name="T87" fmla="*/ 976 h 5160"/>
                  <a:gd name="T88" fmla="*/ 29 w 3772"/>
                  <a:gd name="T89" fmla="*/ 514 h 5160"/>
                  <a:gd name="T90" fmla="*/ 100 w 3772"/>
                  <a:gd name="T91" fmla="*/ 521 h 5160"/>
                  <a:gd name="T92" fmla="*/ 479 w 3772"/>
                  <a:gd name="T93" fmla="*/ 828 h 5160"/>
                  <a:gd name="T94" fmla="*/ 371 w 3772"/>
                  <a:gd name="T95" fmla="*/ 179 h 5160"/>
                  <a:gd name="T96" fmla="*/ 354 w 3772"/>
                  <a:gd name="T97" fmla="*/ 545 h 5160"/>
                  <a:gd name="T98" fmla="*/ 182 w 3772"/>
                  <a:gd name="T99" fmla="*/ 907 h 5160"/>
                  <a:gd name="T100" fmla="*/ 326 w 3772"/>
                  <a:gd name="T101" fmla="*/ 968 h 5160"/>
                  <a:gd name="T102" fmla="*/ 156 w 3772"/>
                  <a:gd name="T103" fmla="*/ 256 h 5160"/>
                  <a:gd name="T104" fmla="*/ 1022 w 3772"/>
                  <a:gd name="T105" fmla="*/ 1581 h 5160"/>
                  <a:gd name="T106" fmla="*/ 1375 w 3772"/>
                  <a:gd name="T107" fmla="*/ 2051 h 5160"/>
                  <a:gd name="T108" fmla="*/ 2253 w 3772"/>
                  <a:gd name="T109" fmla="*/ 2868 h 5160"/>
                  <a:gd name="T110" fmla="*/ 1407 w 3772"/>
                  <a:gd name="T111" fmla="*/ 3304 h 5160"/>
                  <a:gd name="T112" fmla="*/ 1286 w 3772"/>
                  <a:gd name="T113" fmla="*/ 2847 h 5160"/>
                  <a:gd name="T114" fmla="*/ 916 w 3772"/>
                  <a:gd name="T115" fmla="*/ 2925 h 5160"/>
                  <a:gd name="T116" fmla="*/ 878 w 3772"/>
                  <a:gd name="T117" fmla="*/ 2397 h 5160"/>
                  <a:gd name="T118" fmla="*/ 729 w 3772"/>
                  <a:gd name="T119" fmla="*/ 1940 h 5160"/>
                  <a:gd name="T120" fmla="*/ 669 w 3772"/>
                  <a:gd name="T121" fmla="*/ 1675 h 5160"/>
                  <a:gd name="T122" fmla="*/ 539 w 3772"/>
                  <a:gd name="T123" fmla="*/ 1125 h 5160"/>
                  <a:gd name="T124" fmla="*/ 599 w 3772"/>
                  <a:gd name="T125" fmla="*/ 833 h 5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772" h="5160">
                    <a:moveTo>
                      <a:pt x="3706" y="4713"/>
                    </a:moveTo>
                    <a:lnTo>
                      <a:pt x="3707" y="4702"/>
                    </a:lnTo>
                    <a:lnTo>
                      <a:pt x="3710" y="4691"/>
                    </a:lnTo>
                    <a:lnTo>
                      <a:pt x="3712" y="4686"/>
                    </a:lnTo>
                    <a:lnTo>
                      <a:pt x="3715" y="4681"/>
                    </a:lnTo>
                    <a:lnTo>
                      <a:pt x="3719" y="4677"/>
                    </a:lnTo>
                    <a:lnTo>
                      <a:pt x="3723" y="4673"/>
                    </a:lnTo>
                    <a:lnTo>
                      <a:pt x="3729" y="4669"/>
                    </a:lnTo>
                    <a:lnTo>
                      <a:pt x="3737" y="4667"/>
                    </a:lnTo>
                    <a:lnTo>
                      <a:pt x="3746" y="4665"/>
                    </a:lnTo>
                    <a:lnTo>
                      <a:pt x="3755" y="4667"/>
                    </a:lnTo>
                    <a:lnTo>
                      <a:pt x="3759" y="4668"/>
                    </a:lnTo>
                    <a:lnTo>
                      <a:pt x="3763" y="4669"/>
                    </a:lnTo>
                    <a:lnTo>
                      <a:pt x="3766" y="4670"/>
                    </a:lnTo>
                    <a:lnTo>
                      <a:pt x="3768" y="4673"/>
                    </a:lnTo>
                    <a:lnTo>
                      <a:pt x="3771" y="4677"/>
                    </a:lnTo>
                    <a:lnTo>
                      <a:pt x="3772" y="4681"/>
                    </a:lnTo>
                    <a:lnTo>
                      <a:pt x="3772" y="4685"/>
                    </a:lnTo>
                    <a:lnTo>
                      <a:pt x="3772" y="4689"/>
                    </a:lnTo>
                    <a:lnTo>
                      <a:pt x="3768" y="4696"/>
                    </a:lnTo>
                    <a:lnTo>
                      <a:pt x="3764" y="4704"/>
                    </a:lnTo>
                    <a:lnTo>
                      <a:pt x="3758" y="4712"/>
                    </a:lnTo>
                    <a:lnTo>
                      <a:pt x="3750" y="4718"/>
                    </a:lnTo>
                    <a:lnTo>
                      <a:pt x="3741" y="4725"/>
                    </a:lnTo>
                    <a:lnTo>
                      <a:pt x="3732" y="4729"/>
                    </a:lnTo>
                    <a:lnTo>
                      <a:pt x="3723" y="4730"/>
                    </a:lnTo>
                    <a:lnTo>
                      <a:pt x="3715" y="4730"/>
                    </a:lnTo>
                    <a:lnTo>
                      <a:pt x="3706" y="4713"/>
                    </a:lnTo>
                    <a:close/>
                    <a:moveTo>
                      <a:pt x="3546" y="4547"/>
                    </a:moveTo>
                    <a:lnTo>
                      <a:pt x="3543" y="4540"/>
                    </a:lnTo>
                    <a:lnTo>
                      <a:pt x="3541" y="4529"/>
                    </a:lnTo>
                    <a:lnTo>
                      <a:pt x="3541" y="4525"/>
                    </a:lnTo>
                    <a:lnTo>
                      <a:pt x="3542" y="4523"/>
                    </a:lnTo>
                    <a:lnTo>
                      <a:pt x="3545" y="4520"/>
                    </a:lnTo>
                    <a:lnTo>
                      <a:pt x="3550" y="4520"/>
                    </a:lnTo>
                    <a:lnTo>
                      <a:pt x="3560" y="4524"/>
                    </a:lnTo>
                    <a:lnTo>
                      <a:pt x="3569" y="4529"/>
                    </a:lnTo>
                    <a:lnTo>
                      <a:pt x="3579" y="4536"/>
                    </a:lnTo>
                    <a:lnTo>
                      <a:pt x="3586" y="4543"/>
                    </a:lnTo>
                    <a:lnTo>
                      <a:pt x="3603" y="4559"/>
                    </a:lnTo>
                    <a:lnTo>
                      <a:pt x="3618" y="4575"/>
                    </a:lnTo>
                    <a:lnTo>
                      <a:pt x="3621" y="4581"/>
                    </a:lnTo>
                    <a:lnTo>
                      <a:pt x="3625" y="4587"/>
                    </a:lnTo>
                    <a:lnTo>
                      <a:pt x="3625" y="4591"/>
                    </a:lnTo>
                    <a:lnTo>
                      <a:pt x="3624" y="4593"/>
                    </a:lnTo>
                    <a:lnTo>
                      <a:pt x="3621" y="4594"/>
                    </a:lnTo>
                    <a:lnTo>
                      <a:pt x="3616" y="4593"/>
                    </a:lnTo>
                    <a:lnTo>
                      <a:pt x="3610" y="4590"/>
                    </a:lnTo>
                    <a:lnTo>
                      <a:pt x="3605" y="4587"/>
                    </a:lnTo>
                    <a:lnTo>
                      <a:pt x="3599" y="4584"/>
                    </a:lnTo>
                    <a:lnTo>
                      <a:pt x="3595" y="4580"/>
                    </a:lnTo>
                    <a:lnTo>
                      <a:pt x="3586" y="4571"/>
                    </a:lnTo>
                    <a:lnTo>
                      <a:pt x="3576" y="4563"/>
                    </a:lnTo>
                    <a:lnTo>
                      <a:pt x="3546" y="4547"/>
                    </a:lnTo>
                    <a:close/>
                    <a:moveTo>
                      <a:pt x="3547" y="4751"/>
                    </a:moveTo>
                    <a:lnTo>
                      <a:pt x="3546" y="4746"/>
                    </a:lnTo>
                    <a:lnTo>
                      <a:pt x="3545" y="4739"/>
                    </a:lnTo>
                    <a:lnTo>
                      <a:pt x="3545" y="4734"/>
                    </a:lnTo>
                    <a:lnTo>
                      <a:pt x="3545" y="4727"/>
                    </a:lnTo>
                    <a:lnTo>
                      <a:pt x="3549" y="4715"/>
                    </a:lnTo>
                    <a:lnTo>
                      <a:pt x="3554" y="4704"/>
                    </a:lnTo>
                    <a:lnTo>
                      <a:pt x="3556" y="4700"/>
                    </a:lnTo>
                    <a:lnTo>
                      <a:pt x="3560" y="4696"/>
                    </a:lnTo>
                    <a:lnTo>
                      <a:pt x="3564" y="4694"/>
                    </a:lnTo>
                    <a:lnTo>
                      <a:pt x="3568" y="4691"/>
                    </a:lnTo>
                    <a:lnTo>
                      <a:pt x="3573" y="4690"/>
                    </a:lnTo>
                    <a:lnTo>
                      <a:pt x="3577" y="4689"/>
                    </a:lnTo>
                    <a:lnTo>
                      <a:pt x="3582" y="4689"/>
                    </a:lnTo>
                    <a:lnTo>
                      <a:pt x="3588" y="4691"/>
                    </a:lnTo>
                    <a:lnTo>
                      <a:pt x="3593" y="4695"/>
                    </a:lnTo>
                    <a:lnTo>
                      <a:pt x="3598" y="4702"/>
                    </a:lnTo>
                    <a:lnTo>
                      <a:pt x="3602" y="4709"/>
                    </a:lnTo>
                    <a:lnTo>
                      <a:pt x="3606" y="4717"/>
                    </a:lnTo>
                    <a:lnTo>
                      <a:pt x="3608" y="4726"/>
                    </a:lnTo>
                    <a:lnTo>
                      <a:pt x="3610" y="4735"/>
                    </a:lnTo>
                    <a:lnTo>
                      <a:pt x="3610" y="4743"/>
                    </a:lnTo>
                    <a:lnTo>
                      <a:pt x="3610" y="4749"/>
                    </a:lnTo>
                    <a:lnTo>
                      <a:pt x="3607" y="4756"/>
                    </a:lnTo>
                    <a:lnTo>
                      <a:pt x="3603" y="4760"/>
                    </a:lnTo>
                    <a:lnTo>
                      <a:pt x="3599" y="4762"/>
                    </a:lnTo>
                    <a:lnTo>
                      <a:pt x="3593" y="4764"/>
                    </a:lnTo>
                    <a:lnTo>
                      <a:pt x="3585" y="4765"/>
                    </a:lnTo>
                    <a:lnTo>
                      <a:pt x="3576" y="4766"/>
                    </a:lnTo>
                    <a:lnTo>
                      <a:pt x="3567" y="4768"/>
                    </a:lnTo>
                    <a:lnTo>
                      <a:pt x="3559" y="4766"/>
                    </a:lnTo>
                    <a:lnTo>
                      <a:pt x="3547" y="4751"/>
                    </a:lnTo>
                    <a:close/>
                    <a:moveTo>
                      <a:pt x="3393" y="4746"/>
                    </a:moveTo>
                    <a:lnTo>
                      <a:pt x="3384" y="4747"/>
                    </a:lnTo>
                    <a:lnTo>
                      <a:pt x="3377" y="4746"/>
                    </a:lnTo>
                    <a:lnTo>
                      <a:pt x="3373" y="4742"/>
                    </a:lnTo>
                    <a:lnTo>
                      <a:pt x="3371" y="4738"/>
                    </a:lnTo>
                    <a:lnTo>
                      <a:pt x="3369" y="4733"/>
                    </a:lnTo>
                    <a:lnTo>
                      <a:pt x="3369" y="4726"/>
                    </a:lnTo>
                    <a:lnTo>
                      <a:pt x="3371" y="4718"/>
                    </a:lnTo>
                    <a:lnTo>
                      <a:pt x="3372" y="4711"/>
                    </a:lnTo>
                    <a:lnTo>
                      <a:pt x="3376" y="4695"/>
                    </a:lnTo>
                    <a:lnTo>
                      <a:pt x="3376" y="4680"/>
                    </a:lnTo>
                    <a:lnTo>
                      <a:pt x="3375" y="4673"/>
                    </a:lnTo>
                    <a:lnTo>
                      <a:pt x="3372" y="4668"/>
                    </a:lnTo>
                    <a:lnTo>
                      <a:pt x="3367" y="4664"/>
                    </a:lnTo>
                    <a:lnTo>
                      <a:pt x="3359" y="4660"/>
                    </a:lnTo>
                    <a:lnTo>
                      <a:pt x="3351" y="4660"/>
                    </a:lnTo>
                    <a:lnTo>
                      <a:pt x="3343" y="4660"/>
                    </a:lnTo>
                    <a:lnTo>
                      <a:pt x="3336" y="4661"/>
                    </a:lnTo>
                    <a:lnTo>
                      <a:pt x="3329" y="4664"/>
                    </a:lnTo>
                    <a:lnTo>
                      <a:pt x="3313" y="4672"/>
                    </a:lnTo>
                    <a:lnTo>
                      <a:pt x="3299" y="4682"/>
                    </a:lnTo>
                    <a:lnTo>
                      <a:pt x="3285" y="4692"/>
                    </a:lnTo>
                    <a:lnTo>
                      <a:pt x="3269" y="4703"/>
                    </a:lnTo>
                    <a:lnTo>
                      <a:pt x="3261" y="4707"/>
                    </a:lnTo>
                    <a:lnTo>
                      <a:pt x="3252" y="4709"/>
                    </a:lnTo>
                    <a:lnTo>
                      <a:pt x="3243" y="4712"/>
                    </a:lnTo>
                    <a:lnTo>
                      <a:pt x="3234" y="4713"/>
                    </a:lnTo>
                    <a:lnTo>
                      <a:pt x="3229" y="4713"/>
                    </a:lnTo>
                    <a:lnTo>
                      <a:pt x="3225" y="4712"/>
                    </a:lnTo>
                    <a:lnTo>
                      <a:pt x="3222" y="4711"/>
                    </a:lnTo>
                    <a:lnTo>
                      <a:pt x="3220" y="4708"/>
                    </a:lnTo>
                    <a:lnTo>
                      <a:pt x="3220" y="4703"/>
                    </a:lnTo>
                    <a:lnTo>
                      <a:pt x="3220" y="4696"/>
                    </a:lnTo>
                    <a:lnTo>
                      <a:pt x="3220" y="4689"/>
                    </a:lnTo>
                    <a:lnTo>
                      <a:pt x="3219" y="4682"/>
                    </a:lnTo>
                    <a:lnTo>
                      <a:pt x="3216" y="4678"/>
                    </a:lnTo>
                    <a:lnTo>
                      <a:pt x="3212" y="4676"/>
                    </a:lnTo>
                    <a:lnTo>
                      <a:pt x="3208" y="4673"/>
                    </a:lnTo>
                    <a:lnTo>
                      <a:pt x="3202" y="4670"/>
                    </a:lnTo>
                    <a:lnTo>
                      <a:pt x="3194" y="4669"/>
                    </a:lnTo>
                    <a:lnTo>
                      <a:pt x="3186" y="4669"/>
                    </a:lnTo>
                    <a:lnTo>
                      <a:pt x="3178" y="4669"/>
                    </a:lnTo>
                    <a:lnTo>
                      <a:pt x="3169" y="4672"/>
                    </a:lnTo>
                    <a:lnTo>
                      <a:pt x="3152" y="4674"/>
                    </a:lnTo>
                    <a:lnTo>
                      <a:pt x="3137" y="4678"/>
                    </a:lnTo>
                    <a:lnTo>
                      <a:pt x="3129" y="4680"/>
                    </a:lnTo>
                    <a:lnTo>
                      <a:pt x="3121" y="4681"/>
                    </a:lnTo>
                    <a:lnTo>
                      <a:pt x="3116" y="4680"/>
                    </a:lnTo>
                    <a:lnTo>
                      <a:pt x="3111" y="4678"/>
                    </a:lnTo>
                    <a:lnTo>
                      <a:pt x="3106" y="4674"/>
                    </a:lnTo>
                    <a:lnTo>
                      <a:pt x="3103" y="4670"/>
                    </a:lnTo>
                    <a:lnTo>
                      <a:pt x="3100" y="4663"/>
                    </a:lnTo>
                    <a:lnTo>
                      <a:pt x="3099" y="4655"/>
                    </a:lnTo>
                    <a:lnTo>
                      <a:pt x="3099" y="4645"/>
                    </a:lnTo>
                    <a:lnTo>
                      <a:pt x="3098" y="4635"/>
                    </a:lnTo>
                    <a:lnTo>
                      <a:pt x="3096" y="4630"/>
                    </a:lnTo>
                    <a:lnTo>
                      <a:pt x="3094" y="4625"/>
                    </a:lnTo>
                    <a:lnTo>
                      <a:pt x="3087" y="4616"/>
                    </a:lnTo>
                    <a:lnTo>
                      <a:pt x="3080" y="4602"/>
                    </a:lnTo>
                    <a:lnTo>
                      <a:pt x="3078" y="4598"/>
                    </a:lnTo>
                    <a:lnTo>
                      <a:pt x="3077" y="4593"/>
                    </a:lnTo>
                    <a:lnTo>
                      <a:pt x="3077" y="4587"/>
                    </a:lnTo>
                    <a:lnTo>
                      <a:pt x="3077" y="4584"/>
                    </a:lnTo>
                    <a:lnTo>
                      <a:pt x="3080" y="4573"/>
                    </a:lnTo>
                    <a:lnTo>
                      <a:pt x="3082" y="4564"/>
                    </a:lnTo>
                    <a:lnTo>
                      <a:pt x="3085" y="4555"/>
                    </a:lnTo>
                    <a:lnTo>
                      <a:pt x="3087" y="4546"/>
                    </a:lnTo>
                    <a:lnTo>
                      <a:pt x="3087" y="4541"/>
                    </a:lnTo>
                    <a:lnTo>
                      <a:pt x="3087" y="4537"/>
                    </a:lnTo>
                    <a:lnTo>
                      <a:pt x="3087" y="4533"/>
                    </a:lnTo>
                    <a:lnTo>
                      <a:pt x="3085" y="4529"/>
                    </a:lnTo>
                    <a:lnTo>
                      <a:pt x="3083" y="4527"/>
                    </a:lnTo>
                    <a:lnTo>
                      <a:pt x="3081" y="4524"/>
                    </a:lnTo>
                    <a:lnTo>
                      <a:pt x="3077" y="4523"/>
                    </a:lnTo>
                    <a:lnTo>
                      <a:pt x="3072" y="4521"/>
                    </a:lnTo>
                    <a:lnTo>
                      <a:pt x="3060" y="4519"/>
                    </a:lnTo>
                    <a:lnTo>
                      <a:pt x="3047" y="4516"/>
                    </a:lnTo>
                    <a:lnTo>
                      <a:pt x="3034" y="4516"/>
                    </a:lnTo>
                    <a:lnTo>
                      <a:pt x="3022" y="4516"/>
                    </a:lnTo>
                    <a:lnTo>
                      <a:pt x="3012" y="4518"/>
                    </a:lnTo>
                    <a:lnTo>
                      <a:pt x="3007" y="4520"/>
                    </a:lnTo>
                    <a:lnTo>
                      <a:pt x="3004" y="4515"/>
                    </a:lnTo>
                    <a:lnTo>
                      <a:pt x="3003" y="4510"/>
                    </a:lnTo>
                    <a:lnTo>
                      <a:pt x="3002" y="4505"/>
                    </a:lnTo>
                    <a:lnTo>
                      <a:pt x="3002" y="4499"/>
                    </a:lnTo>
                    <a:lnTo>
                      <a:pt x="3003" y="4495"/>
                    </a:lnTo>
                    <a:lnTo>
                      <a:pt x="3004" y="4490"/>
                    </a:lnTo>
                    <a:lnTo>
                      <a:pt x="3007" y="4486"/>
                    </a:lnTo>
                    <a:lnTo>
                      <a:pt x="3009" y="4483"/>
                    </a:lnTo>
                    <a:lnTo>
                      <a:pt x="3016" y="4476"/>
                    </a:lnTo>
                    <a:lnTo>
                      <a:pt x="3025" y="4472"/>
                    </a:lnTo>
                    <a:lnTo>
                      <a:pt x="3030" y="4471"/>
                    </a:lnTo>
                    <a:lnTo>
                      <a:pt x="3035" y="4470"/>
                    </a:lnTo>
                    <a:lnTo>
                      <a:pt x="3041" y="4470"/>
                    </a:lnTo>
                    <a:lnTo>
                      <a:pt x="3046" y="4470"/>
                    </a:lnTo>
                    <a:lnTo>
                      <a:pt x="3059" y="4471"/>
                    </a:lnTo>
                    <a:lnTo>
                      <a:pt x="3072" y="4470"/>
                    </a:lnTo>
                    <a:lnTo>
                      <a:pt x="3085" y="4470"/>
                    </a:lnTo>
                    <a:lnTo>
                      <a:pt x="3096" y="4467"/>
                    </a:lnTo>
                    <a:lnTo>
                      <a:pt x="3122" y="4463"/>
                    </a:lnTo>
                    <a:lnTo>
                      <a:pt x="3148" y="4459"/>
                    </a:lnTo>
                    <a:lnTo>
                      <a:pt x="3164" y="4459"/>
                    </a:lnTo>
                    <a:lnTo>
                      <a:pt x="3181" y="4460"/>
                    </a:lnTo>
                    <a:lnTo>
                      <a:pt x="3195" y="4464"/>
                    </a:lnTo>
                    <a:lnTo>
                      <a:pt x="3211" y="4468"/>
                    </a:lnTo>
                    <a:lnTo>
                      <a:pt x="3241" y="4477"/>
                    </a:lnTo>
                    <a:lnTo>
                      <a:pt x="3272" y="4485"/>
                    </a:lnTo>
                    <a:lnTo>
                      <a:pt x="3294" y="4488"/>
                    </a:lnTo>
                    <a:lnTo>
                      <a:pt x="3316" y="4486"/>
                    </a:lnTo>
                    <a:lnTo>
                      <a:pt x="3338" y="4485"/>
                    </a:lnTo>
                    <a:lnTo>
                      <a:pt x="3360" y="4483"/>
                    </a:lnTo>
                    <a:lnTo>
                      <a:pt x="3382" y="4481"/>
                    </a:lnTo>
                    <a:lnTo>
                      <a:pt x="3404" y="4481"/>
                    </a:lnTo>
                    <a:lnTo>
                      <a:pt x="3416" y="4483"/>
                    </a:lnTo>
                    <a:lnTo>
                      <a:pt x="3427" y="4484"/>
                    </a:lnTo>
                    <a:lnTo>
                      <a:pt x="3438" y="4488"/>
                    </a:lnTo>
                    <a:lnTo>
                      <a:pt x="3449" y="4492"/>
                    </a:lnTo>
                    <a:lnTo>
                      <a:pt x="3459" y="4497"/>
                    </a:lnTo>
                    <a:lnTo>
                      <a:pt x="3469" y="4503"/>
                    </a:lnTo>
                    <a:lnTo>
                      <a:pt x="3479" y="4514"/>
                    </a:lnTo>
                    <a:lnTo>
                      <a:pt x="3486" y="4525"/>
                    </a:lnTo>
                    <a:lnTo>
                      <a:pt x="3502" y="4549"/>
                    </a:lnTo>
                    <a:lnTo>
                      <a:pt x="3514" y="4569"/>
                    </a:lnTo>
                    <a:lnTo>
                      <a:pt x="3517" y="4577"/>
                    </a:lnTo>
                    <a:lnTo>
                      <a:pt x="3520" y="4585"/>
                    </a:lnTo>
                    <a:lnTo>
                      <a:pt x="3520" y="4593"/>
                    </a:lnTo>
                    <a:lnTo>
                      <a:pt x="3520" y="4602"/>
                    </a:lnTo>
                    <a:lnTo>
                      <a:pt x="3517" y="4619"/>
                    </a:lnTo>
                    <a:lnTo>
                      <a:pt x="3512" y="4635"/>
                    </a:lnTo>
                    <a:lnTo>
                      <a:pt x="3498" y="4670"/>
                    </a:lnTo>
                    <a:lnTo>
                      <a:pt x="3485" y="4700"/>
                    </a:lnTo>
                    <a:lnTo>
                      <a:pt x="3480" y="4713"/>
                    </a:lnTo>
                    <a:lnTo>
                      <a:pt x="3472" y="4726"/>
                    </a:lnTo>
                    <a:lnTo>
                      <a:pt x="3468" y="4730"/>
                    </a:lnTo>
                    <a:lnTo>
                      <a:pt x="3463" y="4733"/>
                    </a:lnTo>
                    <a:lnTo>
                      <a:pt x="3460" y="4733"/>
                    </a:lnTo>
                    <a:lnTo>
                      <a:pt x="3458" y="4733"/>
                    </a:lnTo>
                    <a:lnTo>
                      <a:pt x="3454" y="4731"/>
                    </a:lnTo>
                    <a:lnTo>
                      <a:pt x="3450" y="4729"/>
                    </a:lnTo>
                    <a:lnTo>
                      <a:pt x="3446" y="4726"/>
                    </a:lnTo>
                    <a:lnTo>
                      <a:pt x="3442" y="4725"/>
                    </a:lnTo>
                    <a:lnTo>
                      <a:pt x="3440" y="4724"/>
                    </a:lnTo>
                    <a:lnTo>
                      <a:pt x="3436" y="4724"/>
                    </a:lnTo>
                    <a:lnTo>
                      <a:pt x="3429" y="4726"/>
                    </a:lnTo>
                    <a:lnTo>
                      <a:pt x="3424" y="4730"/>
                    </a:lnTo>
                    <a:lnTo>
                      <a:pt x="3411" y="4740"/>
                    </a:lnTo>
                    <a:lnTo>
                      <a:pt x="3398" y="4749"/>
                    </a:lnTo>
                    <a:lnTo>
                      <a:pt x="3393" y="4746"/>
                    </a:lnTo>
                    <a:close/>
                    <a:moveTo>
                      <a:pt x="3381" y="4998"/>
                    </a:moveTo>
                    <a:lnTo>
                      <a:pt x="3378" y="4988"/>
                    </a:lnTo>
                    <a:lnTo>
                      <a:pt x="3376" y="4979"/>
                    </a:lnTo>
                    <a:lnTo>
                      <a:pt x="3375" y="4969"/>
                    </a:lnTo>
                    <a:lnTo>
                      <a:pt x="3375" y="4958"/>
                    </a:lnTo>
                    <a:lnTo>
                      <a:pt x="3376" y="4952"/>
                    </a:lnTo>
                    <a:lnTo>
                      <a:pt x="3378" y="4945"/>
                    </a:lnTo>
                    <a:lnTo>
                      <a:pt x="3380" y="4943"/>
                    </a:lnTo>
                    <a:lnTo>
                      <a:pt x="3382" y="4940"/>
                    </a:lnTo>
                    <a:lnTo>
                      <a:pt x="3385" y="4937"/>
                    </a:lnTo>
                    <a:lnTo>
                      <a:pt x="3388" y="4937"/>
                    </a:lnTo>
                    <a:lnTo>
                      <a:pt x="3391" y="4940"/>
                    </a:lnTo>
                    <a:lnTo>
                      <a:pt x="3395" y="4944"/>
                    </a:lnTo>
                    <a:lnTo>
                      <a:pt x="3398" y="4949"/>
                    </a:lnTo>
                    <a:lnTo>
                      <a:pt x="3401" y="4954"/>
                    </a:lnTo>
                    <a:lnTo>
                      <a:pt x="3404" y="4967"/>
                    </a:lnTo>
                    <a:lnTo>
                      <a:pt x="3406" y="4978"/>
                    </a:lnTo>
                    <a:lnTo>
                      <a:pt x="3406" y="4983"/>
                    </a:lnTo>
                    <a:lnTo>
                      <a:pt x="3407" y="4988"/>
                    </a:lnTo>
                    <a:lnTo>
                      <a:pt x="3406" y="4992"/>
                    </a:lnTo>
                    <a:lnTo>
                      <a:pt x="3404" y="4997"/>
                    </a:lnTo>
                    <a:lnTo>
                      <a:pt x="3402" y="5000"/>
                    </a:lnTo>
                    <a:lnTo>
                      <a:pt x="3398" y="5002"/>
                    </a:lnTo>
                    <a:lnTo>
                      <a:pt x="3394" y="5002"/>
                    </a:lnTo>
                    <a:lnTo>
                      <a:pt x="3389" y="5001"/>
                    </a:lnTo>
                    <a:lnTo>
                      <a:pt x="3381" y="4998"/>
                    </a:lnTo>
                    <a:close/>
                    <a:moveTo>
                      <a:pt x="3337" y="5051"/>
                    </a:moveTo>
                    <a:lnTo>
                      <a:pt x="3336" y="5035"/>
                    </a:lnTo>
                    <a:lnTo>
                      <a:pt x="3337" y="5019"/>
                    </a:lnTo>
                    <a:lnTo>
                      <a:pt x="3337" y="5016"/>
                    </a:lnTo>
                    <a:lnTo>
                      <a:pt x="3339" y="5014"/>
                    </a:lnTo>
                    <a:lnTo>
                      <a:pt x="3341" y="5013"/>
                    </a:lnTo>
                    <a:lnTo>
                      <a:pt x="3343" y="5011"/>
                    </a:lnTo>
                    <a:lnTo>
                      <a:pt x="3349" y="5011"/>
                    </a:lnTo>
                    <a:lnTo>
                      <a:pt x="3354" y="5014"/>
                    </a:lnTo>
                    <a:lnTo>
                      <a:pt x="3358" y="5019"/>
                    </a:lnTo>
                    <a:lnTo>
                      <a:pt x="3360" y="5023"/>
                    </a:lnTo>
                    <a:lnTo>
                      <a:pt x="3364" y="5027"/>
                    </a:lnTo>
                    <a:lnTo>
                      <a:pt x="3371" y="5029"/>
                    </a:lnTo>
                    <a:lnTo>
                      <a:pt x="3385" y="5029"/>
                    </a:lnTo>
                    <a:lnTo>
                      <a:pt x="3399" y="5029"/>
                    </a:lnTo>
                    <a:lnTo>
                      <a:pt x="3407" y="5029"/>
                    </a:lnTo>
                    <a:lnTo>
                      <a:pt x="3414" y="5029"/>
                    </a:lnTo>
                    <a:lnTo>
                      <a:pt x="3420" y="5032"/>
                    </a:lnTo>
                    <a:lnTo>
                      <a:pt x="3427" y="5036"/>
                    </a:lnTo>
                    <a:lnTo>
                      <a:pt x="3432" y="5042"/>
                    </a:lnTo>
                    <a:lnTo>
                      <a:pt x="3436" y="5050"/>
                    </a:lnTo>
                    <a:lnTo>
                      <a:pt x="3440" y="5058"/>
                    </a:lnTo>
                    <a:lnTo>
                      <a:pt x="3443" y="5066"/>
                    </a:lnTo>
                    <a:lnTo>
                      <a:pt x="3447" y="5072"/>
                    </a:lnTo>
                    <a:lnTo>
                      <a:pt x="3449" y="5077"/>
                    </a:lnTo>
                    <a:lnTo>
                      <a:pt x="3449" y="5081"/>
                    </a:lnTo>
                    <a:lnTo>
                      <a:pt x="3446" y="5083"/>
                    </a:lnTo>
                    <a:lnTo>
                      <a:pt x="3443" y="5084"/>
                    </a:lnTo>
                    <a:lnTo>
                      <a:pt x="3438" y="5084"/>
                    </a:lnTo>
                    <a:lnTo>
                      <a:pt x="3433" y="5084"/>
                    </a:lnTo>
                    <a:lnTo>
                      <a:pt x="3427" y="5083"/>
                    </a:lnTo>
                    <a:lnTo>
                      <a:pt x="3410" y="5080"/>
                    </a:lnTo>
                    <a:lnTo>
                      <a:pt x="3393" y="5076"/>
                    </a:lnTo>
                    <a:lnTo>
                      <a:pt x="3385" y="5073"/>
                    </a:lnTo>
                    <a:lnTo>
                      <a:pt x="3377" y="5071"/>
                    </a:lnTo>
                    <a:lnTo>
                      <a:pt x="3369" y="5067"/>
                    </a:lnTo>
                    <a:lnTo>
                      <a:pt x="3362" y="5063"/>
                    </a:lnTo>
                    <a:lnTo>
                      <a:pt x="3337" y="5051"/>
                    </a:lnTo>
                    <a:close/>
                    <a:moveTo>
                      <a:pt x="3187" y="5146"/>
                    </a:moveTo>
                    <a:lnTo>
                      <a:pt x="3186" y="5141"/>
                    </a:lnTo>
                    <a:lnTo>
                      <a:pt x="3185" y="5137"/>
                    </a:lnTo>
                    <a:lnTo>
                      <a:pt x="3186" y="5133"/>
                    </a:lnTo>
                    <a:lnTo>
                      <a:pt x="3187" y="5129"/>
                    </a:lnTo>
                    <a:lnTo>
                      <a:pt x="3190" y="5125"/>
                    </a:lnTo>
                    <a:lnTo>
                      <a:pt x="3193" y="5123"/>
                    </a:lnTo>
                    <a:lnTo>
                      <a:pt x="3197" y="5120"/>
                    </a:lnTo>
                    <a:lnTo>
                      <a:pt x="3202" y="5120"/>
                    </a:lnTo>
                    <a:lnTo>
                      <a:pt x="3216" y="5124"/>
                    </a:lnTo>
                    <a:lnTo>
                      <a:pt x="3230" y="5129"/>
                    </a:lnTo>
                    <a:lnTo>
                      <a:pt x="3252" y="5128"/>
                    </a:lnTo>
                    <a:lnTo>
                      <a:pt x="3274" y="5125"/>
                    </a:lnTo>
                    <a:lnTo>
                      <a:pt x="3285" y="5124"/>
                    </a:lnTo>
                    <a:lnTo>
                      <a:pt x="3297" y="5123"/>
                    </a:lnTo>
                    <a:lnTo>
                      <a:pt x="3307" y="5123"/>
                    </a:lnTo>
                    <a:lnTo>
                      <a:pt x="3319" y="5124"/>
                    </a:lnTo>
                    <a:lnTo>
                      <a:pt x="3324" y="5125"/>
                    </a:lnTo>
                    <a:lnTo>
                      <a:pt x="3328" y="5128"/>
                    </a:lnTo>
                    <a:lnTo>
                      <a:pt x="3332" y="5132"/>
                    </a:lnTo>
                    <a:lnTo>
                      <a:pt x="3334" y="5136"/>
                    </a:lnTo>
                    <a:lnTo>
                      <a:pt x="3336" y="5141"/>
                    </a:lnTo>
                    <a:lnTo>
                      <a:pt x="3336" y="5145"/>
                    </a:lnTo>
                    <a:lnTo>
                      <a:pt x="3336" y="5150"/>
                    </a:lnTo>
                    <a:lnTo>
                      <a:pt x="3333" y="5155"/>
                    </a:lnTo>
                    <a:lnTo>
                      <a:pt x="3330" y="5158"/>
                    </a:lnTo>
                    <a:lnTo>
                      <a:pt x="3328" y="5160"/>
                    </a:lnTo>
                    <a:lnTo>
                      <a:pt x="3325" y="5160"/>
                    </a:lnTo>
                    <a:lnTo>
                      <a:pt x="3323" y="5160"/>
                    </a:lnTo>
                    <a:lnTo>
                      <a:pt x="3316" y="5156"/>
                    </a:lnTo>
                    <a:lnTo>
                      <a:pt x="3310" y="5153"/>
                    </a:lnTo>
                    <a:lnTo>
                      <a:pt x="3302" y="5147"/>
                    </a:lnTo>
                    <a:lnTo>
                      <a:pt x="3295" y="5142"/>
                    </a:lnTo>
                    <a:lnTo>
                      <a:pt x="3291" y="5142"/>
                    </a:lnTo>
                    <a:lnTo>
                      <a:pt x="3287" y="5141"/>
                    </a:lnTo>
                    <a:lnTo>
                      <a:pt x="3285" y="5142"/>
                    </a:lnTo>
                    <a:lnTo>
                      <a:pt x="3281" y="5143"/>
                    </a:lnTo>
                    <a:lnTo>
                      <a:pt x="3272" y="5149"/>
                    </a:lnTo>
                    <a:lnTo>
                      <a:pt x="3261" y="5151"/>
                    </a:lnTo>
                    <a:lnTo>
                      <a:pt x="3251" y="5153"/>
                    </a:lnTo>
                    <a:lnTo>
                      <a:pt x="3241" y="5153"/>
                    </a:lnTo>
                    <a:lnTo>
                      <a:pt x="3220" y="5151"/>
                    </a:lnTo>
                    <a:lnTo>
                      <a:pt x="3200" y="5149"/>
                    </a:lnTo>
                    <a:lnTo>
                      <a:pt x="3187" y="5146"/>
                    </a:lnTo>
                    <a:close/>
                    <a:moveTo>
                      <a:pt x="2930" y="4843"/>
                    </a:moveTo>
                    <a:lnTo>
                      <a:pt x="2918" y="4829"/>
                    </a:lnTo>
                    <a:lnTo>
                      <a:pt x="2912" y="4818"/>
                    </a:lnTo>
                    <a:lnTo>
                      <a:pt x="2911" y="4817"/>
                    </a:lnTo>
                    <a:lnTo>
                      <a:pt x="2908" y="4816"/>
                    </a:lnTo>
                    <a:lnTo>
                      <a:pt x="2905" y="4817"/>
                    </a:lnTo>
                    <a:lnTo>
                      <a:pt x="2903" y="4817"/>
                    </a:lnTo>
                    <a:lnTo>
                      <a:pt x="2896" y="4822"/>
                    </a:lnTo>
                    <a:lnTo>
                      <a:pt x="2887" y="4832"/>
                    </a:lnTo>
                    <a:lnTo>
                      <a:pt x="2878" y="4842"/>
                    </a:lnTo>
                    <a:lnTo>
                      <a:pt x="2870" y="4847"/>
                    </a:lnTo>
                    <a:lnTo>
                      <a:pt x="2864" y="4848"/>
                    </a:lnTo>
                    <a:lnTo>
                      <a:pt x="2859" y="4849"/>
                    </a:lnTo>
                    <a:lnTo>
                      <a:pt x="2852" y="4848"/>
                    </a:lnTo>
                    <a:lnTo>
                      <a:pt x="2847" y="4849"/>
                    </a:lnTo>
                    <a:lnTo>
                      <a:pt x="2840" y="4851"/>
                    </a:lnTo>
                    <a:lnTo>
                      <a:pt x="2833" y="4854"/>
                    </a:lnTo>
                    <a:lnTo>
                      <a:pt x="2825" y="4864"/>
                    </a:lnTo>
                    <a:lnTo>
                      <a:pt x="2817" y="4874"/>
                    </a:lnTo>
                    <a:lnTo>
                      <a:pt x="2813" y="4877"/>
                    </a:lnTo>
                    <a:lnTo>
                      <a:pt x="2809" y="4878"/>
                    </a:lnTo>
                    <a:lnTo>
                      <a:pt x="2804" y="4875"/>
                    </a:lnTo>
                    <a:lnTo>
                      <a:pt x="2799" y="4870"/>
                    </a:lnTo>
                    <a:lnTo>
                      <a:pt x="2791" y="4862"/>
                    </a:lnTo>
                    <a:lnTo>
                      <a:pt x="2779" y="4849"/>
                    </a:lnTo>
                    <a:lnTo>
                      <a:pt x="2770" y="4838"/>
                    </a:lnTo>
                    <a:lnTo>
                      <a:pt x="2765" y="4830"/>
                    </a:lnTo>
                    <a:lnTo>
                      <a:pt x="2765" y="4826"/>
                    </a:lnTo>
                    <a:lnTo>
                      <a:pt x="2766" y="4822"/>
                    </a:lnTo>
                    <a:lnTo>
                      <a:pt x="2768" y="4819"/>
                    </a:lnTo>
                    <a:lnTo>
                      <a:pt x="2770" y="4816"/>
                    </a:lnTo>
                    <a:lnTo>
                      <a:pt x="2778" y="4810"/>
                    </a:lnTo>
                    <a:lnTo>
                      <a:pt x="2786" y="4805"/>
                    </a:lnTo>
                    <a:lnTo>
                      <a:pt x="2805" y="4796"/>
                    </a:lnTo>
                    <a:lnTo>
                      <a:pt x="2820" y="4791"/>
                    </a:lnTo>
                    <a:lnTo>
                      <a:pt x="2820" y="4788"/>
                    </a:lnTo>
                    <a:lnTo>
                      <a:pt x="2818" y="4786"/>
                    </a:lnTo>
                    <a:lnTo>
                      <a:pt x="2816" y="4784"/>
                    </a:lnTo>
                    <a:lnTo>
                      <a:pt x="2813" y="4783"/>
                    </a:lnTo>
                    <a:lnTo>
                      <a:pt x="2807" y="4782"/>
                    </a:lnTo>
                    <a:lnTo>
                      <a:pt x="2799" y="4782"/>
                    </a:lnTo>
                    <a:lnTo>
                      <a:pt x="2782" y="4784"/>
                    </a:lnTo>
                    <a:lnTo>
                      <a:pt x="2770" y="4787"/>
                    </a:lnTo>
                    <a:lnTo>
                      <a:pt x="2768" y="4788"/>
                    </a:lnTo>
                    <a:lnTo>
                      <a:pt x="2765" y="4788"/>
                    </a:lnTo>
                    <a:lnTo>
                      <a:pt x="2764" y="4787"/>
                    </a:lnTo>
                    <a:lnTo>
                      <a:pt x="2764" y="4784"/>
                    </a:lnTo>
                    <a:lnTo>
                      <a:pt x="2765" y="4779"/>
                    </a:lnTo>
                    <a:lnTo>
                      <a:pt x="2768" y="4773"/>
                    </a:lnTo>
                    <a:lnTo>
                      <a:pt x="2777" y="4757"/>
                    </a:lnTo>
                    <a:lnTo>
                      <a:pt x="2782" y="4748"/>
                    </a:lnTo>
                    <a:lnTo>
                      <a:pt x="2788" y="4735"/>
                    </a:lnTo>
                    <a:lnTo>
                      <a:pt x="2792" y="4722"/>
                    </a:lnTo>
                    <a:lnTo>
                      <a:pt x="2794" y="4716"/>
                    </a:lnTo>
                    <a:lnTo>
                      <a:pt x="2795" y="4711"/>
                    </a:lnTo>
                    <a:lnTo>
                      <a:pt x="2795" y="4705"/>
                    </a:lnTo>
                    <a:lnTo>
                      <a:pt x="2794" y="4700"/>
                    </a:lnTo>
                    <a:lnTo>
                      <a:pt x="2791" y="4695"/>
                    </a:lnTo>
                    <a:lnTo>
                      <a:pt x="2788" y="4691"/>
                    </a:lnTo>
                    <a:lnTo>
                      <a:pt x="2785" y="4689"/>
                    </a:lnTo>
                    <a:lnTo>
                      <a:pt x="2781" y="4686"/>
                    </a:lnTo>
                    <a:lnTo>
                      <a:pt x="2774" y="4685"/>
                    </a:lnTo>
                    <a:lnTo>
                      <a:pt x="2768" y="4685"/>
                    </a:lnTo>
                    <a:lnTo>
                      <a:pt x="2760" y="4685"/>
                    </a:lnTo>
                    <a:lnTo>
                      <a:pt x="2751" y="4687"/>
                    </a:lnTo>
                    <a:lnTo>
                      <a:pt x="2736" y="4691"/>
                    </a:lnTo>
                    <a:lnTo>
                      <a:pt x="2726" y="4694"/>
                    </a:lnTo>
                    <a:lnTo>
                      <a:pt x="2718" y="4696"/>
                    </a:lnTo>
                    <a:lnTo>
                      <a:pt x="2714" y="4695"/>
                    </a:lnTo>
                    <a:lnTo>
                      <a:pt x="2710" y="4692"/>
                    </a:lnTo>
                    <a:lnTo>
                      <a:pt x="2707" y="4687"/>
                    </a:lnTo>
                    <a:lnTo>
                      <a:pt x="2701" y="4678"/>
                    </a:lnTo>
                    <a:lnTo>
                      <a:pt x="2695" y="4665"/>
                    </a:lnTo>
                    <a:lnTo>
                      <a:pt x="2691" y="4659"/>
                    </a:lnTo>
                    <a:lnTo>
                      <a:pt x="2687" y="4655"/>
                    </a:lnTo>
                    <a:lnTo>
                      <a:pt x="2684" y="4652"/>
                    </a:lnTo>
                    <a:lnTo>
                      <a:pt x="2681" y="4654"/>
                    </a:lnTo>
                    <a:lnTo>
                      <a:pt x="2675" y="4659"/>
                    </a:lnTo>
                    <a:lnTo>
                      <a:pt x="2670" y="4668"/>
                    </a:lnTo>
                    <a:lnTo>
                      <a:pt x="2668" y="4672"/>
                    </a:lnTo>
                    <a:lnTo>
                      <a:pt x="2664" y="4676"/>
                    </a:lnTo>
                    <a:lnTo>
                      <a:pt x="2661" y="4680"/>
                    </a:lnTo>
                    <a:lnTo>
                      <a:pt x="2657" y="4681"/>
                    </a:lnTo>
                    <a:lnTo>
                      <a:pt x="2653" y="4682"/>
                    </a:lnTo>
                    <a:lnTo>
                      <a:pt x="2649" y="4681"/>
                    </a:lnTo>
                    <a:lnTo>
                      <a:pt x="2644" y="4677"/>
                    </a:lnTo>
                    <a:lnTo>
                      <a:pt x="2639" y="4670"/>
                    </a:lnTo>
                    <a:lnTo>
                      <a:pt x="2634" y="4664"/>
                    </a:lnTo>
                    <a:lnTo>
                      <a:pt x="2630" y="4660"/>
                    </a:lnTo>
                    <a:lnTo>
                      <a:pt x="2625" y="4657"/>
                    </a:lnTo>
                    <a:lnTo>
                      <a:pt x="2621" y="4657"/>
                    </a:lnTo>
                    <a:lnTo>
                      <a:pt x="2617" y="4660"/>
                    </a:lnTo>
                    <a:lnTo>
                      <a:pt x="2613" y="4664"/>
                    </a:lnTo>
                    <a:lnTo>
                      <a:pt x="2610" y="4669"/>
                    </a:lnTo>
                    <a:lnTo>
                      <a:pt x="2607" y="4676"/>
                    </a:lnTo>
                    <a:lnTo>
                      <a:pt x="2601" y="4685"/>
                    </a:lnTo>
                    <a:lnTo>
                      <a:pt x="2596" y="4690"/>
                    </a:lnTo>
                    <a:lnTo>
                      <a:pt x="2592" y="4694"/>
                    </a:lnTo>
                    <a:lnTo>
                      <a:pt x="2587" y="4696"/>
                    </a:lnTo>
                    <a:lnTo>
                      <a:pt x="2582" y="4698"/>
                    </a:lnTo>
                    <a:lnTo>
                      <a:pt x="2578" y="4699"/>
                    </a:lnTo>
                    <a:lnTo>
                      <a:pt x="2573" y="4702"/>
                    </a:lnTo>
                    <a:lnTo>
                      <a:pt x="2569" y="4707"/>
                    </a:lnTo>
                    <a:lnTo>
                      <a:pt x="2564" y="4715"/>
                    </a:lnTo>
                    <a:lnTo>
                      <a:pt x="2558" y="4721"/>
                    </a:lnTo>
                    <a:lnTo>
                      <a:pt x="2556" y="4726"/>
                    </a:lnTo>
                    <a:lnTo>
                      <a:pt x="2556" y="4733"/>
                    </a:lnTo>
                    <a:lnTo>
                      <a:pt x="2557" y="4737"/>
                    </a:lnTo>
                    <a:lnTo>
                      <a:pt x="2561" y="4742"/>
                    </a:lnTo>
                    <a:lnTo>
                      <a:pt x="2568" y="4747"/>
                    </a:lnTo>
                    <a:lnTo>
                      <a:pt x="2578" y="4752"/>
                    </a:lnTo>
                    <a:lnTo>
                      <a:pt x="2591" y="4757"/>
                    </a:lnTo>
                    <a:lnTo>
                      <a:pt x="2599" y="4762"/>
                    </a:lnTo>
                    <a:lnTo>
                      <a:pt x="2605" y="4768"/>
                    </a:lnTo>
                    <a:lnTo>
                      <a:pt x="2608" y="4774"/>
                    </a:lnTo>
                    <a:lnTo>
                      <a:pt x="2610" y="4790"/>
                    </a:lnTo>
                    <a:lnTo>
                      <a:pt x="2613" y="4813"/>
                    </a:lnTo>
                    <a:lnTo>
                      <a:pt x="2614" y="4819"/>
                    </a:lnTo>
                    <a:lnTo>
                      <a:pt x="2617" y="4826"/>
                    </a:lnTo>
                    <a:lnTo>
                      <a:pt x="2622" y="4830"/>
                    </a:lnTo>
                    <a:lnTo>
                      <a:pt x="2626" y="4834"/>
                    </a:lnTo>
                    <a:lnTo>
                      <a:pt x="2636" y="4842"/>
                    </a:lnTo>
                    <a:lnTo>
                      <a:pt x="2645" y="4849"/>
                    </a:lnTo>
                    <a:lnTo>
                      <a:pt x="2649" y="4854"/>
                    </a:lnTo>
                    <a:lnTo>
                      <a:pt x="2649" y="4858"/>
                    </a:lnTo>
                    <a:lnTo>
                      <a:pt x="2648" y="4861"/>
                    </a:lnTo>
                    <a:lnTo>
                      <a:pt x="2644" y="4862"/>
                    </a:lnTo>
                    <a:lnTo>
                      <a:pt x="2635" y="4862"/>
                    </a:lnTo>
                    <a:lnTo>
                      <a:pt x="2626" y="4860"/>
                    </a:lnTo>
                    <a:lnTo>
                      <a:pt x="2617" y="4852"/>
                    </a:lnTo>
                    <a:lnTo>
                      <a:pt x="2608" y="4844"/>
                    </a:lnTo>
                    <a:lnTo>
                      <a:pt x="2600" y="4835"/>
                    </a:lnTo>
                    <a:lnTo>
                      <a:pt x="2594" y="4826"/>
                    </a:lnTo>
                    <a:lnTo>
                      <a:pt x="2590" y="4823"/>
                    </a:lnTo>
                    <a:lnTo>
                      <a:pt x="2587" y="4821"/>
                    </a:lnTo>
                    <a:lnTo>
                      <a:pt x="2583" y="4819"/>
                    </a:lnTo>
                    <a:lnTo>
                      <a:pt x="2579" y="4819"/>
                    </a:lnTo>
                    <a:lnTo>
                      <a:pt x="2575" y="4821"/>
                    </a:lnTo>
                    <a:lnTo>
                      <a:pt x="2571" y="4823"/>
                    </a:lnTo>
                    <a:lnTo>
                      <a:pt x="2568" y="4829"/>
                    </a:lnTo>
                    <a:lnTo>
                      <a:pt x="2564" y="4835"/>
                    </a:lnTo>
                    <a:lnTo>
                      <a:pt x="2561" y="4838"/>
                    </a:lnTo>
                    <a:lnTo>
                      <a:pt x="2558" y="4840"/>
                    </a:lnTo>
                    <a:lnTo>
                      <a:pt x="2556" y="4842"/>
                    </a:lnTo>
                    <a:lnTo>
                      <a:pt x="2555" y="4842"/>
                    </a:lnTo>
                    <a:lnTo>
                      <a:pt x="2552" y="4838"/>
                    </a:lnTo>
                    <a:lnTo>
                      <a:pt x="2549" y="4832"/>
                    </a:lnTo>
                    <a:lnTo>
                      <a:pt x="2545" y="4818"/>
                    </a:lnTo>
                    <a:lnTo>
                      <a:pt x="2542" y="4808"/>
                    </a:lnTo>
                    <a:lnTo>
                      <a:pt x="2534" y="4803"/>
                    </a:lnTo>
                    <a:lnTo>
                      <a:pt x="2529" y="4800"/>
                    </a:lnTo>
                    <a:lnTo>
                      <a:pt x="2527" y="4800"/>
                    </a:lnTo>
                    <a:lnTo>
                      <a:pt x="2525" y="4797"/>
                    </a:lnTo>
                    <a:lnTo>
                      <a:pt x="2523" y="4794"/>
                    </a:lnTo>
                    <a:lnTo>
                      <a:pt x="2521" y="4787"/>
                    </a:lnTo>
                    <a:lnTo>
                      <a:pt x="2518" y="4782"/>
                    </a:lnTo>
                    <a:lnTo>
                      <a:pt x="2514" y="4778"/>
                    </a:lnTo>
                    <a:lnTo>
                      <a:pt x="2509" y="4775"/>
                    </a:lnTo>
                    <a:lnTo>
                      <a:pt x="2504" y="4773"/>
                    </a:lnTo>
                    <a:lnTo>
                      <a:pt x="2492" y="4772"/>
                    </a:lnTo>
                    <a:lnTo>
                      <a:pt x="2480" y="4772"/>
                    </a:lnTo>
                    <a:lnTo>
                      <a:pt x="2475" y="4772"/>
                    </a:lnTo>
                    <a:lnTo>
                      <a:pt x="2471" y="4770"/>
                    </a:lnTo>
                    <a:lnTo>
                      <a:pt x="2467" y="4769"/>
                    </a:lnTo>
                    <a:lnTo>
                      <a:pt x="2464" y="4768"/>
                    </a:lnTo>
                    <a:lnTo>
                      <a:pt x="2458" y="4762"/>
                    </a:lnTo>
                    <a:lnTo>
                      <a:pt x="2453" y="4756"/>
                    </a:lnTo>
                    <a:lnTo>
                      <a:pt x="2448" y="4740"/>
                    </a:lnTo>
                    <a:lnTo>
                      <a:pt x="2443" y="4725"/>
                    </a:lnTo>
                    <a:lnTo>
                      <a:pt x="2458" y="4712"/>
                    </a:lnTo>
                    <a:lnTo>
                      <a:pt x="2474" y="4702"/>
                    </a:lnTo>
                    <a:lnTo>
                      <a:pt x="2490" y="4694"/>
                    </a:lnTo>
                    <a:lnTo>
                      <a:pt x="2506" y="4685"/>
                    </a:lnTo>
                    <a:lnTo>
                      <a:pt x="2516" y="4680"/>
                    </a:lnTo>
                    <a:lnTo>
                      <a:pt x="2523" y="4677"/>
                    </a:lnTo>
                    <a:lnTo>
                      <a:pt x="2526" y="4674"/>
                    </a:lnTo>
                    <a:lnTo>
                      <a:pt x="2529" y="4670"/>
                    </a:lnTo>
                    <a:lnTo>
                      <a:pt x="2529" y="4667"/>
                    </a:lnTo>
                    <a:lnTo>
                      <a:pt x="2527" y="4661"/>
                    </a:lnTo>
                    <a:lnTo>
                      <a:pt x="2522" y="4660"/>
                    </a:lnTo>
                    <a:lnTo>
                      <a:pt x="2514" y="4660"/>
                    </a:lnTo>
                    <a:lnTo>
                      <a:pt x="2506" y="4661"/>
                    </a:lnTo>
                    <a:lnTo>
                      <a:pt x="2499" y="4663"/>
                    </a:lnTo>
                    <a:lnTo>
                      <a:pt x="2490" y="4665"/>
                    </a:lnTo>
                    <a:lnTo>
                      <a:pt x="2482" y="4668"/>
                    </a:lnTo>
                    <a:lnTo>
                      <a:pt x="2475" y="4672"/>
                    </a:lnTo>
                    <a:lnTo>
                      <a:pt x="2469" y="4674"/>
                    </a:lnTo>
                    <a:lnTo>
                      <a:pt x="2454" y="4685"/>
                    </a:lnTo>
                    <a:lnTo>
                      <a:pt x="2435" y="4698"/>
                    </a:lnTo>
                    <a:lnTo>
                      <a:pt x="2425" y="4704"/>
                    </a:lnTo>
                    <a:lnTo>
                      <a:pt x="2414" y="4708"/>
                    </a:lnTo>
                    <a:lnTo>
                      <a:pt x="2409" y="4709"/>
                    </a:lnTo>
                    <a:lnTo>
                      <a:pt x="2405" y="4711"/>
                    </a:lnTo>
                    <a:lnTo>
                      <a:pt x="2401" y="4711"/>
                    </a:lnTo>
                    <a:lnTo>
                      <a:pt x="2399" y="4709"/>
                    </a:lnTo>
                    <a:lnTo>
                      <a:pt x="2391" y="4694"/>
                    </a:lnTo>
                    <a:lnTo>
                      <a:pt x="2382" y="4677"/>
                    </a:lnTo>
                    <a:lnTo>
                      <a:pt x="2375" y="4672"/>
                    </a:lnTo>
                    <a:lnTo>
                      <a:pt x="2371" y="4668"/>
                    </a:lnTo>
                    <a:lnTo>
                      <a:pt x="2371" y="4664"/>
                    </a:lnTo>
                    <a:lnTo>
                      <a:pt x="2373" y="4661"/>
                    </a:lnTo>
                    <a:lnTo>
                      <a:pt x="2375" y="4659"/>
                    </a:lnTo>
                    <a:lnTo>
                      <a:pt x="2378" y="4656"/>
                    </a:lnTo>
                    <a:lnTo>
                      <a:pt x="2380" y="4651"/>
                    </a:lnTo>
                    <a:lnTo>
                      <a:pt x="2380" y="4646"/>
                    </a:lnTo>
                    <a:lnTo>
                      <a:pt x="2380" y="4643"/>
                    </a:lnTo>
                    <a:lnTo>
                      <a:pt x="2378" y="4641"/>
                    </a:lnTo>
                    <a:lnTo>
                      <a:pt x="2374" y="4639"/>
                    </a:lnTo>
                    <a:lnTo>
                      <a:pt x="2370" y="4638"/>
                    </a:lnTo>
                    <a:lnTo>
                      <a:pt x="2362" y="4637"/>
                    </a:lnTo>
                    <a:lnTo>
                      <a:pt x="2357" y="4637"/>
                    </a:lnTo>
                    <a:lnTo>
                      <a:pt x="2345" y="4635"/>
                    </a:lnTo>
                    <a:lnTo>
                      <a:pt x="2337" y="4633"/>
                    </a:lnTo>
                    <a:lnTo>
                      <a:pt x="2335" y="4632"/>
                    </a:lnTo>
                    <a:lnTo>
                      <a:pt x="2334" y="4630"/>
                    </a:lnTo>
                    <a:lnTo>
                      <a:pt x="2332" y="4628"/>
                    </a:lnTo>
                    <a:lnTo>
                      <a:pt x="2331" y="4625"/>
                    </a:lnTo>
                    <a:lnTo>
                      <a:pt x="2332" y="4620"/>
                    </a:lnTo>
                    <a:lnTo>
                      <a:pt x="2335" y="4613"/>
                    </a:lnTo>
                    <a:lnTo>
                      <a:pt x="2339" y="4607"/>
                    </a:lnTo>
                    <a:lnTo>
                      <a:pt x="2344" y="4600"/>
                    </a:lnTo>
                    <a:lnTo>
                      <a:pt x="2352" y="4594"/>
                    </a:lnTo>
                    <a:lnTo>
                      <a:pt x="2360" y="4589"/>
                    </a:lnTo>
                    <a:lnTo>
                      <a:pt x="2367" y="4584"/>
                    </a:lnTo>
                    <a:lnTo>
                      <a:pt x="2375" y="4578"/>
                    </a:lnTo>
                    <a:lnTo>
                      <a:pt x="2384" y="4576"/>
                    </a:lnTo>
                    <a:lnTo>
                      <a:pt x="2392" y="4573"/>
                    </a:lnTo>
                    <a:lnTo>
                      <a:pt x="2399" y="4573"/>
                    </a:lnTo>
                    <a:lnTo>
                      <a:pt x="2405" y="4575"/>
                    </a:lnTo>
                    <a:lnTo>
                      <a:pt x="2412" y="4577"/>
                    </a:lnTo>
                    <a:lnTo>
                      <a:pt x="2418" y="4578"/>
                    </a:lnTo>
                    <a:lnTo>
                      <a:pt x="2423" y="4580"/>
                    </a:lnTo>
                    <a:lnTo>
                      <a:pt x="2428" y="4580"/>
                    </a:lnTo>
                    <a:lnTo>
                      <a:pt x="2439" y="4578"/>
                    </a:lnTo>
                    <a:lnTo>
                      <a:pt x="2448" y="4575"/>
                    </a:lnTo>
                    <a:lnTo>
                      <a:pt x="2456" y="4571"/>
                    </a:lnTo>
                    <a:lnTo>
                      <a:pt x="2465" y="4568"/>
                    </a:lnTo>
                    <a:lnTo>
                      <a:pt x="2470" y="4567"/>
                    </a:lnTo>
                    <a:lnTo>
                      <a:pt x="2475" y="4567"/>
                    </a:lnTo>
                    <a:lnTo>
                      <a:pt x="2480" y="4567"/>
                    </a:lnTo>
                    <a:lnTo>
                      <a:pt x="2487" y="4568"/>
                    </a:lnTo>
                    <a:lnTo>
                      <a:pt x="2491" y="4569"/>
                    </a:lnTo>
                    <a:lnTo>
                      <a:pt x="2493" y="4572"/>
                    </a:lnTo>
                    <a:lnTo>
                      <a:pt x="2496" y="4575"/>
                    </a:lnTo>
                    <a:lnTo>
                      <a:pt x="2497" y="4577"/>
                    </a:lnTo>
                    <a:lnTo>
                      <a:pt x="2499" y="4585"/>
                    </a:lnTo>
                    <a:lnTo>
                      <a:pt x="2499" y="4594"/>
                    </a:lnTo>
                    <a:lnTo>
                      <a:pt x="2499" y="4603"/>
                    </a:lnTo>
                    <a:lnTo>
                      <a:pt x="2499" y="4612"/>
                    </a:lnTo>
                    <a:lnTo>
                      <a:pt x="2499" y="4616"/>
                    </a:lnTo>
                    <a:lnTo>
                      <a:pt x="2500" y="4620"/>
                    </a:lnTo>
                    <a:lnTo>
                      <a:pt x="2501" y="4624"/>
                    </a:lnTo>
                    <a:lnTo>
                      <a:pt x="2503" y="4626"/>
                    </a:lnTo>
                    <a:lnTo>
                      <a:pt x="2505" y="4625"/>
                    </a:lnTo>
                    <a:lnTo>
                      <a:pt x="2508" y="4622"/>
                    </a:lnTo>
                    <a:lnTo>
                      <a:pt x="2509" y="4619"/>
                    </a:lnTo>
                    <a:lnTo>
                      <a:pt x="2510" y="4613"/>
                    </a:lnTo>
                    <a:lnTo>
                      <a:pt x="2513" y="4602"/>
                    </a:lnTo>
                    <a:lnTo>
                      <a:pt x="2514" y="4590"/>
                    </a:lnTo>
                    <a:lnTo>
                      <a:pt x="2518" y="4577"/>
                    </a:lnTo>
                    <a:lnTo>
                      <a:pt x="2523" y="4567"/>
                    </a:lnTo>
                    <a:lnTo>
                      <a:pt x="2526" y="4563"/>
                    </a:lnTo>
                    <a:lnTo>
                      <a:pt x="2530" y="4559"/>
                    </a:lnTo>
                    <a:lnTo>
                      <a:pt x="2535" y="4558"/>
                    </a:lnTo>
                    <a:lnTo>
                      <a:pt x="2542" y="4556"/>
                    </a:lnTo>
                    <a:lnTo>
                      <a:pt x="2556" y="4558"/>
                    </a:lnTo>
                    <a:lnTo>
                      <a:pt x="2569" y="4559"/>
                    </a:lnTo>
                    <a:lnTo>
                      <a:pt x="2574" y="4559"/>
                    </a:lnTo>
                    <a:lnTo>
                      <a:pt x="2581" y="4558"/>
                    </a:lnTo>
                    <a:lnTo>
                      <a:pt x="2587" y="4554"/>
                    </a:lnTo>
                    <a:lnTo>
                      <a:pt x="2595" y="4549"/>
                    </a:lnTo>
                    <a:lnTo>
                      <a:pt x="2601" y="4545"/>
                    </a:lnTo>
                    <a:lnTo>
                      <a:pt x="2607" y="4541"/>
                    </a:lnTo>
                    <a:lnTo>
                      <a:pt x="2612" y="4540"/>
                    </a:lnTo>
                    <a:lnTo>
                      <a:pt x="2616" y="4540"/>
                    </a:lnTo>
                    <a:lnTo>
                      <a:pt x="2623" y="4541"/>
                    </a:lnTo>
                    <a:lnTo>
                      <a:pt x="2630" y="4545"/>
                    </a:lnTo>
                    <a:lnTo>
                      <a:pt x="2636" y="4547"/>
                    </a:lnTo>
                    <a:lnTo>
                      <a:pt x="2643" y="4549"/>
                    </a:lnTo>
                    <a:lnTo>
                      <a:pt x="2647" y="4549"/>
                    </a:lnTo>
                    <a:lnTo>
                      <a:pt x="2651" y="4546"/>
                    </a:lnTo>
                    <a:lnTo>
                      <a:pt x="2655" y="4543"/>
                    </a:lnTo>
                    <a:lnTo>
                      <a:pt x="2660" y="4540"/>
                    </a:lnTo>
                    <a:lnTo>
                      <a:pt x="2669" y="4532"/>
                    </a:lnTo>
                    <a:lnTo>
                      <a:pt x="2679" y="4527"/>
                    </a:lnTo>
                    <a:lnTo>
                      <a:pt x="2691" y="4524"/>
                    </a:lnTo>
                    <a:lnTo>
                      <a:pt x="2704" y="4520"/>
                    </a:lnTo>
                    <a:lnTo>
                      <a:pt x="2730" y="4518"/>
                    </a:lnTo>
                    <a:lnTo>
                      <a:pt x="2753" y="4516"/>
                    </a:lnTo>
                    <a:lnTo>
                      <a:pt x="2772" y="4508"/>
                    </a:lnTo>
                    <a:lnTo>
                      <a:pt x="2795" y="4502"/>
                    </a:lnTo>
                    <a:lnTo>
                      <a:pt x="2821" y="4495"/>
                    </a:lnTo>
                    <a:lnTo>
                      <a:pt x="2850" y="4489"/>
                    </a:lnTo>
                    <a:lnTo>
                      <a:pt x="2877" y="4484"/>
                    </a:lnTo>
                    <a:lnTo>
                      <a:pt x="2904" y="4481"/>
                    </a:lnTo>
                    <a:lnTo>
                      <a:pt x="2917" y="4480"/>
                    </a:lnTo>
                    <a:lnTo>
                      <a:pt x="2927" y="4480"/>
                    </a:lnTo>
                    <a:lnTo>
                      <a:pt x="2938" y="4481"/>
                    </a:lnTo>
                    <a:lnTo>
                      <a:pt x="2947" y="4483"/>
                    </a:lnTo>
                    <a:lnTo>
                      <a:pt x="2953" y="4485"/>
                    </a:lnTo>
                    <a:lnTo>
                      <a:pt x="2960" y="4489"/>
                    </a:lnTo>
                    <a:lnTo>
                      <a:pt x="2965" y="4494"/>
                    </a:lnTo>
                    <a:lnTo>
                      <a:pt x="2970" y="4501"/>
                    </a:lnTo>
                    <a:lnTo>
                      <a:pt x="2977" y="4515"/>
                    </a:lnTo>
                    <a:lnTo>
                      <a:pt x="2981" y="4529"/>
                    </a:lnTo>
                    <a:lnTo>
                      <a:pt x="2986" y="4546"/>
                    </a:lnTo>
                    <a:lnTo>
                      <a:pt x="2987" y="4553"/>
                    </a:lnTo>
                    <a:lnTo>
                      <a:pt x="2982" y="4555"/>
                    </a:lnTo>
                    <a:lnTo>
                      <a:pt x="2969" y="4562"/>
                    </a:lnTo>
                    <a:lnTo>
                      <a:pt x="2942" y="4584"/>
                    </a:lnTo>
                    <a:lnTo>
                      <a:pt x="2922" y="4602"/>
                    </a:lnTo>
                    <a:lnTo>
                      <a:pt x="2912" y="4608"/>
                    </a:lnTo>
                    <a:lnTo>
                      <a:pt x="2899" y="4613"/>
                    </a:lnTo>
                    <a:lnTo>
                      <a:pt x="2882" y="4616"/>
                    </a:lnTo>
                    <a:lnTo>
                      <a:pt x="2861" y="4619"/>
                    </a:lnTo>
                    <a:lnTo>
                      <a:pt x="2853" y="4619"/>
                    </a:lnTo>
                    <a:lnTo>
                      <a:pt x="2847" y="4617"/>
                    </a:lnTo>
                    <a:lnTo>
                      <a:pt x="2840" y="4615"/>
                    </a:lnTo>
                    <a:lnTo>
                      <a:pt x="2834" y="4613"/>
                    </a:lnTo>
                    <a:lnTo>
                      <a:pt x="2821" y="4607"/>
                    </a:lnTo>
                    <a:lnTo>
                      <a:pt x="2809" y="4598"/>
                    </a:lnTo>
                    <a:lnTo>
                      <a:pt x="2799" y="4590"/>
                    </a:lnTo>
                    <a:lnTo>
                      <a:pt x="2787" y="4581"/>
                    </a:lnTo>
                    <a:lnTo>
                      <a:pt x="2775" y="4573"/>
                    </a:lnTo>
                    <a:lnTo>
                      <a:pt x="2764" y="4567"/>
                    </a:lnTo>
                    <a:lnTo>
                      <a:pt x="2748" y="4563"/>
                    </a:lnTo>
                    <a:lnTo>
                      <a:pt x="2725" y="4560"/>
                    </a:lnTo>
                    <a:lnTo>
                      <a:pt x="2714" y="4560"/>
                    </a:lnTo>
                    <a:lnTo>
                      <a:pt x="2708" y="4562"/>
                    </a:lnTo>
                    <a:lnTo>
                      <a:pt x="2705" y="4563"/>
                    </a:lnTo>
                    <a:lnTo>
                      <a:pt x="2705" y="4565"/>
                    </a:lnTo>
                    <a:lnTo>
                      <a:pt x="2708" y="4568"/>
                    </a:lnTo>
                    <a:lnTo>
                      <a:pt x="2712" y="4572"/>
                    </a:lnTo>
                    <a:lnTo>
                      <a:pt x="2722" y="4580"/>
                    </a:lnTo>
                    <a:lnTo>
                      <a:pt x="2734" y="4585"/>
                    </a:lnTo>
                    <a:lnTo>
                      <a:pt x="2746" y="4591"/>
                    </a:lnTo>
                    <a:lnTo>
                      <a:pt x="2756" y="4599"/>
                    </a:lnTo>
                    <a:lnTo>
                      <a:pt x="2769" y="4610"/>
                    </a:lnTo>
                    <a:lnTo>
                      <a:pt x="2781" y="4619"/>
                    </a:lnTo>
                    <a:lnTo>
                      <a:pt x="2791" y="4626"/>
                    </a:lnTo>
                    <a:lnTo>
                      <a:pt x="2803" y="4633"/>
                    </a:lnTo>
                    <a:lnTo>
                      <a:pt x="2814" y="4638"/>
                    </a:lnTo>
                    <a:lnTo>
                      <a:pt x="2825" y="4642"/>
                    </a:lnTo>
                    <a:lnTo>
                      <a:pt x="2837" y="4645"/>
                    </a:lnTo>
                    <a:lnTo>
                      <a:pt x="2848" y="4647"/>
                    </a:lnTo>
                    <a:lnTo>
                      <a:pt x="2872" y="4650"/>
                    </a:lnTo>
                    <a:lnTo>
                      <a:pt x="2896" y="4651"/>
                    </a:lnTo>
                    <a:lnTo>
                      <a:pt x="2924" y="4651"/>
                    </a:lnTo>
                    <a:lnTo>
                      <a:pt x="2953" y="4652"/>
                    </a:lnTo>
                    <a:lnTo>
                      <a:pt x="2963" y="4654"/>
                    </a:lnTo>
                    <a:lnTo>
                      <a:pt x="2969" y="4655"/>
                    </a:lnTo>
                    <a:lnTo>
                      <a:pt x="2974" y="4656"/>
                    </a:lnTo>
                    <a:lnTo>
                      <a:pt x="2979" y="4659"/>
                    </a:lnTo>
                    <a:lnTo>
                      <a:pt x="2983" y="4661"/>
                    </a:lnTo>
                    <a:lnTo>
                      <a:pt x="2987" y="4665"/>
                    </a:lnTo>
                    <a:lnTo>
                      <a:pt x="2990" y="4672"/>
                    </a:lnTo>
                    <a:lnTo>
                      <a:pt x="2994" y="4680"/>
                    </a:lnTo>
                    <a:lnTo>
                      <a:pt x="2999" y="4685"/>
                    </a:lnTo>
                    <a:lnTo>
                      <a:pt x="3009" y="4690"/>
                    </a:lnTo>
                    <a:lnTo>
                      <a:pt x="3022" y="4696"/>
                    </a:lnTo>
                    <a:lnTo>
                      <a:pt x="3034" y="4703"/>
                    </a:lnTo>
                    <a:lnTo>
                      <a:pt x="3046" y="4709"/>
                    </a:lnTo>
                    <a:lnTo>
                      <a:pt x="3051" y="4716"/>
                    </a:lnTo>
                    <a:lnTo>
                      <a:pt x="3052" y="4718"/>
                    </a:lnTo>
                    <a:lnTo>
                      <a:pt x="3051" y="4721"/>
                    </a:lnTo>
                    <a:lnTo>
                      <a:pt x="3048" y="4725"/>
                    </a:lnTo>
                    <a:lnTo>
                      <a:pt x="3042" y="4727"/>
                    </a:lnTo>
                    <a:lnTo>
                      <a:pt x="3033" y="4730"/>
                    </a:lnTo>
                    <a:lnTo>
                      <a:pt x="3024" y="4731"/>
                    </a:lnTo>
                    <a:lnTo>
                      <a:pt x="3015" y="4733"/>
                    </a:lnTo>
                    <a:lnTo>
                      <a:pt x="3005" y="4733"/>
                    </a:lnTo>
                    <a:lnTo>
                      <a:pt x="2987" y="4734"/>
                    </a:lnTo>
                    <a:lnTo>
                      <a:pt x="2969" y="4738"/>
                    </a:lnTo>
                    <a:lnTo>
                      <a:pt x="2960" y="4739"/>
                    </a:lnTo>
                    <a:lnTo>
                      <a:pt x="2952" y="4739"/>
                    </a:lnTo>
                    <a:lnTo>
                      <a:pt x="2943" y="4739"/>
                    </a:lnTo>
                    <a:lnTo>
                      <a:pt x="2935" y="4738"/>
                    </a:lnTo>
                    <a:lnTo>
                      <a:pt x="2920" y="4734"/>
                    </a:lnTo>
                    <a:lnTo>
                      <a:pt x="2902" y="4730"/>
                    </a:lnTo>
                    <a:lnTo>
                      <a:pt x="2892" y="4730"/>
                    </a:lnTo>
                    <a:lnTo>
                      <a:pt x="2883" y="4729"/>
                    </a:lnTo>
                    <a:lnTo>
                      <a:pt x="2877" y="4730"/>
                    </a:lnTo>
                    <a:lnTo>
                      <a:pt x="2872" y="4731"/>
                    </a:lnTo>
                    <a:lnTo>
                      <a:pt x="2868" y="4734"/>
                    </a:lnTo>
                    <a:lnTo>
                      <a:pt x="2866" y="4737"/>
                    </a:lnTo>
                    <a:lnTo>
                      <a:pt x="2865" y="4739"/>
                    </a:lnTo>
                    <a:lnTo>
                      <a:pt x="2866" y="4743"/>
                    </a:lnTo>
                    <a:lnTo>
                      <a:pt x="2869" y="4746"/>
                    </a:lnTo>
                    <a:lnTo>
                      <a:pt x="2872" y="4749"/>
                    </a:lnTo>
                    <a:lnTo>
                      <a:pt x="2877" y="4752"/>
                    </a:lnTo>
                    <a:lnTo>
                      <a:pt x="2883" y="4756"/>
                    </a:lnTo>
                    <a:lnTo>
                      <a:pt x="2890" y="4757"/>
                    </a:lnTo>
                    <a:lnTo>
                      <a:pt x="2899" y="4760"/>
                    </a:lnTo>
                    <a:lnTo>
                      <a:pt x="2908" y="4761"/>
                    </a:lnTo>
                    <a:lnTo>
                      <a:pt x="2918" y="4761"/>
                    </a:lnTo>
                    <a:lnTo>
                      <a:pt x="2938" y="4761"/>
                    </a:lnTo>
                    <a:lnTo>
                      <a:pt x="2953" y="4761"/>
                    </a:lnTo>
                    <a:lnTo>
                      <a:pt x="2966" y="4762"/>
                    </a:lnTo>
                    <a:lnTo>
                      <a:pt x="2979" y="4765"/>
                    </a:lnTo>
                    <a:lnTo>
                      <a:pt x="2990" y="4768"/>
                    </a:lnTo>
                    <a:lnTo>
                      <a:pt x="3003" y="4773"/>
                    </a:lnTo>
                    <a:lnTo>
                      <a:pt x="3016" y="4781"/>
                    </a:lnTo>
                    <a:lnTo>
                      <a:pt x="3033" y="4791"/>
                    </a:lnTo>
                    <a:lnTo>
                      <a:pt x="3035" y="4792"/>
                    </a:lnTo>
                    <a:lnTo>
                      <a:pt x="3038" y="4795"/>
                    </a:lnTo>
                    <a:lnTo>
                      <a:pt x="3041" y="4799"/>
                    </a:lnTo>
                    <a:lnTo>
                      <a:pt x="3042" y="4804"/>
                    </a:lnTo>
                    <a:lnTo>
                      <a:pt x="3044" y="4813"/>
                    </a:lnTo>
                    <a:lnTo>
                      <a:pt x="3048" y="4822"/>
                    </a:lnTo>
                    <a:lnTo>
                      <a:pt x="3054" y="4827"/>
                    </a:lnTo>
                    <a:lnTo>
                      <a:pt x="3060" y="4831"/>
                    </a:lnTo>
                    <a:lnTo>
                      <a:pt x="3068" y="4834"/>
                    </a:lnTo>
                    <a:lnTo>
                      <a:pt x="3074" y="4836"/>
                    </a:lnTo>
                    <a:lnTo>
                      <a:pt x="3081" y="4840"/>
                    </a:lnTo>
                    <a:lnTo>
                      <a:pt x="3086" y="4845"/>
                    </a:lnTo>
                    <a:lnTo>
                      <a:pt x="3089" y="4848"/>
                    </a:lnTo>
                    <a:lnTo>
                      <a:pt x="3090" y="4852"/>
                    </a:lnTo>
                    <a:lnTo>
                      <a:pt x="3090" y="4857"/>
                    </a:lnTo>
                    <a:lnTo>
                      <a:pt x="3090" y="4862"/>
                    </a:lnTo>
                    <a:lnTo>
                      <a:pt x="3090" y="4865"/>
                    </a:lnTo>
                    <a:lnTo>
                      <a:pt x="3091" y="4867"/>
                    </a:lnTo>
                    <a:lnTo>
                      <a:pt x="3093" y="4870"/>
                    </a:lnTo>
                    <a:lnTo>
                      <a:pt x="3095" y="4873"/>
                    </a:lnTo>
                    <a:lnTo>
                      <a:pt x="3100" y="4877"/>
                    </a:lnTo>
                    <a:lnTo>
                      <a:pt x="3107" y="4879"/>
                    </a:lnTo>
                    <a:lnTo>
                      <a:pt x="3112" y="4883"/>
                    </a:lnTo>
                    <a:lnTo>
                      <a:pt x="3116" y="4886"/>
                    </a:lnTo>
                    <a:lnTo>
                      <a:pt x="3119" y="4888"/>
                    </a:lnTo>
                    <a:lnTo>
                      <a:pt x="3119" y="4889"/>
                    </a:lnTo>
                    <a:lnTo>
                      <a:pt x="3119" y="4892"/>
                    </a:lnTo>
                    <a:lnTo>
                      <a:pt x="3117" y="4895"/>
                    </a:lnTo>
                    <a:lnTo>
                      <a:pt x="3113" y="4901"/>
                    </a:lnTo>
                    <a:lnTo>
                      <a:pt x="3112" y="4908"/>
                    </a:lnTo>
                    <a:lnTo>
                      <a:pt x="3112" y="4913"/>
                    </a:lnTo>
                    <a:lnTo>
                      <a:pt x="3112" y="4917"/>
                    </a:lnTo>
                    <a:lnTo>
                      <a:pt x="3117" y="4926"/>
                    </a:lnTo>
                    <a:lnTo>
                      <a:pt x="3125" y="4937"/>
                    </a:lnTo>
                    <a:lnTo>
                      <a:pt x="3128" y="4946"/>
                    </a:lnTo>
                    <a:lnTo>
                      <a:pt x="3129" y="4958"/>
                    </a:lnTo>
                    <a:lnTo>
                      <a:pt x="3129" y="4974"/>
                    </a:lnTo>
                    <a:lnTo>
                      <a:pt x="3128" y="4988"/>
                    </a:lnTo>
                    <a:lnTo>
                      <a:pt x="3126" y="5000"/>
                    </a:lnTo>
                    <a:lnTo>
                      <a:pt x="3122" y="5009"/>
                    </a:lnTo>
                    <a:lnTo>
                      <a:pt x="3121" y="5010"/>
                    </a:lnTo>
                    <a:lnTo>
                      <a:pt x="3119" y="5010"/>
                    </a:lnTo>
                    <a:lnTo>
                      <a:pt x="3116" y="5009"/>
                    </a:lnTo>
                    <a:lnTo>
                      <a:pt x="3113" y="5005"/>
                    </a:lnTo>
                    <a:lnTo>
                      <a:pt x="3109" y="4992"/>
                    </a:lnTo>
                    <a:lnTo>
                      <a:pt x="3108" y="4980"/>
                    </a:lnTo>
                    <a:lnTo>
                      <a:pt x="3107" y="4974"/>
                    </a:lnTo>
                    <a:lnTo>
                      <a:pt x="3104" y="4967"/>
                    </a:lnTo>
                    <a:lnTo>
                      <a:pt x="3102" y="4962"/>
                    </a:lnTo>
                    <a:lnTo>
                      <a:pt x="3096" y="4957"/>
                    </a:lnTo>
                    <a:lnTo>
                      <a:pt x="3095" y="4954"/>
                    </a:lnTo>
                    <a:lnTo>
                      <a:pt x="3091" y="4954"/>
                    </a:lnTo>
                    <a:lnTo>
                      <a:pt x="3089" y="4954"/>
                    </a:lnTo>
                    <a:lnTo>
                      <a:pt x="3085" y="4956"/>
                    </a:lnTo>
                    <a:lnTo>
                      <a:pt x="3076" y="4958"/>
                    </a:lnTo>
                    <a:lnTo>
                      <a:pt x="3067" y="4962"/>
                    </a:lnTo>
                    <a:lnTo>
                      <a:pt x="3059" y="4965"/>
                    </a:lnTo>
                    <a:lnTo>
                      <a:pt x="3052" y="4966"/>
                    </a:lnTo>
                    <a:lnTo>
                      <a:pt x="3050" y="4966"/>
                    </a:lnTo>
                    <a:lnTo>
                      <a:pt x="3047" y="4965"/>
                    </a:lnTo>
                    <a:lnTo>
                      <a:pt x="3046" y="4961"/>
                    </a:lnTo>
                    <a:lnTo>
                      <a:pt x="3046" y="4957"/>
                    </a:lnTo>
                    <a:lnTo>
                      <a:pt x="3046" y="4945"/>
                    </a:lnTo>
                    <a:lnTo>
                      <a:pt x="3047" y="4931"/>
                    </a:lnTo>
                    <a:lnTo>
                      <a:pt x="3047" y="4924"/>
                    </a:lnTo>
                    <a:lnTo>
                      <a:pt x="3046" y="4918"/>
                    </a:lnTo>
                    <a:lnTo>
                      <a:pt x="3044" y="4913"/>
                    </a:lnTo>
                    <a:lnTo>
                      <a:pt x="3042" y="4908"/>
                    </a:lnTo>
                    <a:lnTo>
                      <a:pt x="3037" y="4902"/>
                    </a:lnTo>
                    <a:lnTo>
                      <a:pt x="3030" y="4900"/>
                    </a:lnTo>
                    <a:lnTo>
                      <a:pt x="3028" y="4899"/>
                    </a:lnTo>
                    <a:lnTo>
                      <a:pt x="3025" y="4896"/>
                    </a:lnTo>
                    <a:lnTo>
                      <a:pt x="3022" y="4892"/>
                    </a:lnTo>
                    <a:lnTo>
                      <a:pt x="3020" y="4888"/>
                    </a:lnTo>
                    <a:lnTo>
                      <a:pt x="3016" y="4875"/>
                    </a:lnTo>
                    <a:lnTo>
                      <a:pt x="3012" y="4865"/>
                    </a:lnTo>
                    <a:lnTo>
                      <a:pt x="3008" y="4862"/>
                    </a:lnTo>
                    <a:lnTo>
                      <a:pt x="3004" y="4861"/>
                    </a:lnTo>
                    <a:lnTo>
                      <a:pt x="2999" y="4862"/>
                    </a:lnTo>
                    <a:lnTo>
                      <a:pt x="2992" y="4866"/>
                    </a:lnTo>
                    <a:lnTo>
                      <a:pt x="2986" y="4870"/>
                    </a:lnTo>
                    <a:lnTo>
                      <a:pt x="2979" y="4873"/>
                    </a:lnTo>
                    <a:lnTo>
                      <a:pt x="2974" y="4873"/>
                    </a:lnTo>
                    <a:lnTo>
                      <a:pt x="2968" y="4873"/>
                    </a:lnTo>
                    <a:lnTo>
                      <a:pt x="2963" y="4871"/>
                    </a:lnTo>
                    <a:lnTo>
                      <a:pt x="2956" y="4867"/>
                    </a:lnTo>
                    <a:lnTo>
                      <a:pt x="2951" y="4865"/>
                    </a:lnTo>
                    <a:lnTo>
                      <a:pt x="2946" y="4860"/>
                    </a:lnTo>
                    <a:lnTo>
                      <a:pt x="2930" y="4843"/>
                    </a:lnTo>
                    <a:close/>
                    <a:moveTo>
                      <a:pt x="2354" y="4537"/>
                    </a:moveTo>
                    <a:lnTo>
                      <a:pt x="2353" y="4530"/>
                    </a:lnTo>
                    <a:lnTo>
                      <a:pt x="2353" y="4525"/>
                    </a:lnTo>
                    <a:lnTo>
                      <a:pt x="2354" y="4520"/>
                    </a:lnTo>
                    <a:lnTo>
                      <a:pt x="2357" y="4516"/>
                    </a:lnTo>
                    <a:lnTo>
                      <a:pt x="2365" y="4508"/>
                    </a:lnTo>
                    <a:lnTo>
                      <a:pt x="2369" y="4501"/>
                    </a:lnTo>
                    <a:lnTo>
                      <a:pt x="2370" y="4494"/>
                    </a:lnTo>
                    <a:lnTo>
                      <a:pt x="2369" y="4488"/>
                    </a:lnTo>
                    <a:lnTo>
                      <a:pt x="2367" y="4483"/>
                    </a:lnTo>
                    <a:lnTo>
                      <a:pt x="2366" y="4477"/>
                    </a:lnTo>
                    <a:lnTo>
                      <a:pt x="2365" y="4471"/>
                    </a:lnTo>
                    <a:lnTo>
                      <a:pt x="2365" y="4466"/>
                    </a:lnTo>
                    <a:lnTo>
                      <a:pt x="2367" y="4460"/>
                    </a:lnTo>
                    <a:lnTo>
                      <a:pt x="2374" y="4454"/>
                    </a:lnTo>
                    <a:lnTo>
                      <a:pt x="2379" y="4450"/>
                    </a:lnTo>
                    <a:lnTo>
                      <a:pt x="2384" y="4449"/>
                    </a:lnTo>
                    <a:lnTo>
                      <a:pt x="2388" y="4449"/>
                    </a:lnTo>
                    <a:lnTo>
                      <a:pt x="2393" y="4451"/>
                    </a:lnTo>
                    <a:lnTo>
                      <a:pt x="2400" y="4459"/>
                    </a:lnTo>
                    <a:lnTo>
                      <a:pt x="2406" y="4470"/>
                    </a:lnTo>
                    <a:lnTo>
                      <a:pt x="2412" y="4480"/>
                    </a:lnTo>
                    <a:lnTo>
                      <a:pt x="2418" y="4488"/>
                    </a:lnTo>
                    <a:lnTo>
                      <a:pt x="2421" y="4490"/>
                    </a:lnTo>
                    <a:lnTo>
                      <a:pt x="2425" y="4492"/>
                    </a:lnTo>
                    <a:lnTo>
                      <a:pt x="2427" y="4489"/>
                    </a:lnTo>
                    <a:lnTo>
                      <a:pt x="2431" y="4486"/>
                    </a:lnTo>
                    <a:lnTo>
                      <a:pt x="2436" y="4471"/>
                    </a:lnTo>
                    <a:lnTo>
                      <a:pt x="2439" y="4451"/>
                    </a:lnTo>
                    <a:lnTo>
                      <a:pt x="2440" y="4448"/>
                    </a:lnTo>
                    <a:lnTo>
                      <a:pt x="2441" y="4444"/>
                    </a:lnTo>
                    <a:lnTo>
                      <a:pt x="2444" y="4440"/>
                    </a:lnTo>
                    <a:lnTo>
                      <a:pt x="2447" y="4438"/>
                    </a:lnTo>
                    <a:lnTo>
                      <a:pt x="2451" y="4437"/>
                    </a:lnTo>
                    <a:lnTo>
                      <a:pt x="2456" y="4437"/>
                    </a:lnTo>
                    <a:lnTo>
                      <a:pt x="2461" y="4438"/>
                    </a:lnTo>
                    <a:lnTo>
                      <a:pt x="2467" y="4441"/>
                    </a:lnTo>
                    <a:lnTo>
                      <a:pt x="2473" y="4444"/>
                    </a:lnTo>
                    <a:lnTo>
                      <a:pt x="2477" y="4449"/>
                    </a:lnTo>
                    <a:lnTo>
                      <a:pt x="2479" y="4454"/>
                    </a:lnTo>
                    <a:lnTo>
                      <a:pt x="2482" y="4460"/>
                    </a:lnTo>
                    <a:lnTo>
                      <a:pt x="2486" y="4467"/>
                    </a:lnTo>
                    <a:lnTo>
                      <a:pt x="2488" y="4472"/>
                    </a:lnTo>
                    <a:lnTo>
                      <a:pt x="2492" y="4479"/>
                    </a:lnTo>
                    <a:lnTo>
                      <a:pt x="2497" y="4483"/>
                    </a:lnTo>
                    <a:lnTo>
                      <a:pt x="2503" y="4485"/>
                    </a:lnTo>
                    <a:lnTo>
                      <a:pt x="2506" y="4486"/>
                    </a:lnTo>
                    <a:lnTo>
                      <a:pt x="2510" y="4486"/>
                    </a:lnTo>
                    <a:lnTo>
                      <a:pt x="2516" y="4485"/>
                    </a:lnTo>
                    <a:lnTo>
                      <a:pt x="2523" y="4483"/>
                    </a:lnTo>
                    <a:lnTo>
                      <a:pt x="2531" y="4477"/>
                    </a:lnTo>
                    <a:lnTo>
                      <a:pt x="2540" y="4472"/>
                    </a:lnTo>
                    <a:lnTo>
                      <a:pt x="2549" y="4468"/>
                    </a:lnTo>
                    <a:lnTo>
                      <a:pt x="2555" y="4467"/>
                    </a:lnTo>
                    <a:lnTo>
                      <a:pt x="2560" y="4466"/>
                    </a:lnTo>
                    <a:lnTo>
                      <a:pt x="2565" y="4467"/>
                    </a:lnTo>
                    <a:lnTo>
                      <a:pt x="2570" y="4468"/>
                    </a:lnTo>
                    <a:lnTo>
                      <a:pt x="2591" y="4475"/>
                    </a:lnTo>
                    <a:lnTo>
                      <a:pt x="2612" y="4480"/>
                    </a:lnTo>
                    <a:lnTo>
                      <a:pt x="2632" y="4484"/>
                    </a:lnTo>
                    <a:lnTo>
                      <a:pt x="2653" y="4489"/>
                    </a:lnTo>
                    <a:lnTo>
                      <a:pt x="2653" y="4489"/>
                    </a:lnTo>
                    <a:lnTo>
                      <a:pt x="2653" y="4490"/>
                    </a:lnTo>
                    <a:lnTo>
                      <a:pt x="2645" y="4495"/>
                    </a:lnTo>
                    <a:lnTo>
                      <a:pt x="2636" y="4498"/>
                    </a:lnTo>
                    <a:lnTo>
                      <a:pt x="2627" y="4502"/>
                    </a:lnTo>
                    <a:lnTo>
                      <a:pt x="2616" y="4505"/>
                    </a:lnTo>
                    <a:lnTo>
                      <a:pt x="2595" y="4510"/>
                    </a:lnTo>
                    <a:lnTo>
                      <a:pt x="2575" y="4515"/>
                    </a:lnTo>
                    <a:lnTo>
                      <a:pt x="2560" y="4523"/>
                    </a:lnTo>
                    <a:lnTo>
                      <a:pt x="2543" y="4529"/>
                    </a:lnTo>
                    <a:lnTo>
                      <a:pt x="2526" y="4536"/>
                    </a:lnTo>
                    <a:lnTo>
                      <a:pt x="2509" y="4541"/>
                    </a:lnTo>
                    <a:lnTo>
                      <a:pt x="2500" y="4542"/>
                    </a:lnTo>
                    <a:lnTo>
                      <a:pt x="2491" y="4542"/>
                    </a:lnTo>
                    <a:lnTo>
                      <a:pt x="2482" y="4542"/>
                    </a:lnTo>
                    <a:lnTo>
                      <a:pt x="2473" y="4541"/>
                    </a:lnTo>
                    <a:lnTo>
                      <a:pt x="2462" y="4541"/>
                    </a:lnTo>
                    <a:lnTo>
                      <a:pt x="2453" y="4540"/>
                    </a:lnTo>
                    <a:lnTo>
                      <a:pt x="2443" y="4541"/>
                    </a:lnTo>
                    <a:lnTo>
                      <a:pt x="2434" y="4543"/>
                    </a:lnTo>
                    <a:lnTo>
                      <a:pt x="2417" y="4549"/>
                    </a:lnTo>
                    <a:lnTo>
                      <a:pt x="2401" y="4554"/>
                    </a:lnTo>
                    <a:lnTo>
                      <a:pt x="2393" y="4555"/>
                    </a:lnTo>
                    <a:lnTo>
                      <a:pt x="2386" y="4555"/>
                    </a:lnTo>
                    <a:lnTo>
                      <a:pt x="2378" y="4554"/>
                    </a:lnTo>
                    <a:lnTo>
                      <a:pt x="2369" y="4551"/>
                    </a:lnTo>
                    <a:lnTo>
                      <a:pt x="2354" y="4537"/>
                    </a:lnTo>
                    <a:close/>
                    <a:moveTo>
                      <a:pt x="2245" y="4525"/>
                    </a:moveTo>
                    <a:lnTo>
                      <a:pt x="2248" y="4519"/>
                    </a:lnTo>
                    <a:lnTo>
                      <a:pt x="2250" y="4514"/>
                    </a:lnTo>
                    <a:lnTo>
                      <a:pt x="2256" y="4508"/>
                    </a:lnTo>
                    <a:lnTo>
                      <a:pt x="2261" y="4502"/>
                    </a:lnTo>
                    <a:lnTo>
                      <a:pt x="2271" y="4493"/>
                    </a:lnTo>
                    <a:lnTo>
                      <a:pt x="2282" y="4485"/>
                    </a:lnTo>
                    <a:lnTo>
                      <a:pt x="2288" y="4483"/>
                    </a:lnTo>
                    <a:lnTo>
                      <a:pt x="2297" y="4480"/>
                    </a:lnTo>
                    <a:lnTo>
                      <a:pt x="2306" y="4477"/>
                    </a:lnTo>
                    <a:lnTo>
                      <a:pt x="2313" y="4477"/>
                    </a:lnTo>
                    <a:lnTo>
                      <a:pt x="2314" y="4480"/>
                    </a:lnTo>
                    <a:lnTo>
                      <a:pt x="2313" y="4484"/>
                    </a:lnTo>
                    <a:lnTo>
                      <a:pt x="2310" y="4489"/>
                    </a:lnTo>
                    <a:lnTo>
                      <a:pt x="2306" y="4494"/>
                    </a:lnTo>
                    <a:lnTo>
                      <a:pt x="2299" y="4506"/>
                    </a:lnTo>
                    <a:lnTo>
                      <a:pt x="2293" y="4514"/>
                    </a:lnTo>
                    <a:lnTo>
                      <a:pt x="2291" y="4519"/>
                    </a:lnTo>
                    <a:lnTo>
                      <a:pt x="2287" y="4523"/>
                    </a:lnTo>
                    <a:lnTo>
                      <a:pt x="2283" y="4527"/>
                    </a:lnTo>
                    <a:lnTo>
                      <a:pt x="2278" y="4528"/>
                    </a:lnTo>
                    <a:lnTo>
                      <a:pt x="2267" y="4530"/>
                    </a:lnTo>
                    <a:lnTo>
                      <a:pt x="2254" y="4529"/>
                    </a:lnTo>
                    <a:lnTo>
                      <a:pt x="2245" y="4525"/>
                    </a:lnTo>
                    <a:close/>
                    <a:moveTo>
                      <a:pt x="1929" y="4559"/>
                    </a:moveTo>
                    <a:lnTo>
                      <a:pt x="1927" y="4546"/>
                    </a:lnTo>
                    <a:lnTo>
                      <a:pt x="1927" y="4536"/>
                    </a:lnTo>
                    <a:lnTo>
                      <a:pt x="1927" y="4528"/>
                    </a:lnTo>
                    <a:lnTo>
                      <a:pt x="1929" y="4521"/>
                    </a:lnTo>
                    <a:lnTo>
                      <a:pt x="1932" y="4516"/>
                    </a:lnTo>
                    <a:lnTo>
                      <a:pt x="1937" y="4514"/>
                    </a:lnTo>
                    <a:lnTo>
                      <a:pt x="1942" y="4511"/>
                    </a:lnTo>
                    <a:lnTo>
                      <a:pt x="1948" y="4510"/>
                    </a:lnTo>
                    <a:lnTo>
                      <a:pt x="1962" y="4508"/>
                    </a:lnTo>
                    <a:lnTo>
                      <a:pt x="1978" y="4510"/>
                    </a:lnTo>
                    <a:lnTo>
                      <a:pt x="1985" y="4508"/>
                    </a:lnTo>
                    <a:lnTo>
                      <a:pt x="1993" y="4508"/>
                    </a:lnTo>
                    <a:lnTo>
                      <a:pt x="2001" y="4507"/>
                    </a:lnTo>
                    <a:lnTo>
                      <a:pt x="2009" y="4505"/>
                    </a:lnTo>
                    <a:lnTo>
                      <a:pt x="2018" y="4502"/>
                    </a:lnTo>
                    <a:lnTo>
                      <a:pt x="2026" y="4502"/>
                    </a:lnTo>
                    <a:lnTo>
                      <a:pt x="2033" y="4503"/>
                    </a:lnTo>
                    <a:lnTo>
                      <a:pt x="2041" y="4505"/>
                    </a:lnTo>
                    <a:lnTo>
                      <a:pt x="2049" y="4507"/>
                    </a:lnTo>
                    <a:lnTo>
                      <a:pt x="2055" y="4508"/>
                    </a:lnTo>
                    <a:lnTo>
                      <a:pt x="2063" y="4508"/>
                    </a:lnTo>
                    <a:lnTo>
                      <a:pt x="2071" y="4508"/>
                    </a:lnTo>
                    <a:lnTo>
                      <a:pt x="2089" y="4492"/>
                    </a:lnTo>
                    <a:lnTo>
                      <a:pt x="2107" y="4472"/>
                    </a:lnTo>
                    <a:lnTo>
                      <a:pt x="2118" y="4466"/>
                    </a:lnTo>
                    <a:lnTo>
                      <a:pt x="2133" y="4457"/>
                    </a:lnTo>
                    <a:lnTo>
                      <a:pt x="2141" y="4453"/>
                    </a:lnTo>
                    <a:lnTo>
                      <a:pt x="2149" y="4451"/>
                    </a:lnTo>
                    <a:lnTo>
                      <a:pt x="2153" y="4450"/>
                    </a:lnTo>
                    <a:lnTo>
                      <a:pt x="2156" y="4451"/>
                    </a:lnTo>
                    <a:lnTo>
                      <a:pt x="2157" y="4451"/>
                    </a:lnTo>
                    <a:lnTo>
                      <a:pt x="2159" y="4454"/>
                    </a:lnTo>
                    <a:lnTo>
                      <a:pt x="2159" y="4458"/>
                    </a:lnTo>
                    <a:lnTo>
                      <a:pt x="2157" y="4462"/>
                    </a:lnTo>
                    <a:lnTo>
                      <a:pt x="2153" y="4468"/>
                    </a:lnTo>
                    <a:lnTo>
                      <a:pt x="2148" y="4473"/>
                    </a:lnTo>
                    <a:lnTo>
                      <a:pt x="2137" y="4483"/>
                    </a:lnTo>
                    <a:lnTo>
                      <a:pt x="2130" y="4490"/>
                    </a:lnTo>
                    <a:lnTo>
                      <a:pt x="2124" y="4497"/>
                    </a:lnTo>
                    <a:lnTo>
                      <a:pt x="2120" y="4505"/>
                    </a:lnTo>
                    <a:lnTo>
                      <a:pt x="2118" y="4508"/>
                    </a:lnTo>
                    <a:lnTo>
                      <a:pt x="2115" y="4511"/>
                    </a:lnTo>
                    <a:lnTo>
                      <a:pt x="2113" y="4515"/>
                    </a:lnTo>
                    <a:lnTo>
                      <a:pt x="2109" y="4518"/>
                    </a:lnTo>
                    <a:lnTo>
                      <a:pt x="2089" y="4520"/>
                    </a:lnTo>
                    <a:lnTo>
                      <a:pt x="2061" y="4523"/>
                    </a:lnTo>
                    <a:lnTo>
                      <a:pt x="2048" y="4524"/>
                    </a:lnTo>
                    <a:lnTo>
                      <a:pt x="2037" y="4528"/>
                    </a:lnTo>
                    <a:lnTo>
                      <a:pt x="2035" y="4530"/>
                    </a:lnTo>
                    <a:lnTo>
                      <a:pt x="2032" y="4534"/>
                    </a:lnTo>
                    <a:lnTo>
                      <a:pt x="2032" y="4538"/>
                    </a:lnTo>
                    <a:lnTo>
                      <a:pt x="2032" y="4542"/>
                    </a:lnTo>
                    <a:lnTo>
                      <a:pt x="2035" y="4546"/>
                    </a:lnTo>
                    <a:lnTo>
                      <a:pt x="2037" y="4550"/>
                    </a:lnTo>
                    <a:lnTo>
                      <a:pt x="2041" y="4553"/>
                    </a:lnTo>
                    <a:lnTo>
                      <a:pt x="2046" y="4554"/>
                    </a:lnTo>
                    <a:lnTo>
                      <a:pt x="2057" y="4556"/>
                    </a:lnTo>
                    <a:lnTo>
                      <a:pt x="2067" y="4558"/>
                    </a:lnTo>
                    <a:lnTo>
                      <a:pt x="2092" y="4556"/>
                    </a:lnTo>
                    <a:lnTo>
                      <a:pt x="2110" y="4555"/>
                    </a:lnTo>
                    <a:lnTo>
                      <a:pt x="2113" y="4555"/>
                    </a:lnTo>
                    <a:lnTo>
                      <a:pt x="2117" y="4555"/>
                    </a:lnTo>
                    <a:lnTo>
                      <a:pt x="2118" y="4556"/>
                    </a:lnTo>
                    <a:lnTo>
                      <a:pt x="2120" y="4559"/>
                    </a:lnTo>
                    <a:lnTo>
                      <a:pt x="2124" y="4563"/>
                    </a:lnTo>
                    <a:lnTo>
                      <a:pt x="2130" y="4567"/>
                    </a:lnTo>
                    <a:lnTo>
                      <a:pt x="2137" y="4568"/>
                    </a:lnTo>
                    <a:lnTo>
                      <a:pt x="2145" y="4569"/>
                    </a:lnTo>
                    <a:lnTo>
                      <a:pt x="2153" y="4568"/>
                    </a:lnTo>
                    <a:lnTo>
                      <a:pt x="2162" y="4568"/>
                    </a:lnTo>
                    <a:lnTo>
                      <a:pt x="2170" y="4568"/>
                    </a:lnTo>
                    <a:lnTo>
                      <a:pt x="2179" y="4569"/>
                    </a:lnTo>
                    <a:lnTo>
                      <a:pt x="2187" y="4572"/>
                    </a:lnTo>
                    <a:lnTo>
                      <a:pt x="2195" y="4576"/>
                    </a:lnTo>
                    <a:lnTo>
                      <a:pt x="2197" y="4577"/>
                    </a:lnTo>
                    <a:lnTo>
                      <a:pt x="2197" y="4580"/>
                    </a:lnTo>
                    <a:lnTo>
                      <a:pt x="2197" y="4581"/>
                    </a:lnTo>
                    <a:lnTo>
                      <a:pt x="2197" y="4584"/>
                    </a:lnTo>
                    <a:lnTo>
                      <a:pt x="2195" y="4587"/>
                    </a:lnTo>
                    <a:lnTo>
                      <a:pt x="2191" y="4590"/>
                    </a:lnTo>
                    <a:lnTo>
                      <a:pt x="2185" y="4591"/>
                    </a:lnTo>
                    <a:lnTo>
                      <a:pt x="2178" y="4591"/>
                    </a:lnTo>
                    <a:lnTo>
                      <a:pt x="2171" y="4591"/>
                    </a:lnTo>
                    <a:lnTo>
                      <a:pt x="2163" y="4590"/>
                    </a:lnTo>
                    <a:lnTo>
                      <a:pt x="2156" y="4591"/>
                    </a:lnTo>
                    <a:lnTo>
                      <a:pt x="2149" y="4591"/>
                    </a:lnTo>
                    <a:lnTo>
                      <a:pt x="2146" y="4593"/>
                    </a:lnTo>
                    <a:lnTo>
                      <a:pt x="2144" y="4595"/>
                    </a:lnTo>
                    <a:lnTo>
                      <a:pt x="2143" y="4597"/>
                    </a:lnTo>
                    <a:lnTo>
                      <a:pt x="2141" y="4600"/>
                    </a:lnTo>
                    <a:lnTo>
                      <a:pt x="2145" y="4613"/>
                    </a:lnTo>
                    <a:lnTo>
                      <a:pt x="2150" y="4626"/>
                    </a:lnTo>
                    <a:lnTo>
                      <a:pt x="2150" y="4632"/>
                    </a:lnTo>
                    <a:lnTo>
                      <a:pt x="2148" y="4635"/>
                    </a:lnTo>
                    <a:lnTo>
                      <a:pt x="2144" y="4638"/>
                    </a:lnTo>
                    <a:lnTo>
                      <a:pt x="2140" y="4639"/>
                    </a:lnTo>
                    <a:lnTo>
                      <a:pt x="2135" y="4639"/>
                    </a:lnTo>
                    <a:lnTo>
                      <a:pt x="2131" y="4638"/>
                    </a:lnTo>
                    <a:lnTo>
                      <a:pt x="2127" y="4637"/>
                    </a:lnTo>
                    <a:lnTo>
                      <a:pt x="2123" y="4634"/>
                    </a:lnTo>
                    <a:lnTo>
                      <a:pt x="2118" y="4628"/>
                    </a:lnTo>
                    <a:lnTo>
                      <a:pt x="2114" y="4619"/>
                    </a:lnTo>
                    <a:lnTo>
                      <a:pt x="2111" y="4610"/>
                    </a:lnTo>
                    <a:lnTo>
                      <a:pt x="2107" y="4599"/>
                    </a:lnTo>
                    <a:lnTo>
                      <a:pt x="2104" y="4590"/>
                    </a:lnTo>
                    <a:lnTo>
                      <a:pt x="2098" y="4584"/>
                    </a:lnTo>
                    <a:lnTo>
                      <a:pt x="2094" y="4581"/>
                    </a:lnTo>
                    <a:lnTo>
                      <a:pt x="2092" y="4580"/>
                    </a:lnTo>
                    <a:lnTo>
                      <a:pt x="2087" y="4580"/>
                    </a:lnTo>
                    <a:lnTo>
                      <a:pt x="2083" y="4580"/>
                    </a:lnTo>
                    <a:lnTo>
                      <a:pt x="2072" y="4580"/>
                    </a:lnTo>
                    <a:lnTo>
                      <a:pt x="2063" y="4578"/>
                    </a:lnTo>
                    <a:lnTo>
                      <a:pt x="2059" y="4577"/>
                    </a:lnTo>
                    <a:lnTo>
                      <a:pt x="2055" y="4578"/>
                    </a:lnTo>
                    <a:lnTo>
                      <a:pt x="2052" y="4580"/>
                    </a:lnTo>
                    <a:lnTo>
                      <a:pt x="2049" y="4584"/>
                    </a:lnTo>
                    <a:lnTo>
                      <a:pt x="2046" y="4590"/>
                    </a:lnTo>
                    <a:lnTo>
                      <a:pt x="2044" y="4594"/>
                    </a:lnTo>
                    <a:lnTo>
                      <a:pt x="2041" y="4597"/>
                    </a:lnTo>
                    <a:lnTo>
                      <a:pt x="2039" y="4597"/>
                    </a:lnTo>
                    <a:lnTo>
                      <a:pt x="2036" y="4597"/>
                    </a:lnTo>
                    <a:lnTo>
                      <a:pt x="2033" y="4594"/>
                    </a:lnTo>
                    <a:lnTo>
                      <a:pt x="2031" y="4591"/>
                    </a:lnTo>
                    <a:lnTo>
                      <a:pt x="2028" y="4589"/>
                    </a:lnTo>
                    <a:lnTo>
                      <a:pt x="2023" y="4581"/>
                    </a:lnTo>
                    <a:lnTo>
                      <a:pt x="2018" y="4575"/>
                    </a:lnTo>
                    <a:lnTo>
                      <a:pt x="2015" y="4571"/>
                    </a:lnTo>
                    <a:lnTo>
                      <a:pt x="2014" y="4568"/>
                    </a:lnTo>
                    <a:lnTo>
                      <a:pt x="2011" y="4567"/>
                    </a:lnTo>
                    <a:lnTo>
                      <a:pt x="2009" y="4567"/>
                    </a:lnTo>
                    <a:lnTo>
                      <a:pt x="1996" y="4569"/>
                    </a:lnTo>
                    <a:lnTo>
                      <a:pt x="1984" y="4575"/>
                    </a:lnTo>
                    <a:lnTo>
                      <a:pt x="1974" y="4576"/>
                    </a:lnTo>
                    <a:lnTo>
                      <a:pt x="1965" y="4575"/>
                    </a:lnTo>
                    <a:lnTo>
                      <a:pt x="1955" y="4573"/>
                    </a:lnTo>
                    <a:lnTo>
                      <a:pt x="1945" y="4572"/>
                    </a:lnTo>
                    <a:lnTo>
                      <a:pt x="1929" y="4559"/>
                    </a:lnTo>
                    <a:close/>
                    <a:moveTo>
                      <a:pt x="2036" y="4435"/>
                    </a:moveTo>
                    <a:lnTo>
                      <a:pt x="2029" y="4431"/>
                    </a:lnTo>
                    <a:lnTo>
                      <a:pt x="2026" y="4425"/>
                    </a:lnTo>
                    <a:lnTo>
                      <a:pt x="2024" y="4423"/>
                    </a:lnTo>
                    <a:lnTo>
                      <a:pt x="2026" y="4422"/>
                    </a:lnTo>
                    <a:lnTo>
                      <a:pt x="2028" y="4420"/>
                    </a:lnTo>
                    <a:lnTo>
                      <a:pt x="2032" y="4419"/>
                    </a:lnTo>
                    <a:lnTo>
                      <a:pt x="2044" y="4419"/>
                    </a:lnTo>
                    <a:lnTo>
                      <a:pt x="2053" y="4419"/>
                    </a:lnTo>
                    <a:lnTo>
                      <a:pt x="2062" y="4418"/>
                    </a:lnTo>
                    <a:lnTo>
                      <a:pt x="2072" y="4415"/>
                    </a:lnTo>
                    <a:lnTo>
                      <a:pt x="2087" y="4411"/>
                    </a:lnTo>
                    <a:lnTo>
                      <a:pt x="2102" y="4407"/>
                    </a:lnTo>
                    <a:lnTo>
                      <a:pt x="2110" y="4406"/>
                    </a:lnTo>
                    <a:lnTo>
                      <a:pt x="2118" y="4407"/>
                    </a:lnTo>
                    <a:lnTo>
                      <a:pt x="2126" y="4407"/>
                    </a:lnTo>
                    <a:lnTo>
                      <a:pt x="2132" y="4410"/>
                    </a:lnTo>
                    <a:lnTo>
                      <a:pt x="2141" y="4414"/>
                    </a:lnTo>
                    <a:lnTo>
                      <a:pt x="2150" y="4418"/>
                    </a:lnTo>
                    <a:lnTo>
                      <a:pt x="2156" y="4420"/>
                    </a:lnTo>
                    <a:lnTo>
                      <a:pt x="2159" y="4423"/>
                    </a:lnTo>
                    <a:lnTo>
                      <a:pt x="2162" y="4427"/>
                    </a:lnTo>
                    <a:lnTo>
                      <a:pt x="2162" y="4431"/>
                    </a:lnTo>
                    <a:lnTo>
                      <a:pt x="2149" y="4432"/>
                    </a:lnTo>
                    <a:lnTo>
                      <a:pt x="2136" y="4433"/>
                    </a:lnTo>
                    <a:lnTo>
                      <a:pt x="2128" y="4435"/>
                    </a:lnTo>
                    <a:lnTo>
                      <a:pt x="2122" y="4435"/>
                    </a:lnTo>
                    <a:lnTo>
                      <a:pt x="2115" y="4437"/>
                    </a:lnTo>
                    <a:lnTo>
                      <a:pt x="2110" y="4440"/>
                    </a:lnTo>
                    <a:lnTo>
                      <a:pt x="2105" y="4442"/>
                    </a:lnTo>
                    <a:lnTo>
                      <a:pt x="2098" y="4444"/>
                    </a:lnTo>
                    <a:lnTo>
                      <a:pt x="2091" y="4445"/>
                    </a:lnTo>
                    <a:lnTo>
                      <a:pt x="2081" y="4446"/>
                    </a:lnTo>
                    <a:lnTo>
                      <a:pt x="2065" y="4445"/>
                    </a:lnTo>
                    <a:lnTo>
                      <a:pt x="2053" y="4444"/>
                    </a:lnTo>
                    <a:lnTo>
                      <a:pt x="2036" y="4435"/>
                    </a:lnTo>
                    <a:close/>
                    <a:moveTo>
                      <a:pt x="1747" y="4444"/>
                    </a:moveTo>
                    <a:lnTo>
                      <a:pt x="1749" y="4436"/>
                    </a:lnTo>
                    <a:lnTo>
                      <a:pt x="1751" y="4429"/>
                    </a:lnTo>
                    <a:lnTo>
                      <a:pt x="1754" y="4423"/>
                    </a:lnTo>
                    <a:lnTo>
                      <a:pt x="1759" y="4419"/>
                    </a:lnTo>
                    <a:lnTo>
                      <a:pt x="1766" y="4415"/>
                    </a:lnTo>
                    <a:lnTo>
                      <a:pt x="1772" y="4413"/>
                    </a:lnTo>
                    <a:lnTo>
                      <a:pt x="1779" y="4413"/>
                    </a:lnTo>
                    <a:lnTo>
                      <a:pt x="1786" y="4415"/>
                    </a:lnTo>
                    <a:lnTo>
                      <a:pt x="1793" y="4416"/>
                    </a:lnTo>
                    <a:lnTo>
                      <a:pt x="1798" y="4418"/>
                    </a:lnTo>
                    <a:lnTo>
                      <a:pt x="1805" y="4418"/>
                    </a:lnTo>
                    <a:lnTo>
                      <a:pt x="1810" y="4416"/>
                    </a:lnTo>
                    <a:lnTo>
                      <a:pt x="1822" y="4415"/>
                    </a:lnTo>
                    <a:lnTo>
                      <a:pt x="1835" y="4414"/>
                    </a:lnTo>
                    <a:lnTo>
                      <a:pt x="1841" y="4414"/>
                    </a:lnTo>
                    <a:lnTo>
                      <a:pt x="1846" y="4415"/>
                    </a:lnTo>
                    <a:lnTo>
                      <a:pt x="1850" y="4416"/>
                    </a:lnTo>
                    <a:lnTo>
                      <a:pt x="1853" y="4418"/>
                    </a:lnTo>
                    <a:lnTo>
                      <a:pt x="1858" y="4422"/>
                    </a:lnTo>
                    <a:lnTo>
                      <a:pt x="1866" y="4429"/>
                    </a:lnTo>
                    <a:lnTo>
                      <a:pt x="1880" y="4433"/>
                    </a:lnTo>
                    <a:lnTo>
                      <a:pt x="1903" y="4440"/>
                    </a:lnTo>
                    <a:lnTo>
                      <a:pt x="1915" y="4444"/>
                    </a:lnTo>
                    <a:lnTo>
                      <a:pt x="1926" y="4448"/>
                    </a:lnTo>
                    <a:lnTo>
                      <a:pt x="1929" y="4450"/>
                    </a:lnTo>
                    <a:lnTo>
                      <a:pt x="1932" y="4453"/>
                    </a:lnTo>
                    <a:lnTo>
                      <a:pt x="1933" y="4455"/>
                    </a:lnTo>
                    <a:lnTo>
                      <a:pt x="1932" y="4458"/>
                    </a:lnTo>
                    <a:lnTo>
                      <a:pt x="1928" y="4464"/>
                    </a:lnTo>
                    <a:lnTo>
                      <a:pt x="1923" y="4468"/>
                    </a:lnTo>
                    <a:lnTo>
                      <a:pt x="1916" y="4471"/>
                    </a:lnTo>
                    <a:lnTo>
                      <a:pt x="1910" y="4472"/>
                    </a:lnTo>
                    <a:lnTo>
                      <a:pt x="1902" y="4472"/>
                    </a:lnTo>
                    <a:lnTo>
                      <a:pt x="1896" y="4470"/>
                    </a:lnTo>
                    <a:lnTo>
                      <a:pt x="1889" y="4467"/>
                    </a:lnTo>
                    <a:lnTo>
                      <a:pt x="1883" y="4463"/>
                    </a:lnTo>
                    <a:lnTo>
                      <a:pt x="1874" y="4454"/>
                    </a:lnTo>
                    <a:lnTo>
                      <a:pt x="1866" y="4446"/>
                    </a:lnTo>
                    <a:lnTo>
                      <a:pt x="1862" y="4442"/>
                    </a:lnTo>
                    <a:lnTo>
                      <a:pt x="1857" y="4440"/>
                    </a:lnTo>
                    <a:lnTo>
                      <a:pt x="1851" y="4437"/>
                    </a:lnTo>
                    <a:lnTo>
                      <a:pt x="1846" y="4435"/>
                    </a:lnTo>
                    <a:lnTo>
                      <a:pt x="1833" y="4432"/>
                    </a:lnTo>
                    <a:lnTo>
                      <a:pt x="1816" y="4428"/>
                    </a:lnTo>
                    <a:lnTo>
                      <a:pt x="1809" y="4427"/>
                    </a:lnTo>
                    <a:lnTo>
                      <a:pt x="1801" y="4427"/>
                    </a:lnTo>
                    <a:lnTo>
                      <a:pt x="1794" y="4428"/>
                    </a:lnTo>
                    <a:lnTo>
                      <a:pt x="1790" y="4432"/>
                    </a:lnTo>
                    <a:lnTo>
                      <a:pt x="1784" y="4442"/>
                    </a:lnTo>
                    <a:lnTo>
                      <a:pt x="1779" y="4455"/>
                    </a:lnTo>
                    <a:lnTo>
                      <a:pt x="1776" y="4460"/>
                    </a:lnTo>
                    <a:lnTo>
                      <a:pt x="1771" y="4463"/>
                    </a:lnTo>
                    <a:lnTo>
                      <a:pt x="1768" y="4464"/>
                    </a:lnTo>
                    <a:lnTo>
                      <a:pt x="1764" y="4463"/>
                    </a:lnTo>
                    <a:lnTo>
                      <a:pt x="1760" y="4463"/>
                    </a:lnTo>
                    <a:lnTo>
                      <a:pt x="1757" y="4460"/>
                    </a:lnTo>
                    <a:lnTo>
                      <a:pt x="1747" y="4444"/>
                    </a:lnTo>
                    <a:close/>
                    <a:moveTo>
                      <a:pt x="2139" y="3685"/>
                    </a:moveTo>
                    <a:lnTo>
                      <a:pt x="2136" y="3702"/>
                    </a:lnTo>
                    <a:lnTo>
                      <a:pt x="2132" y="3726"/>
                    </a:lnTo>
                    <a:lnTo>
                      <a:pt x="2131" y="3737"/>
                    </a:lnTo>
                    <a:lnTo>
                      <a:pt x="2131" y="3748"/>
                    </a:lnTo>
                    <a:lnTo>
                      <a:pt x="2131" y="3757"/>
                    </a:lnTo>
                    <a:lnTo>
                      <a:pt x="2133" y="3762"/>
                    </a:lnTo>
                    <a:lnTo>
                      <a:pt x="2139" y="3768"/>
                    </a:lnTo>
                    <a:lnTo>
                      <a:pt x="2146" y="3775"/>
                    </a:lnTo>
                    <a:lnTo>
                      <a:pt x="2154" y="3781"/>
                    </a:lnTo>
                    <a:lnTo>
                      <a:pt x="2162" y="3787"/>
                    </a:lnTo>
                    <a:lnTo>
                      <a:pt x="2170" y="3793"/>
                    </a:lnTo>
                    <a:lnTo>
                      <a:pt x="2176" y="3800"/>
                    </a:lnTo>
                    <a:lnTo>
                      <a:pt x="2182" y="3807"/>
                    </a:lnTo>
                    <a:lnTo>
                      <a:pt x="2184" y="3816"/>
                    </a:lnTo>
                    <a:lnTo>
                      <a:pt x="2185" y="3825"/>
                    </a:lnTo>
                    <a:lnTo>
                      <a:pt x="2184" y="3832"/>
                    </a:lnTo>
                    <a:lnTo>
                      <a:pt x="2182" y="3835"/>
                    </a:lnTo>
                    <a:lnTo>
                      <a:pt x="2180" y="3836"/>
                    </a:lnTo>
                    <a:lnTo>
                      <a:pt x="2178" y="3837"/>
                    </a:lnTo>
                    <a:lnTo>
                      <a:pt x="2175" y="3837"/>
                    </a:lnTo>
                    <a:lnTo>
                      <a:pt x="2167" y="3837"/>
                    </a:lnTo>
                    <a:lnTo>
                      <a:pt x="2159" y="3836"/>
                    </a:lnTo>
                    <a:lnTo>
                      <a:pt x="2152" y="3833"/>
                    </a:lnTo>
                    <a:lnTo>
                      <a:pt x="2141" y="3829"/>
                    </a:lnTo>
                    <a:lnTo>
                      <a:pt x="2123" y="3819"/>
                    </a:lnTo>
                    <a:lnTo>
                      <a:pt x="2105" y="3809"/>
                    </a:lnTo>
                    <a:lnTo>
                      <a:pt x="2091" y="3798"/>
                    </a:lnTo>
                    <a:lnTo>
                      <a:pt x="2083" y="3790"/>
                    </a:lnTo>
                    <a:lnTo>
                      <a:pt x="2075" y="3783"/>
                    </a:lnTo>
                    <a:lnTo>
                      <a:pt x="2068" y="3777"/>
                    </a:lnTo>
                    <a:lnTo>
                      <a:pt x="2063" y="3774"/>
                    </a:lnTo>
                    <a:lnTo>
                      <a:pt x="2061" y="3772"/>
                    </a:lnTo>
                    <a:lnTo>
                      <a:pt x="2058" y="3774"/>
                    </a:lnTo>
                    <a:lnTo>
                      <a:pt x="2057" y="3776"/>
                    </a:lnTo>
                    <a:lnTo>
                      <a:pt x="2057" y="3780"/>
                    </a:lnTo>
                    <a:lnTo>
                      <a:pt x="2057" y="3785"/>
                    </a:lnTo>
                    <a:lnTo>
                      <a:pt x="2059" y="3798"/>
                    </a:lnTo>
                    <a:lnTo>
                      <a:pt x="2063" y="3812"/>
                    </a:lnTo>
                    <a:lnTo>
                      <a:pt x="2068" y="3825"/>
                    </a:lnTo>
                    <a:lnTo>
                      <a:pt x="2074" y="3836"/>
                    </a:lnTo>
                    <a:lnTo>
                      <a:pt x="2076" y="3842"/>
                    </a:lnTo>
                    <a:lnTo>
                      <a:pt x="2079" y="3847"/>
                    </a:lnTo>
                    <a:lnTo>
                      <a:pt x="2080" y="3854"/>
                    </a:lnTo>
                    <a:lnTo>
                      <a:pt x="2080" y="3859"/>
                    </a:lnTo>
                    <a:lnTo>
                      <a:pt x="2079" y="3871"/>
                    </a:lnTo>
                    <a:lnTo>
                      <a:pt x="2078" y="3882"/>
                    </a:lnTo>
                    <a:lnTo>
                      <a:pt x="2079" y="3892"/>
                    </a:lnTo>
                    <a:lnTo>
                      <a:pt x="2083" y="3899"/>
                    </a:lnTo>
                    <a:lnTo>
                      <a:pt x="2088" y="3907"/>
                    </a:lnTo>
                    <a:lnTo>
                      <a:pt x="2096" y="3914"/>
                    </a:lnTo>
                    <a:lnTo>
                      <a:pt x="2114" y="3925"/>
                    </a:lnTo>
                    <a:lnTo>
                      <a:pt x="2136" y="3937"/>
                    </a:lnTo>
                    <a:lnTo>
                      <a:pt x="2159" y="3947"/>
                    </a:lnTo>
                    <a:lnTo>
                      <a:pt x="2182" y="3959"/>
                    </a:lnTo>
                    <a:lnTo>
                      <a:pt x="2191" y="3965"/>
                    </a:lnTo>
                    <a:lnTo>
                      <a:pt x="2198" y="3972"/>
                    </a:lnTo>
                    <a:lnTo>
                      <a:pt x="2206" y="3978"/>
                    </a:lnTo>
                    <a:lnTo>
                      <a:pt x="2211" y="3986"/>
                    </a:lnTo>
                    <a:lnTo>
                      <a:pt x="2213" y="3990"/>
                    </a:lnTo>
                    <a:lnTo>
                      <a:pt x="2213" y="3993"/>
                    </a:lnTo>
                    <a:lnTo>
                      <a:pt x="2213" y="3997"/>
                    </a:lnTo>
                    <a:lnTo>
                      <a:pt x="2213" y="3998"/>
                    </a:lnTo>
                    <a:lnTo>
                      <a:pt x="2211" y="4000"/>
                    </a:lnTo>
                    <a:lnTo>
                      <a:pt x="2209" y="4002"/>
                    </a:lnTo>
                    <a:lnTo>
                      <a:pt x="2206" y="4002"/>
                    </a:lnTo>
                    <a:lnTo>
                      <a:pt x="2202" y="4003"/>
                    </a:lnTo>
                    <a:lnTo>
                      <a:pt x="2193" y="4003"/>
                    </a:lnTo>
                    <a:lnTo>
                      <a:pt x="2184" y="4002"/>
                    </a:lnTo>
                    <a:lnTo>
                      <a:pt x="2172" y="3999"/>
                    </a:lnTo>
                    <a:lnTo>
                      <a:pt x="2161" y="3995"/>
                    </a:lnTo>
                    <a:lnTo>
                      <a:pt x="2135" y="3987"/>
                    </a:lnTo>
                    <a:lnTo>
                      <a:pt x="2111" y="3977"/>
                    </a:lnTo>
                    <a:lnTo>
                      <a:pt x="2093" y="3969"/>
                    </a:lnTo>
                    <a:lnTo>
                      <a:pt x="2083" y="3964"/>
                    </a:lnTo>
                    <a:lnTo>
                      <a:pt x="2065" y="3950"/>
                    </a:lnTo>
                    <a:lnTo>
                      <a:pt x="2044" y="3932"/>
                    </a:lnTo>
                    <a:lnTo>
                      <a:pt x="2033" y="3923"/>
                    </a:lnTo>
                    <a:lnTo>
                      <a:pt x="2023" y="3916"/>
                    </a:lnTo>
                    <a:lnTo>
                      <a:pt x="2013" y="3910"/>
                    </a:lnTo>
                    <a:lnTo>
                      <a:pt x="2004" y="3906"/>
                    </a:lnTo>
                    <a:lnTo>
                      <a:pt x="1994" y="3889"/>
                    </a:lnTo>
                    <a:lnTo>
                      <a:pt x="1985" y="3867"/>
                    </a:lnTo>
                    <a:lnTo>
                      <a:pt x="1978" y="3845"/>
                    </a:lnTo>
                    <a:lnTo>
                      <a:pt x="1974" y="3824"/>
                    </a:lnTo>
                    <a:lnTo>
                      <a:pt x="1972" y="3816"/>
                    </a:lnTo>
                    <a:lnTo>
                      <a:pt x="1972" y="3809"/>
                    </a:lnTo>
                    <a:lnTo>
                      <a:pt x="1974" y="3800"/>
                    </a:lnTo>
                    <a:lnTo>
                      <a:pt x="1975" y="3790"/>
                    </a:lnTo>
                    <a:lnTo>
                      <a:pt x="1978" y="3774"/>
                    </a:lnTo>
                    <a:lnTo>
                      <a:pt x="1979" y="3755"/>
                    </a:lnTo>
                    <a:lnTo>
                      <a:pt x="1979" y="3743"/>
                    </a:lnTo>
                    <a:lnTo>
                      <a:pt x="1979" y="3727"/>
                    </a:lnTo>
                    <a:lnTo>
                      <a:pt x="1980" y="3719"/>
                    </a:lnTo>
                    <a:lnTo>
                      <a:pt x="1983" y="3713"/>
                    </a:lnTo>
                    <a:lnTo>
                      <a:pt x="1984" y="3710"/>
                    </a:lnTo>
                    <a:lnTo>
                      <a:pt x="1987" y="3709"/>
                    </a:lnTo>
                    <a:lnTo>
                      <a:pt x="1991" y="3708"/>
                    </a:lnTo>
                    <a:lnTo>
                      <a:pt x="1994" y="3706"/>
                    </a:lnTo>
                    <a:lnTo>
                      <a:pt x="2004" y="3708"/>
                    </a:lnTo>
                    <a:lnTo>
                      <a:pt x="2013" y="3710"/>
                    </a:lnTo>
                    <a:lnTo>
                      <a:pt x="2022" y="3714"/>
                    </a:lnTo>
                    <a:lnTo>
                      <a:pt x="2029" y="3718"/>
                    </a:lnTo>
                    <a:lnTo>
                      <a:pt x="2037" y="3723"/>
                    </a:lnTo>
                    <a:lnTo>
                      <a:pt x="2046" y="3727"/>
                    </a:lnTo>
                    <a:lnTo>
                      <a:pt x="2054" y="3730"/>
                    </a:lnTo>
                    <a:lnTo>
                      <a:pt x="2063" y="3730"/>
                    </a:lnTo>
                    <a:lnTo>
                      <a:pt x="2070" y="3730"/>
                    </a:lnTo>
                    <a:lnTo>
                      <a:pt x="2075" y="3727"/>
                    </a:lnTo>
                    <a:lnTo>
                      <a:pt x="2078" y="3724"/>
                    </a:lnTo>
                    <a:lnTo>
                      <a:pt x="2079" y="3722"/>
                    </a:lnTo>
                    <a:lnTo>
                      <a:pt x="2080" y="3718"/>
                    </a:lnTo>
                    <a:lnTo>
                      <a:pt x="2079" y="3713"/>
                    </a:lnTo>
                    <a:lnTo>
                      <a:pt x="2078" y="3708"/>
                    </a:lnTo>
                    <a:lnTo>
                      <a:pt x="2075" y="3702"/>
                    </a:lnTo>
                    <a:lnTo>
                      <a:pt x="2061" y="3680"/>
                    </a:lnTo>
                    <a:lnTo>
                      <a:pt x="2052" y="3662"/>
                    </a:lnTo>
                    <a:lnTo>
                      <a:pt x="2048" y="3647"/>
                    </a:lnTo>
                    <a:lnTo>
                      <a:pt x="2041" y="3632"/>
                    </a:lnTo>
                    <a:lnTo>
                      <a:pt x="2042" y="3625"/>
                    </a:lnTo>
                    <a:lnTo>
                      <a:pt x="2045" y="3617"/>
                    </a:lnTo>
                    <a:lnTo>
                      <a:pt x="2049" y="3608"/>
                    </a:lnTo>
                    <a:lnTo>
                      <a:pt x="2055" y="3600"/>
                    </a:lnTo>
                    <a:lnTo>
                      <a:pt x="2068" y="3583"/>
                    </a:lnTo>
                    <a:lnTo>
                      <a:pt x="2078" y="3569"/>
                    </a:lnTo>
                    <a:lnTo>
                      <a:pt x="2085" y="3558"/>
                    </a:lnTo>
                    <a:lnTo>
                      <a:pt x="2097" y="3542"/>
                    </a:lnTo>
                    <a:lnTo>
                      <a:pt x="2104" y="3534"/>
                    </a:lnTo>
                    <a:lnTo>
                      <a:pt x="2110" y="3527"/>
                    </a:lnTo>
                    <a:lnTo>
                      <a:pt x="2114" y="3526"/>
                    </a:lnTo>
                    <a:lnTo>
                      <a:pt x="2117" y="3525"/>
                    </a:lnTo>
                    <a:lnTo>
                      <a:pt x="2119" y="3525"/>
                    </a:lnTo>
                    <a:lnTo>
                      <a:pt x="2120" y="3525"/>
                    </a:lnTo>
                    <a:lnTo>
                      <a:pt x="2123" y="3527"/>
                    </a:lnTo>
                    <a:lnTo>
                      <a:pt x="2124" y="3533"/>
                    </a:lnTo>
                    <a:lnTo>
                      <a:pt x="2124" y="3538"/>
                    </a:lnTo>
                    <a:lnTo>
                      <a:pt x="2123" y="3544"/>
                    </a:lnTo>
                    <a:lnTo>
                      <a:pt x="2120" y="3557"/>
                    </a:lnTo>
                    <a:lnTo>
                      <a:pt x="2118" y="3565"/>
                    </a:lnTo>
                    <a:lnTo>
                      <a:pt x="2117" y="3582"/>
                    </a:lnTo>
                    <a:lnTo>
                      <a:pt x="2117" y="3595"/>
                    </a:lnTo>
                    <a:lnTo>
                      <a:pt x="2120" y="3608"/>
                    </a:lnTo>
                    <a:lnTo>
                      <a:pt x="2126" y="3622"/>
                    </a:lnTo>
                    <a:lnTo>
                      <a:pt x="2130" y="3630"/>
                    </a:lnTo>
                    <a:lnTo>
                      <a:pt x="2135" y="3644"/>
                    </a:lnTo>
                    <a:lnTo>
                      <a:pt x="2139" y="3657"/>
                    </a:lnTo>
                    <a:lnTo>
                      <a:pt x="2139" y="3665"/>
                    </a:lnTo>
                    <a:lnTo>
                      <a:pt x="2139" y="3685"/>
                    </a:lnTo>
                    <a:close/>
                    <a:moveTo>
                      <a:pt x="2137" y="3899"/>
                    </a:moveTo>
                    <a:lnTo>
                      <a:pt x="2135" y="3895"/>
                    </a:lnTo>
                    <a:lnTo>
                      <a:pt x="2132" y="3890"/>
                    </a:lnTo>
                    <a:lnTo>
                      <a:pt x="2131" y="3885"/>
                    </a:lnTo>
                    <a:lnTo>
                      <a:pt x="2131" y="3881"/>
                    </a:lnTo>
                    <a:lnTo>
                      <a:pt x="2131" y="3876"/>
                    </a:lnTo>
                    <a:lnTo>
                      <a:pt x="2133" y="3872"/>
                    </a:lnTo>
                    <a:lnTo>
                      <a:pt x="2137" y="3870"/>
                    </a:lnTo>
                    <a:lnTo>
                      <a:pt x="2144" y="3868"/>
                    </a:lnTo>
                    <a:lnTo>
                      <a:pt x="2153" y="3866"/>
                    </a:lnTo>
                    <a:lnTo>
                      <a:pt x="2163" y="3862"/>
                    </a:lnTo>
                    <a:lnTo>
                      <a:pt x="2172" y="3858"/>
                    </a:lnTo>
                    <a:lnTo>
                      <a:pt x="2183" y="3857"/>
                    </a:lnTo>
                    <a:lnTo>
                      <a:pt x="2185" y="3857"/>
                    </a:lnTo>
                    <a:lnTo>
                      <a:pt x="2188" y="3858"/>
                    </a:lnTo>
                    <a:lnTo>
                      <a:pt x="2191" y="3859"/>
                    </a:lnTo>
                    <a:lnTo>
                      <a:pt x="2192" y="3862"/>
                    </a:lnTo>
                    <a:lnTo>
                      <a:pt x="2193" y="3867"/>
                    </a:lnTo>
                    <a:lnTo>
                      <a:pt x="2193" y="3872"/>
                    </a:lnTo>
                    <a:lnTo>
                      <a:pt x="2196" y="3889"/>
                    </a:lnTo>
                    <a:lnTo>
                      <a:pt x="2201" y="3906"/>
                    </a:lnTo>
                    <a:lnTo>
                      <a:pt x="2200" y="3908"/>
                    </a:lnTo>
                    <a:lnTo>
                      <a:pt x="2200" y="3911"/>
                    </a:lnTo>
                    <a:lnTo>
                      <a:pt x="2198" y="3912"/>
                    </a:lnTo>
                    <a:lnTo>
                      <a:pt x="2196" y="3914"/>
                    </a:lnTo>
                    <a:lnTo>
                      <a:pt x="2191" y="3915"/>
                    </a:lnTo>
                    <a:lnTo>
                      <a:pt x="2184" y="3915"/>
                    </a:lnTo>
                    <a:lnTo>
                      <a:pt x="2171" y="3914"/>
                    </a:lnTo>
                    <a:lnTo>
                      <a:pt x="2161" y="3911"/>
                    </a:lnTo>
                    <a:lnTo>
                      <a:pt x="2137" y="3899"/>
                    </a:lnTo>
                    <a:close/>
                    <a:moveTo>
                      <a:pt x="1460" y="4292"/>
                    </a:moveTo>
                    <a:lnTo>
                      <a:pt x="1462" y="4283"/>
                    </a:lnTo>
                    <a:lnTo>
                      <a:pt x="1465" y="4275"/>
                    </a:lnTo>
                    <a:lnTo>
                      <a:pt x="1468" y="4271"/>
                    </a:lnTo>
                    <a:lnTo>
                      <a:pt x="1472" y="4267"/>
                    </a:lnTo>
                    <a:lnTo>
                      <a:pt x="1476" y="4265"/>
                    </a:lnTo>
                    <a:lnTo>
                      <a:pt x="1480" y="4263"/>
                    </a:lnTo>
                    <a:lnTo>
                      <a:pt x="1484" y="4262"/>
                    </a:lnTo>
                    <a:lnTo>
                      <a:pt x="1488" y="4261"/>
                    </a:lnTo>
                    <a:lnTo>
                      <a:pt x="1491" y="4262"/>
                    </a:lnTo>
                    <a:lnTo>
                      <a:pt x="1494" y="4262"/>
                    </a:lnTo>
                    <a:lnTo>
                      <a:pt x="1499" y="4266"/>
                    </a:lnTo>
                    <a:lnTo>
                      <a:pt x="1503" y="4271"/>
                    </a:lnTo>
                    <a:lnTo>
                      <a:pt x="1510" y="4284"/>
                    </a:lnTo>
                    <a:lnTo>
                      <a:pt x="1515" y="4297"/>
                    </a:lnTo>
                    <a:lnTo>
                      <a:pt x="1519" y="4310"/>
                    </a:lnTo>
                    <a:lnTo>
                      <a:pt x="1524" y="4323"/>
                    </a:lnTo>
                    <a:lnTo>
                      <a:pt x="1527" y="4330"/>
                    </a:lnTo>
                    <a:lnTo>
                      <a:pt x="1527" y="4335"/>
                    </a:lnTo>
                    <a:lnTo>
                      <a:pt x="1525" y="4340"/>
                    </a:lnTo>
                    <a:lnTo>
                      <a:pt x="1524" y="4346"/>
                    </a:lnTo>
                    <a:lnTo>
                      <a:pt x="1523" y="4346"/>
                    </a:lnTo>
                    <a:lnTo>
                      <a:pt x="1520" y="4344"/>
                    </a:lnTo>
                    <a:lnTo>
                      <a:pt x="1519" y="4343"/>
                    </a:lnTo>
                    <a:lnTo>
                      <a:pt x="1517" y="4340"/>
                    </a:lnTo>
                    <a:lnTo>
                      <a:pt x="1514" y="4332"/>
                    </a:lnTo>
                    <a:lnTo>
                      <a:pt x="1512" y="4324"/>
                    </a:lnTo>
                    <a:lnTo>
                      <a:pt x="1508" y="4306"/>
                    </a:lnTo>
                    <a:lnTo>
                      <a:pt x="1506" y="4295"/>
                    </a:lnTo>
                    <a:lnTo>
                      <a:pt x="1502" y="4288"/>
                    </a:lnTo>
                    <a:lnTo>
                      <a:pt x="1498" y="4284"/>
                    </a:lnTo>
                    <a:lnTo>
                      <a:pt x="1494" y="4283"/>
                    </a:lnTo>
                    <a:lnTo>
                      <a:pt x="1489" y="4282"/>
                    </a:lnTo>
                    <a:lnTo>
                      <a:pt x="1484" y="4283"/>
                    </a:lnTo>
                    <a:lnTo>
                      <a:pt x="1478" y="4286"/>
                    </a:lnTo>
                    <a:lnTo>
                      <a:pt x="1473" y="4288"/>
                    </a:lnTo>
                    <a:lnTo>
                      <a:pt x="1469" y="4292"/>
                    </a:lnTo>
                    <a:lnTo>
                      <a:pt x="1460" y="4292"/>
                    </a:lnTo>
                    <a:close/>
                    <a:moveTo>
                      <a:pt x="918" y="3849"/>
                    </a:moveTo>
                    <a:lnTo>
                      <a:pt x="918" y="3841"/>
                    </a:lnTo>
                    <a:lnTo>
                      <a:pt x="920" y="3836"/>
                    </a:lnTo>
                    <a:lnTo>
                      <a:pt x="924" y="3831"/>
                    </a:lnTo>
                    <a:lnTo>
                      <a:pt x="929" y="3827"/>
                    </a:lnTo>
                    <a:lnTo>
                      <a:pt x="934" y="3825"/>
                    </a:lnTo>
                    <a:lnTo>
                      <a:pt x="940" y="3824"/>
                    </a:lnTo>
                    <a:lnTo>
                      <a:pt x="948" y="3825"/>
                    </a:lnTo>
                    <a:lnTo>
                      <a:pt x="956" y="3827"/>
                    </a:lnTo>
                    <a:lnTo>
                      <a:pt x="960" y="3828"/>
                    </a:lnTo>
                    <a:lnTo>
                      <a:pt x="963" y="3831"/>
                    </a:lnTo>
                    <a:lnTo>
                      <a:pt x="965" y="3835"/>
                    </a:lnTo>
                    <a:lnTo>
                      <a:pt x="966" y="3837"/>
                    </a:lnTo>
                    <a:lnTo>
                      <a:pt x="970" y="3845"/>
                    </a:lnTo>
                    <a:lnTo>
                      <a:pt x="974" y="3851"/>
                    </a:lnTo>
                    <a:lnTo>
                      <a:pt x="978" y="3855"/>
                    </a:lnTo>
                    <a:lnTo>
                      <a:pt x="981" y="3860"/>
                    </a:lnTo>
                    <a:lnTo>
                      <a:pt x="983" y="3867"/>
                    </a:lnTo>
                    <a:lnTo>
                      <a:pt x="985" y="3873"/>
                    </a:lnTo>
                    <a:lnTo>
                      <a:pt x="986" y="3880"/>
                    </a:lnTo>
                    <a:lnTo>
                      <a:pt x="986" y="3885"/>
                    </a:lnTo>
                    <a:lnTo>
                      <a:pt x="985" y="3892"/>
                    </a:lnTo>
                    <a:lnTo>
                      <a:pt x="981" y="3895"/>
                    </a:lnTo>
                    <a:lnTo>
                      <a:pt x="978" y="3898"/>
                    </a:lnTo>
                    <a:lnTo>
                      <a:pt x="976" y="3898"/>
                    </a:lnTo>
                    <a:lnTo>
                      <a:pt x="973" y="3897"/>
                    </a:lnTo>
                    <a:lnTo>
                      <a:pt x="969" y="3894"/>
                    </a:lnTo>
                    <a:lnTo>
                      <a:pt x="965" y="3888"/>
                    </a:lnTo>
                    <a:lnTo>
                      <a:pt x="961" y="3882"/>
                    </a:lnTo>
                    <a:lnTo>
                      <a:pt x="953" y="3875"/>
                    </a:lnTo>
                    <a:lnTo>
                      <a:pt x="946" y="3868"/>
                    </a:lnTo>
                    <a:lnTo>
                      <a:pt x="937" y="3864"/>
                    </a:lnTo>
                    <a:lnTo>
                      <a:pt x="927" y="3860"/>
                    </a:lnTo>
                    <a:lnTo>
                      <a:pt x="918" y="3849"/>
                    </a:lnTo>
                    <a:close/>
                    <a:moveTo>
                      <a:pt x="983" y="3706"/>
                    </a:moveTo>
                    <a:lnTo>
                      <a:pt x="983" y="3701"/>
                    </a:lnTo>
                    <a:lnTo>
                      <a:pt x="985" y="3696"/>
                    </a:lnTo>
                    <a:lnTo>
                      <a:pt x="986" y="3692"/>
                    </a:lnTo>
                    <a:lnTo>
                      <a:pt x="990" y="3689"/>
                    </a:lnTo>
                    <a:lnTo>
                      <a:pt x="994" y="3687"/>
                    </a:lnTo>
                    <a:lnTo>
                      <a:pt x="999" y="3685"/>
                    </a:lnTo>
                    <a:lnTo>
                      <a:pt x="1003" y="3687"/>
                    </a:lnTo>
                    <a:lnTo>
                      <a:pt x="1008" y="3688"/>
                    </a:lnTo>
                    <a:lnTo>
                      <a:pt x="1016" y="3691"/>
                    </a:lnTo>
                    <a:lnTo>
                      <a:pt x="1025" y="3693"/>
                    </a:lnTo>
                    <a:lnTo>
                      <a:pt x="1033" y="3695"/>
                    </a:lnTo>
                    <a:lnTo>
                      <a:pt x="1041" y="3696"/>
                    </a:lnTo>
                    <a:lnTo>
                      <a:pt x="1044" y="3697"/>
                    </a:lnTo>
                    <a:lnTo>
                      <a:pt x="1047" y="3700"/>
                    </a:lnTo>
                    <a:lnTo>
                      <a:pt x="1048" y="3702"/>
                    </a:lnTo>
                    <a:lnTo>
                      <a:pt x="1051" y="3706"/>
                    </a:lnTo>
                    <a:lnTo>
                      <a:pt x="1051" y="3713"/>
                    </a:lnTo>
                    <a:lnTo>
                      <a:pt x="1051" y="3722"/>
                    </a:lnTo>
                    <a:lnTo>
                      <a:pt x="1048" y="3730"/>
                    </a:lnTo>
                    <a:lnTo>
                      <a:pt x="1047" y="3736"/>
                    </a:lnTo>
                    <a:lnTo>
                      <a:pt x="1044" y="3740"/>
                    </a:lnTo>
                    <a:lnTo>
                      <a:pt x="1041" y="3743"/>
                    </a:lnTo>
                    <a:lnTo>
                      <a:pt x="1037" y="3745"/>
                    </a:lnTo>
                    <a:lnTo>
                      <a:pt x="1033" y="3745"/>
                    </a:lnTo>
                    <a:lnTo>
                      <a:pt x="1021" y="3744"/>
                    </a:lnTo>
                    <a:lnTo>
                      <a:pt x="1011" y="3741"/>
                    </a:lnTo>
                    <a:lnTo>
                      <a:pt x="1009" y="3732"/>
                    </a:lnTo>
                    <a:lnTo>
                      <a:pt x="1009" y="3723"/>
                    </a:lnTo>
                    <a:lnTo>
                      <a:pt x="1008" y="3718"/>
                    </a:lnTo>
                    <a:lnTo>
                      <a:pt x="1004" y="3714"/>
                    </a:lnTo>
                    <a:lnTo>
                      <a:pt x="1003" y="3711"/>
                    </a:lnTo>
                    <a:lnTo>
                      <a:pt x="1000" y="3710"/>
                    </a:lnTo>
                    <a:lnTo>
                      <a:pt x="998" y="3709"/>
                    </a:lnTo>
                    <a:lnTo>
                      <a:pt x="995" y="3710"/>
                    </a:lnTo>
                    <a:lnTo>
                      <a:pt x="983" y="3706"/>
                    </a:lnTo>
                    <a:close/>
                    <a:moveTo>
                      <a:pt x="1624" y="3074"/>
                    </a:moveTo>
                    <a:lnTo>
                      <a:pt x="1608" y="3080"/>
                    </a:lnTo>
                    <a:lnTo>
                      <a:pt x="1593" y="3091"/>
                    </a:lnTo>
                    <a:lnTo>
                      <a:pt x="1577" y="3101"/>
                    </a:lnTo>
                    <a:lnTo>
                      <a:pt x="1562" y="3114"/>
                    </a:lnTo>
                    <a:lnTo>
                      <a:pt x="1549" y="3128"/>
                    </a:lnTo>
                    <a:lnTo>
                      <a:pt x="1536" y="3144"/>
                    </a:lnTo>
                    <a:lnTo>
                      <a:pt x="1524" y="3158"/>
                    </a:lnTo>
                    <a:lnTo>
                      <a:pt x="1514" y="3172"/>
                    </a:lnTo>
                    <a:lnTo>
                      <a:pt x="1506" y="3184"/>
                    </a:lnTo>
                    <a:lnTo>
                      <a:pt x="1497" y="3196"/>
                    </a:lnTo>
                    <a:lnTo>
                      <a:pt x="1489" y="3206"/>
                    </a:lnTo>
                    <a:lnTo>
                      <a:pt x="1478" y="3214"/>
                    </a:lnTo>
                    <a:lnTo>
                      <a:pt x="1475" y="3216"/>
                    </a:lnTo>
                    <a:lnTo>
                      <a:pt x="1468" y="3219"/>
                    </a:lnTo>
                    <a:lnTo>
                      <a:pt x="1463" y="3219"/>
                    </a:lnTo>
                    <a:lnTo>
                      <a:pt x="1458" y="3219"/>
                    </a:lnTo>
                    <a:lnTo>
                      <a:pt x="1451" y="3218"/>
                    </a:lnTo>
                    <a:lnTo>
                      <a:pt x="1445" y="3216"/>
                    </a:lnTo>
                    <a:lnTo>
                      <a:pt x="1437" y="3212"/>
                    </a:lnTo>
                    <a:lnTo>
                      <a:pt x="1430" y="3207"/>
                    </a:lnTo>
                    <a:lnTo>
                      <a:pt x="1428" y="3207"/>
                    </a:lnTo>
                    <a:lnTo>
                      <a:pt x="1425" y="3207"/>
                    </a:lnTo>
                    <a:lnTo>
                      <a:pt x="1411" y="3205"/>
                    </a:lnTo>
                    <a:lnTo>
                      <a:pt x="1393" y="3201"/>
                    </a:lnTo>
                    <a:lnTo>
                      <a:pt x="1375" y="3196"/>
                    </a:lnTo>
                    <a:lnTo>
                      <a:pt x="1363" y="3190"/>
                    </a:lnTo>
                    <a:lnTo>
                      <a:pt x="1351" y="3185"/>
                    </a:lnTo>
                    <a:lnTo>
                      <a:pt x="1336" y="3180"/>
                    </a:lnTo>
                    <a:lnTo>
                      <a:pt x="1329" y="3180"/>
                    </a:lnTo>
                    <a:lnTo>
                      <a:pt x="1325" y="3181"/>
                    </a:lnTo>
                    <a:lnTo>
                      <a:pt x="1325" y="3183"/>
                    </a:lnTo>
                    <a:lnTo>
                      <a:pt x="1326" y="3184"/>
                    </a:lnTo>
                    <a:lnTo>
                      <a:pt x="1328" y="3188"/>
                    </a:lnTo>
                    <a:lnTo>
                      <a:pt x="1332" y="3190"/>
                    </a:lnTo>
                    <a:lnTo>
                      <a:pt x="1398" y="3251"/>
                    </a:lnTo>
                    <a:lnTo>
                      <a:pt x="1395" y="3255"/>
                    </a:lnTo>
                    <a:lnTo>
                      <a:pt x="1391" y="3258"/>
                    </a:lnTo>
                    <a:lnTo>
                      <a:pt x="1389" y="3259"/>
                    </a:lnTo>
                    <a:lnTo>
                      <a:pt x="1385" y="3260"/>
                    </a:lnTo>
                    <a:lnTo>
                      <a:pt x="1378" y="3260"/>
                    </a:lnTo>
                    <a:lnTo>
                      <a:pt x="1371" y="3259"/>
                    </a:lnTo>
                    <a:lnTo>
                      <a:pt x="1355" y="3254"/>
                    </a:lnTo>
                    <a:lnTo>
                      <a:pt x="1341" y="3249"/>
                    </a:lnTo>
                    <a:lnTo>
                      <a:pt x="1337" y="3249"/>
                    </a:lnTo>
                    <a:lnTo>
                      <a:pt x="1334" y="3249"/>
                    </a:lnTo>
                    <a:lnTo>
                      <a:pt x="1332" y="3250"/>
                    </a:lnTo>
                    <a:lnTo>
                      <a:pt x="1330" y="3251"/>
                    </a:lnTo>
                    <a:lnTo>
                      <a:pt x="1325" y="3257"/>
                    </a:lnTo>
                    <a:lnTo>
                      <a:pt x="1321" y="3262"/>
                    </a:lnTo>
                    <a:lnTo>
                      <a:pt x="1317" y="3267"/>
                    </a:lnTo>
                    <a:lnTo>
                      <a:pt x="1311" y="3271"/>
                    </a:lnTo>
                    <a:lnTo>
                      <a:pt x="1307" y="3273"/>
                    </a:lnTo>
                    <a:lnTo>
                      <a:pt x="1303" y="3273"/>
                    </a:lnTo>
                    <a:lnTo>
                      <a:pt x="1299" y="3273"/>
                    </a:lnTo>
                    <a:lnTo>
                      <a:pt x="1294" y="3272"/>
                    </a:lnTo>
                    <a:lnTo>
                      <a:pt x="1285" y="3271"/>
                    </a:lnTo>
                    <a:lnTo>
                      <a:pt x="1280" y="3271"/>
                    </a:lnTo>
                    <a:lnTo>
                      <a:pt x="1277" y="3272"/>
                    </a:lnTo>
                    <a:lnTo>
                      <a:pt x="1276" y="3273"/>
                    </a:lnTo>
                    <a:lnTo>
                      <a:pt x="1277" y="3277"/>
                    </a:lnTo>
                    <a:lnTo>
                      <a:pt x="1280" y="3281"/>
                    </a:lnTo>
                    <a:lnTo>
                      <a:pt x="1285" y="3285"/>
                    </a:lnTo>
                    <a:lnTo>
                      <a:pt x="1290" y="3290"/>
                    </a:lnTo>
                    <a:lnTo>
                      <a:pt x="1304" y="3298"/>
                    </a:lnTo>
                    <a:lnTo>
                      <a:pt x="1317" y="3304"/>
                    </a:lnTo>
                    <a:lnTo>
                      <a:pt x="1321" y="3308"/>
                    </a:lnTo>
                    <a:lnTo>
                      <a:pt x="1324" y="3312"/>
                    </a:lnTo>
                    <a:lnTo>
                      <a:pt x="1323" y="3315"/>
                    </a:lnTo>
                    <a:lnTo>
                      <a:pt x="1321" y="3317"/>
                    </a:lnTo>
                    <a:lnTo>
                      <a:pt x="1320" y="3321"/>
                    </a:lnTo>
                    <a:lnTo>
                      <a:pt x="1316" y="3325"/>
                    </a:lnTo>
                    <a:lnTo>
                      <a:pt x="1313" y="3326"/>
                    </a:lnTo>
                    <a:lnTo>
                      <a:pt x="1308" y="3328"/>
                    </a:lnTo>
                    <a:lnTo>
                      <a:pt x="1304" y="3329"/>
                    </a:lnTo>
                    <a:lnTo>
                      <a:pt x="1299" y="3329"/>
                    </a:lnTo>
                    <a:lnTo>
                      <a:pt x="1290" y="3329"/>
                    </a:lnTo>
                    <a:lnTo>
                      <a:pt x="1286" y="3329"/>
                    </a:lnTo>
                    <a:lnTo>
                      <a:pt x="1287" y="3345"/>
                    </a:lnTo>
                    <a:lnTo>
                      <a:pt x="1290" y="3364"/>
                    </a:lnTo>
                    <a:lnTo>
                      <a:pt x="1287" y="3371"/>
                    </a:lnTo>
                    <a:lnTo>
                      <a:pt x="1284" y="3374"/>
                    </a:lnTo>
                    <a:lnTo>
                      <a:pt x="1278" y="3377"/>
                    </a:lnTo>
                    <a:lnTo>
                      <a:pt x="1272" y="3378"/>
                    </a:lnTo>
                    <a:lnTo>
                      <a:pt x="1259" y="3381"/>
                    </a:lnTo>
                    <a:lnTo>
                      <a:pt x="1247" y="3381"/>
                    </a:lnTo>
                    <a:lnTo>
                      <a:pt x="1243" y="3381"/>
                    </a:lnTo>
                    <a:lnTo>
                      <a:pt x="1241" y="3382"/>
                    </a:lnTo>
                    <a:lnTo>
                      <a:pt x="1239" y="3384"/>
                    </a:lnTo>
                    <a:lnTo>
                      <a:pt x="1238" y="3385"/>
                    </a:lnTo>
                    <a:lnTo>
                      <a:pt x="1239" y="3390"/>
                    </a:lnTo>
                    <a:lnTo>
                      <a:pt x="1242" y="3396"/>
                    </a:lnTo>
                    <a:lnTo>
                      <a:pt x="1246" y="3403"/>
                    </a:lnTo>
                    <a:lnTo>
                      <a:pt x="1251" y="3409"/>
                    </a:lnTo>
                    <a:lnTo>
                      <a:pt x="1256" y="3415"/>
                    </a:lnTo>
                    <a:lnTo>
                      <a:pt x="1260" y="3417"/>
                    </a:lnTo>
                    <a:lnTo>
                      <a:pt x="1269" y="3421"/>
                    </a:lnTo>
                    <a:lnTo>
                      <a:pt x="1276" y="3424"/>
                    </a:lnTo>
                    <a:lnTo>
                      <a:pt x="1282" y="3424"/>
                    </a:lnTo>
                    <a:lnTo>
                      <a:pt x="1289" y="3425"/>
                    </a:lnTo>
                    <a:lnTo>
                      <a:pt x="1294" y="3426"/>
                    </a:lnTo>
                    <a:lnTo>
                      <a:pt x="1299" y="3430"/>
                    </a:lnTo>
                    <a:lnTo>
                      <a:pt x="1303" y="3435"/>
                    </a:lnTo>
                    <a:lnTo>
                      <a:pt x="1307" y="3446"/>
                    </a:lnTo>
                    <a:lnTo>
                      <a:pt x="1311" y="3463"/>
                    </a:lnTo>
                    <a:lnTo>
                      <a:pt x="1315" y="3482"/>
                    </a:lnTo>
                    <a:lnTo>
                      <a:pt x="1315" y="3486"/>
                    </a:lnTo>
                    <a:lnTo>
                      <a:pt x="1315" y="3490"/>
                    </a:lnTo>
                    <a:lnTo>
                      <a:pt x="1313" y="3494"/>
                    </a:lnTo>
                    <a:lnTo>
                      <a:pt x="1312" y="3496"/>
                    </a:lnTo>
                    <a:lnTo>
                      <a:pt x="1311" y="3498"/>
                    </a:lnTo>
                    <a:lnTo>
                      <a:pt x="1307" y="3498"/>
                    </a:lnTo>
                    <a:lnTo>
                      <a:pt x="1303" y="3496"/>
                    </a:lnTo>
                    <a:lnTo>
                      <a:pt x="1298" y="3494"/>
                    </a:lnTo>
                    <a:lnTo>
                      <a:pt x="1277" y="3481"/>
                    </a:lnTo>
                    <a:lnTo>
                      <a:pt x="1258" y="3468"/>
                    </a:lnTo>
                    <a:lnTo>
                      <a:pt x="1238" y="3453"/>
                    </a:lnTo>
                    <a:lnTo>
                      <a:pt x="1220" y="3439"/>
                    </a:lnTo>
                    <a:lnTo>
                      <a:pt x="1202" y="3425"/>
                    </a:lnTo>
                    <a:lnTo>
                      <a:pt x="1182" y="3411"/>
                    </a:lnTo>
                    <a:lnTo>
                      <a:pt x="1163" y="3396"/>
                    </a:lnTo>
                    <a:lnTo>
                      <a:pt x="1142" y="3385"/>
                    </a:lnTo>
                    <a:lnTo>
                      <a:pt x="1135" y="3380"/>
                    </a:lnTo>
                    <a:lnTo>
                      <a:pt x="1132" y="3374"/>
                    </a:lnTo>
                    <a:lnTo>
                      <a:pt x="1128" y="3369"/>
                    </a:lnTo>
                    <a:lnTo>
                      <a:pt x="1124" y="3364"/>
                    </a:lnTo>
                    <a:lnTo>
                      <a:pt x="1121" y="3358"/>
                    </a:lnTo>
                    <a:lnTo>
                      <a:pt x="1119" y="3352"/>
                    </a:lnTo>
                    <a:lnTo>
                      <a:pt x="1115" y="3349"/>
                    </a:lnTo>
                    <a:lnTo>
                      <a:pt x="1111" y="3345"/>
                    </a:lnTo>
                    <a:lnTo>
                      <a:pt x="1103" y="3342"/>
                    </a:lnTo>
                    <a:lnTo>
                      <a:pt x="1096" y="3339"/>
                    </a:lnTo>
                    <a:lnTo>
                      <a:pt x="1087" y="3337"/>
                    </a:lnTo>
                    <a:lnTo>
                      <a:pt x="1080" y="3336"/>
                    </a:lnTo>
                    <a:lnTo>
                      <a:pt x="1064" y="3333"/>
                    </a:lnTo>
                    <a:lnTo>
                      <a:pt x="1048" y="3328"/>
                    </a:lnTo>
                    <a:lnTo>
                      <a:pt x="1043" y="3324"/>
                    </a:lnTo>
                    <a:lnTo>
                      <a:pt x="1037" y="3319"/>
                    </a:lnTo>
                    <a:lnTo>
                      <a:pt x="1030" y="3312"/>
                    </a:lnTo>
                    <a:lnTo>
                      <a:pt x="1024" y="3306"/>
                    </a:lnTo>
                    <a:lnTo>
                      <a:pt x="1018" y="3299"/>
                    </a:lnTo>
                    <a:lnTo>
                      <a:pt x="1013" y="3294"/>
                    </a:lnTo>
                    <a:lnTo>
                      <a:pt x="1008" y="3290"/>
                    </a:lnTo>
                    <a:lnTo>
                      <a:pt x="1004" y="3290"/>
                    </a:lnTo>
                    <a:lnTo>
                      <a:pt x="996" y="3273"/>
                    </a:lnTo>
                    <a:lnTo>
                      <a:pt x="991" y="3257"/>
                    </a:lnTo>
                    <a:lnTo>
                      <a:pt x="991" y="3254"/>
                    </a:lnTo>
                    <a:lnTo>
                      <a:pt x="991" y="3251"/>
                    </a:lnTo>
                    <a:lnTo>
                      <a:pt x="992" y="3249"/>
                    </a:lnTo>
                    <a:lnTo>
                      <a:pt x="995" y="3249"/>
                    </a:lnTo>
                    <a:lnTo>
                      <a:pt x="998" y="3249"/>
                    </a:lnTo>
                    <a:lnTo>
                      <a:pt x="1003" y="3250"/>
                    </a:lnTo>
                    <a:lnTo>
                      <a:pt x="1008" y="3253"/>
                    </a:lnTo>
                    <a:lnTo>
                      <a:pt x="1016" y="3257"/>
                    </a:lnTo>
                    <a:lnTo>
                      <a:pt x="1025" y="3262"/>
                    </a:lnTo>
                    <a:lnTo>
                      <a:pt x="1034" y="3264"/>
                    </a:lnTo>
                    <a:lnTo>
                      <a:pt x="1041" y="3266"/>
                    </a:lnTo>
                    <a:lnTo>
                      <a:pt x="1047" y="3266"/>
                    </a:lnTo>
                    <a:lnTo>
                      <a:pt x="1060" y="3263"/>
                    </a:lnTo>
                    <a:lnTo>
                      <a:pt x="1080" y="3260"/>
                    </a:lnTo>
                    <a:lnTo>
                      <a:pt x="1090" y="3260"/>
                    </a:lnTo>
                    <a:lnTo>
                      <a:pt x="1099" y="3262"/>
                    </a:lnTo>
                    <a:lnTo>
                      <a:pt x="1108" y="3264"/>
                    </a:lnTo>
                    <a:lnTo>
                      <a:pt x="1116" y="3267"/>
                    </a:lnTo>
                    <a:lnTo>
                      <a:pt x="1130" y="3275"/>
                    </a:lnTo>
                    <a:lnTo>
                      <a:pt x="1148" y="3280"/>
                    </a:lnTo>
                    <a:lnTo>
                      <a:pt x="1157" y="3282"/>
                    </a:lnTo>
                    <a:lnTo>
                      <a:pt x="1164" y="3288"/>
                    </a:lnTo>
                    <a:lnTo>
                      <a:pt x="1170" y="3294"/>
                    </a:lnTo>
                    <a:lnTo>
                      <a:pt x="1176" y="3301"/>
                    </a:lnTo>
                    <a:lnTo>
                      <a:pt x="1182" y="3307"/>
                    </a:lnTo>
                    <a:lnTo>
                      <a:pt x="1189" y="3311"/>
                    </a:lnTo>
                    <a:lnTo>
                      <a:pt x="1194" y="3312"/>
                    </a:lnTo>
                    <a:lnTo>
                      <a:pt x="1198" y="3312"/>
                    </a:lnTo>
                    <a:lnTo>
                      <a:pt x="1203" y="3312"/>
                    </a:lnTo>
                    <a:lnTo>
                      <a:pt x="1208" y="3311"/>
                    </a:lnTo>
                    <a:lnTo>
                      <a:pt x="1207" y="3306"/>
                    </a:lnTo>
                    <a:lnTo>
                      <a:pt x="1206" y="3299"/>
                    </a:lnTo>
                    <a:lnTo>
                      <a:pt x="1203" y="3294"/>
                    </a:lnTo>
                    <a:lnTo>
                      <a:pt x="1200" y="3288"/>
                    </a:lnTo>
                    <a:lnTo>
                      <a:pt x="1194" y="3276"/>
                    </a:lnTo>
                    <a:lnTo>
                      <a:pt x="1190" y="3264"/>
                    </a:lnTo>
                    <a:lnTo>
                      <a:pt x="1187" y="3258"/>
                    </a:lnTo>
                    <a:lnTo>
                      <a:pt x="1187" y="3254"/>
                    </a:lnTo>
                    <a:lnTo>
                      <a:pt x="1187" y="3250"/>
                    </a:lnTo>
                    <a:lnTo>
                      <a:pt x="1189" y="3247"/>
                    </a:lnTo>
                    <a:lnTo>
                      <a:pt x="1190" y="3246"/>
                    </a:lnTo>
                    <a:lnTo>
                      <a:pt x="1193" y="3245"/>
                    </a:lnTo>
                    <a:lnTo>
                      <a:pt x="1196" y="3245"/>
                    </a:lnTo>
                    <a:lnTo>
                      <a:pt x="1200" y="3245"/>
                    </a:lnTo>
                    <a:lnTo>
                      <a:pt x="1216" y="3249"/>
                    </a:lnTo>
                    <a:lnTo>
                      <a:pt x="1229" y="3251"/>
                    </a:lnTo>
                    <a:lnTo>
                      <a:pt x="1242" y="3249"/>
                    </a:lnTo>
                    <a:lnTo>
                      <a:pt x="1255" y="3245"/>
                    </a:lnTo>
                    <a:lnTo>
                      <a:pt x="1258" y="3244"/>
                    </a:lnTo>
                    <a:lnTo>
                      <a:pt x="1260" y="3241"/>
                    </a:lnTo>
                    <a:lnTo>
                      <a:pt x="1261" y="3240"/>
                    </a:lnTo>
                    <a:lnTo>
                      <a:pt x="1261" y="3238"/>
                    </a:lnTo>
                    <a:lnTo>
                      <a:pt x="1260" y="3236"/>
                    </a:lnTo>
                    <a:lnTo>
                      <a:pt x="1258" y="3234"/>
                    </a:lnTo>
                    <a:lnTo>
                      <a:pt x="1252" y="3232"/>
                    </a:lnTo>
                    <a:lnTo>
                      <a:pt x="1247" y="3229"/>
                    </a:lnTo>
                    <a:lnTo>
                      <a:pt x="1238" y="3228"/>
                    </a:lnTo>
                    <a:lnTo>
                      <a:pt x="1230" y="3227"/>
                    </a:lnTo>
                    <a:lnTo>
                      <a:pt x="1222" y="3227"/>
                    </a:lnTo>
                    <a:lnTo>
                      <a:pt x="1213" y="3227"/>
                    </a:lnTo>
                    <a:lnTo>
                      <a:pt x="1206" y="3228"/>
                    </a:lnTo>
                    <a:lnTo>
                      <a:pt x="1198" y="3227"/>
                    </a:lnTo>
                    <a:lnTo>
                      <a:pt x="1189" y="3225"/>
                    </a:lnTo>
                    <a:lnTo>
                      <a:pt x="1180" y="3223"/>
                    </a:lnTo>
                    <a:lnTo>
                      <a:pt x="1174" y="3220"/>
                    </a:lnTo>
                    <a:lnTo>
                      <a:pt x="1168" y="3220"/>
                    </a:lnTo>
                    <a:lnTo>
                      <a:pt x="1161" y="3220"/>
                    </a:lnTo>
                    <a:lnTo>
                      <a:pt x="1155" y="3222"/>
                    </a:lnTo>
                    <a:lnTo>
                      <a:pt x="1150" y="3223"/>
                    </a:lnTo>
                    <a:lnTo>
                      <a:pt x="1143" y="3223"/>
                    </a:lnTo>
                    <a:lnTo>
                      <a:pt x="1137" y="3223"/>
                    </a:lnTo>
                    <a:lnTo>
                      <a:pt x="1132" y="3222"/>
                    </a:lnTo>
                    <a:lnTo>
                      <a:pt x="1129" y="3219"/>
                    </a:lnTo>
                    <a:lnTo>
                      <a:pt x="1126" y="3218"/>
                    </a:lnTo>
                    <a:lnTo>
                      <a:pt x="1125" y="3214"/>
                    </a:lnTo>
                    <a:lnTo>
                      <a:pt x="1124" y="3210"/>
                    </a:lnTo>
                    <a:lnTo>
                      <a:pt x="1122" y="3201"/>
                    </a:lnTo>
                    <a:lnTo>
                      <a:pt x="1122" y="3192"/>
                    </a:lnTo>
                    <a:lnTo>
                      <a:pt x="1125" y="3171"/>
                    </a:lnTo>
                    <a:lnTo>
                      <a:pt x="1129" y="3158"/>
                    </a:lnTo>
                    <a:lnTo>
                      <a:pt x="1129" y="3139"/>
                    </a:lnTo>
                    <a:lnTo>
                      <a:pt x="1128" y="3122"/>
                    </a:lnTo>
                    <a:lnTo>
                      <a:pt x="1126" y="3105"/>
                    </a:lnTo>
                    <a:lnTo>
                      <a:pt x="1128" y="3087"/>
                    </a:lnTo>
                    <a:lnTo>
                      <a:pt x="1126" y="3070"/>
                    </a:lnTo>
                    <a:lnTo>
                      <a:pt x="1121" y="3049"/>
                    </a:lnTo>
                    <a:lnTo>
                      <a:pt x="1120" y="3039"/>
                    </a:lnTo>
                    <a:lnTo>
                      <a:pt x="1121" y="3030"/>
                    </a:lnTo>
                    <a:lnTo>
                      <a:pt x="1122" y="3027"/>
                    </a:lnTo>
                    <a:lnTo>
                      <a:pt x="1124" y="3023"/>
                    </a:lnTo>
                    <a:lnTo>
                      <a:pt x="1128" y="3021"/>
                    </a:lnTo>
                    <a:lnTo>
                      <a:pt x="1132" y="3019"/>
                    </a:lnTo>
                    <a:lnTo>
                      <a:pt x="1146" y="3015"/>
                    </a:lnTo>
                    <a:lnTo>
                      <a:pt x="1159" y="3009"/>
                    </a:lnTo>
                    <a:lnTo>
                      <a:pt x="1170" y="3000"/>
                    </a:lnTo>
                    <a:lnTo>
                      <a:pt x="1182" y="2990"/>
                    </a:lnTo>
                    <a:lnTo>
                      <a:pt x="1190" y="2983"/>
                    </a:lnTo>
                    <a:lnTo>
                      <a:pt x="1199" y="2975"/>
                    </a:lnTo>
                    <a:lnTo>
                      <a:pt x="1211" y="2967"/>
                    </a:lnTo>
                    <a:lnTo>
                      <a:pt x="1221" y="2961"/>
                    </a:lnTo>
                    <a:lnTo>
                      <a:pt x="1226" y="2958"/>
                    </a:lnTo>
                    <a:lnTo>
                      <a:pt x="1230" y="2957"/>
                    </a:lnTo>
                    <a:lnTo>
                      <a:pt x="1234" y="2957"/>
                    </a:lnTo>
                    <a:lnTo>
                      <a:pt x="1237" y="2958"/>
                    </a:lnTo>
                    <a:lnTo>
                      <a:pt x="1237" y="2961"/>
                    </a:lnTo>
                    <a:lnTo>
                      <a:pt x="1237" y="2966"/>
                    </a:lnTo>
                    <a:lnTo>
                      <a:pt x="1234" y="2973"/>
                    </a:lnTo>
                    <a:lnTo>
                      <a:pt x="1229" y="2982"/>
                    </a:lnTo>
                    <a:lnTo>
                      <a:pt x="1220" y="2996"/>
                    </a:lnTo>
                    <a:lnTo>
                      <a:pt x="1209" y="3013"/>
                    </a:lnTo>
                    <a:lnTo>
                      <a:pt x="1204" y="3021"/>
                    </a:lnTo>
                    <a:lnTo>
                      <a:pt x="1200" y="3030"/>
                    </a:lnTo>
                    <a:lnTo>
                      <a:pt x="1198" y="3037"/>
                    </a:lnTo>
                    <a:lnTo>
                      <a:pt x="1198" y="3045"/>
                    </a:lnTo>
                    <a:lnTo>
                      <a:pt x="1204" y="3045"/>
                    </a:lnTo>
                    <a:lnTo>
                      <a:pt x="1211" y="3045"/>
                    </a:lnTo>
                    <a:lnTo>
                      <a:pt x="1216" y="3043"/>
                    </a:lnTo>
                    <a:lnTo>
                      <a:pt x="1220" y="3040"/>
                    </a:lnTo>
                    <a:lnTo>
                      <a:pt x="1229" y="3032"/>
                    </a:lnTo>
                    <a:lnTo>
                      <a:pt x="1237" y="3025"/>
                    </a:lnTo>
                    <a:lnTo>
                      <a:pt x="1241" y="3021"/>
                    </a:lnTo>
                    <a:lnTo>
                      <a:pt x="1245" y="3018"/>
                    </a:lnTo>
                    <a:lnTo>
                      <a:pt x="1250" y="3015"/>
                    </a:lnTo>
                    <a:lnTo>
                      <a:pt x="1255" y="3015"/>
                    </a:lnTo>
                    <a:lnTo>
                      <a:pt x="1260" y="3017"/>
                    </a:lnTo>
                    <a:lnTo>
                      <a:pt x="1267" y="3018"/>
                    </a:lnTo>
                    <a:lnTo>
                      <a:pt x="1273" y="3023"/>
                    </a:lnTo>
                    <a:lnTo>
                      <a:pt x="1281" y="3030"/>
                    </a:lnTo>
                    <a:lnTo>
                      <a:pt x="1287" y="3036"/>
                    </a:lnTo>
                    <a:lnTo>
                      <a:pt x="1297" y="3040"/>
                    </a:lnTo>
                    <a:lnTo>
                      <a:pt x="1306" y="3044"/>
                    </a:lnTo>
                    <a:lnTo>
                      <a:pt x="1315" y="3045"/>
                    </a:lnTo>
                    <a:lnTo>
                      <a:pt x="1319" y="3045"/>
                    </a:lnTo>
                    <a:lnTo>
                      <a:pt x="1324" y="3045"/>
                    </a:lnTo>
                    <a:lnTo>
                      <a:pt x="1328" y="3044"/>
                    </a:lnTo>
                    <a:lnTo>
                      <a:pt x="1330" y="3043"/>
                    </a:lnTo>
                    <a:lnTo>
                      <a:pt x="1333" y="3040"/>
                    </a:lnTo>
                    <a:lnTo>
                      <a:pt x="1336" y="3036"/>
                    </a:lnTo>
                    <a:lnTo>
                      <a:pt x="1337" y="3032"/>
                    </a:lnTo>
                    <a:lnTo>
                      <a:pt x="1338" y="3026"/>
                    </a:lnTo>
                    <a:lnTo>
                      <a:pt x="1339" y="3021"/>
                    </a:lnTo>
                    <a:lnTo>
                      <a:pt x="1341" y="3013"/>
                    </a:lnTo>
                    <a:lnTo>
                      <a:pt x="1345" y="3005"/>
                    </a:lnTo>
                    <a:lnTo>
                      <a:pt x="1349" y="2997"/>
                    </a:lnTo>
                    <a:lnTo>
                      <a:pt x="1360" y="2979"/>
                    </a:lnTo>
                    <a:lnTo>
                      <a:pt x="1373" y="2962"/>
                    </a:lnTo>
                    <a:lnTo>
                      <a:pt x="1388" y="2945"/>
                    </a:lnTo>
                    <a:lnTo>
                      <a:pt x="1403" y="2931"/>
                    </a:lnTo>
                    <a:lnTo>
                      <a:pt x="1416" y="2920"/>
                    </a:lnTo>
                    <a:lnTo>
                      <a:pt x="1428" y="2913"/>
                    </a:lnTo>
                    <a:lnTo>
                      <a:pt x="1437" y="2910"/>
                    </a:lnTo>
                    <a:lnTo>
                      <a:pt x="1446" y="2908"/>
                    </a:lnTo>
                    <a:lnTo>
                      <a:pt x="1455" y="2907"/>
                    </a:lnTo>
                    <a:lnTo>
                      <a:pt x="1463" y="2905"/>
                    </a:lnTo>
                    <a:lnTo>
                      <a:pt x="1481" y="2905"/>
                    </a:lnTo>
                    <a:lnTo>
                      <a:pt x="1501" y="2908"/>
                    </a:lnTo>
                    <a:lnTo>
                      <a:pt x="1510" y="2910"/>
                    </a:lnTo>
                    <a:lnTo>
                      <a:pt x="1516" y="2916"/>
                    </a:lnTo>
                    <a:lnTo>
                      <a:pt x="1523" y="2921"/>
                    </a:lnTo>
                    <a:lnTo>
                      <a:pt x="1529" y="2927"/>
                    </a:lnTo>
                    <a:lnTo>
                      <a:pt x="1536" y="2933"/>
                    </a:lnTo>
                    <a:lnTo>
                      <a:pt x="1545" y="2938"/>
                    </a:lnTo>
                    <a:lnTo>
                      <a:pt x="1550" y="2940"/>
                    </a:lnTo>
                    <a:lnTo>
                      <a:pt x="1555" y="2943"/>
                    </a:lnTo>
                    <a:lnTo>
                      <a:pt x="1562" y="2943"/>
                    </a:lnTo>
                    <a:lnTo>
                      <a:pt x="1569" y="2944"/>
                    </a:lnTo>
                    <a:lnTo>
                      <a:pt x="1575" y="2942"/>
                    </a:lnTo>
                    <a:lnTo>
                      <a:pt x="1580" y="2939"/>
                    </a:lnTo>
                    <a:lnTo>
                      <a:pt x="1585" y="2936"/>
                    </a:lnTo>
                    <a:lnTo>
                      <a:pt x="1592" y="2935"/>
                    </a:lnTo>
                    <a:lnTo>
                      <a:pt x="1603" y="2934"/>
                    </a:lnTo>
                    <a:lnTo>
                      <a:pt x="1615" y="2931"/>
                    </a:lnTo>
                    <a:lnTo>
                      <a:pt x="1636" y="2923"/>
                    </a:lnTo>
                    <a:lnTo>
                      <a:pt x="1658" y="2916"/>
                    </a:lnTo>
                    <a:lnTo>
                      <a:pt x="1670" y="2912"/>
                    </a:lnTo>
                    <a:lnTo>
                      <a:pt x="1680" y="2908"/>
                    </a:lnTo>
                    <a:lnTo>
                      <a:pt x="1690" y="2907"/>
                    </a:lnTo>
                    <a:lnTo>
                      <a:pt x="1702" y="2905"/>
                    </a:lnTo>
                    <a:lnTo>
                      <a:pt x="1705" y="2905"/>
                    </a:lnTo>
                    <a:lnTo>
                      <a:pt x="1707" y="2907"/>
                    </a:lnTo>
                    <a:lnTo>
                      <a:pt x="1710" y="2908"/>
                    </a:lnTo>
                    <a:lnTo>
                      <a:pt x="1711" y="2909"/>
                    </a:lnTo>
                    <a:lnTo>
                      <a:pt x="1712" y="2914"/>
                    </a:lnTo>
                    <a:lnTo>
                      <a:pt x="1714" y="2920"/>
                    </a:lnTo>
                    <a:lnTo>
                      <a:pt x="1714" y="2933"/>
                    </a:lnTo>
                    <a:lnTo>
                      <a:pt x="1714" y="2944"/>
                    </a:lnTo>
                    <a:lnTo>
                      <a:pt x="1716" y="2953"/>
                    </a:lnTo>
                    <a:lnTo>
                      <a:pt x="1720" y="2962"/>
                    </a:lnTo>
                    <a:lnTo>
                      <a:pt x="1725" y="2971"/>
                    </a:lnTo>
                    <a:lnTo>
                      <a:pt x="1731" y="2979"/>
                    </a:lnTo>
                    <a:lnTo>
                      <a:pt x="1734" y="2988"/>
                    </a:lnTo>
                    <a:lnTo>
                      <a:pt x="1737" y="2997"/>
                    </a:lnTo>
                    <a:lnTo>
                      <a:pt x="1737" y="3001"/>
                    </a:lnTo>
                    <a:lnTo>
                      <a:pt x="1737" y="3006"/>
                    </a:lnTo>
                    <a:lnTo>
                      <a:pt x="1734" y="3010"/>
                    </a:lnTo>
                    <a:lnTo>
                      <a:pt x="1732" y="3015"/>
                    </a:lnTo>
                    <a:lnTo>
                      <a:pt x="1725" y="3022"/>
                    </a:lnTo>
                    <a:lnTo>
                      <a:pt x="1716" y="3028"/>
                    </a:lnTo>
                    <a:lnTo>
                      <a:pt x="1706" y="3035"/>
                    </a:lnTo>
                    <a:lnTo>
                      <a:pt x="1696" y="3040"/>
                    </a:lnTo>
                    <a:lnTo>
                      <a:pt x="1672" y="3049"/>
                    </a:lnTo>
                    <a:lnTo>
                      <a:pt x="1653" y="3058"/>
                    </a:lnTo>
                    <a:lnTo>
                      <a:pt x="1624" y="3074"/>
                    </a:lnTo>
                    <a:close/>
                    <a:moveTo>
                      <a:pt x="794" y="3067"/>
                    </a:moveTo>
                    <a:lnTo>
                      <a:pt x="794" y="3063"/>
                    </a:lnTo>
                    <a:lnTo>
                      <a:pt x="794" y="3058"/>
                    </a:lnTo>
                    <a:lnTo>
                      <a:pt x="795" y="3054"/>
                    </a:lnTo>
                    <a:lnTo>
                      <a:pt x="798" y="3050"/>
                    </a:lnTo>
                    <a:lnTo>
                      <a:pt x="800" y="3048"/>
                    </a:lnTo>
                    <a:lnTo>
                      <a:pt x="803" y="3045"/>
                    </a:lnTo>
                    <a:lnTo>
                      <a:pt x="807" y="3043"/>
                    </a:lnTo>
                    <a:lnTo>
                      <a:pt x="811" y="3040"/>
                    </a:lnTo>
                    <a:lnTo>
                      <a:pt x="814" y="3039"/>
                    </a:lnTo>
                    <a:lnTo>
                      <a:pt x="818" y="3039"/>
                    </a:lnTo>
                    <a:lnTo>
                      <a:pt x="822" y="3040"/>
                    </a:lnTo>
                    <a:lnTo>
                      <a:pt x="825" y="3041"/>
                    </a:lnTo>
                    <a:lnTo>
                      <a:pt x="830" y="3044"/>
                    </a:lnTo>
                    <a:lnTo>
                      <a:pt x="837" y="3045"/>
                    </a:lnTo>
                    <a:lnTo>
                      <a:pt x="855" y="3044"/>
                    </a:lnTo>
                    <a:lnTo>
                      <a:pt x="870" y="3044"/>
                    </a:lnTo>
                    <a:lnTo>
                      <a:pt x="878" y="3045"/>
                    </a:lnTo>
                    <a:lnTo>
                      <a:pt x="885" y="3048"/>
                    </a:lnTo>
                    <a:lnTo>
                      <a:pt x="892" y="3052"/>
                    </a:lnTo>
                    <a:lnTo>
                      <a:pt x="900" y="3057"/>
                    </a:lnTo>
                    <a:lnTo>
                      <a:pt x="908" y="3065"/>
                    </a:lnTo>
                    <a:lnTo>
                      <a:pt x="917" y="3075"/>
                    </a:lnTo>
                    <a:lnTo>
                      <a:pt x="920" y="3080"/>
                    </a:lnTo>
                    <a:lnTo>
                      <a:pt x="922" y="3085"/>
                    </a:lnTo>
                    <a:lnTo>
                      <a:pt x="924" y="3091"/>
                    </a:lnTo>
                    <a:lnTo>
                      <a:pt x="924" y="3096"/>
                    </a:lnTo>
                    <a:lnTo>
                      <a:pt x="921" y="3100"/>
                    </a:lnTo>
                    <a:lnTo>
                      <a:pt x="918" y="3101"/>
                    </a:lnTo>
                    <a:lnTo>
                      <a:pt x="916" y="3101"/>
                    </a:lnTo>
                    <a:lnTo>
                      <a:pt x="912" y="3098"/>
                    </a:lnTo>
                    <a:lnTo>
                      <a:pt x="905" y="3093"/>
                    </a:lnTo>
                    <a:lnTo>
                      <a:pt x="901" y="3088"/>
                    </a:lnTo>
                    <a:lnTo>
                      <a:pt x="895" y="3078"/>
                    </a:lnTo>
                    <a:lnTo>
                      <a:pt x="890" y="3069"/>
                    </a:lnTo>
                    <a:lnTo>
                      <a:pt x="886" y="3066"/>
                    </a:lnTo>
                    <a:lnTo>
                      <a:pt x="881" y="3065"/>
                    </a:lnTo>
                    <a:lnTo>
                      <a:pt x="875" y="3065"/>
                    </a:lnTo>
                    <a:lnTo>
                      <a:pt x="868" y="3066"/>
                    </a:lnTo>
                    <a:lnTo>
                      <a:pt x="856" y="3070"/>
                    </a:lnTo>
                    <a:lnTo>
                      <a:pt x="842" y="3074"/>
                    </a:lnTo>
                    <a:lnTo>
                      <a:pt x="835" y="3075"/>
                    </a:lnTo>
                    <a:lnTo>
                      <a:pt x="829" y="3076"/>
                    </a:lnTo>
                    <a:lnTo>
                      <a:pt x="822" y="3076"/>
                    </a:lnTo>
                    <a:lnTo>
                      <a:pt x="817" y="3076"/>
                    </a:lnTo>
                    <a:lnTo>
                      <a:pt x="794" y="3067"/>
                    </a:lnTo>
                    <a:close/>
                    <a:moveTo>
                      <a:pt x="2887" y="3185"/>
                    </a:moveTo>
                    <a:lnTo>
                      <a:pt x="2882" y="3187"/>
                    </a:lnTo>
                    <a:lnTo>
                      <a:pt x="2877" y="3188"/>
                    </a:lnTo>
                    <a:lnTo>
                      <a:pt x="2873" y="3190"/>
                    </a:lnTo>
                    <a:lnTo>
                      <a:pt x="2870" y="3194"/>
                    </a:lnTo>
                    <a:lnTo>
                      <a:pt x="2869" y="3197"/>
                    </a:lnTo>
                    <a:lnTo>
                      <a:pt x="2868" y="3199"/>
                    </a:lnTo>
                    <a:lnTo>
                      <a:pt x="2869" y="3201"/>
                    </a:lnTo>
                    <a:lnTo>
                      <a:pt x="2872" y="3201"/>
                    </a:lnTo>
                    <a:lnTo>
                      <a:pt x="2877" y="3201"/>
                    </a:lnTo>
                    <a:lnTo>
                      <a:pt x="2886" y="3199"/>
                    </a:lnTo>
                    <a:lnTo>
                      <a:pt x="2886" y="3199"/>
                    </a:lnTo>
                    <a:lnTo>
                      <a:pt x="2887" y="4428"/>
                    </a:lnTo>
                    <a:lnTo>
                      <a:pt x="2887" y="4428"/>
                    </a:lnTo>
                    <a:lnTo>
                      <a:pt x="2865" y="4427"/>
                    </a:lnTo>
                    <a:lnTo>
                      <a:pt x="2846" y="4425"/>
                    </a:lnTo>
                    <a:lnTo>
                      <a:pt x="2838" y="4425"/>
                    </a:lnTo>
                    <a:lnTo>
                      <a:pt x="2830" y="4427"/>
                    </a:lnTo>
                    <a:lnTo>
                      <a:pt x="2825" y="4429"/>
                    </a:lnTo>
                    <a:lnTo>
                      <a:pt x="2824" y="4433"/>
                    </a:lnTo>
                    <a:lnTo>
                      <a:pt x="2820" y="4445"/>
                    </a:lnTo>
                    <a:lnTo>
                      <a:pt x="2814" y="4454"/>
                    </a:lnTo>
                    <a:lnTo>
                      <a:pt x="2809" y="4460"/>
                    </a:lnTo>
                    <a:lnTo>
                      <a:pt x="2804" y="4466"/>
                    </a:lnTo>
                    <a:lnTo>
                      <a:pt x="2798" y="4468"/>
                    </a:lnTo>
                    <a:lnTo>
                      <a:pt x="2791" y="4470"/>
                    </a:lnTo>
                    <a:lnTo>
                      <a:pt x="2783" y="4471"/>
                    </a:lnTo>
                    <a:lnTo>
                      <a:pt x="2777" y="4471"/>
                    </a:lnTo>
                    <a:lnTo>
                      <a:pt x="2761" y="4471"/>
                    </a:lnTo>
                    <a:lnTo>
                      <a:pt x="2746" y="4470"/>
                    </a:lnTo>
                    <a:lnTo>
                      <a:pt x="2738" y="4471"/>
                    </a:lnTo>
                    <a:lnTo>
                      <a:pt x="2730" y="4473"/>
                    </a:lnTo>
                    <a:lnTo>
                      <a:pt x="2723" y="4476"/>
                    </a:lnTo>
                    <a:lnTo>
                      <a:pt x="2716" y="4481"/>
                    </a:lnTo>
                    <a:lnTo>
                      <a:pt x="2536" y="4441"/>
                    </a:lnTo>
                    <a:lnTo>
                      <a:pt x="2527" y="4438"/>
                    </a:lnTo>
                    <a:lnTo>
                      <a:pt x="2519" y="4435"/>
                    </a:lnTo>
                    <a:lnTo>
                      <a:pt x="2512" y="4431"/>
                    </a:lnTo>
                    <a:lnTo>
                      <a:pt x="2505" y="4425"/>
                    </a:lnTo>
                    <a:lnTo>
                      <a:pt x="2492" y="4415"/>
                    </a:lnTo>
                    <a:lnTo>
                      <a:pt x="2480" y="4405"/>
                    </a:lnTo>
                    <a:lnTo>
                      <a:pt x="2475" y="4400"/>
                    </a:lnTo>
                    <a:lnTo>
                      <a:pt x="2469" y="4396"/>
                    </a:lnTo>
                    <a:lnTo>
                      <a:pt x="2464" y="4392"/>
                    </a:lnTo>
                    <a:lnTo>
                      <a:pt x="2457" y="4389"/>
                    </a:lnTo>
                    <a:lnTo>
                      <a:pt x="2451" y="4387"/>
                    </a:lnTo>
                    <a:lnTo>
                      <a:pt x="2443" y="4387"/>
                    </a:lnTo>
                    <a:lnTo>
                      <a:pt x="2435" y="4388"/>
                    </a:lnTo>
                    <a:lnTo>
                      <a:pt x="2426" y="4391"/>
                    </a:lnTo>
                    <a:lnTo>
                      <a:pt x="2410" y="4396"/>
                    </a:lnTo>
                    <a:lnTo>
                      <a:pt x="2393" y="4401"/>
                    </a:lnTo>
                    <a:lnTo>
                      <a:pt x="2376" y="4405"/>
                    </a:lnTo>
                    <a:lnTo>
                      <a:pt x="2360" y="4409"/>
                    </a:lnTo>
                    <a:lnTo>
                      <a:pt x="2341" y="4413"/>
                    </a:lnTo>
                    <a:lnTo>
                      <a:pt x="2324" y="4415"/>
                    </a:lnTo>
                    <a:lnTo>
                      <a:pt x="2308" y="4416"/>
                    </a:lnTo>
                    <a:lnTo>
                      <a:pt x="2291" y="4418"/>
                    </a:lnTo>
                    <a:lnTo>
                      <a:pt x="2271" y="4416"/>
                    </a:lnTo>
                    <a:lnTo>
                      <a:pt x="2252" y="4415"/>
                    </a:lnTo>
                    <a:lnTo>
                      <a:pt x="2234" y="4413"/>
                    </a:lnTo>
                    <a:lnTo>
                      <a:pt x="2215" y="4409"/>
                    </a:lnTo>
                    <a:lnTo>
                      <a:pt x="2197" y="4405"/>
                    </a:lnTo>
                    <a:lnTo>
                      <a:pt x="2180" y="4402"/>
                    </a:lnTo>
                    <a:lnTo>
                      <a:pt x="2162" y="4400"/>
                    </a:lnTo>
                    <a:lnTo>
                      <a:pt x="2144" y="4398"/>
                    </a:lnTo>
                    <a:lnTo>
                      <a:pt x="2130" y="4393"/>
                    </a:lnTo>
                    <a:lnTo>
                      <a:pt x="2118" y="4385"/>
                    </a:lnTo>
                    <a:lnTo>
                      <a:pt x="2111" y="4381"/>
                    </a:lnTo>
                    <a:lnTo>
                      <a:pt x="2105" y="4378"/>
                    </a:lnTo>
                    <a:lnTo>
                      <a:pt x="2098" y="4375"/>
                    </a:lnTo>
                    <a:lnTo>
                      <a:pt x="2092" y="4374"/>
                    </a:lnTo>
                    <a:lnTo>
                      <a:pt x="2087" y="4374"/>
                    </a:lnTo>
                    <a:lnTo>
                      <a:pt x="2081" y="4376"/>
                    </a:lnTo>
                    <a:lnTo>
                      <a:pt x="2076" y="4380"/>
                    </a:lnTo>
                    <a:lnTo>
                      <a:pt x="2071" y="4384"/>
                    </a:lnTo>
                    <a:lnTo>
                      <a:pt x="2066" y="4389"/>
                    </a:lnTo>
                    <a:lnTo>
                      <a:pt x="2059" y="4394"/>
                    </a:lnTo>
                    <a:lnTo>
                      <a:pt x="2054" y="4398"/>
                    </a:lnTo>
                    <a:lnTo>
                      <a:pt x="2046" y="4401"/>
                    </a:lnTo>
                    <a:lnTo>
                      <a:pt x="2035" y="4402"/>
                    </a:lnTo>
                    <a:lnTo>
                      <a:pt x="2026" y="4402"/>
                    </a:lnTo>
                    <a:lnTo>
                      <a:pt x="2018" y="4402"/>
                    </a:lnTo>
                    <a:lnTo>
                      <a:pt x="2011" y="4401"/>
                    </a:lnTo>
                    <a:lnTo>
                      <a:pt x="2006" y="4400"/>
                    </a:lnTo>
                    <a:lnTo>
                      <a:pt x="2002" y="4397"/>
                    </a:lnTo>
                    <a:lnTo>
                      <a:pt x="2000" y="4394"/>
                    </a:lnTo>
                    <a:lnTo>
                      <a:pt x="1997" y="4391"/>
                    </a:lnTo>
                    <a:lnTo>
                      <a:pt x="1994" y="4383"/>
                    </a:lnTo>
                    <a:lnTo>
                      <a:pt x="1989" y="4375"/>
                    </a:lnTo>
                    <a:lnTo>
                      <a:pt x="1987" y="4371"/>
                    </a:lnTo>
                    <a:lnTo>
                      <a:pt x="1983" y="4367"/>
                    </a:lnTo>
                    <a:lnTo>
                      <a:pt x="1978" y="4362"/>
                    </a:lnTo>
                    <a:lnTo>
                      <a:pt x="1971" y="4359"/>
                    </a:lnTo>
                    <a:lnTo>
                      <a:pt x="1962" y="4353"/>
                    </a:lnTo>
                    <a:lnTo>
                      <a:pt x="1957" y="4349"/>
                    </a:lnTo>
                    <a:lnTo>
                      <a:pt x="1953" y="4345"/>
                    </a:lnTo>
                    <a:lnTo>
                      <a:pt x="1950" y="4343"/>
                    </a:lnTo>
                    <a:lnTo>
                      <a:pt x="1946" y="4340"/>
                    </a:lnTo>
                    <a:lnTo>
                      <a:pt x="1941" y="4339"/>
                    </a:lnTo>
                    <a:lnTo>
                      <a:pt x="1933" y="4339"/>
                    </a:lnTo>
                    <a:lnTo>
                      <a:pt x="1920" y="4339"/>
                    </a:lnTo>
                    <a:lnTo>
                      <a:pt x="1918" y="4339"/>
                    </a:lnTo>
                    <a:lnTo>
                      <a:pt x="1915" y="4337"/>
                    </a:lnTo>
                    <a:lnTo>
                      <a:pt x="1914" y="4336"/>
                    </a:lnTo>
                    <a:lnTo>
                      <a:pt x="1914" y="4335"/>
                    </a:lnTo>
                    <a:lnTo>
                      <a:pt x="1913" y="4330"/>
                    </a:lnTo>
                    <a:lnTo>
                      <a:pt x="1913" y="4323"/>
                    </a:lnTo>
                    <a:lnTo>
                      <a:pt x="1914" y="4311"/>
                    </a:lnTo>
                    <a:lnTo>
                      <a:pt x="1916" y="4302"/>
                    </a:lnTo>
                    <a:lnTo>
                      <a:pt x="1919" y="4289"/>
                    </a:lnTo>
                    <a:lnTo>
                      <a:pt x="1920" y="4280"/>
                    </a:lnTo>
                    <a:lnTo>
                      <a:pt x="1919" y="4273"/>
                    </a:lnTo>
                    <a:lnTo>
                      <a:pt x="1918" y="4269"/>
                    </a:lnTo>
                    <a:lnTo>
                      <a:pt x="1914" y="4265"/>
                    </a:lnTo>
                    <a:lnTo>
                      <a:pt x="1910" y="4263"/>
                    </a:lnTo>
                    <a:lnTo>
                      <a:pt x="1903" y="4263"/>
                    </a:lnTo>
                    <a:lnTo>
                      <a:pt x="1898" y="4265"/>
                    </a:lnTo>
                    <a:lnTo>
                      <a:pt x="1868" y="4276"/>
                    </a:lnTo>
                    <a:lnTo>
                      <a:pt x="1842" y="4289"/>
                    </a:lnTo>
                    <a:lnTo>
                      <a:pt x="1837" y="4292"/>
                    </a:lnTo>
                    <a:lnTo>
                      <a:pt x="1833" y="4292"/>
                    </a:lnTo>
                    <a:lnTo>
                      <a:pt x="1829" y="4292"/>
                    </a:lnTo>
                    <a:lnTo>
                      <a:pt x="1827" y="4291"/>
                    </a:lnTo>
                    <a:lnTo>
                      <a:pt x="1825" y="4289"/>
                    </a:lnTo>
                    <a:lnTo>
                      <a:pt x="1825" y="4287"/>
                    </a:lnTo>
                    <a:lnTo>
                      <a:pt x="1824" y="4283"/>
                    </a:lnTo>
                    <a:lnTo>
                      <a:pt x="1824" y="4280"/>
                    </a:lnTo>
                    <a:lnTo>
                      <a:pt x="1828" y="4263"/>
                    </a:lnTo>
                    <a:lnTo>
                      <a:pt x="1832" y="4251"/>
                    </a:lnTo>
                    <a:lnTo>
                      <a:pt x="1833" y="4244"/>
                    </a:lnTo>
                    <a:lnTo>
                      <a:pt x="1832" y="4239"/>
                    </a:lnTo>
                    <a:lnTo>
                      <a:pt x="1831" y="4235"/>
                    </a:lnTo>
                    <a:lnTo>
                      <a:pt x="1829" y="4231"/>
                    </a:lnTo>
                    <a:lnTo>
                      <a:pt x="1823" y="4226"/>
                    </a:lnTo>
                    <a:lnTo>
                      <a:pt x="1815" y="4223"/>
                    </a:lnTo>
                    <a:lnTo>
                      <a:pt x="1797" y="4219"/>
                    </a:lnTo>
                    <a:lnTo>
                      <a:pt x="1781" y="4217"/>
                    </a:lnTo>
                    <a:lnTo>
                      <a:pt x="1781" y="4217"/>
                    </a:lnTo>
                    <a:lnTo>
                      <a:pt x="1780" y="4216"/>
                    </a:lnTo>
                    <a:lnTo>
                      <a:pt x="1775" y="4216"/>
                    </a:lnTo>
                    <a:lnTo>
                      <a:pt x="1770" y="4217"/>
                    </a:lnTo>
                    <a:lnTo>
                      <a:pt x="1766" y="4221"/>
                    </a:lnTo>
                    <a:lnTo>
                      <a:pt x="1762" y="4225"/>
                    </a:lnTo>
                    <a:lnTo>
                      <a:pt x="1755" y="4238"/>
                    </a:lnTo>
                    <a:lnTo>
                      <a:pt x="1750" y="4252"/>
                    </a:lnTo>
                    <a:lnTo>
                      <a:pt x="1747" y="4260"/>
                    </a:lnTo>
                    <a:lnTo>
                      <a:pt x="1744" y="4266"/>
                    </a:lnTo>
                    <a:lnTo>
                      <a:pt x="1740" y="4273"/>
                    </a:lnTo>
                    <a:lnTo>
                      <a:pt x="1736" y="4278"/>
                    </a:lnTo>
                    <a:lnTo>
                      <a:pt x="1731" y="4283"/>
                    </a:lnTo>
                    <a:lnTo>
                      <a:pt x="1723" y="4286"/>
                    </a:lnTo>
                    <a:lnTo>
                      <a:pt x="1715" y="4287"/>
                    </a:lnTo>
                    <a:lnTo>
                      <a:pt x="1706" y="4286"/>
                    </a:lnTo>
                    <a:lnTo>
                      <a:pt x="1693" y="4283"/>
                    </a:lnTo>
                    <a:lnTo>
                      <a:pt x="1681" y="4278"/>
                    </a:lnTo>
                    <a:lnTo>
                      <a:pt x="1668" y="4273"/>
                    </a:lnTo>
                    <a:lnTo>
                      <a:pt x="1654" y="4266"/>
                    </a:lnTo>
                    <a:lnTo>
                      <a:pt x="1641" y="4261"/>
                    </a:lnTo>
                    <a:lnTo>
                      <a:pt x="1628" y="4257"/>
                    </a:lnTo>
                    <a:lnTo>
                      <a:pt x="1621" y="4256"/>
                    </a:lnTo>
                    <a:lnTo>
                      <a:pt x="1615" y="4256"/>
                    </a:lnTo>
                    <a:lnTo>
                      <a:pt x="1608" y="4256"/>
                    </a:lnTo>
                    <a:lnTo>
                      <a:pt x="1602" y="4256"/>
                    </a:lnTo>
                    <a:lnTo>
                      <a:pt x="1582" y="4260"/>
                    </a:lnTo>
                    <a:lnTo>
                      <a:pt x="1564" y="4265"/>
                    </a:lnTo>
                    <a:lnTo>
                      <a:pt x="1556" y="4267"/>
                    </a:lnTo>
                    <a:lnTo>
                      <a:pt x="1550" y="4269"/>
                    </a:lnTo>
                    <a:lnTo>
                      <a:pt x="1547" y="4269"/>
                    </a:lnTo>
                    <a:lnTo>
                      <a:pt x="1545" y="4267"/>
                    </a:lnTo>
                    <a:lnTo>
                      <a:pt x="1541" y="4266"/>
                    </a:lnTo>
                    <a:lnTo>
                      <a:pt x="1538" y="4263"/>
                    </a:lnTo>
                    <a:lnTo>
                      <a:pt x="1534" y="4257"/>
                    </a:lnTo>
                    <a:lnTo>
                      <a:pt x="1532" y="4251"/>
                    </a:lnTo>
                    <a:lnTo>
                      <a:pt x="1529" y="4244"/>
                    </a:lnTo>
                    <a:lnTo>
                      <a:pt x="1527" y="4236"/>
                    </a:lnTo>
                    <a:lnTo>
                      <a:pt x="1525" y="4230"/>
                    </a:lnTo>
                    <a:lnTo>
                      <a:pt x="1523" y="4223"/>
                    </a:lnTo>
                    <a:lnTo>
                      <a:pt x="1520" y="4217"/>
                    </a:lnTo>
                    <a:lnTo>
                      <a:pt x="1516" y="4212"/>
                    </a:lnTo>
                    <a:lnTo>
                      <a:pt x="1512" y="4196"/>
                    </a:lnTo>
                    <a:lnTo>
                      <a:pt x="1511" y="4181"/>
                    </a:lnTo>
                    <a:lnTo>
                      <a:pt x="1511" y="4166"/>
                    </a:lnTo>
                    <a:lnTo>
                      <a:pt x="1512" y="4155"/>
                    </a:lnTo>
                    <a:lnTo>
                      <a:pt x="1515" y="4151"/>
                    </a:lnTo>
                    <a:lnTo>
                      <a:pt x="1517" y="4147"/>
                    </a:lnTo>
                    <a:lnTo>
                      <a:pt x="1520" y="4146"/>
                    </a:lnTo>
                    <a:lnTo>
                      <a:pt x="1524" y="4147"/>
                    </a:lnTo>
                    <a:lnTo>
                      <a:pt x="1528" y="4149"/>
                    </a:lnTo>
                    <a:lnTo>
                      <a:pt x="1534" y="4153"/>
                    </a:lnTo>
                    <a:lnTo>
                      <a:pt x="1541" y="4161"/>
                    </a:lnTo>
                    <a:lnTo>
                      <a:pt x="1547" y="4170"/>
                    </a:lnTo>
                    <a:lnTo>
                      <a:pt x="1555" y="4179"/>
                    </a:lnTo>
                    <a:lnTo>
                      <a:pt x="1562" y="4188"/>
                    </a:lnTo>
                    <a:lnTo>
                      <a:pt x="1568" y="4195"/>
                    </a:lnTo>
                    <a:lnTo>
                      <a:pt x="1575" y="4200"/>
                    </a:lnTo>
                    <a:lnTo>
                      <a:pt x="1582" y="4204"/>
                    </a:lnTo>
                    <a:lnTo>
                      <a:pt x="1592" y="4205"/>
                    </a:lnTo>
                    <a:lnTo>
                      <a:pt x="1601" y="4205"/>
                    </a:lnTo>
                    <a:lnTo>
                      <a:pt x="1611" y="4204"/>
                    </a:lnTo>
                    <a:lnTo>
                      <a:pt x="1624" y="4199"/>
                    </a:lnTo>
                    <a:lnTo>
                      <a:pt x="1633" y="4194"/>
                    </a:lnTo>
                    <a:lnTo>
                      <a:pt x="1636" y="4191"/>
                    </a:lnTo>
                    <a:lnTo>
                      <a:pt x="1637" y="4188"/>
                    </a:lnTo>
                    <a:lnTo>
                      <a:pt x="1638" y="4184"/>
                    </a:lnTo>
                    <a:lnTo>
                      <a:pt x="1638" y="4182"/>
                    </a:lnTo>
                    <a:lnTo>
                      <a:pt x="1636" y="4175"/>
                    </a:lnTo>
                    <a:lnTo>
                      <a:pt x="1632" y="4169"/>
                    </a:lnTo>
                    <a:lnTo>
                      <a:pt x="1625" y="4162"/>
                    </a:lnTo>
                    <a:lnTo>
                      <a:pt x="1619" y="4156"/>
                    </a:lnTo>
                    <a:lnTo>
                      <a:pt x="1602" y="4144"/>
                    </a:lnTo>
                    <a:lnTo>
                      <a:pt x="1589" y="4134"/>
                    </a:lnTo>
                    <a:lnTo>
                      <a:pt x="1585" y="4129"/>
                    </a:lnTo>
                    <a:lnTo>
                      <a:pt x="1582" y="4125"/>
                    </a:lnTo>
                    <a:lnTo>
                      <a:pt x="1582" y="4124"/>
                    </a:lnTo>
                    <a:lnTo>
                      <a:pt x="1584" y="4122"/>
                    </a:lnTo>
                    <a:lnTo>
                      <a:pt x="1585" y="4121"/>
                    </a:lnTo>
                    <a:lnTo>
                      <a:pt x="1589" y="4120"/>
                    </a:lnTo>
                    <a:lnTo>
                      <a:pt x="1602" y="4118"/>
                    </a:lnTo>
                    <a:lnTo>
                      <a:pt x="1611" y="4117"/>
                    </a:lnTo>
                    <a:lnTo>
                      <a:pt x="1619" y="4118"/>
                    </a:lnTo>
                    <a:lnTo>
                      <a:pt x="1624" y="4122"/>
                    </a:lnTo>
                    <a:lnTo>
                      <a:pt x="1633" y="4134"/>
                    </a:lnTo>
                    <a:lnTo>
                      <a:pt x="1646" y="4149"/>
                    </a:lnTo>
                    <a:lnTo>
                      <a:pt x="1650" y="4152"/>
                    </a:lnTo>
                    <a:lnTo>
                      <a:pt x="1653" y="4155"/>
                    </a:lnTo>
                    <a:lnTo>
                      <a:pt x="1657" y="4155"/>
                    </a:lnTo>
                    <a:lnTo>
                      <a:pt x="1659" y="4153"/>
                    </a:lnTo>
                    <a:lnTo>
                      <a:pt x="1666" y="4151"/>
                    </a:lnTo>
                    <a:lnTo>
                      <a:pt x="1671" y="4144"/>
                    </a:lnTo>
                    <a:lnTo>
                      <a:pt x="1683" y="4130"/>
                    </a:lnTo>
                    <a:lnTo>
                      <a:pt x="1694" y="4118"/>
                    </a:lnTo>
                    <a:lnTo>
                      <a:pt x="1709" y="4125"/>
                    </a:lnTo>
                    <a:lnTo>
                      <a:pt x="1719" y="4129"/>
                    </a:lnTo>
                    <a:lnTo>
                      <a:pt x="1727" y="4131"/>
                    </a:lnTo>
                    <a:lnTo>
                      <a:pt x="1733" y="4131"/>
                    </a:lnTo>
                    <a:lnTo>
                      <a:pt x="1740" y="4129"/>
                    </a:lnTo>
                    <a:lnTo>
                      <a:pt x="1747" y="4125"/>
                    </a:lnTo>
                    <a:lnTo>
                      <a:pt x="1758" y="4118"/>
                    </a:lnTo>
                    <a:lnTo>
                      <a:pt x="1771" y="4109"/>
                    </a:lnTo>
                    <a:lnTo>
                      <a:pt x="1779" y="4105"/>
                    </a:lnTo>
                    <a:lnTo>
                      <a:pt x="1785" y="4103"/>
                    </a:lnTo>
                    <a:lnTo>
                      <a:pt x="1792" y="4101"/>
                    </a:lnTo>
                    <a:lnTo>
                      <a:pt x="1797" y="4101"/>
                    </a:lnTo>
                    <a:lnTo>
                      <a:pt x="1802" y="4103"/>
                    </a:lnTo>
                    <a:lnTo>
                      <a:pt x="1807" y="4105"/>
                    </a:lnTo>
                    <a:lnTo>
                      <a:pt x="1812" y="4109"/>
                    </a:lnTo>
                    <a:lnTo>
                      <a:pt x="1816" y="4112"/>
                    </a:lnTo>
                    <a:lnTo>
                      <a:pt x="1827" y="4121"/>
                    </a:lnTo>
                    <a:lnTo>
                      <a:pt x="1837" y="4129"/>
                    </a:lnTo>
                    <a:lnTo>
                      <a:pt x="1844" y="4133"/>
                    </a:lnTo>
                    <a:lnTo>
                      <a:pt x="1850" y="4135"/>
                    </a:lnTo>
                    <a:lnTo>
                      <a:pt x="1858" y="4136"/>
                    </a:lnTo>
                    <a:lnTo>
                      <a:pt x="1866" y="4138"/>
                    </a:lnTo>
                    <a:lnTo>
                      <a:pt x="1881" y="4142"/>
                    </a:lnTo>
                    <a:lnTo>
                      <a:pt x="1898" y="4147"/>
                    </a:lnTo>
                    <a:lnTo>
                      <a:pt x="1907" y="4148"/>
                    </a:lnTo>
                    <a:lnTo>
                      <a:pt x="1915" y="4148"/>
                    </a:lnTo>
                    <a:lnTo>
                      <a:pt x="1919" y="4147"/>
                    </a:lnTo>
                    <a:lnTo>
                      <a:pt x="1923" y="4146"/>
                    </a:lnTo>
                    <a:lnTo>
                      <a:pt x="1927" y="4143"/>
                    </a:lnTo>
                    <a:lnTo>
                      <a:pt x="1929" y="4139"/>
                    </a:lnTo>
                    <a:lnTo>
                      <a:pt x="1935" y="4131"/>
                    </a:lnTo>
                    <a:lnTo>
                      <a:pt x="1939" y="4124"/>
                    </a:lnTo>
                    <a:lnTo>
                      <a:pt x="1941" y="4114"/>
                    </a:lnTo>
                    <a:lnTo>
                      <a:pt x="1944" y="4107"/>
                    </a:lnTo>
                    <a:lnTo>
                      <a:pt x="1946" y="4099"/>
                    </a:lnTo>
                    <a:lnTo>
                      <a:pt x="1950" y="4090"/>
                    </a:lnTo>
                    <a:lnTo>
                      <a:pt x="1955" y="4083"/>
                    </a:lnTo>
                    <a:lnTo>
                      <a:pt x="1963" y="4076"/>
                    </a:lnTo>
                    <a:lnTo>
                      <a:pt x="1968" y="4073"/>
                    </a:lnTo>
                    <a:lnTo>
                      <a:pt x="1975" y="4072"/>
                    </a:lnTo>
                    <a:lnTo>
                      <a:pt x="1984" y="4069"/>
                    </a:lnTo>
                    <a:lnTo>
                      <a:pt x="1993" y="4069"/>
                    </a:lnTo>
                    <a:lnTo>
                      <a:pt x="2013" y="4068"/>
                    </a:lnTo>
                    <a:lnTo>
                      <a:pt x="2032" y="4070"/>
                    </a:lnTo>
                    <a:lnTo>
                      <a:pt x="2042" y="4072"/>
                    </a:lnTo>
                    <a:lnTo>
                      <a:pt x="2050" y="4074"/>
                    </a:lnTo>
                    <a:lnTo>
                      <a:pt x="2057" y="4077"/>
                    </a:lnTo>
                    <a:lnTo>
                      <a:pt x="2062" y="4081"/>
                    </a:lnTo>
                    <a:lnTo>
                      <a:pt x="2066" y="4085"/>
                    </a:lnTo>
                    <a:lnTo>
                      <a:pt x="2066" y="4090"/>
                    </a:lnTo>
                    <a:lnTo>
                      <a:pt x="2065" y="4095"/>
                    </a:lnTo>
                    <a:lnTo>
                      <a:pt x="2059" y="4100"/>
                    </a:lnTo>
                    <a:lnTo>
                      <a:pt x="2054" y="4108"/>
                    </a:lnTo>
                    <a:lnTo>
                      <a:pt x="2046" y="4121"/>
                    </a:lnTo>
                    <a:lnTo>
                      <a:pt x="2037" y="4136"/>
                    </a:lnTo>
                    <a:lnTo>
                      <a:pt x="2028" y="4155"/>
                    </a:lnTo>
                    <a:lnTo>
                      <a:pt x="2020" y="4173"/>
                    </a:lnTo>
                    <a:lnTo>
                      <a:pt x="2014" y="4188"/>
                    </a:lnTo>
                    <a:lnTo>
                      <a:pt x="2011" y="4195"/>
                    </a:lnTo>
                    <a:lnTo>
                      <a:pt x="2010" y="4201"/>
                    </a:lnTo>
                    <a:lnTo>
                      <a:pt x="2010" y="4205"/>
                    </a:lnTo>
                    <a:lnTo>
                      <a:pt x="2011" y="4209"/>
                    </a:lnTo>
                    <a:lnTo>
                      <a:pt x="2015" y="4208"/>
                    </a:lnTo>
                    <a:lnTo>
                      <a:pt x="2019" y="4205"/>
                    </a:lnTo>
                    <a:lnTo>
                      <a:pt x="2024" y="4203"/>
                    </a:lnTo>
                    <a:lnTo>
                      <a:pt x="2029" y="4199"/>
                    </a:lnTo>
                    <a:lnTo>
                      <a:pt x="2039" y="4188"/>
                    </a:lnTo>
                    <a:lnTo>
                      <a:pt x="2049" y="4175"/>
                    </a:lnTo>
                    <a:lnTo>
                      <a:pt x="2070" y="4149"/>
                    </a:lnTo>
                    <a:lnTo>
                      <a:pt x="2085" y="4131"/>
                    </a:lnTo>
                    <a:lnTo>
                      <a:pt x="2091" y="4127"/>
                    </a:lnTo>
                    <a:lnTo>
                      <a:pt x="2094" y="4126"/>
                    </a:lnTo>
                    <a:lnTo>
                      <a:pt x="2097" y="4125"/>
                    </a:lnTo>
                    <a:lnTo>
                      <a:pt x="2100" y="4125"/>
                    </a:lnTo>
                    <a:lnTo>
                      <a:pt x="2104" y="4126"/>
                    </a:lnTo>
                    <a:lnTo>
                      <a:pt x="2106" y="4131"/>
                    </a:lnTo>
                    <a:lnTo>
                      <a:pt x="2109" y="4136"/>
                    </a:lnTo>
                    <a:lnTo>
                      <a:pt x="2111" y="4143"/>
                    </a:lnTo>
                    <a:lnTo>
                      <a:pt x="2117" y="4148"/>
                    </a:lnTo>
                    <a:lnTo>
                      <a:pt x="2122" y="4153"/>
                    </a:lnTo>
                    <a:lnTo>
                      <a:pt x="2143" y="4165"/>
                    </a:lnTo>
                    <a:lnTo>
                      <a:pt x="2172" y="4183"/>
                    </a:lnTo>
                    <a:lnTo>
                      <a:pt x="2180" y="4187"/>
                    </a:lnTo>
                    <a:lnTo>
                      <a:pt x="2188" y="4188"/>
                    </a:lnTo>
                    <a:lnTo>
                      <a:pt x="2195" y="4190"/>
                    </a:lnTo>
                    <a:lnTo>
                      <a:pt x="2201" y="4190"/>
                    </a:lnTo>
                    <a:lnTo>
                      <a:pt x="2206" y="4188"/>
                    </a:lnTo>
                    <a:lnTo>
                      <a:pt x="2210" y="4184"/>
                    </a:lnTo>
                    <a:lnTo>
                      <a:pt x="2213" y="4178"/>
                    </a:lnTo>
                    <a:lnTo>
                      <a:pt x="2214" y="4170"/>
                    </a:lnTo>
                    <a:lnTo>
                      <a:pt x="2213" y="4164"/>
                    </a:lnTo>
                    <a:lnTo>
                      <a:pt x="2210" y="4157"/>
                    </a:lnTo>
                    <a:lnTo>
                      <a:pt x="2208" y="4152"/>
                    </a:lnTo>
                    <a:lnTo>
                      <a:pt x="2202" y="4147"/>
                    </a:lnTo>
                    <a:lnTo>
                      <a:pt x="2192" y="4136"/>
                    </a:lnTo>
                    <a:lnTo>
                      <a:pt x="2178" y="4126"/>
                    </a:lnTo>
                    <a:lnTo>
                      <a:pt x="2163" y="4117"/>
                    </a:lnTo>
                    <a:lnTo>
                      <a:pt x="2150" y="4108"/>
                    </a:lnTo>
                    <a:lnTo>
                      <a:pt x="2144" y="4103"/>
                    </a:lnTo>
                    <a:lnTo>
                      <a:pt x="2139" y="4098"/>
                    </a:lnTo>
                    <a:lnTo>
                      <a:pt x="2133" y="4092"/>
                    </a:lnTo>
                    <a:lnTo>
                      <a:pt x="2130" y="4087"/>
                    </a:lnTo>
                    <a:lnTo>
                      <a:pt x="2120" y="4072"/>
                    </a:lnTo>
                    <a:lnTo>
                      <a:pt x="2111" y="4057"/>
                    </a:lnTo>
                    <a:lnTo>
                      <a:pt x="2102" y="4046"/>
                    </a:lnTo>
                    <a:lnTo>
                      <a:pt x="2093" y="4037"/>
                    </a:lnTo>
                    <a:lnTo>
                      <a:pt x="2083" y="4028"/>
                    </a:lnTo>
                    <a:lnTo>
                      <a:pt x="2071" y="4020"/>
                    </a:lnTo>
                    <a:lnTo>
                      <a:pt x="2057" y="4012"/>
                    </a:lnTo>
                    <a:lnTo>
                      <a:pt x="2039" y="4004"/>
                    </a:lnTo>
                    <a:lnTo>
                      <a:pt x="2004" y="3994"/>
                    </a:lnTo>
                    <a:lnTo>
                      <a:pt x="1975" y="3984"/>
                    </a:lnTo>
                    <a:lnTo>
                      <a:pt x="1970" y="3981"/>
                    </a:lnTo>
                    <a:lnTo>
                      <a:pt x="1967" y="3977"/>
                    </a:lnTo>
                    <a:lnTo>
                      <a:pt x="1965" y="3973"/>
                    </a:lnTo>
                    <a:lnTo>
                      <a:pt x="1965" y="3968"/>
                    </a:lnTo>
                    <a:lnTo>
                      <a:pt x="1966" y="3962"/>
                    </a:lnTo>
                    <a:lnTo>
                      <a:pt x="1970" y="3955"/>
                    </a:lnTo>
                    <a:lnTo>
                      <a:pt x="1976" y="3947"/>
                    </a:lnTo>
                    <a:lnTo>
                      <a:pt x="1984" y="3937"/>
                    </a:lnTo>
                    <a:lnTo>
                      <a:pt x="1994" y="3942"/>
                    </a:lnTo>
                    <a:lnTo>
                      <a:pt x="2011" y="3955"/>
                    </a:lnTo>
                    <a:lnTo>
                      <a:pt x="2031" y="3968"/>
                    </a:lnTo>
                    <a:lnTo>
                      <a:pt x="2044" y="3976"/>
                    </a:lnTo>
                    <a:lnTo>
                      <a:pt x="2063" y="3985"/>
                    </a:lnTo>
                    <a:lnTo>
                      <a:pt x="2081" y="3994"/>
                    </a:lnTo>
                    <a:lnTo>
                      <a:pt x="2097" y="4003"/>
                    </a:lnTo>
                    <a:lnTo>
                      <a:pt x="2111" y="4012"/>
                    </a:lnTo>
                    <a:lnTo>
                      <a:pt x="2140" y="4033"/>
                    </a:lnTo>
                    <a:lnTo>
                      <a:pt x="2171" y="4057"/>
                    </a:lnTo>
                    <a:lnTo>
                      <a:pt x="2189" y="4069"/>
                    </a:lnTo>
                    <a:lnTo>
                      <a:pt x="2209" y="4078"/>
                    </a:lnTo>
                    <a:lnTo>
                      <a:pt x="2228" y="4087"/>
                    </a:lnTo>
                    <a:lnTo>
                      <a:pt x="2248" y="4096"/>
                    </a:lnTo>
                    <a:lnTo>
                      <a:pt x="2254" y="4099"/>
                    </a:lnTo>
                    <a:lnTo>
                      <a:pt x="2261" y="4100"/>
                    </a:lnTo>
                    <a:lnTo>
                      <a:pt x="2266" y="4100"/>
                    </a:lnTo>
                    <a:lnTo>
                      <a:pt x="2271" y="4098"/>
                    </a:lnTo>
                    <a:lnTo>
                      <a:pt x="2274" y="4095"/>
                    </a:lnTo>
                    <a:lnTo>
                      <a:pt x="2274" y="4090"/>
                    </a:lnTo>
                    <a:lnTo>
                      <a:pt x="2273" y="4083"/>
                    </a:lnTo>
                    <a:lnTo>
                      <a:pt x="2269" y="4077"/>
                    </a:lnTo>
                    <a:lnTo>
                      <a:pt x="2263" y="4067"/>
                    </a:lnTo>
                    <a:lnTo>
                      <a:pt x="2260" y="4055"/>
                    </a:lnTo>
                    <a:lnTo>
                      <a:pt x="2260" y="4050"/>
                    </a:lnTo>
                    <a:lnTo>
                      <a:pt x="2260" y="4043"/>
                    </a:lnTo>
                    <a:lnTo>
                      <a:pt x="2261" y="4038"/>
                    </a:lnTo>
                    <a:lnTo>
                      <a:pt x="2262" y="4033"/>
                    </a:lnTo>
                    <a:lnTo>
                      <a:pt x="2263" y="4028"/>
                    </a:lnTo>
                    <a:lnTo>
                      <a:pt x="2266" y="4024"/>
                    </a:lnTo>
                    <a:lnTo>
                      <a:pt x="2270" y="4020"/>
                    </a:lnTo>
                    <a:lnTo>
                      <a:pt x="2274" y="4016"/>
                    </a:lnTo>
                    <a:lnTo>
                      <a:pt x="2279" y="4013"/>
                    </a:lnTo>
                    <a:lnTo>
                      <a:pt x="2284" y="4012"/>
                    </a:lnTo>
                    <a:lnTo>
                      <a:pt x="2291" y="4011"/>
                    </a:lnTo>
                    <a:lnTo>
                      <a:pt x="2299" y="4011"/>
                    </a:lnTo>
                    <a:lnTo>
                      <a:pt x="2305" y="4011"/>
                    </a:lnTo>
                    <a:lnTo>
                      <a:pt x="2310" y="4013"/>
                    </a:lnTo>
                    <a:lnTo>
                      <a:pt x="2314" y="4016"/>
                    </a:lnTo>
                    <a:lnTo>
                      <a:pt x="2319" y="4020"/>
                    </a:lnTo>
                    <a:lnTo>
                      <a:pt x="2326" y="4028"/>
                    </a:lnTo>
                    <a:lnTo>
                      <a:pt x="2331" y="4039"/>
                    </a:lnTo>
                    <a:lnTo>
                      <a:pt x="2339" y="4063"/>
                    </a:lnTo>
                    <a:lnTo>
                      <a:pt x="2345" y="4085"/>
                    </a:lnTo>
                    <a:lnTo>
                      <a:pt x="2356" y="4090"/>
                    </a:lnTo>
                    <a:lnTo>
                      <a:pt x="2363" y="4095"/>
                    </a:lnTo>
                    <a:lnTo>
                      <a:pt x="2366" y="4099"/>
                    </a:lnTo>
                    <a:lnTo>
                      <a:pt x="2367" y="4103"/>
                    </a:lnTo>
                    <a:lnTo>
                      <a:pt x="2366" y="4113"/>
                    </a:lnTo>
                    <a:lnTo>
                      <a:pt x="2361" y="4131"/>
                    </a:lnTo>
                    <a:lnTo>
                      <a:pt x="2363" y="4138"/>
                    </a:lnTo>
                    <a:lnTo>
                      <a:pt x="2370" y="4147"/>
                    </a:lnTo>
                    <a:lnTo>
                      <a:pt x="2380" y="4159"/>
                    </a:lnTo>
                    <a:lnTo>
                      <a:pt x="2392" y="4169"/>
                    </a:lnTo>
                    <a:lnTo>
                      <a:pt x="2399" y="4173"/>
                    </a:lnTo>
                    <a:lnTo>
                      <a:pt x="2404" y="4177"/>
                    </a:lnTo>
                    <a:lnTo>
                      <a:pt x="2409" y="4179"/>
                    </a:lnTo>
                    <a:lnTo>
                      <a:pt x="2413" y="4181"/>
                    </a:lnTo>
                    <a:lnTo>
                      <a:pt x="2415" y="4181"/>
                    </a:lnTo>
                    <a:lnTo>
                      <a:pt x="2418" y="4178"/>
                    </a:lnTo>
                    <a:lnTo>
                      <a:pt x="2419" y="4174"/>
                    </a:lnTo>
                    <a:lnTo>
                      <a:pt x="2418" y="4168"/>
                    </a:lnTo>
                    <a:lnTo>
                      <a:pt x="2412" y="4140"/>
                    </a:lnTo>
                    <a:lnTo>
                      <a:pt x="2405" y="4114"/>
                    </a:lnTo>
                    <a:lnTo>
                      <a:pt x="2402" y="4101"/>
                    </a:lnTo>
                    <a:lnTo>
                      <a:pt x="2401" y="4087"/>
                    </a:lnTo>
                    <a:lnTo>
                      <a:pt x="2401" y="4074"/>
                    </a:lnTo>
                    <a:lnTo>
                      <a:pt x="2402" y="4059"/>
                    </a:lnTo>
                    <a:lnTo>
                      <a:pt x="2404" y="4054"/>
                    </a:lnTo>
                    <a:lnTo>
                      <a:pt x="2406" y="4050"/>
                    </a:lnTo>
                    <a:lnTo>
                      <a:pt x="2410" y="4048"/>
                    </a:lnTo>
                    <a:lnTo>
                      <a:pt x="2414" y="4048"/>
                    </a:lnTo>
                    <a:lnTo>
                      <a:pt x="2423" y="4054"/>
                    </a:lnTo>
                    <a:lnTo>
                      <a:pt x="2435" y="4063"/>
                    </a:lnTo>
                    <a:lnTo>
                      <a:pt x="2458" y="4085"/>
                    </a:lnTo>
                    <a:lnTo>
                      <a:pt x="2478" y="4100"/>
                    </a:lnTo>
                    <a:lnTo>
                      <a:pt x="2482" y="4101"/>
                    </a:lnTo>
                    <a:lnTo>
                      <a:pt x="2487" y="4101"/>
                    </a:lnTo>
                    <a:lnTo>
                      <a:pt x="2492" y="4100"/>
                    </a:lnTo>
                    <a:lnTo>
                      <a:pt x="2499" y="4099"/>
                    </a:lnTo>
                    <a:lnTo>
                      <a:pt x="2509" y="4092"/>
                    </a:lnTo>
                    <a:lnTo>
                      <a:pt x="2521" y="4086"/>
                    </a:lnTo>
                    <a:lnTo>
                      <a:pt x="2531" y="4081"/>
                    </a:lnTo>
                    <a:lnTo>
                      <a:pt x="2540" y="4078"/>
                    </a:lnTo>
                    <a:lnTo>
                      <a:pt x="2543" y="4078"/>
                    </a:lnTo>
                    <a:lnTo>
                      <a:pt x="2547" y="4079"/>
                    </a:lnTo>
                    <a:lnTo>
                      <a:pt x="2549" y="4083"/>
                    </a:lnTo>
                    <a:lnTo>
                      <a:pt x="2551" y="4089"/>
                    </a:lnTo>
                    <a:lnTo>
                      <a:pt x="2555" y="4099"/>
                    </a:lnTo>
                    <a:lnTo>
                      <a:pt x="2558" y="4107"/>
                    </a:lnTo>
                    <a:lnTo>
                      <a:pt x="2565" y="4113"/>
                    </a:lnTo>
                    <a:lnTo>
                      <a:pt x="2573" y="4120"/>
                    </a:lnTo>
                    <a:lnTo>
                      <a:pt x="2579" y="4125"/>
                    </a:lnTo>
                    <a:lnTo>
                      <a:pt x="2587" y="4130"/>
                    </a:lnTo>
                    <a:lnTo>
                      <a:pt x="2595" y="4136"/>
                    </a:lnTo>
                    <a:lnTo>
                      <a:pt x="2601" y="4146"/>
                    </a:lnTo>
                    <a:lnTo>
                      <a:pt x="2600" y="4153"/>
                    </a:lnTo>
                    <a:lnTo>
                      <a:pt x="2595" y="4171"/>
                    </a:lnTo>
                    <a:lnTo>
                      <a:pt x="2588" y="4195"/>
                    </a:lnTo>
                    <a:lnTo>
                      <a:pt x="2581" y="4219"/>
                    </a:lnTo>
                    <a:lnTo>
                      <a:pt x="2574" y="4241"/>
                    </a:lnTo>
                    <a:lnTo>
                      <a:pt x="2571" y="4257"/>
                    </a:lnTo>
                    <a:lnTo>
                      <a:pt x="2571" y="4260"/>
                    </a:lnTo>
                    <a:lnTo>
                      <a:pt x="2573" y="4262"/>
                    </a:lnTo>
                    <a:lnTo>
                      <a:pt x="2574" y="4263"/>
                    </a:lnTo>
                    <a:lnTo>
                      <a:pt x="2575" y="4263"/>
                    </a:lnTo>
                    <a:lnTo>
                      <a:pt x="2579" y="4261"/>
                    </a:lnTo>
                    <a:lnTo>
                      <a:pt x="2586" y="4256"/>
                    </a:lnTo>
                    <a:lnTo>
                      <a:pt x="2596" y="4245"/>
                    </a:lnTo>
                    <a:lnTo>
                      <a:pt x="2609" y="4234"/>
                    </a:lnTo>
                    <a:lnTo>
                      <a:pt x="2616" y="4229"/>
                    </a:lnTo>
                    <a:lnTo>
                      <a:pt x="2622" y="4226"/>
                    </a:lnTo>
                    <a:lnTo>
                      <a:pt x="2630" y="4225"/>
                    </a:lnTo>
                    <a:lnTo>
                      <a:pt x="2636" y="4226"/>
                    </a:lnTo>
                    <a:lnTo>
                      <a:pt x="2643" y="4229"/>
                    </a:lnTo>
                    <a:lnTo>
                      <a:pt x="2648" y="4229"/>
                    </a:lnTo>
                    <a:lnTo>
                      <a:pt x="2652" y="4229"/>
                    </a:lnTo>
                    <a:lnTo>
                      <a:pt x="2656" y="4226"/>
                    </a:lnTo>
                    <a:lnTo>
                      <a:pt x="2660" y="4223"/>
                    </a:lnTo>
                    <a:lnTo>
                      <a:pt x="2662" y="4219"/>
                    </a:lnTo>
                    <a:lnTo>
                      <a:pt x="2664" y="4216"/>
                    </a:lnTo>
                    <a:lnTo>
                      <a:pt x="2666" y="4212"/>
                    </a:lnTo>
                    <a:lnTo>
                      <a:pt x="2669" y="4201"/>
                    </a:lnTo>
                    <a:lnTo>
                      <a:pt x="2671" y="4191"/>
                    </a:lnTo>
                    <a:lnTo>
                      <a:pt x="2675" y="4182"/>
                    </a:lnTo>
                    <a:lnTo>
                      <a:pt x="2681" y="4177"/>
                    </a:lnTo>
                    <a:lnTo>
                      <a:pt x="2692" y="4170"/>
                    </a:lnTo>
                    <a:lnTo>
                      <a:pt x="2707" y="4162"/>
                    </a:lnTo>
                    <a:lnTo>
                      <a:pt x="2712" y="4157"/>
                    </a:lnTo>
                    <a:lnTo>
                      <a:pt x="2714" y="4152"/>
                    </a:lnTo>
                    <a:lnTo>
                      <a:pt x="2716" y="4149"/>
                    </a:lnTo>
                    <a:lnTo>
                      <a:pt x="2716" y="4146"/>
                    </a:lnTo>
                    <a:lnTo>
                      <a:pt x="2714" y="4142"/>
                    </a:lnTo>
                    <a:lnTo>
                      <a:pt x="2713" y="4138"/>
                    </a:lnTo>
                    <a:lnTo>
                      <a:pt x="2707" y="4126"/>
                    </a:lnTo>
                    <a:lnTo>
                      <a:pt x="2699" y="4114"/>
                    </a:lnTo>
                    <a:lnTo>
                      <a:pt x="2690" y="4104"/>
                    </a:lnTo>
                    <a:lnTo>
                      <a:pt x="2681" y="4094"/>
                    </a:lnTo>
                    <a:lnTo>
                      <a:pt x="2670" y="4085"/>
                    </a:lnTo>
                    <a:lnTo>
                      <a:pt x="2658" y="4076"/>
                    </a:lnTo>
                    <a:lnTo>
                      <a:pt x="2647" y="4068"/>
                    </a:lnTo>
                    <a:lnTo>
                      <a:pt x="2635" y="4060"/>
                    </a:lnTo>
                    <a:lnTo>
                      <a:pt x="2610" y="4046"/>
                    </a:lnTo>
                    <a:lnTo>
                      <a:pt x="2584" y="4033"/>
                    </a:lnTo>
                    <a:lnTo>
                      <a:pt x="2560" y="4021"/>
                    </a:lnTo>
                    <a:lnTo>
                      <a:pt x="2534" y="4009"/>
                    </a:lnTo>
                    <a:lnTo>
                      <a:pt x="2531" y="4008"/>
                    </a:lnTo>
                    <a:lnTo>
                      <a:pt x="2529" y="4008"/>
                    </a:lnTo>
                    <a:lnTo>
                      <a:pt x="2522" y="4002"/>
                    </a:lnTo>
                    <a:lnTo>
                      <a:pt x="2514" y="3995"/>
                    </a:lnTo>
                    <a:lnTo>
                      <a:pt x="2504" y="3989"/>
                    </a:lnTo>
                    <a:lnTo>
                      <a:pt x="2492" y="3984"/>
                    </a:lnTo>
                    <a:lnTo>
                      <a:pt x="2469" y="3973"/>
                    </a:lnTo>
                    <a:lnTo>
                      <a:pt x="2449" y="3965"/>
                    </a:lnTo>
                    <a:lnTo>
                      <a:pt x="2435" y="3959"/>
                    </a:lnTo>
                    <a:lnTo>
                      <a:pt x="2419" y="3952"/>
                    </a:lnTo>
                    <a:lnTo>
                      <a:pt x="2402" y="3943"/>
                    </a:lnTo>
                    <a:lnTo>
                      <a:pt x="2386" y="3933"/>
                    </a:lnTo>
                    <a:lnTo>
                      <a:pt x="2369" y="3923"/>
                    </a:lnTo>
                    <a:lnTo>
                      <a:pt x="2353" y="3912"/>
                    </a:lnTo>
                    <a:lnTo>
                      <a:pt x="2340" y="3901"/>
                    </a:lnTo>
                    <a:lnTo>
                      <a:pt x="2328" y="3890"/>
                    </a:lnTo>
                    <a:lnTo>
                      <a:pt x="2317" y="3876"/>
                    </a:lnTo>
                    <a:lnTo>
                      <a:pt x="2308" y="3859"/>
                    </a:lnTo>
                    <a:lnTo>
                      <a:pt x="2300" y="3841"/>
                    </a:lnTo>
                    <a:lnTo>
                      <a:pt x="2292" y="3822"/>
                    </a:lnTo>
                    <a:lnTo>
                      <a:pt x="2280" y="3783"/>
                    </a:lnTo>
                    <a:lnTo>
                      <a:pt x="2270" y="3746"/>
                    </a:lnTo>
                    <a:lnTo>
                      <a:pt x="2266" y="3726"/>
                    </a:lnTo>
                    <a:lnTo>
                      <a:pt x="2263" y="3704"/>
                    </a:lnTo>
                    <a:lnTo>
                      <a:pt x="2262" y="3692"/>
                    </a:lnTo>
                    <a:lnTo>
                      <a:pt x="2262" y="3682"/>
                    </a:lnTo>
                    <a:lnTo>
                      <a:pt x="2263" y="3671"/>
                    </a:lnTo>
                    <a:lnTo>
                      <a:pt x="2266" y="3660"/>
                    </a:lnTo>
                    <a:lnTo>
                      <a:pt x="2270" y="3653"/>
                    </a:lnTo>
                    <a:lnTo>
                      <a:pt x="2275" y="3645"/>
                    </a:lnTo>
                    <a:lnTo>
                      <a:pt x="2282" y="3639"/>
                    </a:lnTo>
                    <a:lnTo>
                      <a:pt x="2288" y="3634"/>
                    </a:lnTo>
                    <a:lnTo>
                      <a:pt x="2305" y="3622"/>
                    </a:lnTo>
                    <a:lnTo>
                      <a:pt x="2324" y="3613"/>
                    </a:lnTo>
                    <a:lnTo>
                      <a:pt x="2365" y="3599"/>
                    </a:lnTo>
                    <a:lnTo>
                      <a:pt x="2400" y="3588"/>
                    </a:lnTo>
                    <a:lnTo>
                      <a:pt x="2423" y="3579"/>
                    </a:lnTo>
                    <a:lnTo>
                      <a:pt x="2444" y="3569"/>
                    </a:lnTo>
                    <a:lnTo>
                      <a:pt x="2465" y="3557"/>
                    </a:lnTo>
                    <a:lnTo>
                      <a:pt x="2484" y="3543"/>
                    </a:lnTo>
                    <a:lnTo>
                      <a:pt x="2523" y="3514"/>
                    </a:lnTo>
                    <a:lnTo>
                      <a:pt x="2561" y="3487"/>
                    </a:lnTo>
                    <a:lnTo>
                      <a:pt x="2570" y="3485"/>
                    </a:lnTo>
                    <a:lnTo>
                      <a:pt x="2577" y="3479"/>
                    </a:lnTo>
                    <a:lnTo>
                      <a:pt x="2582" y="3474"/>
                    </a:lnTo>
                    <a:lnTo>
                      <a:pt x="2586" y="3468"/>
                    </a:lnTo>
                    <a:lnTo>
                      <a:pt x="2587" y="3461"/>
                    </a:lnTo>
                    <a:lnTo>
                      <a:pt x="2588" y="3453"/>
                    </a:lnTo>
                    <a:lnTo>
                      <a:pt x="2588" y="3446"/>
                    </a:lnTo>
                    <a:lnTo>
                      <a:pt x="2587" y="3437"/>
                    </a:lnTo>
                    <a:lnTo>
                      <a:pt x="2586" y="3429"/>
                    </a:lnTo>
                    <a:lnTo>
                      <a:pt x="2582" y="3420"/>
                    </a:lnTo>
                    <a:lnTo>
                      <a:pt x="2578" y="3412"/>
                    </a:lnTo>
                    <a:lnTo>
                      <a:pt x="2574" y="3404"/>
                    </a:lnTo>
                    <a:lnTo>
                      <a:pt x="2569" y="3398"/>
                    </a:lnTo>
                    <a:lnTo>
                      <a:pt x="2565" y="3391"/>
                    </a:lnTo>
                    <a:lnTo>
                      <a:pt x="2558" y="3386"/>
                    </a:lnTo>
                    <a:lnTo>
                      <a:pt x="2553" y="3381"/>
                    </a:lnTo>
                    <a:lnTo>
                      <a:pt x="2544" y="3377"/>
                    </a:lnTo>
                    <a:lnTo>
                      <a:pt x="2532" y="3374"/>
                    </a:lnTo>
                    <a:lnTo>
                      <a:pt x="2518" y="3373"/>
                    </a:lnTo>
                    <a:lnTo>
                      <a:pt x="2504" y="3373"/>
                    </a:lnTo>
                    <a:lnTo>
                      <a:pt x="2487" y="3374"/>
                    </a:lnTo>
                    <a:lnTo>
                      <a:pt x="2470" y="3376"/>
                    </a:lnTo>
                    <a:lnTo>
                      <a:pt x="2452" y="3380"/>
                    </a:lnTo>
                    <a:lnTo>
                      <a:pt x="2434" y="3382"/>
                    </a:lnTo>
                    <a:lnTo>
                      <a:pt x="2397" y="3391"/>
                    </a:lnTo>
                    <a:lnTo>
                      <a:pt x="2362" y="3402"/>
                    </a:lnTo>
                    <a:lnTo>
                      <a:pt x="2332" y="3409"/>
                    </a:lnTo>
                    <a:lnTo>
                      <a:pt x="2309" y="3417"/>
                    </a:lnTo>
                    <a:lnTo>
                      <a:pt x="2291" y="3422"/>
                    </a:lnTo>
                    <a:lnTo>
                      <a:pt x="2275" y="3425"/>
                    </a:lnTo>
                    <a:lnTo>
                      <a:pt x="2260" y="3428"/>
                    </a:lnTo>
                    <a:lnTo>
                      <a:pt x="2247" y="3429"/>
                    </a:lnTo>
                    <a:lnTo>
                      <a:pt x="2234" y="3429"/>
                    </a:lnTo>
                    <a:lnTo>
                      <a:pt x="2222" y="3426"/>
                    </a:lnTo>
                    <a:lnTo>
                      <a:pt x="2211" y="3424"/>
                    </a:lnTo>
                    <a:lnTo>
                      <a:pt x="2202" y="3419"/>
                    </a:lnTo>
                    <a:lnTo>
                      <a:pt x="2195" y="3413"/>
                    </a:lnTo>
                    <a:lnTo>
                      <a:pt x="2187" y="3406"/>
                    </a:lnTo>
                    <a:lnTo>
                      <a:pt x="2179" y="3396"/>
                    </a:lnTo>
                    <a:lnTo>
                      <a:pt x="2174" y="3386"/>
                    </a:lnTo>
                    <a:lnTo>
                      <a:pt x="2167" y="3374"/>
                    </a:lnTo>
                    <a:lnTo>
                      <a:pt x="2162" y="3361"/>
                    </a:lnTo>
                    <a:lnTo>
                      <a:pt x="2157" y="3346"/>
                    </a:lnTo>
                    <a:lnTo>
                      <a:pt x="2153" y="3329"/>
                    </a:lnTo>
                    <a:lnTo>
                      <a:pt x="2156" y="3323"/>
                    </a:lnTo>
                    <a:lnTo>
                      <a:pt x="2163" y="3312"/>
                    </a:lnTo>
                    <a:lnTo>
                      <a:pt x="2170" y="3304"/>
                    </a:lnTo>
                    <a:lnTo>
                      <a:pt x="2175" y="3301"/>
                    </a:lnTo>
                    <a:lnTo>
                      <a:pt x="2167" y="3294"/>
                    </a:lnTo>
                    <a:lnTo>
                      <a:pt x="2157" y="3286"/>
                    </a:lnTo>
                    <a:lnTo>
                      <a:pt x="2150" y="3282"/>
                    </a:lnTo>
                    <a:lnTo>
                      <a:pt x="2146" y="3279"/>
                    </a:lnTo>
                    <a:lnTo>
                      <a:pt x="2144" y="3276"/>
                    </a:lnTo>
                    <a:lnTo>
                      <a:pt x="2144" y="3273"/>
                    </a:lnTo>
                    <a:lnTo>
                      <a:pt x="2152" y="3268"/>
                    </a:lnTo>
                    <a:lnTo>
                      <a:pt x="2161" y="3263"/>
                    </a:lnTo>
                    <a:lnTo>
                      <a:pt x="2165" y="3259"/>
                    </a:lnTo>
                    <a:lnTo>
                      <a:pt x="2167" y="3257"/>
                    </a:lnTo>
                    <a:lnTo>
                      <a:pt x="2170" y="3253"/>
                    </a:lnTo>
                    <a:lnTo>
                      <a:pt x="2169" y="3247"/>
                    </a:lnTo>
                    <a:lnTo>
                      <a:pt x="2165" y="3231"/>
                    </a:lnTo>
                    <a:lnTo>
                      <a:pt x="2162" y="3206"/>
                    </a:lnTo>
                    <a:lnTo>
                      <a:pt x="2162" y="3193"/>
                    </a:lnTo>
                    <a:lnTo>
                      <a:pt x="2162" y="3181"/>
                    </a:lnTo>
                    <a:lnTo>
                      <a:pt x="2163" y="3172"/>
                    </a:lnTo>
                    <a:lnTo>
                      <a:pt x="2167" y="3167"/>
                    </a:lnTo>
                    <a:lnTo>
                      <a:pt x="2170" y="3166"/>
                    </a:lnTo>
                    <a:lnTo>
                      <a:pt x="2172" y="3164"/>
                    </a:lnTo>
                    <a:lnTo>
                      <a:pt x="2175" y="3164"/>
                    </a:lnTo>
                    <a:lnTo>
                      <a:pt x="2179" y="3166"/>
                    </a:lnTo>
                    <a:lnTo>
                      <a:pt x="2185" y="3168"/>
                    </a:lnTo>
                    <a:lnTo>
                      <a:pt x="2192" y="3171"/>
                    </a:lnTo>
                    <a:lnTo>
                      <a:pt x="2200" y="3174"/>
                    </a:lnTo>
                    <a:lnTo>
                      <a:pt x="2208" y="3174"/>
                    </a:lnTo>
                    <a:lnTo>
                      <a:pt x="2211" y="3172"/>
                    </a:lnTo>
                    <a:lnTo>
                      <a:pt x="2215" y="3170"/>
                    </a:lnTo>
                    <a:lnTo>
                      <a:pt x="2221" y="3166"/>
                    </a:lnTo>
                    <a:lnTo>
                      <a:pt x="2224" y="3162"/>
                    </a:lnTo>
                    <a:lnTo>
                      <a:pt x="2244" y="3144"/>
                    </a:lnTo>
                    <a:lnTo>
                      <a:pt x="2263" y="3129"/>
                    </a:lnTo>
                    <a:lnTo>
                      <a:pt x="2267" y="3126"/>
                    </a:lnTo>
                    <a:lnTo>
                      <a:pt x="2271" y="3120"/>
                    </a:lnTo>
                    <a:lnTo>
                      <a:pt x="2275" y="3117"/>
                    </a:lnTo>
                    <a:lnTo>
                      <a:pt x="2278" y="3111"/>
                    </a:lnTo>
                    <a:lnTo>
                      <a:pt x="2279" y="3105"/>
                    </a:lnTo>
                    <a:lnTo>
                      <a:pt x="2279" y="3098"/>
                    </a:lnTo>
                    <a:lnTo>
                      <a:pt x="2279" y="3092"/>
                    </a:lnTo>
                    <a:lnTo>
                      <a:pt x="2278" y="3084"/>
                    </a:lnTo>
                    <a:lnTo>
                      <a:pt x="2275" y="3079"/>
                    </a:lnTo>
                    <a:lnTo>
                      <a:pt x="2273" y="3075"/>
                    </a:lnTo>
                    <a:lnTo>
                      <a:pt x="2267" y="3071"/>
                    </a:lnTo>
                    <a:lnTo>
                      <a:pt x="2262" y="3069"/>
                    </a:lnTo>
                    <a:lnTo>
                      <a:pt x="2252" y="3065"/>
                    </a:lnTo>
                    <a:lnTo>
                      <a:pt x="2241" y="3061"/>
                    </a:lnTo>
                    <a:lnTo>
                      <a:pt x="2234" y="3057"/>
                    </a:lnTo>
                    <a:lnTo>
                      <a:pt x="2227" y="3053"/>
                    </a:lnTo>
                    <a:lnTo>
                      <a:pt x="2222" y="3049"/>
                    </a:lnTo>
                    <a:lnTo>
                      <a:pt x="2218" y="3044"/>
                    </a:lnTo>
                    <a:lnTo>
                      <a:pt x="2211" y="3031"/>
                    </a:lnTo>
                    <a:lnTo>
                      <a:pt x="2206" y="3015"/>
                    </a:lnTo>
                    <a:lnTo>
                      <a:pt x="2198" y="3005"/>
                    </a:lnTo>
                    <a:lnTo>
                      <a:pt x="2188" y="2991"/>
                    </a:lnTo>
                    <a:lnTo>
                      <a:pt x="2183" y="2984"/>
                    </a:lnTo>
                    <a:lnTo>
                      <a:pt x="2179" y="2978"/>
                    </a:lnTo>
                    <a:lnTo>
                      <a:pt x="2176" y="2971"/>
                    </a:lnTo>
                    <a:lnTo>
                      <a:pt x="2176" y="2966"/>
                    </a:lnTo>
                    <a:lnTo>
                      <a:pt x="2200" y="2967"/>
                    </a:lnTo>
                    <a:lnTo>
                      <a:pt x="2221" y="2971"/>
                    </a:lnTo>
                    <a:lnTo>
                      <a:pt x="2241" y="2977"/>
                    </a:lnTo>
                    <a:lnTo>
                      <a:pt x="2260" y="2982"/>
                    </a:lnTo>
                    <a:lnTo>
                      <a:pt x="2295" y="2995"/>
                    </a:lnTo>
                    <a:lnTo>
                      <a:pt x="2326" y="3005"/>
                    </a:lnTo>
                    <a:lnTo>
                      <a:pt x="2340" y="3008"/>
                    </a:lnTo>
                    <a:lnTo>
                      <a:pt x="2356" y="3009"/>
                    </a:lnTo>
                    <a:lnTo>
                      <a:pt x="2362" y="3008"/>
                    </a:lnTo>
                    <a:lnTo>
                      <a:pt x="2370" y="3006"/>
                    </a:lnTo>
                    <a:lnTo>
                      <a:pt x="2376" y="3004"/>
                    </a:lnTo>
                    <a:lnTo>
                      <a:pt x="2384" y="3000"/>
                    </a:lnTo>
                    <a:lnTo>
                      <a:pt x="2391" y="2996"/>
                    </a:lnTo>
                    <a:lnTo>
                      <a:pt x="2399" y="2991"/>
                    </a:lnTo>
                    <a:lnTo>
                      <a:pt x="2406" y="2983"/>
                    </a:lnTo>
                    <a:lnTo>
                      <a:pt x="2414" y="2975"/>
                    </a:lnTo>
                    <a:lnTo>
                      <a:pt x="2422" y="2966"/>
                    </a:lnTo>
                    <a:lnTo>
                      <a:pt x="2430" y="2956"/>
                    </a:lnTo>
                    <a:lnTo>
                      <a:pt x="2438" y="2944"/>
                    </a:lnTo>
                    <a:lnTo>
                      <a:pt x="2447" y="2930"/>
                    </a:lnTo>
                    <a:lnTo>
                      <a:pt x="2464" y="2898"/>
                    </a:lnTo>
                    <a:lnTo>
                      <a:pt x="2491" y="2846"/>
                    </a:lnTo>
                    <a:lnTo>
                      <a:pt x="2499" y="2833"/>
                    </a:lnTo>
                    <a:lnTo>
                      <a:pt x="2506" y="2821"/>
                    </a:lnTo>
                    <a:lnTo>
                      <a:pt x="2514" y="2811"/>
                    </a:lnTo>
                    <a:lnTo>
                      <a:pt x="2522" y="2802"/>
                    </a:lnTo>
                    <a:lnTo>
                      <a:pt x="2529" y="2795"/>
                    </a:lnTo>
                    <a:lnTo>
                      <a:pt x="2536" y="2791"/>
                    </a:lnTo>
                    <a:lnTo>
                      <a:pt x="2539" y="2791"/>
                    </a:lnTo>
                    <a:lnTo>
                      <a:pt x="2543" y="2791"/>
                    </a:lnTo>
                    <a:lnTo>
                      <a:pt x="2545" y="2791"/>
                    </a:lnTo>
                    <a:lnTo>
                      <a:pt x="2549" y="2794"/>
                    </a:lnTo>
                    <a:lnTo>
                      <a:pt x="2557" y="2802"/>
                    </a:lnTo>
                    <a:lnTo>
                      <a:pt x="2565" y="2809"/>
                    </a:lnTo>
                    <a:lnTo>
                      <a:pt x="2573" y="2817"/>
                    </a:lnTo>
                    <a:lnTo>
                      <a:pt x="2579" y="2826"/>
                    </a:lnTo>
                    <a:lnTo>
                      <a:pt x="2592" y="2844"/>
                    </a:lnTo>
                    <a:lnTo>
                      <a:pt x="2605" y="2863"/>
                    </a:lnTo>
                    <a:lnTo>
                      <a:pt x="2612" y="2872"/>
                    </a:lnTo>
                    <a:lnTo>
                      <a:pt x="2619" y="2879"/>
                    </a:lnTo>
                    <a:lnTo>
                      <a:pt x="2627" y="2887"/>
                    </a:lnTo>
                    <a:lnTo>
                      <a:pt x="2635" y="2895"/>
                    </a:lnTo>
                    <a:lnTo>
                      <a:pt x="2645" y="2901"/>
                    </a:lnTo>
                    <a:lnTo>
                      <a:pt x="2655" y="2907"/>
                    </a:lnTo>
                    <a:lnTo>
                      <a:pt x="2666" y="2910"/>
                    </a:lnTo>
                    <a:lnTo>
                      <a:pt x="2679" y="2914"/>
                    </a:lnTo>
                    <a:lnTo>
                      <a:pt x="2696" y="2904"/>
                    </a:lnTo>
                    <a:lnTo>
                      <a:pt x="2714" y="2896"/>
                    </a:lnTo>
                    <a:lnTo>
                      <a:pt x="2735" y="2888"/>
                    </a:lnTo>
                    <a:lnTo>
                      <a:pt x="2756" y="2881"/>
                    </a:lnTo>
                    <a:lnTo>
                      <a:pt x="2778" y="2874"/>
                    </a:lnTo>
                    <a:lnTo>
                      <a:pt x="2799" y="2866"/>
                    </a:lnTo>
                    <a:lnTo>
                      <a:pt x="2818" y="2859"/>
                    </a:lnTo>
                    <a:lnTo>
                      <a:pt x="2837" y="2848"/>
                    </a:lnTo>
                    <a:lnTo>
                      <a:pt x="2842" y="2852"/>
                    </a:lnTo>
                    <a:lnTo>
                      <a:pt x="2847" y="2856"/>
                    </a:lnTo>
                    <a:lnTo>
                      <a:pt x="2853" y="2863"/>
                    </a:lnTo>
                    <a:lnTo>
                      <a:pt x="2859" y="2869"/>
                    </a:lnTo>
                    <a:lnTo>
                      <a:pt x="2873" y="2886"/>
                    </a:lnTo>
                    <a:lnTo>
                      <a:pt x="2886" y="2905"/>
                    </a:lnTo>
                    <a:lnTo>
                      <a:pt x="2886" y="2905"/>
                    </a:lnTo>
                    <a:lnTo>
                      <a:pt x="2887" y="3185"/>
                    </a:lnTo>
                    <a:lnTo>
                      <a:pt x="2887" y="3185"/>
                    </a:lnTo>
                    <a:close/>
                    <a:moveTo>
                      <a:pt x="1716" y="4041"/>
                    </a:moveTo>
                    <a:lnTo>
                      <a:pt x="1715" y="4033"/>
                    </a:lnTo>
                    <a:lnTo>
                      <a:pt x="1714" y="4025"/>
                    </a:lnTo>
                    <a:lnTo>
                      <a:pt x="1714" y="4017"/>
                    </a:lnTo>
                    <a:lnTo>
                      <a:pt x="1716" y="4009"/>
                    </a:lnTo>
                    <a:lnTo>
                      <a:pt x="1720" y="4006"/>
                    </a:lnTo>
                    <a:lnTo>
                      <a:pt x="1724" y="4003"/>
                    </a:lnTo>
                    <a:lnTo>
                      <a:pt x="1728" y="4003"/>
                    </a:lnTo>
                    <a:lnTo>
                      <a:pt x="1733" y="4006"/>
                    </a:lnTo>
                    <a:lnTo>
                      <a:pt x="1737" y="4009"/>
                    </a:lnTo>
                    <a:lnTo>
                      <a:pt x="1741" y="4015"/>
                    </a:lnTo>
                    <a:lnTo>
                      <a:pt x="1744" y="4020"/>
                    </a:lnTo>
                    <a:lnTo>
                      <a:pt x="1746" y="4024"/>
                    </a:lnTo>
                    <a:lnTo>
                      <a:pt x="1746" y="4029"/>
                    </a:lnTo>
                    <a:lnTo>
                      <a:pt x="1747" y="4034"/>
                    </a:lnTo>
                    <a:lnTo>
                      <a:pt x="1746" y="4039"/>
                    </a:lnTo>
                    <a:lnTo>
                      <a:pt x="1745" y="4044"/>
                    </a:lnTo>
                    <a:lnTo>
                      <a:pt x="1742" y="4048"/>
                    </a:lnTo>
                    <a:lnTo>
                      <a:pt x="1738" y="4051"/>
                    </a:lnTo>
                    <a:lnTo>
                      <a:pt x="1733" y="4054"/>
                    </a:lnTo>
                    <a:lnTo>
                      <a:pt x="1728" y="4054"/>
                    </a:lnTo>
                    <a:lnTo>
                      <a:pt x="1716" y="4041"/>
                    </a:lnTo>
                    <a:close/>
                    <a:moveTo>
                      <a:pt x="1779" y="3984"/>
                    </a:moveTo>
                    <a:lnTo>
                      <a:pt x="1772" y="3985"/>
                    </a:lnTo>
                    <a:lnTo>
                      <a:pt x="1767" y="3985"/>
                    </a:lnTo>
                    <a:lnTo>
                      <a:pt x="1763" y="3985"/>
                    </a:lnTo>
                    <a:lnTo>
                      <a:pt x="1759" y="3984"/>
                    </a:lnTo>
                    <a:lnTo>
                      <a:pt x="1755" y="3982"/>
                    </a:lnTo>
                    <a:lnTo>
                      <a:pt x="1754" y="3980"/>
                    </a:lnTo>
                    <a:lnTo>
                      <a:pt x="1751" y="3977"/>
                    </a:lnTo>
                    <a:lnTo>
                      <a:pt x="1750" y="3973"/>
                    </a:lnTo>
                    <a:lnTo>
                      <a:pt x="1750" y="3965"/>
                    </a:lnTo>
                    <a:lnTo>
                      <a:pt x="1750" y="3956"/>
                    </a:lnTo>
                    <a:lnTo>
                      <a:pt x="1751" y="3947"/>
                    </a:lnTo>
                    <a:lnTo>
                      <a:pt x="1753" y="3938"/>
                    </a:lnTo>
                    <a:lnTo>
                      <a:pt x="1754" y="3929"/>
                    </a:lnTo>
                    <a:lnTo>
                      <a:pt x="1754" y="3921"/>
                    </a:lnTo>
                    <a:lnTo>
                      <a:pt x="1751" y="3916"/>
                    </a:lnTo>
                    <a:lnTo>
                      <a:pt x="1749" y="3914"/>
                    </a:lnTo>
                    <a:lnTo>
                      <a:pt x="1745" y="3914"/>
                    </a:lnTo>
                    <a:lnTo>
                      <a:pt x="1740" y="3916"/>
                    </a:lnTo>
                    <a:lnTo>
                      <a:pt x="1733" y="3921"/>
                    </a:lnTo>
                    <a:lnTo>
                      <a:pt x="1727" y="3928"/>
                    </a:lnTo>
                    <a:lnTo>
                      <a:pt x="1719" y="3942"/>
                    </a:lnTo>
                    <a:lnTo>
                      <a:pt x="1711" y="3958"/>
                    </a:lnTo>
                    <a:lnTo>
                      <a:pt x="1709" y="3965"/>
                    </a:lnTo>
                    <a:lnTo>
                      <a:pt x="1705" y="3973"/>
                    </a:lnTo>
                    <a:lnTo>
                      <a:pt x="1699" y="3980"/>
                    </a:lnTo>
                    <a:lnTo>
                      <a:pt x="1696" y="3986"/>
                    </a:lnTo>
                    <a:lnTo>
                      <a:pt x="1693" y="3987"/>
                    </a:lnTo>
                    <a:lnTo>
                      <a:pt x="1690" y="3987"/>
                    </a:lnTo>
                    <a:lnTo>
                      <a:pt x="1689" y="3987"/>
                    </a:lnTo>
                    <a:lnTo>
                      <a:pt x="1688" y="3986"/>
                    </a:lnTo>
                    <a:lnTo>
                      <a:pt x="1684" y="3981"/>
                    </a:lnTo>
                    <a:lnTo>
                      <a:pt x="1681" y="3976"/>
                    </a:lnTo>
                    <a:lnTo>
                      <a:pt x="1677" y="3969"/>
                    </a:lnTo>
                    <a:lnTo>
                      <a:pt x="1673" y="3965"/>
                    </a:lnTo>
                    <a:lnTo>
                      <a:pt x="1671" y="3964"/>
                    </a:lnTo>
                    <a:lnTo>
                      <a:pt x="1668" y="3964"/>
                    </a:lnTo>
                    <a:lnTo>
                      <a:pt x="1664" y="3964"/>
                    </a:lnTo>
                    <a:lnTo>
                      <a:pt x="1660" y="3967"/>
                    </a:lnTo>
                    <a:lnTo>
                      <a:pt x="1657" y="3969"/>
                    </a:lnTo>
                    <a:lnTo>
                      <a:pt x="1654" y="3969"/>
                    </a:lnTo>
                    <a:lnTo>
                      <a:pt x="1650" y="3969"/>
                    </a:lnTo>
                    <a:lnTo>
                      <a:pt x="1647" y="3968"/>
                    </a:lnTo>
                    <a:lnTo>
                      <a:pt x="1642" y="3963"/>
                    </a:lnTo>
                    <a:lnTo>
                      <a:pt x="1638" y="3955"/>
                    </a:lnTo>
                    <a:lnTo>
                      <a:pt x="1636" y="3946"/>
                    </a:lnTo>
                    <a:lnTo>
                      <a:pt x="1634" y="3937"/>
                    </a:lnTo>
                    <a:lnTo>
                      <a:pt x="1634" y="3928"/>
                    </a:lnTo>
                    <a:lnTo>
                      <a:pt x="1634" y="3921"/>
                    </a:lnTo>
                    <a:lnTo>
                      <a:pt x="1636" y="3916"/>
                    </a:lnTo>
                    <a:lnTo>
                      <a:pt x="1638" y="3911"/>
                    </a:lnTo>
                    <a:lnTo>
                      <a:pt x="1642" y="3906"/>
                    </a:lnTo>
                    <a:lnTo>
                      <a:pt x="1646" y="3902"/>
                    </a:lnTo>
                    <a:lnTo>
                      <a:pt x="1654" y="3893"/>
                    </a:lnTo>
                    <a:lnTo>
                      <a:pt x="1663" y="3885"/>
                    </a:lnTo>
                    <a:lnTo>
                      <a:pt x="1666" y="3881"/>
                    </a:lnTo>
                    <a:lnTo>
                      <a:pt x="1668" y="3876"/>
                    </a:lnTo>
                    <a:lnTo>
                      <a:pt x="1670" y="3872"/>
                    </a:lnTo>
                    <a:lnTo>
                      <a:pt x="1671" y="3868"/>
                    </a:lnTo>
                    <a:lnTo>
                      <a:pt x="1670" y="3863"/>
                    </a:lnTo>
                    <a:lnTo>
                      <a:pt x="1667" y="3858"/>
                    </a:lnTo>
                    <a:lnTo>
                      <a:pt x="1662" y="3853"/>
                    </a:lnTo>
                    <a:lnTo>
                      <a:pt x="1657" y="3847"/>
                    </a:lnTo>
                    <a:lnTo>
                      <a:pt x="1657" y="3838"/>
                    </a:lnTo>
                    <a:lnTo>
                      <a:pt x="1657" y="3829"/>
                    </a:lnTo>
                    <a:lnTo>
                      <a:pt x="1658" y="3820"/>
                    </a:lnTo>
                    <a:lnTo>
                      <a:pt x="1660" y="3810"/>
                    </a:lnTo>
                    <a:lnTo>
                      <a:pt x="1664" y="3802"/>
                    </a:lnTo>
                    <a:lnTo>
                      <a:pt x="1670" y="3796"/>
                    </a:lnTo>
                    <a:lnTo>
                      <a:pt x="1673" y="3793"/>
                    </a:lnTo>
                    <a:lnTo>
                      <a:pt x="1677" y="3790"/>
                    </a:lnTo>
                    <a:lnTo>
                      <a:pt x="1681" y="3789"/>
                    </a:lnTo>
                    <a:lnTo>
                      <a:pt x="1686" y="3788"/>
                    </a:lnTo>
                    <a:lnTo>
                      <a:pt x="1690" y="3789"/>
                    </a:lnTo>
                    <a:lnTo>
                      <a:pt x="1693" y="3792"/>
                    </a:lnTo>
                    <a:lnTo>
                      <a:pt x="1693" y="3794"/>
                    </a:lnTo>
                    <a:lnTo>
                      <a:pt x="1694" y="3800"/>
                    </a:lnTo>
                    <a:lnTo>
                      <a:pt x="1694" y="3809"/>
                    </a:lnTo>
                    <a:lnTo>
                      <a:pt x="1696" y="3816"/>
                    </a:lnTo>
                    <a:lnTo>
                      <a:pt x="1699" y="3820"/>
                    </a:lnTo>
                    <a:lnTo>
                      <a:pt x="1705" y="3822"/>
                    </a:lnTo>
                    <a:lnTo>
                      <a:pt x="1710" y="3822"/>
                    </a:lnTo>
                    <a:lnTo>
                      <a:pt x="1716" y="3820"/>
                    </a:lnTo>
                    <a:lnTo>
                      <a:pt x="1723" y="3822"/>
                    </a:lnTo>
                    <a:lnTo>
                      <a:pt x="1729" y="3823"/>
                    </a:lnTo>
                    <a:lnTo>
                      <a:pt x="1732" y="3825"/>
                    </a:lnTo>
                    <a:lnTo>
                      <a:pt x="1734" y="3828"/>
                    </a:lnTo>
                    <a:lnTo>
                      <a:pt x="1737" y="3831"/>
                    </a:lnTo>
                    <a:lnTo>
                      <a:pt x="1740" y="3836"/>
                    </a:lnTo>
                    <a:lnTo>
                      <a:pt x="1742" y="3851"/>
                    </a:lnTo>
                    <a:lnTo>
                      <a:pt x="1741" y="3868"/>
                    </a:lnTo>
                    <a:lnTo>
                      <a:pt x="1740" y="3876"/>
                    </a:lnTo>
                    <a:lnTo>
                      <a:pt x="1740" y="3885"/>
                    </a:lnTo>
                    <a:lnTo>
                      <a:pt x="1742" y="3886"/>
                    </a:lnTo>
                    <a:lnTo>
                      <a:pt x="1744" y="3886"/>
                    </a:lnTo>
                    <a:lnTo>
                      <a:pt x="1745" y="3886"/>
                    </a:lnTo>
                    <a:lnTo>
                      <a:pt x="1747" y="3885"/>
                    </a:lnTo>
                    <a:lnTo>
                      <a:pt x="1751" y="3882"/>
                    </a:lnTo>
                    <a:lnTo>
                      <a:pt x="1754" y="3879"/>
                    </a:lnTo>
                    <a:lnTo>
                      <a:pt x="1755" y="3873"/>
                    </a:lnTo>
                    <a:lnTo>
                      <a:pt x="1757" y="3867"/>
                    </a:lnTo>
                    <a:lnTo>
                      <a:pt x="1755" y="3862"/>
                    </a:lnTo>
                    <a:lnTo>
                      <a:pt x="1754" y="3855"/>
                    </a:lnTo>
                    <a:lnTo>
                      <a:pt x="1754" y="3849"/>
                    </a:lnTo>
                    <a:lnTo>
                      <a:pt x="1754" y="3842"/>
                    </a:lnTo>
                    <a:lnTo>
                      <a:pt x="1755" y="3836"/>
                    </a:lnTo>
                    <a:lnTo>
                      <a:pt x="1758" y="3829"/>
                    </a:lnTo>
                    <a:lnTo>
                      <a:pt x="1763" y="3824"/>
                    </a:lnTo>
                    <a:lnTo>
                      <a:pt x="1768" y="3819"/>
                    </a:lnTo>
                    <a:lnTo>
                      <a:pt x="1772" y="3818"/>
                    </a:lnTo>
                    <a:lnTo>
                      <a:pt x="1775" y="3818"/>
                    </a:lnTo>
                    <a:lnTo>
                      <a:pt x="1777" y="3819"/>
                    </a:lnTo>
                    <a:lnTo>
                      <a:pt x="1780" y="3822"/>
                    </a:lnTo>
                    <a:lnTo>
                      <a:pt x="1781" y="3825"/>
                    </a:lnTo>
                    <a:lnTo>
                      <a:pt x="1783" y="3829"/>
                    </a:lnTo>
                    <a:lnTo>
                      <a:pt x="1785" y="3853"/>
                    </a:lnTo>
                    <a:lnTo>
                      <a:pt x="1786" y="3870"/>
                    </a:lnTo>
                    <a:lnTo>
                      <a:pt x="1789" y="3876"/>
                    </a:lnTo>
                    <a:lnTo>
                      <a:pt x="1792" y="3880"/>
                    </a:lnTo>
                    <a:lnTo>
                      <a:pt x="1797" y="3882"/>
                    </a:lnTo>
                    <a:lnTo>
                      <a:pt x="1801" y="3886"/>
                    </a:lnTo>
                    <a:lnTo>
                      <a:pt x="1803" y="3892"/>
                    </a:lnTo>
                    <a:lnTo>
                      <a:pt x="1806" y="3898"/>
                    </a:lnTo>
                    <a:lnTo>
                      <a:pt x="1807" y="3906"/>
                    </a:lnTo>
                    <a:lnTo>
                      <a:pt x="1809" y="3914"/>
                    </a:lnTo>
                    <a:lnTo>
                      <a:pt x="1811" y="3921"/>
                    </a:lnTo>
                    <a:lnTo>
                      <a:pt x="1814" y="3928"/>
                    </a:lnTo>
                    <a:lnTo>
                      <a:pt x="1816" y="3933"/>
                    </a:lnTo>
                    <a:lnTo>
                      <a:pt x="1822" y="3937"/>
                    </a:lnTo>
                    <a:lnTo>
                      <a:pt x="1824" y="3937"/>
                    </a:lnTo>
                    <a:lnTo>
                      <a:pt x="1827" y="3936"/>
                    </a:lnTo>
                    <a:lnTo>
                      <a:pt x="1831" y="3934"/>
                    </a:lnTo>
                    <a:lnTo>
                      <a:pt x="1835" y="3932"/>
                    </a:lnTo>
                    <a:lnTo>
                      <a:pt x="1844" y="3924"/>
                    </a:lnTo>
                    <a:lnTo>
                      <a:pt x="1853" y="3916"/>
                    </a:lnTo>
                    <a:lnTo>
                      <a:pt x="1871" y="3898"/>
                    </a:lnTo>
                    <a:lnTo>
                      <a:pt x="1885" y="3885"/>
                    </a:lnTo>
                    <a:lnTo>
                      <a:pt x="1893" y="3882"/>
                    </a:lnTo>
                    <a:lnTo>
                      <a:pt x="1900" y="3882"/>
                    </a:lnTo>
                    <a:lnTo>
                      <a:pt x="1902" y="3884"/>
                    </a:lnTo>
                    <a:lnTo>
                      <a:pt x="1903" y="3886"/>
                    </a:lnTo>
                    <a:lnTo>
                      <a:pt x="1902" y="3889"/>
                    </a:lnTo>
                    <a:lnTo>
                      <a:pt x="1901" y="3894"/>
                    </a:lnTo>
                    <a:lnTo>
                      <a:pt x="1897" y="3902"/>
                    </a:lnTo>
                    <a:lnTo>
                      <a:pt x="1894" y="3908"/>
                    </a:lnTo>
                    <a:lnTo>
                      <a:pt x="1893" y="3915"/>
                    </a:lnTo>
                    <a:lnTo>
                      <a:pt x="1892" y="3921"/>
                    </a:lnTo>
                    <a:lnTo>
                      <a:pt x="1889" y="3934"/>
                    </a:lnTo>
                    <a:lnTo>
                      <a:pt x="1887" y="3950"/>
                    </a:lnTo>
                    <a:lnTo>
                      <a:pt x="1898" y="3964"/>
                    </a:lnTo>
                    <a:lnTo>
                      <a:pt x="1906" y="3973"/>
                    </a:lnTo>
                    <a:lnTo>
                      <a:pt x="1900" y="3981"/>
                    </a:lnTo>
                    <a:lnTo>
                      <a:pt x="1897" y="3987"/>
                    </a:lnTo>
                    <a:lnTo>
                      <a:pt x="1897" y="3991"/>
                    </a:lnTo>
                    <a:lnTo>
                      <a:pt x="1898" y="3994"/>
                    </a:lnTo>
                    <a:lnTo>
                      <a:pt x="1900" y="3999"/>
                    </a:lnTo>
                    <a:lnTo>
                      <a:pt x="1902" y="4004"/>
                    </a:lnTo>
                    <a:lnTo>
                      <a:pt x="1903" y="4007"/>
                    </a:lnTo>
                    <a:lnTo>
                      <a:pt x="1905" y="4011"/>
                    </a:lnTo>
                    <a:lnTo>
                      <a:pt x="1905" y="4013"/>
                    </a:lnTo>
                    <a:lnTo>
                      <a:pt x="1903" y="4017"/>
                    </a:lnTo>
                    <a:lnTo>
                      <a:pt x="1901" y="4025"/>
                    </a:lnTo>
                    <a:lnTo>
                      <a:pt x="1897" y="4034"/>
                    </a:lnTo>
                    <a:lnTo>
                      <a:pt x="1887" y="4050"/>
                    </a:lnTo>
                    <a:lnTo>
                      <a:pt x="1880" y="4063"/>
                    </a:lnTo>
                    <a:lnTo>
                      <a:pt x="1875" y="4074"/>
                    </a:lnTo>
                    <a:lnTo>
                      <a:pt x="1872" y="4081"/>
                    </a:lnTo>
                    <a:lnTo>
                      <a:pt x="1870" y="4082"/>
                    </a:lnTo>
                    <a:lnTo>
                      <a:pt x="1867" y="4079"/>
                    </a:lnTo>
                    <a:lnTo>
                      <a:pt x="1863" y="4076"/>
                    </a:lnTo>
                    <a:lnTo>
                      <a:pt x="1858" y="4069"/>
                    </a:lnTo>
                    <a:lnTo>
                      <a:pt x="1855" y="4067"/>
                    </a:lnTo>
                    <a:lnTo>
                      <a:pt x="1851" y="4065"/>
                    </a:lnTo>
                    <a:lnTo>
                      <a:pt x="1848" y="4064"/>
                    </a:lnTo>
                    <a:lnTo>
                      <a:pt x="1844" y="4064"/>
                    </a:lnTo>
                    <a:lnTo>
                      <a:pt x="1835" y="4065"/>
                    </a:lnTo>
                    <a:lnTo>
                      <a:pt x="1825" y="4067"/>
                    </a:lnTo>
                    <a:lnTo>
                      <a:pt x="1822" y="4067"/>
                    </a:lnTo>
                    <a:lnTo>
                      <a:pt x="1816" y="4067"/>
                    </a:lnTo>
                    <a:lnTo>
                      <a:pt x="1812" y="4065"/>
                    </a:lnTo>
                    <a:lnTo>
                      <a:pt x="1810" y="4063"/>
                    </a:lnTo>
                    <a:lnTo>
                      <a:pt x="1807" y="4059"/>
                    </a:lnTo>
                    <a:lnTo>
                      <a:pt x="1805" y="4055"/>
                    </a:lnTo>
                    <a:lnTo>
                      <a:pt x="1803" y="4048"/>
                    </a:lnTo>
                    <a:lnTo>
                      <a:pt x="1803" y="4039"/>
                    </a:lnTo>
                    <a:lnTo>
                      <a:pt x="1815" y="4024"/>
                    </a:lnTo>
                    <a:lnTo>
                      <a:pt x="1832" y="4006"/>
                    </a:lnTo>
                    <a:lnTo>
                      <a:pt x="1833" y="3995"/>
                    </a:lnTo>
                    <a:lnTo>
                      <a:pt x="1832" y="3987"/>
                    </a:lnTo>
                    <a:lnTo>
                      <a:pt x="1829" y="3980"/>
                    </a:lnTo>
                    <a:lnTo>
                      <a:pt x="1827" y="3971"/>
                    </a:lnTo>
                    <a:lnTo>
                      <a:pt x="1823" y="3971"/>
                    </a:lnTo>
                    <a:lnTo>
                      <a:pt x="1819" y="3971"/>
                    </a:lnTo>
                    <a:lnTo>
                      <a:pt x="1815" y="3972"/>
                    </a:lnTo>
                    <a:lnTo>
                      <a:pt x="1810" y="3973"/>
                    </a:lnTo>
                    <a:lnTo>
                      <a:pt x="1801" y="3977"/>
                    </a:lnTo>
                    <a:lnTo>
                      <a:pt x="1792" y="3981"/>
                    </a:lnTo>
                    <a:lnTo>
                      <a:pt x="1779" y="3984"/>
                    </a:lnTo>
                    <a:close/>
                    <a:moveTo>
                      <a:pt x="1291" y="4094"/>
                    </a:moveTo>
                    <a:lnTo>
                      <a:pt x="1291" y="4090"/>
                    </a:lnTo>
                    <a:lnTo>
                      <a:pt x="1293" y="4086"/>
                    </a:lnTo>
                    <a:lnTo>
                      <a:pt x="1294" y="4081"/>
                    </a:lnTo>
                    <a:lnTo>
                      <a:pt x="1297" y="4077"/>
                    </a:lnTo>
                    <a:lnTo>
                      <a:pt x="1303" y="4069"/>
                    </a:lnTo>
                    <a:lnTo>
                      <a:pt x="1308" y="4063"/>
                    </a:lnTo>
                    <a:lnTo>
                      <a:pt x="1315" y="4057"/>
                    </a:lnTo>
                    <a:lnTo>
                      <a:pt x="1321" y="4052"/>
                    </a:lnTo>
                    <a:lnTo>
                      <a:pt x="1329" y="4050"/>
                    </a:lnTo>
                    <a:lnTo>
                      <a:pt x="1337" y="4047"/>
                    </a:lnTo>
                    <a:lnTo>
                      <a:pt x="1345" y="4046"/>
                    </a:lnTo>
                    <a:lnTo>
                      <a:pt x="1354" y="4046"/>
                    </a:lnTo>
                    <a:lnTo>
                      <a:pt x="1360" y="4047"/>
                    </a:lnTo>
                    <a:lnTo>
                      <a:pt x="1368" y="4051"/>
                    </a:lnTo>
                    <a:lnTo>
                      <a:pt x="1369" y="4054"/>
                    </a:lnTo>
                    <a:lnTo>
                      <a:pt x="1369" y="4056"/>
                    </a:lnTo>
                    <a:lnTo>
                      <a:pt x="1369" y="4057"/>
                    </a:lnTo>
                    <a:lnTo>
                      <a:pt x="1367" y="4060"/>
                    </a:lnTo>
                    <a:lnTo>
                      <a:pt x="1360" y="4061"/>
                    </a:lnTo>
                    <a:lnTo>
                      <a:pt x="1356" y="4063"/>
                    </a:lnTo>
                    <a:lnTo>
                      <a:pt x="1349" y="4064"/>
                    </a:lnTo>
                    <a:lnTo>
                      <a:pt x="1341" y="4065"/>
                    </a:lnTo>
                    <a:lnTo>
                      <a:pt x="1334" y="4068"/>
                    </a:lnTo>
                    <a:lnTo>
                      <a:pt x="1328" y="4072"/>
                    </a:lnTo>
                    <a:lnTo>
                      <a:pt x="1326" y="4077"/>
                    </a:lnTo>
                    <a:lnTo>
                      <a:pt x="1325" y="4083"/>
                    </a:lnTo>
                    <a:lnTo>
                      <a:pt x="1323" y="4089"/>
                    </a:lnTo>
                    <a:lnTo>
                      <a:pt x="1320" y="4094"/>
                    </a:lnTo>
                    <a:lnTo>
                      <a:pt x="1315" y="4098"/>
                    </a:lnTo>
                    <a:lnTo>
                      <a:pt x="1311" y="4101"/>
                    </a:lnTo>
                    <a:lnTo>
                      <a:pt x="1304" y="4103"/>
                    </a:lnTo>
                    <a:lnTo>
                      <a:pt x="1298" y="4104"/>
                    </a:lnTo>
                    <a:lnTo>
                      <a:pt x="1291" y="4094"/>
                    </a:lnTo>
                    <a:close/>
                    <a:moveTo>
                      <a:pt x="1380" y="3893"/>
                    </a:moveTo>
                    <a:lnTo>
                      <a:pt x="1378" y="3886"/>
                    </a:lnTo>
                    <a:lnTo>
                      <a:pt x="1377" y="3880"/>
                    </a:lnTo>
                    <a:lnTo>
                      <a:pt x="1376" y="3873"/>
                    </a:lnTo>
                    <a:lnTo>
                      <a:pt x="1373" y="3867"/>
                    </a:lnTo>
                    <a:lnTo>
                      <a:pt x="1368" y="3863"/>
                    </a:lnTo>
                    <a:lnTo>
                      <a:pt x="1363" y="3860"/>
                    </a:lnTo>
                    <a:lnTo>
                      <a:pt x="1356" y="3859"/>
                    </a:lnTo>
                    <a:lnTo>
                      <a:pt x="1349" y="3859"/>
                    </a:lnTo>
                    <a:lnTo>
                      <a:pt x="1341" y="3862"/>
                    </a:lnTo>
                    <a:lnTo>
                      <a:pt x="1337" y="3864"/>
                    </a:lnTo>
                    <a:lnTo>
                      <a:pt x="1337" y="3868"/>
                    </a:lnTo>
                    <a:lnTo>
                      <a:pt x="1339" y="3872"/>
                    </a:lnTo>
                    <a:lnTo>
                      <a:pt x="1350" y="3881"/>
                    </a:lnTo>
                    <a:lnTo>
                      <a:pt x="1358" y="3890"/>
                    </a:lnTo>
                    <a:lnTo>
                      <a:pt x="1359" y="3897"/>
                    </a:lnTo>
                    <a:lnTo>
                      <a:pt x="1359" y="3905"/>
                    </a:lnTo>
                    <a:lnTo>
                      <a:pt x="1358" y="3912"/>
                    </a:lnTo>
                    <a:lnTo>
                      <a:pt x="1355" y="3919"/>
                    </a:lnTo>
                    <a:lnTo>
                      <a:pt x="1351" y="3927"/>
                    </a:lnTo>
                    <a:lnTo>
                      <a:pt x="1346" y="3932"/>
                    </a:lnTo>
                    <a:lnTo>
                      <a:pt x="1339" y="3934"/>
                    </a:lnTo>
                    <a:lnTo>
                      <a:pt x="1333" y="3936"/>
                    </a:lnTo>
                    <a:lnTo>
                      <a:pt x="1328" y="3936"/>
                    </a:lnTo>
                    <a:lnTo>
                      <a:pt x="1323" y="3937"/>
                    </a:lnTo>
                    <a:lnTo>
                      <a:pt x="1319" y="3938"/>
                    </a:lnTo>
                    <a:lnTo>
                      <a:pt x="1316" y="3939"/>
                    </a:lnTo>
                    <a:lnTo>
                      <a:pt x="1312" y="3942"/>
                    </a:lnTo>
                    <a:lnTo>
                      <a:pt x="1311" y="3946"/>
                    </a:lnTo>
                    <a:lnTo>
                      <a:pt x="1308" y="3950"/>
                    </a:lnTo>
                    <a:lnTo>
                      <a:pt x="1307" y="3955"/>
                    </a:lnTo>
                    <a:lnTo>
                      <a:pt x="1306" y="3965"/>
                    </a:lnTo>
                    <a:lnTo>
                      <a:pt x="1303" y="3976"/>
                    </a:lnTo>
                    <a:lnTo>
                      <a:pt x="1303" y="3985"/>
                    </a:lnTo>
                    <a:lnTo>
                      <a:pt x="1304" y="3995"/>
                    </a:lnTo>
                    <a:lnTo>
                      <a:pt x="1316" y="3986"/>
                    </a:lnTo>
                    <a:lnTo>
                      <a:pt x="1329" y="3973"/>
                    </a:lnTo>
                    <a:lnTo>
                      <a:pt x="1347" y="3967"/>
                    </a:lnTo>
                    <a:lnTo>
                      <a:pt x="1364" y="3962"/>
                    </a:lnTo>
                    <a:lnTo>
                      <a:pt x="1368" y="3959"/>
                    </a:lnTo>
                    <a:lnTo>
                      <a:pt x="1371" y="3954"/>
                    </a:lnTo>
                    <a:lnTo>
                      <a:pt x="1375" y="3949"/>
                    </a:lnTo>
                    <a:lnTo>
                      <a:pt x="1376" y="3942"/>
                    </a:lnTo>
                    <a:lnTo>
                      <a:pt x="1378" y="3937"/>
                    </a:lnTo>
                    <a:lnTo>
                      <a:pt x="1378" y="3930"/>
                    </a:lnTo>
                    <a:lnTo>
                      <a:pt x="1378" y="3925"/>
                    </a:lnTo>
                    <a:lnTo>
                      <a:pt x="1377" y="3921"/>
                    </a:lnTo>
                    <a:lnTo>
                      <a:pt x="1380" y="3893"/>
                    </a:lnTo>
                    <a:close/>
                    <a:moveTo>
                      <a:pt x="1556" y="3924"/>
                    </a:moveTo>
                    <a:lnTo>
                      <a:pt x="1554" y="3915"/>
                    </a:lnTo>
                    <a:lnTo>
                      <a:pt x="1551" y="3907"/>
                    </a:lnTo>
                    <a:lnTo>
                      <a:pt x="1546" y="3901"/>
                    </a:lnTo>
                    <a:lnTo>
                      <a:pt x="1541" y="3893"/>
                    </a:lnTo>
                    <a:lnTo>
                      <a:pt x="1530" y="3880"/>
                    </a:lnTo>
                    <a:lnTo>
                      <a:pt x="1523" y="3866"/>
                    </a:lnTo>
                    <a:lnTo>
                      <a:pt x="1520" y="3858"/>
                    </a:lnTo>
                    <a:lnTo>
                      <a:pt x="1520" y="3851"/>
                    </a:lnTo>
                    <a:lnTo>
                      <a:pt x="1523" y="3847"/>
                    </a:lnTo>
                    <a:lnTo>
                      <a:pt x="1527" y="3846"/>
                    </a:lnTo>
                    <a:lnTo>
                      <a:pt x="1532" y="3846"/>
                    </a:lnTo>
                    <a:lnTo>
                      <a:pt x="1537" y="3846"/>
                    </a:lnTo>
                    <a:lnTo>
                      <a:pt x="1543" y="3850"/>
                    </a:lnTo>
                    <a:lnTo>
                      <a:pt x="1549" y="3854"/>
                    </a:lnTo>
                    <a:lnTo>
                      <a:pt x="1563" y="3871"/>
                    </a:lnTo>
                    <a:lnTo>
                      <a:pt x="1582" y="3894"/>
                    </a:lnTo>
                    <a:lnTo>
                      <a:pt x="1592" y="3905"/>
                    </a:lnTo>
                    <a:lnTo>
                      <a:pt x="1601" y="3910"/>
                    </a:lnTo>
                    <a:lnTo>
                      <a:pt x="1606" y="3911"/>
                    </a:lnTo>
                    <a:lnTo>
                      <a:pt x="1610" y="3911"/>
                    </a:lnTo>
                    <a:lnTo>
                      <a:pt x="1614" y="3910"/>
                    </a:lnTo>
                    <a:lnTo>
                      <a:pt x="1616" y="3906"/>
                    </a:lnTo>
                    <a:lnTo>
                      <a:pt x="1621" y="3898"/>
                    </a:lnTo>
                    <a:lnTo>
                      <a:pt x="1628" y="3888"/>
                    </a:lnTo>
                    <a:lnTo>
                      <a:pt x="1631" y="3882"/>
                    </a:lnTo>
                    <a:lnTo>
                      <a:pt x="1632" y="3877"/>
                    </a:lnTo>
                    <a:lnTo>
                      <a:pt x="1633" y="3872"/>
                    </a:lnTo>
                    <a:lnTo>
                      <a:pt x="1633" y="3868"/>
                    </a:lnTo>
                    <a:lnTo>
                      <a:pt x="1631" y="3859"/>
                    </a:lnTo>
                    <a:lnTo>
                      <a:pt x="1625" y="3853"/>
                    </a:lnTo>
                    <a:lnTo>
                      <a:pt x="1621" y="3846"/>
                    </a:lnTo>
                    <a:lnTo>
                      <a:pt x="1616" y="3841"/>
                    </a:lnTo>
                    <a:lnTo>
                      <a:pt x="1611" y="3835"/>
                    </a:lnTo>
                    <a:lnTo>
                      <a:pt x="1608" y="3828"/>
                    </a:lnTo>
                    <a:lnTo>
                      <a:pt x="1608" y="3824"/>
                    </a:lnTo>
                    <a:lnTo>
                      <a:pt x="1608" y="3819"/>
                    </a:lnTo>
                    <a:lnTo>
                      <a:pt x="1608" y="3814"/>
                    </a:lnTo>
                    <a:lnTo>
                      <a:pt x="1610" y="3809"/>
                    </a:lnTo>
                    <a:lnTo>
                      <a:pt x="1614" y="3800"/>
                    </a:lnTo>
                    <a:lnTo>
                      <a:pt x="1618" y="3787"/>
                    </a:lnTo>
                    <a:lnTo>
                      <a:pt x="1619" y="3780"/>
                    </a:lnTo>
                    <a:lnTo>
                      <a:pt x="1620" y="3775"/>
                    </a:lnTo>
                    <a:lnTo>
                      <a:pt x="1620" y="3771"/>
                    </a:lnTo>
                    <a:lnTo>
                      <a:pt x="1619" y="3768"/>
                    </a:lnTo>
                    <a:lnTo>
                      <a:pt x="1611" y="3767"/>
                    </a:lnTo>
                    <a:lnTo>
                      <a:pt x="1603" y="3768"/>
                    </a:lnTo>
                    <a:lnTo>
                      <a:pt x="1595" y="3771"/>
                    </a:lnTo>
                    <a:lnTo>
                      <a:pt x="1588" y="3775"/>
                    </a:lnTo>
                    <a:lnTo>
                      <a:pt x="1572" y="3787"/>
                    </a:lnTo>
                    <a:lnTo>
                      <a:pt x="1562" y="3798"/>
                    </a:lnTo>
                    <a:lnTo>
                      <a:pt x="1558" y="3801"/>
                    </a:lnTo>
                    <a:lnTo>
                      <a:pt x="1556" y="3801"/>
                    </a:lnTo>
                    <a:lnTo>
                      <a:pt x="1554" y="3801"/>
                    </a:lnTo>
                    <a:lnTo>
                      <a:pt x="1553" y="3798"/>
                    </a:lnTo>
                    <a:lnTo>
                      <a:pt x="1550" y="3792"/>
                    </a:lnTo>
                    <a:lnTo>
                      <a:pt x="1549" y="3781"/>
                    </a:lnTo>
                    <a:lnTo>
                      <a:pt x="1547" y="3759"/>
                    </a:lnTo>
                    <a:lnTo>
                      <a:pt x="1547" y="3746"/>
                    </a:lnTo>
                    <a:lnTo>
                      <a:pt x="1547" y="3741"/>
                    </a:lnTo>
                    <a:lnTo>
                      <a:pt x="1545" y="3736"/>
                    </a:lnTo>
                    <a:lnTo>
                      <a:pt x="1542" y="3733"/>
                    </a:lnTo>
                    <a:lnTo>
                      <a:pt x="1540" y="3732"/>
                    </a:lnTo>
                    <a:lnTo>
                      <a:pt x="1536" y="3731"/>
                    </a:lnTo>
                    <a:lnTo>
                      <a:pt x="1532" y="3731"/>
                    </a:lnTo>
                    <a:lnTo>
                      <a:pt x="1527" y="3732"/>
                    </a:lnTo>
                    <a:lnTo>
                      <a:pt x="1521" y="3733"/>
                    </a:lnTo>
                    <a:lnTo>
                      <a:pt x="1511" y="3737"/>
                    </a:lnTo>
                    <a:lnTo>
                      <a:pt x="1502" y="3743"/>
                    </a:lnTo>
                    <a:lnTo>
                      <a:pt x="1493" y="3749"/>
                    </a:lnTo>
                    <a:lnTo>
                      <a:pt x="1488" y="3754"/>
                    </a:lnTo>
                    <a:lnTo>
                      <a:pt x="1478" y="3762"/>
                    </a:lnTo>
                    <a:lnTo>
                      <a:pt x="1472" y="3767"/>
                    </a:lnTo>
                    <a:lnTo>
                      <a:pt x="1467" y="3771"/>
                    </a:lnTo>
                    <a:lnTo>
                      <a:pt x="1463" y="3772"/>
                    </a:lnTo>
                    <a:lnTo>
                      <a:pt x="1459" y="3771"/>
                    </a:lnTo>
                    <a:lnTo>
                      <a:pt x="1456" y="3768"/>
                    </a:lnTo>
                    <a:lnTo>
                      <a:pt x="1455" y="3765"/>
                    </a:lnTo>
                    <a:lnTo>
                      <a:pt x="1455" y="3761"/>
                    </a:lnTo>
                    <a:lnTo>
                      <a:pt x="1456" y="3736"/>
                    </a:lnTo>
                    <a:lnTo>
                      <a:pt x="1458" y="3714"/>
                    </a:lnTo>
                    <a:lnTo>
                      <a:pt x="1458" y="3711"/>
                    </a:lnTo>
                    <a:lnTo>
                      <a:pt x="1456" y="3709"/>
                    </a:lnTo>
                    <a:lnTo>
                      <a:pt x="1455" y="3709"/>
                    </a:lnTo>
                    <a:lnTo>
                      <a:pt x="1454" y="3709"/>
                    </a:lnTo>
                    <a:lnTo>
                      <a:pt x="1449" y="3710"/>
                    </a:lnTo>
                    <a:lnTo>
                      <a:pt x="1443" y="3714"/>
                    </a:lnTo>
                    <a:lnTo>
                      <a:pt x="1434" y="3723"/>
                    </a:lnTo>
                    <a:lnTo>
                      <a:pt x="1428" y="3730"/>
                    </a:lnTo>
                    <a:lnTo>
                      <a:pt x="1411" y="3749"/>
                    </a:lnTo>
                    <a:lnTo>
                      <a:pt x="1398" y="3767"/>
                    </a:lnTo>
                    <a:lnTo>
                      <a:pt x="1393" y="3776"/>
                    </a:lnTo>
                    <a:lnTo>
                      <a:pt x="1391" y="3787"/>
                    </a:lnTo>
                    <a:lnTo>
                      <a:pt x="1390" y="3792"/>
                    </a:lnTo>
                    <a:lnTo>
                      <a:pt x="1391" y="3797"/>
                    </a:lnTo>
                    <a:lnTo>
                      <a:pt x="1393" y="3803"/>
                    </a:lnTo>
                    <a:lnTo>
                      <a:pt x="1395" y="3810"/>
                    </a:lnTo>
                    <a:lnTo>
                      <a:pt x="1402" y="3818"/>
                    </a:lnTo>
                    <a:lnTo>
                      <a:pt x="1404" y="3825"/>
                    </a:lnTo>
                    <a:lnTo>
                      <a:pt x="1406" y="3833"/>
                    </a:lnTo>
                    <a:lnTo>
                      <a:pt x="1406" y="3841"/>
                    </a:lnTo>
                    <a:lnTo>
                      <a:pt x="1406" y="3849"/>
                    </a:lnTo>
                    <a:lnTo>
                      <a:pt x="1406" y="3857"/>
                    </a:lnTo>
                    <a:lnTo>
                      <a:pt x="1407" y="3864"/>
                    </a:lnTo>
                    <a:lnTo>
                      <a:pt x="1411" y="3873"/>
                    </a:lnTo>
                    <a:lnTo>
                      <a:pt x="1412" y="3875"/>
                    </a:lnTo>
                    <a:lnTo>
                      <a:pt x="1415" y="3876"/>
                    </a:lnTo>
                    <a:lnTo>
                      <a:pt x="1417" y="3877"/>
                    </a:lnTo>
                    <a:lnTo>
                      <a:pt x="1420" y="3876"/>
                    </a:lnTo>
                    <a:lnTo>
                      <a:pt x="1427" y="3875"/>
                    </a:lnTo>
                    <a:lnTo>
                      <a:pt x="1433" y="3871"/>
                    </a:lnTo>
                    <a:lnTo>
                      <a:pt x="1440" y="3867"/>
                    </a:lnTo>
                    <a:lnTo>
                      <a:pt x="1447" y="3863"/>
                    </a:lnTo>
                    <a:lnTo>
                      <a:pt x="1454" y="3859"/>
                    </a:lnTo>
                    <a:lnTo>
                      <a:pt x="1460" y="3859"/>
                    </a:lnTo>
                    <a:lnTo>
                      <a:pt x="1463" y="3860"/>
                    </a:lnTo>
                    <a:lnTo>
                      <a:pt x="1467" y="3862"/>
                    </a:lnTo>
                    <a:lnTo>
                      <a:pt x="1468" y="3864"/>
                    </a:lnTo>
                    <a:lnTo>
                      <a:pt x="1469" y="3867"/>
                    </a:lnTo>
                    <a:lnTo>
                      <a:pt x="1469" y="3870"/>
                    </a:lnTo>
                    <a:lnTo>
                      <a:pt x="1469" y="3872"/>
                    </a:lnTo>
                    <a:lnTo>
                      <a:pt x="1468" y="3876"/>
                    </a:lnTo>
                    <a:lnTo>
                      <a:pt x="1465" y="3879"/>
                    </a:lnTo>
                    <a:lnTo>
                      <a:pt x="1459" y="3885"/>
                    </a:lnTo>
                    <a:lnTo>
                      <a:pt x="1454" y="3892"/>
                    </a:lnTo>
                    <a:lnTo>
                      <a:pt x="1452" y="3898"/>
                    </a:lnTo>
                    <a:lnTo>
                      <a:pt x="1451" y="3905"/>
                    </a:lnTo>
                    <a:lnTo>
                      <a:pt x="1454" y="3911"/>
                    </a:lnTo>
                    <a:lnTo>
                      <a:pt x="1456" y="3916"/>
                    </a:lnTo>
                    <a:lnTo>
                      <a:pt x="1462" y="3923"/>
                    </a:lnTo>
                    <a:lnTo>
                      <a:pt x="1468" y="3928"/>
                    </a:lnTo>
                    <a:lnTo>
                      <a:pt x="1482" y="3939"/>
                    </a:lnTo>
                    <a:lnTo>
                      <a:pt x="1498" y="3949"/>
                    </a:lnTo>
                    <a:lnTo>
                      <a:pt x="1512" y="3959"/>
                    </a:lnTo>
                    <a:lnTo>
                      <a:pt x="1528" y="3969"/>
                    </a:lnTo>
                    <a:lnTo>
                      <a:pt x="1530" y="3977"/>
                    </a:lnTo>
                    <a:lnTo>
                      <a:pt x="1532" y="3982"/>
                    </a:lnTo>
                    <a:lnTo>
                      <a:pt x="1532" y="3987"/>
                    </a:lnTo>
                    <a:lnTo>
                      <a:pt x="1529" y="3995"/>
                    </a:lnTo>
                    <a:lnTo>
                      <a:pt x="1528" y="4007"/>
                    </a:lnTo>
                    <a:lnTo>
                      <a:pt x="1528" y="4020"/>
                    </a:lnTo>
                    <a:lnTo>
                      <a:pt x="1529" y="4026"/>
                    </a:lnTo>
                    <a:lnTo>
                      <a:pt x="1532" y="4033"/>
                    </a:lnTo>
                    <a:lnTo>
                      <a:pt x="1533" y="4039"/>
                    </a:lnTo>
                    <a:lnTo>
                      <a:pt x="1537" y="4044"/>
                    </a:lnTo>
                    <a:lnTo>
                      <a:pt x="1540" y="4047"/>
                    </a:lnTo>
                    <a:lnTo>
                      <a:pt x="1545" y="4051"/>
                    </a:lnTo>
                    <a:lnTo>
                      <a:pt x="1549" y="4052"/>
                    </a:lnTo>
                    <a:lnTo>
                      <a:pt x="1554" y="4052"/>
                    </a:lnTo>
                    <a:lnTo>
                      <a:pt x="1558" y="4052"/>
                    </a:lnTo>
                    <a:lnTo>
                      <a:pt x="1562" y="4050"/>
                    </a:lnTo>
                    <a:lnTo>
                      <a:pt x="1563" y="4046"/>
                    </a:lnTo>
                    <a:lnTo>
                      <a:pt x="1564" y="4039"/>
                    </a:lnTo>
                    <a:lnTo>
                      <a:pt x="1564" y="4032"/>
                    </a:lnTo>
                    <a:lnTo>
                      <a:pt x="1564" y="4024"/>
                    </a:lnTo>
                    <a:lnTo>
                      <a:pt x="1564" y="4020"/>
                    </a:lnTo>
                    <a:lnTo>
                      <a:pt x="1566" y="4016"/>
                    </a:lnTo>
                    <a:lnTo>
                      <a:pt x="1567" y="4012"/>
                    </a:lnTo>
                    <a:lnTo>
                      <a:pt x="1571" y="4008"/>
                    </a:lnTo>
                    <a:lnTo>
                      <a:pt x="1579" y="4002"/>
                    </a:lnTo>
                    <a:lnTo>
                      <a:pt x="1582" y="3998"/>
                    </a:lnTo>
                    <a:lnTo>
                      <a:pt x="1584" y="3997"/>
                    </a:lnTo>
                    <a:lnTo>
                      <a:pt x="1585" y="3994"/>
                    </a:lnTo>
                    <a:lnTo>
                      <a:pt x="1585" y="3990"/>
                    </a:lnTo>
                    <a:lnTo>
                      <a:pt x="1585" y="3984"/>
                    </a:lnTo>
                    <a:lnTo>
                      <a:pt x="1584" y="3971"/>
                    </a:lnTo>
                    <a:lnTo>
                      <a:pt x="1580" y="3958"/>
                    </a:lnTo>
                    <a:lnTo>
                      <a:pt x="1576" y="3947"/>
                    </a:lnTo>
                    <a:lnTo>
                      <a:pt x="1572" y="3939"/>
                    </a:lnTo>
                    <a:lnTo>
                      <a:pt x="1556" y="3924"/>
                    </a:lnTo>
                    <a:close/>
                    <a:moveTo>
                      <a:pt x="1364" y="3698"/>
                    </a:moveTo>
                    <a:lnTo>
                      <a:pt x="1359" y="3701"/>
                    </a:lnTo>
                    <a:lnTo>
                      <a:pt x="1354" y="3704"/>
                    </a:lnTo>
                    <a:lnTo>
                      <a:pt x="1350" y="3708"/>
                    </a:lnTo>
                    <a:lnTo>
                      <a:pt x="1349" y="3710"/>
                    </a:lnTo>
                    <a:lnTo>
                      <a:pt x="1346" y="3717"/>
                    </a:lnTo>
                    <a:lnTo>
                      <a:pt x="1346" y="3724"/>
                    </a:lnTo>
                    <a:lnTo>
                      <a:pt x="1347" y="3732"/>
                    </a:lnTo>
                    <a:lnTo>
                      <a:pt x="1349" y="3741"/>
                    </a:lnTo>
                    <a:lnTo>
                      <a:pt x="1347" y="3746"/>
                    </a:lnTo>
                    <a:lnTo>
                      <a:pt x="1347" y="3750"/>
                    </a:lnTo>
                    <a:lnTo>
                      <a:pt x="1345" y="3755"/>
                    </a:lnTo>
                    <a:lnTo>
                      <a:pt x="1342" y="3761"/>
                    </a:lnTo>
                    <a:lnTo>
                      <a:pt x="1341" y="3768"/>
                    </a:lnTo>
                    <a:lnTo>
                      <a:pt x="1341" y="3779"/>
                    </a:lnTo>
                    <a:lnTo>
                      <a:pt x="1343" y="3790"/>
                    </a:lnTo>
                    <a:lnTo>
                      <a:pt x="1345" y="3803"/>
                    </a:lnTo>
                    <a:lnTo>
                      <a:pt x="1345" y="3814"/>
                    </a:lnTo>
                    <a:lnTo>
                      <a:pt x="1342" y="3823"/>
                    </a:lnTo>
                    <a:lnTo>
                      <a:pt x="1341" y="3825"/>
                    </a:lnTo>
                    <a:lnTo>
                      <a:pt x="1337" y="3827"/>
                    </a:lnTo>
                    <a:lnTo>
                      <a:pt x="1333" y="3827"/>
                    </a:lnTo>
                    <a:lnTo>
                      <a:pt x="1328" y="3825"/>
                    </a:lnTo>
                    <a:lnTo>
                      <a:pt x="1315" y="3819"/>
                    </a:lnTo>
                    <a:lnTo>
                      <a:pt x="1304" y="3812"/>
                    </a:lnTo>
                    <a:lnTo>
                      <a:pt x="1299" y="3811"/>
                    </a:lnTo>
                    <a:lnTo>
                      <a:pt x="1295" y="3812"/>
                    </a:lnTo>
                    <a:lnTo>
                      <a:pt x="1291" y="3818"/>
                    </a:lnTo>
                    <a:lnTo>
                      <a:pt x="1286" y="3827"/>
                    </a:lnTo>
                    <a:lnTo>
                      <a:pt x="1280" y="3842"/>
                    </a:lnTo>
                    <a:lnTo>
                      <a:pt x="1274" y="3853"/>
                    </a:lnTo>
                    <a:lnTo>
                      <a:pt x="1272" y="3857"/>
                    </a:lnTo>
                    <a:lnTo>
                      <a:pt x="1271" y="3859"/>
                    </a:lnTo>
                    <a:lnTo>
                      <a:pt x="1268" y="3860"/>
                    </a:lnTo>
                    <a:lnTo>
                      <a:pt x="1267" y="3860"/>
                    </a:lnTo>
                    <a:lnTo>
                      <a:pt x="1256" y="3854"/>
                    </a:lnTo>
                    <a:lnTo>
                      <a:pt x="1239" y="3840"/>
                    </a:lnTo>
                    <a:lnTo>
                      <a:pt x="1234" y="3836"/>
                    </a:lnTo>
                    <a:lnTo>
                      <a:pt x="1228" y="3835"/>
                    </a:lnTo>
                    <a:lnTo>
                      <a:pt x="1221" y="3833"/>
                    </a:lnTo>
                    <a:lnTo>
                      <a:pt x="1215" y="3835"/>
                    </a:lnTo>
                    <a:lnTo>
                      <a:pt x="1208" y="3837"/>
                    </a:lnTo>
                    <a:lnTo>
                      <a:pt x="1200" y="3841"/>
                    </a:lnTo>
                    <a:lnTo>
                      <a:pt x="1194" y="3845"/>
                    </a:lnTo>
                    <a:lnTo>
                      <a:pt x="1187" y="3850"/>
                    </a:lnTo>
                    <a:lnTo>
                      <a:pt x="1174" y="3860"/>
                    </a:lnTo>
                    <a:lnTo>
                      <a:pt x="1161" y="3871"/>
                    </a:lnTo>
                    <a:lnTo>
                      <a:pt x="1150" y="3880"/>
                    </a:lnTo>
                    <a:lnTo>
                      <a:pt x="1139" y="3885"/>
                    </a:lnTo>
                    <a:lnTo>
                      <a:pt x="1134" y="3886"/>
                    </a:lnTo>
                    <a:lnTo>
                      <a:pt x="1126" y="3885"/>
                    </a:lnTo>
                    <a:lnTo>
                      <a:pt x="1119" y="3884"/>
                    </a:lnTo>
                    <a:lnTo>
                      <a:pt x="1111" y="3881"/>
                    </a:lnTo>
                    <a:lnTo>
                      <a:pt x="1103" y="3876"/>
                    </a:lnTo>
                    <a:lnTo>
                      <a:pt x="1099" y="3872"/>
                    </a:lnTo>
                    <a:lnTo>
                      <a:pt x="1098" y="3870"/>
                    </a:lnTo>
                    <a:lnTo>
                      <a:pt x="1098" y="3866"/>
                    </a:lnTo>
                    <a:lnTo>
                      <a:pt x="1098" y="3863"/>
                    </a:lnTo>
                    <a:lnTo>
                      <a:pt x="1099" y="3859"/>
                    </a:lnTo>
                    <a:lnTo>
                      <a:pt x="1103" y="3857"/>
                    </a:lnTo>
                    <a:lnTo>
                      <a:pt x="1108" y="3853"/>
                    </a:lnTo>
                    <a:lnTo>
                      <a:pt x="1113" y="3849"/>
                    </a:lnTo>
                    <a:lnTo>
                      <a:pt x="1121" y="3846"/>
                    </a:lnTo>
                    <a:lnTo>
                      <a:pt x="1137" y="3840"/>
                    </a:lnTo>
                    <a:lnTo>
                      <a:pt x="1151" y="3833"/>
                    </a:lnTo>
                    <a:lnTo>
                      <a:pt x="1157" y="3829"/>
                    </a:lnTo>
                    <a:lnTo>
                      <a:pt x="1163" y="3827"/>
                    </a:lnTo>
                    <a:lnTo>
                      <a:pt x="1167" y="3823"/>
                    </a:lnTo>
                    <a:lnTo>
                      <a:pt x="1169" y="3819"/>
                    </a:lnTo>
                    <a:lnTo>
                      <a:pt x="1168" y="3815"/>
                    </a:lnTo>
                    <a:lnTo>
                      <a:pt x="1165" y="3810"/>
                    </a:lnTo>
                    <a:lnTo>
                      <a:pt x="1159" y="3805"/>
                    </a:lnTo>
                    <a:lnTo>
                      <a:pt x="1150" y="3800"/>
                    </a:lnTo>
                    <a:lnTo>
                      <a:pt x="1141" y="3794"/>
                    </a:lnTo>
                    <a:lnTo>
                      <a:pt x="1137" y="3789"/>
                    </a:lnTo>
                    <a:lnTo>
                      <a:pt x="1135" y="3788"/>
                    </a:lnTo>
                    <a:lnTo>
                      <a:pt x="1135" y="3785"/>
                    </a:lnTo>
                    <a:lnTo>
                      <a:pt x="1137" y="3783"/>
                    </a:lnTo>
                    <a:lnTo>
                      <a:pt x="1138" y="3781"/>
                    </a:lnTo>
                    <a:lnTo>
                      <a:pt x="1147" y="3772"/>
                    </a:lnTo>
                    <a:lnTo>
                      <a:pt x="1157" y="3759"/>
                    </a:lnTo>
                    <a:lnTo>
                      <a:pt x="1160" y="3757"/>
                    </a:lnTo>
                    <a:lnTo>
                      <a:pt x="1163" y="3755"/>
                    </a:lnTo>
                    <a:lnTo>
                      <a:pt x="1167" y="3754"/>
                    </a:lnTo>
                    <a:lnTo>
                      <a:pt x="1170" y="3753"/>
                    </a:lnTo>
                    <a:lnTo>
                      <a:pt x="1181" y="3752"/>
                    </a:lnTo>
                    <a:lnTo>
                      <a:pt x="1191" y="3750"/>
                    </a:lnTo>
                    <a:lnTo>
                      <a:pt x="1195" y="3750"/>
                    </a:lnTo>
                    <a:lnTo>
                      <a:pt x="1199" y="3749"/>
                    </a:lnTo>
                    <a:lnTo>
                      <a:pt x="1202" y="3748"/>
                    </a:lnTo>
                    <a:lnTo>
                      <a:pt x="1204" y="3745"/>
                    </a:lnTo>
                    <a:lnTo>
                      <a:pt x="1204" y="3743"/>
                    </a:lnTo>
                    <a:lnTo>
                      <a:pt x="1203" y="3739"/>
                    </a:lnTo>
                    <a:lnTo>
                      <a:pt x="1200" y="3733"/>
                    </a:lnTo>
                    <a:lnTo>
                      <a:pt x="1196" y="3728"/>
                    </a:lnTo>
                    <a:lnTo>
                      <a:pt x="1187" y="3722"/>
                    </a:lnTo>
                    <a:lnTo>
                      <a:pt x="1177" y="3717"/>
                    </a:lnTo>
                    <a:lnTo>
                      <a:pt x="1172" y="3714"/>
                    </a:lnTo>
                    <a:lnTo>
                      <a:pt x="1168" y="3711"/>
                    </a:lnTo>
                    <a:lnTo>
                      <a:pt x="1165" y="3708"/>
                    </a:lnTo>
                    <a:lnTo>
                      <a:pt x="1164" y="3702"/>
                    </a:lnTo>
                    <a:lnTo>
                      <a:pt x="1164" y="3700"/>
                    </a:lnTo>
                    <a:lnTo>
                      <a:pt x="1163" y="3697"/>
                    </a:lnTo>
                    <a:lnTo>
                      <a:pt x="1161" y="3696"/>
                    </a:lnTo>
                    <a:lnTo>
                      <a:pt x="1159" y="3696"/>
                    </a:lnTo>
                    <a:lnTo>
                      <a:pt x="1152" y="3696"/>
                    </a:lnTo>
                    <a:lnTo>
                      <a:pt x="1145" y="3698"/>
                    </a:lnTo>
                    <a:lnTo>
                      <a:pt x="1130" y="3705"/>
                    </a:lnTo>
                    <a:lnTo>
                      <a:pt x="1121" y="3711"/>
                    </a:lnTo>
                    <a:lnTo>
                      <a:pt x="1103" y="3731"/>
                    </a:lnTo>
                    <a:lnTo>
                      <a:pt x="1081" y="3754"/>
                    </a:lnTo>
                    <a:lnTo>
                      <a:pt x="1076" y="3758"/>
                    </a:lnTo>
                    <a:lnTo>
                      <a:pt x="1072" y="3761"/>
                    </a:lnTo>
                    <a:lnTo>
                      <a:pt x="1069" y="3762"/>
                    </a:lnTo>
                    <a:lnTo>
                      <a:pt x="1067" y="3761"/>
                    </a:lnTo>
                    <a:lnTo>
                      <a:pt x="1065" y="3758"/>
                    </a:lnTo>
                    <a:lnTo>
                      <a:pt x="1064" y="3752"/>
                    </a:lnTo>
                    <a:lnTo>
                      <a:pt x="1065" y="3744"/>
                    </a:lnTo>
                    <a:lnTo>
                      <a:pt x="1068" y="3731"/>
                    </a:lnTo>
                    <a:lnTo>
                      <a:pt x="1069" y="3727"/>
                    </a:lnTo>
                    <a:lnTo>
                      <a:pt x="1073" y="3723"/>
                    </a:lnTo>
                    <a:lnTo>
                      <a:pt x="1077" y="3718"/>
                    </a:lnTo>
                    <a:lnTo>
                      <a:pt x="1082" y="3714"/>
                    </a:lnTo>
                    <a:lnTo>
                      <a:pt x="1086" y="3709"/>
                    </a:lnTo>
                    <a:lnTo>
                      <a:pt x="1090" y="3705"/>
                    </a:lnTo>
                    <a:lnTo>
                      <a:pt x="1091" y="3701"/>
                    </a:lnTo>
                    <a:lnTo>
                      <a:pt x="1091" y="3698"/>
                    </a:lnTo>
                    <a:lnTo>
                      <a:pt x="1089" y="3689"/>
                    </a:lnTo>
                    <a:lnTo>
                      <a:pt x="1087" y="3678"/>
                    </a:lnTo>
                    <a:lnTo>
                      <a:pt x="1087" y="3673"/>
                    </a:lnTo>
                    <a:lnTo>
                      <a:pt x="1086" y="3669"/>
                    </a:lnTo>
                    <a:lnTo>
                      <a:pt x="1085" y="3665"/>
                    </a:lnTo>
                    <a:lnTo>
                      <a:pt x="1082" y="3663"/>
                    </a:lnTo>
                    <a:lnTo>
                      <a:pt x="1069" y="3660"/>
                    </a:lnTo>
                    <a:lnTo>
                      <a:pt x="1061" y="3656"/>
                    </a:lnTo>
                    <a:lnTo>
                      <a:pt x="1060" y="3654"/>
                    </a:lnTo>
                    <a:lnTo>
                      <a:pt x="1059" y="3653"/>
                    </a:lnTo>
                    <a:lnTo>
                      <a:pt x="1059" y="3652"/>
                    </a:lnTo>
                    <a:lnTo>
                      <a:pt x="1060" y="3650"/>
                    </a:lnTo>
                    <a:lnTo>
                      <a:pt x="1070" y="3644"/>
                    </a:lnTo>
                    <a:lnTo>
                      <a:pt x="1085" y="3635"/>
                    </a:lnTo>
                    <a:lnTo>
                      <a:pt x="1104" y="3636"/>
                    </a:lnTo>
                    <a:lnTo>
                      <a:pt x="1122" y="3639"/>
                    </a:lnTo>
                    <a:lnTo>
                      <a:pt x="1141" y="3641"/>
                    </a:lnTo>
                    <a:lnTo>
                      <a:pt x="1159" y="3643"/>
                    </a:lnTo>
                    <a:lnTo>
                      <a:pt x="1165" y="3641"/>
                    </a:lnTo>
                    <a:lnTo>
                      <a:pt x="1170" y="3639"/>
                    </a:lnTo>
                    <a:lnTo>
                      <a:pt x="1173" y="3635"/>
                    </a:lnTo>
                    <a:lnTo>
                      <a:pt x="1174" y="3631"/>
                    </a:lnTo>
                    <a:lnTo>
                      <a:pt x="1174" y="3627"/>
                    </a:lnTo>
                    <a:lnTo>
                      <a:pt x="1172" y="3623"/>
                    </a:lnTo>
                    <a:lnTo>
                      <a:pt x="1169" y="3619"/>
                    </a:lnTo>
                    <a:lnTo>
                      <a:pt x="1164" y="3615"/>
                    </a:lnTo>
                    <a:lnTo>
                      <a:pt x="1157" y="3613"/>
                    </a:lnTo>
                    <a:lnTo>
                      <a:pt x="1150" y="3610"/>
                    </a:lnTo>
                    <a:lnTo>
                      <a:pt x="1142" y="3609"/>
                    </a:lnTo>
                    <a:lnTo>
                      <a:pt x="1133" y="3608"/>
                    </a:lnTo>
                    <a:lnTo>
                      <a:pt x="1113" y="3608"/>
                    </a:lnTo>
                    <a:lnTo>
                      <a:pt x="1094" y="3609"/>
                    </a:lnTo>
                    <a:lnTo>
                      <a:pt x="1074" y="3610"/>
                    </a:lnTo>
                    <a:lnTo>
                      <a:pt x="1056" y="3610"/>
                    </a:lnTo>
                    <a:lnTo>
                      <a:pt x="1050" y="3609"/>
                    </a:lnTo>
                    <a:lnTo>
                      <a:pt x="1042" y="3608"/>
                    </a:lnTo>
                    <a:lnTo>
                      <a:pt x="1037" y="3605"/>
                    </a:lnTo>
                    <a:lnTo>
                      <a:pt x="1033" y="3603"/>
                    </a:lnTo>
                    <a:lnTo>
                      <a:pt x="1034" y="3597"/>
                    </a:lnTo>
                    <a:lnTo>
                      <a:pt x="1037" y="3593"/>
                    </a:lnTo>
                    <a:lnTo>
                      <a:pt x="1041" y="3590"/>
                    </a:lnTo>
                    <a:lnTo>
                      <a:pt x="1047" y="3587"/>
                    </a:lnTo>
                    <a:lnTo>
                      <a:pt x="1061" y="3584"/>
                    </a:lnTo>
                    <a:lnTo>
                      <a:pt x="1078" y="3583"/>
                    </a:lnTo>
                    <a:lnTo>
                      <a:pt x="1096" y="3583"/>
                    </a:lnTo>
                    <a:lnTo>
                      <a:pt x="1113" y="3583"/>
                    </a:lnTo>
                    <a:lnTo>
                      <a:pt x="1128" y="3582"/>
                    </a:lnTo>
                    <a:lnTo>
                      <a:pt x="1138" y="3579"/>
                    </a:lnTo>
                    <a:lnTo>
                      <a:pt x="1138" y="3574"/>
                    </a:lnTo>
                    <a:lnTo>
                      <a:pt x="1137" y="3570"/>
                    </a:lnTo>
                    <a:lnTo>
                      <a:pt x="1134" y="3568"/>
                    </a:lnTo>
                    <a:lnTo>
                      <a:pt x="1132" y="3564"/>
                    </a:lnTo>
                    <a:lnTo>
                      <a:pt x="1124" y="3558"/>
                    </a:lnTo>
                    <a:lnTo>
                      <a:pt x="1116" y="3555"/>
                    </a:lnTo>
                    <a:lnTo>
                      <a:pt x="1109" y="3552"/>
                    </a:lnTo>
                    <a:lnTo>
                      <a:pt x="1106" y="3548"/>
                    </a:lnTo>
                    <a:lnTo>
                      <a:pt x="1104" y="3546"/>
                    </a:lnTo>
                    <a:lnTo>
                      <a:pt x="1103" y="3543"/>
                    </a:lnTo>
                    <a:lnTo>
                      <a:pt x="1102" y="3538"/>
                    </a:lnTo>
                    <a:lnTo>
                      <a:pt x="1099" y="3530"/>
                    </a:lnTo>
                    <a:lnTo>
                      <a:pt x="1095" y="3526"/>
                    </a:lnTo>
                    <a:lnTo>
                      <a:pt x="1091" y="3525"/>
                    </a:lnTo>
                    <a:lnTo>
                      <a:pt x="1086" y="3525"/>
                    </a:lnTo>
                    <a:lnTo>
                      <a:pt x="1081" y="3526"/>
                    </a:lnTo>
                    <a:lnTo>
                      <a:pt x="1069" y="3533"/>
                    </a:lnTo>
                    <a:lnTo>
                      <a:pt x="1056" y="3542"/>
                    </a:lnTo>
                    <a:lnTo>
                      <a:pt x="1050" y="3546"/>
                    </a:lnTo>
                    <a:lnTo>
                      <a:pt x="1044" y="3549"/>
                    </a:lnTo>
                    <a:lnTo>
                      <a:pt x="1038" y="3552"/>
                    </a:lnTo>
                    <a:lnTo>
                      <a:pt x="1031" y="3553"/>
                    </a:lnTo>
                    <a:lnTo>
                      <a:pt x="1026" y="3555"/>
                    </a:lnTo>
                    <a:lnTo>
                      <a:pt x="1021" y="3552"/>
                    </a:lnTo>
                    <a:lnTo>
                      <a:pt x="1016" y="3549"/>
                    </a:lnTo>
                    <a:lnTo>
                      <a:pt x="1012" y="3543"/>
                    </a:lnTo>
                    <a:lnTo>
                      <a:pt x="1005" y="3525"/>
                    </a:lnTo>
                    <a:lnTo>
                      <a:pt x="999" y="3513"/>
                    </a:lnTo>
                    <a:lnTo>
                      <a:pt x="994" y="3509"/>
                    </a:lnTo>
                    <a:lnTo>
                      <a:pt x="987" y="3508"/>
                    </a:lnTo>
                    <a:lnTo>
                      <a:pt x="978" y="3507"/>
                    </a:lnTo>
                    <a:lnTo>
                      <a:pt x="966" y="3507"/>
                    </a:lnTo>
                    <a:lnTo>
                      <a:pt x="960" y="3505"/>
                    </a:lnTo>
                    <a:lnTo>
                      <a:pt x="956" y="3504"/>
                    </a:lnTo>
                    <a:lnTo>
                      <a:pt x="953" y="3501"/>
                    </a:lnTo>
                    <a:lnTo>
                      <a:pt x="951" y="3499"/>
                    </a:lnTo>
                    <a:lnTo>
                      <a:pt x="947" y="3492"/>
                    </a:lnTo>
                    <a:lnTo>
                      <a:pt x="942" y="3486"/>
                    </a:lnTo>
                    <a:lnTo>
                      <a:pt x="939" y="3477"/>
                    </a:lnTo>
                    <a:lnTo>
                      <a:pt x="938" y="3470"/>
                    </a:lnTo>
                    <a:lnTo>
                      <a:pt x="939" y="3468"/>
                    </a:lnTo>
                    <a:lnTo>
                      <a:pt x="940" y="3466"/>
                    </a:lnTo>
                    <a:lnTo>
                      <a:pt x="943" y="3465"/>
                    </a:lnTo>
                    <a:lnTo>
                      <a:pt x="944" y="3464"/>
                    </a:lnTo>
                    <a:lnTo>
                      <a:pt x="950" y="3465"/>
                    </a:lnTo>
                    <a:lnTo>
                      <a:pt x="956" y="3468"/>
                    </a:lnTo>
                    <a:lnTo>
                      <a:pt x="961" y="3472"/>
                    </a:lnTo>
                    <a:lnTo>
                      <a:pt x="968" y="3478"/>
                    </a:lnTo>
                    <a:lnTo>
                      <a:pt x="973" y="3485"/>
                    </a:lnTo>
                    <a:lnTo>
                      <a:pt x="978" y="3488"/>
                    </a:lnTo>
                    <a:lnTo>
                      <a:pt x="982" y="3490"/>
                    </a:lnTo>
                    <a:lnTo>
                      <a:pt x="985" y="3490"/>
                    </a:lnTo>
                    <a:lnTo>
                      <a:pt x="994" y="3486"/>
                    </a:lnTo>
                    <a:lnTo>
                      <a:pt x="1007" y="3481"/>
                    </a:lnTo>
                    <a:lnTo>
                      <a:pt x="1015" y="3479"/>
                    </a:lnTo>
                    <a:lnTo>
                      <a:pt x="1024" y="3479"/>
                    </a:lnTo>
                    <a:lnTo>
                      <a:pt x="1031" y="3481"/>
                    </a:lnTo>
                    <a:lnTo>
                      <a:pt x="1039" y="3482"/>
                    </a:lnTo>
                    <a:lnTo>
                      <a:pt x="1043" y="3482"/>
                    </a:lnTo>
                    <a:lnTo>
                      <a:pt x="1046" y="3482"/>
                    </a:lnTo>
                    <a:lnTo>
                      <a:pt x="1048" y="3481"/>
                    </a:lnTo>
                    <a:lnTo>
                      <a:pt x="1051" y="3479"/>
                    </a:lnTo>
                    <a:lnTo>
                      <a:pt x="1052" y="3477"/>
                    </a:lnTo>
                    <a:lnTo>
                      <a:pt x="1054" y="3473"/>
                    </a:lnTo>
                    <a:lnTo>
                      <a:pt x="1055" y="3468"/>
                    </a:lnTo>
                    <a:lnTo>
                      <a:pt x="1054" y="3463"/>
                    </a:lnTo>
                    <a:lnTo>
                      <a:pt x="1052" y="3453"/>
                    </a:lnTo>
                    <a:lnTo>
                      <a:pt x="1048" y="3446"/>
                    </a:lnTo>
                    <a:lnTo>
                      <a:pt x="1047" y="3442"/>
                    </a:lnTo>
                    <a:lnTo>
                      <a:pt x="1046" y="3438"/>
                    </a:lnTo>
                    <a:lnTo>
                      <a:pt x="1046" y="3433"/>
                    </a:lnTo>
                    <a:lnTo>
                      <a:pt x="1046" y="3429"/>
                    </a:lnTo>
                    <a:lnTo>
                      <a:pt x="1048" y="3421"/>
                    </a:lnTo>
                    <a:lnTo>
                      <a:pt x="1054" y="3411"/>
                    </a:lnTo>
                    <a:lnTo>
                      <a:pt x="1057" y="3406"/>
                    </a:lnTo>
                    <a:lnTo>
                      <a:pt x="1060" y="3402"/>
                    </a:lnTo>
                    <a:lnTo>
                      <a:pt x="1064" y="3399"/>
                    </a:lnTo>
                    <a:lnTo>
                      <a:pt x="1067" y="3399"/>
                    </a:lnTo>
                    <a:lnTo>
                      <a:pt x="1068" y="3413"/>
                    </a:lnTo>
                    <a:lnTo>
                      <a:pt x="1067" y="3426"/>
                    </a:lnTo>
                    <a:lnTo>
                      <a:pt x="1068" y="3431"/>
                    </a:lnTo>
                    <a:lnTo>
                      <a:pt x="1070" y="3435"/>
                    </a:lnTo>
                    <a:lnTo>
                      <a:pt x="1072" y="3437"/>
                    </a:lnTo>
                    <a:lnTo>
                      <a:pt x="1076" y="3438"/>
                    </a:lnTo>
                    <a:lnTo>
                      <a:pt x="1080" y="3438"/>
                    </a:lnTo>
                    <a:lnTo>
                      <a:pt x="1083" y="3437"/>
                    </a:lnTo>
                    <a:lnTo>
                      <a:pt x="1090" y="3437"/>
                    </a:lnTo>
                    <a:lnTo>
                      <a:pt x="1094" y="3437"/>
                    </a:lnTo>
                    <a:lnTo>
                      <a:pt x="1098" y="3438"/>
                    </a:lnTo>
                    <a:lnTo>
                      <a:pt x="1102" y="3441"/>
                    </a:lnTo>
                    <a:lnTo>
                      <a:pt x="1104" y="3443"/>
                    </a:lnTo>
                    <a:lnTo>
                      <a:pt x="1106" y="3447"/>
                    </a:lnTo>
                    <a:lnTo>
                      <a:pt x="1106" y="3451"/>
                    </a:lnTo>
                    <a:lnTo>
                      <a:pt x="1104" y="3456"/>
                    </a:lnTo>
                    <a:lnTo>
                      <a:pt x="1104" y="3461"/>
                    </a:lnTo>
                    <a:lnTo>
                      <a:pt x="1103" y="3465"/>
                    </a:lnTo>
                    <a:lnTo>
                      <a:pt x="1104" y="3469"/>
                    </a:lnTo>
                    <a:lnTo>
                      <a:pt x="1104" y="3472"/>
                    </a:lnTo>
                    <a:lnTo>
                      <a:pt x="1109" y="3476"/>
                    </a:lnTo>
                    <a:lnTo>
                      <a:pt x="1117" y="3479"/>
                    </a:lnTo>
                    <a:lnTo>
                      <a:pt x="1120" y="3481"/>
                    </a:lnTo>
                    <a:lnTo>
                      <a:pt x="1122" y="3483"/>
                    </a:lnTo>
                    <a:lnTo>
                      <a:pt x="1125" y="3486"/>
                    </a:lnTo>
                    <a:lnTo>
                      <a:pt x="1126" y="3488"/>
                    </a:lnTo>
                    <a:lnTo>
                      <a:pt x="1128" y="3495"/>
                    </a:lnTo>
                    <a:lnTo>
                      <a:pt x="1129" y="3503"/>
                    </a:lnTo>
                    <a:lnTo>
                      <a:pt x="1129" y="3511"/>
                    </a:lnTo>
                    <a:lnTo>
                      <a:pt x="1130" y="3518"/>
                    </a:lnTo>
                    <a:lnTo>
                      <a:pt x="1133" y="3525"/>
                    </a:lnTo>
                    <a:lnTo>
                      <a:pt x="1138" y="3531"/>
                    </a:lnTo>
                    <a:lnTo>
                      <a:pt x="1142" y="3534"/>
                    </a:lnTo>
                    <a:lnTo>
                      <a:pt x="1145" y="3535"/>
                    </a:lnTo>
                    <a:lnTo>
                      <a:pt x="1147" y="3535"/>
                    </a:lnTo>
                    <a:lnTo>
                      <a:pt x="1150" y="3534"/>
                    </a:lnTo>
                    <a:lnTo>
                      <a:pt x="1152" y="3526"/>
                    </a:lnTo>
                    <a:lnTo>
                      <a:pt x="1155" y="3517"/>
                    </a:lnTo>
                    <a:lnTo>
                      <a:pt x="1156" y="3495"/>
                    </a:lnTo>
                    <a:lnTo>
                      <a:pt x="1156" y="3481"/>
                    </a:lnTo>
                    <a:lnTo>
                      <a:pt x="1157" y="3476"/>
                    </a:lnTo>
                    <a:lnTo>
                      <a:pt x="1160" y="3470"/>
                    </a:lnTo>
                    <a:lnTo>
                      <a:pt x="1164" y="3464"/>
                    </a:lnTo>
                    <a:lnTo>
                      <a:pt x="1168" y="3460"/>
                    </a:lnTo>
                    <a:lnTo>
                      <a:pt x="1172" y="3456"/>
                    </a:lnTo>
                    <a:lnTo>
                      <a:pt x="1176" y="3456"/>
                    </a:lnTo>
                    <a:lnTo>
                      <a:pt x="1177" y="3456"/>
                    </a:lnTo>
                    <a:lnTo>
                      <a:pt x="1178" y="3459"/>
                    </a:lnTo>
                    <a:lnTo>
                      <a:pt x="1181" y="3461"/>
                    </a:lnTo>
                    <a:lnTo>
                      <a:pt x="1182" y="3465"/>
                    </a:lnTo>
                    <a:lnTo>
                      <a:pt x="1200" y="3533"/>
                    </a:lnTo>
                    <a:lnTo>
                      <a:pt x="1204" y="3546"/>
                    </a:lnTo>
                    <a:lnTo>
                      <a:pt x="1208" y="3552"/>
                    </a:lnTo>
                    <a:lnTo>
                      <a:pt x="1211" y="3555"/>
                    </a:lnTo>
                    <a:lnTo>
                      <a:pt x="1212" y="3555"/>
                    </a:lnTo>
                    <a:lnTo>
                      <a:pt x="1215" y="3555"/>
                    </a:lnTo>
                    <a:lnTo>
                      <a:pt x="1217" y="3555"/>
                    </a:lnTo>
                    <a:lnTo>
                      <a:pt x="1229" y="3546"/>
                    </a:lnTo>
                    <a:lnTo>
                      <a:pt x="1247" y="3531"/>
                    </a:lnTo>
                    <a:lnTo>
                      <a:pt x="1255" y="3526"/>
                    </a:lnTo>
                    <a:lnTo>
                      <a:pt x="1261" y="3522"/>
                    </a:lnTo>
                    <a:lnTo>
                      <a:pt x="1267" y="3521"/>
                    </a:lnTo>
                    <a:lnTo>
                      <a:pt x="1272" y="3520"/>
                    </a:lnTo>
                    <a:lnTo>
                      <a:pt x="1276" y="3521"/>
                    </a:lnTo>
                    <a:lnTo>
                      <a:pt x="1280" y="3522"/>
                    </a:lnTo>
                    <a:lnTo>
                      <a:pt x="1282" y="3525"/>
                    </a:lnTo>
                    <a:lnTo>
                      <a:pt x="1285" y="3529"/>
                    </a:lnTo>
                    <a:lnTo>
                      <a:pt x="1291" y="3547"/>
                    </a:lnTo>
                    <a:lnTo>
                      <a:pt x="1300" y="3568"/>
                    </a:lnTo>
                    <a:lnTo>
                      <a:pt x="1303" y="3578"/>
                    </a:lnTo>
                    <a:lnTo>
                      <a:pt x="1304" y="3591"/>
                    </a:lnTo>
                    <a:lnTo>
                      <a:pt x="1306" y="3597"/>
                    </a:lnTo>
                    <a:lnTo>
                      <a:pt x="1307" y="3603"/>
                    </a:lnTo>
                    <a:lnTo>
                      <a:pt x="1311" y="3608"/>
                    </a:lnTo>
                    <a:lnTo>
                      <a:pt x="1316" y="3610"/>
                    </a:lnTo>
                    <a:lnTo>
                      <a:pt x="1330" y="3609"/>
                    </a:lnTo>
                    <a:lnTo>
                      <a:pt x="1351" y="3606"/>
                    </a:lnTo>
                    <a:lnTo>
                      <a:pt x="1362" y="3606"/>
                    </a:lnTo>
                    <a:lnTo>
                      <a:pt x="1369" y="3608"/>
                    </a:lnTo>
                    <a:lnTo>
                      <a:pt x="1373" y="3609"/>
                    </a:lnTo>
                    <a:lnTo>
                      <a:pt x="1376" y="3612"/>
                    </a:lnTo>
                    <a:lnTo>
                      <a:pt x="1378" y="3614"/>
                    </a:lnTo>
                    <a:lnTo>
                      <a:pt x="1378" y="3618"/>
                    </a:lnTo>
                    <a:lnTo>
                      <a:pt x="1378" y="3628"/>
                    </a:lnTo>
                    <a:lnTo>
                      <a:pt x="1377" y="3636"/>
                    </a:lnTo>
                    <a:lnTo>
                      <a:pt x="1378" y="3641"/>
                    </a:lnTo>
                    <a:lnTo>
                      <a:pt x="1380" y="3644"/>
                    </a:lnTo>
                    <a:lnTo>
                      <a:pt x="1382" y="3648"/>
                    </a:lnTo>
                    <a:lnTo>
                      <a:pt x="1388" y="3650"/>
                    </a:lnTo>
                    <a:lnTo>
                      <a:pt x="1403" y="3654"/>
                    </a:lnTo>
                    <a:lnTo>
                      <a:pt x="1419" y="3658"/>
                    </a:lnTo>
                    <a:lnTo>
                      <a:pt x="1427" y="3661"/>
                    </a:lnTo>
                    <a:lnTo>
                      <a:pt x="1433" y="3665"/>
                    </a:lnTo>
                    <a:lnTo>
                      <a:pt x="1436" y="3667"/>
                    </a:lnTo>
                    <a:lnTo>
                      <a:pt x="1438" y="3670"/>
                    </a:lnTo>
                    <a:lnTo>
                      <a:pt x="1441" y="3673"/>
                    </a:lnTo>
                    <a:lnTo>
                      <a:pt x="1442" y="3676"/>
                    </a:lnTo>
                    <a:lnTo>
                      <a:pt x="1442" y="3682"/>
                    </a:lnTo>
                    <a:lnTo>
                      <a:pt x="1442" y="3684"/>
                    </a:lnTo>
                    <a:lnTo>
                      <a:pt x="1441" y="3687"/>
                    </a:lnTo>
                    <a:lnTo>
                      <a:pt x="1438" y="3688"/>
                    </a:lnTo>
                    <a:lnTo>
                      <a:pt x="1432" y="3691"/>
                    </a:lnTo>
                    <a:lnTo>
                      <a:pt x="1424" y="3691"/>
                    </a:lnTo>
                    <a:lnTo>
                      <a:pt x="1406" y="3688"/>
                    </a:lnTo>
                    <a:lnTo>
                      <a:pt x="1391" y="3689"/>
                    </a:lnTo>
                    <a:lnTo>
                      <a:pt x="1364" y="3698"/>
                    </a:lnTo>
                    <a:close/>
                    <a:moveTo>
                      <a:pt x="786" y="3474"/>
                    </a:moveTo>
                    <a:lnTo>
                      <a:pt x="782" y="3469"/>
                    </a:lnTo>
                    <a:lnTo>
                      <a:pt x="781" y="3463"/>
                    </a:lnTo>
                    <a:lnTo>
                      <a:pt x="779" y="3457"/>
                    </a:lnTo>
                    <a:lnTo>
                      <a:pt x="779" y="3453"/>
                    </a:lnTo>
                    <a:lnTo>
                      <a:pt x="781" y="3451"/>
                    </a:lnTo>
                    <a:lnTo>
                      <a:pt x="785" y="3451"/>
                    </a:lnTo>
                    <a:lnTo>
                      <a:pt x="788" y="3452"/>
                    </a:lnTo>
                    <a:lnTo>
                      <a:pt x="795" y="3457"/>
                    </a:lnTo>
                    <a:lnTo>
                      <a:pt x="809" y="3472"/>
                    </a:lnTo>
                    <a:lnTo>
                      <a:pt x="824" y="3485"/>
                    </a:lnTo>
                    <a:lnTo>
                      <a:pt x="831" y="3490"/>
                    </a:lnTo>
                    <a:lnTo>
                      <a:pt x="839" y="3494"/>
                    </a:lnTo>
                    <a:lnTo>
                      <a:pt x="848" y="3496"/>
                    </a:lnTo>
                    <a:lnTo>
                      <a:pt x="857" y="3496"/>
                    </a:lnTo>
                    <a:lnTo>
                      <a:pt x="864" y="3496"/>
                    </a:lnTo>
                    <a:lnTo>
                      <a:pt x="869" y="3495"/>
                    </a:lnTo>
                    <a:lnTo>
                      <a:pt x="872" y="3492"/>
                    </a:lnTo>
                    <a:lnTo>
                      <a:pt x="873" y="3491"/>
                    </a:lnTo>
                    <a:lnTo>
                      <a:pt x="874" y="3485"/>
                    </a:lnTo>
                    <a:lnTo>
                      <a:pt x="873" y="3478"/>
                    </a:lnTo>
                    <a:lnTo>
                      <a:pt x="872" y="3472"/>
                    </a:lnTo>
                    <a:lnTo>
                      <a:pt x="870" y="3465"/>
                    </a:lnTo>
                    <a:lnTo>
                      <a:pt x="872" y="3463"/>
                    </a:lnTo>
                    <a:lnTo>
                      <a:pt x="874" y="3460"/>
                    </a:lnTo>
                    <a:lnTo>
                      <a:pt x="877" y="3457"/>
                    </a:lnTo>
                    <a:lnTo>
                      <a:pt x="882" y="3456"/>
                    </a:lnTo>
                    <a:lnTo>
                      <a:pt x="878" y="3446"/>
                    </a:lnTo>
                    <a:lnTo>
                      <a:pt x="870" y="3437"/>
                    </a:lnTo>
                    <a:lnTo>
                      <a:pt x="870" y="3431"/>
                    </a:lnTo>
                    <a:lnTo>
                      <a:pt x="873" y="3425"/>
                    </a:lnTo>
                    <a:lnTo>
                      <a:pt x="877" y="3419"/>
                    </a:lnTo>
                    <a:lnTo>
                      <a:pt x="882" y="3413"/>
                    </a:lnTo>
                    <a:lnTo>
                      <a:pt x="887" y="3408"/>
                    </a:lnTo>
                    <a:lnTo>
                      <a:pt x="894" y="3406"/>
                    </a:lnTo>
                    <a:lnTo>
                      <a:pt x="896" y="3406"/>
                    </a:lnTo>
                    <a:lnTo>
                      <a:pt x="899" y="3406"/>
                    </a:lnTo>
                    <a:lnTo>
                      <a:pt x="901" y="3406"/>
                    </a:lnTo>
                    <a:lnTo>
                      <a:pt x="904" y="3408"/>
                    </a:lnTo>
                    <a:lnTo>
                      <a:pt x="905" y="3409"/>
                    </a:lnTo>
                    <a:lnTo>
                      <a:pt x="905" y="3412"/>
                    </a:lnTo>
                    <a:lnTo>
                      <a:pt x="905" y="3415"/>
                    </a:lnTo>
                    <a:lnTo>
                      <a:pt x="905" y="3419"/>
                    </a:lnTo>
                    <a:lnTo>
                      <a:pt x="903" y="3425"/>
                    </a:lnTo>
                    <a:lnTo>
                      <a:pt x="900" y="3433"/>
                    </a:lnTo>
                    <a:lnTo>
                      <a:pt x="899" y="3442"/>
                    </a:lnTo>
                    <a:lnTo>
                      <a:pt x="899" y="3451"/>
                    </a:lnTo>
                    <a:lnTo>
                      <a:pt x="900" y="3455"/>
                    </a:lnTo>
                    <a:lnTo>
                      <a:pt x="901" y="3459"/>
                    </a:lnTo>
                    <a:lnTo>
                      <a:pt x="904" y="3464"/>
                    </a:lnTo>
                    <a:lnTo>
                      <a:pt x="908" y="3468"/>
                    </a:lnTo>
                    <a:lnTo>
                      <a:pt x="914" y="3474"/>
                    </a:lnTo>
                    <a:lnTo>
                      <a:pt x="918" y="3479"/>
                    </a:lnTo>
                    <a:lnTo>
                      <a:pt x="922" y="3486"/>
                    </a:lnTo>
                    <a:lnTo>
                      <a:pt x="924" y="3491"/>
                    </a:lnTo>
                    <a:lnTo>
                      <a:pt x="924" y="3496"/>
                    </a:lnTo>
                    <a:lnTo>
                      <a:pt x="924" y="3503"/>
                    </a:lnTo>
                    <a:lnTo>
                      <a:pt x="922" y="3509"/>
                    </a:lnTo>
                    <a:lnTo>
                      <a:pt x="921" y="3517"/>
                    </a:lnTo>
                    <a:lnTo>
                      <a:pt x="913" y="3518"/>
                    </a:lnTo>
                    <a:lnTo>
                      <a:pt x="908" y="3517"/>
                    </a:lnTo>
                    <a:lnTo>
                      <a:pt x="903" y="3514"/>
                    </a:lnTo>
                    <a:lnTo>
                      <a:pt x="895" y="3509"/>
                    </a:lnTo>
                    <a:lnTo>
                      <a:pt x="891" y="3508"/>
                    </a:lnTo>
                    <a:lnTo>
                      <a:pt x="886" y="3507"/>
                    </a:lnTo>
                    <a:lnTo>
                      <a:pt x="881" y="3507"/>
                    </a:lnTo>
                    <a:lnTo>
                      <a:pt x="874" y="3508"/>
                    </a:lnTo>
                    <a:lnTo>
                      <a:pt x="861" y="3511"/>
                    </a:lnTo>
                    <a:lnTo>
                      <a:pt x="851" y="3511"/>
                    </a:lnTo>
                    <a:lnTo>
                      <a:pt x="844" y="3511"/>
                    </a:lnTo>
                    <a:lnTo>
                      <a:pt x="837" y="3511"/>
                    </a:lnTo>
                    <a:lnTo>
                      <a:pt x="830" y="3509"/>
                    </a:lnTo>
                    <a:lnTo>
                      <a:pt x="824" y="3507"/>
                    </a:lnTo>
                    <a:lnTo>
                      <a:pt x="812" y="3496"/>
                    </a:lnTo>
                    <a:lnTo>
                      <a:pt x="801" y="3487"/>
                    </a:lnTo>
                    <a:lnTo>
                      <a:pt x="786" y="3474"/>
                    </a:lnTo>
                    <a:close/>
                    <a:moveTo>
                      <a:pt x="761" y="3505"/>
                    </a:moveTo>
                    <a:lnTo>
                      <a:pt x="757" y="3499"/>
                    </a:lnTo>
                    <a:lnTo>
                      <a:pt x="752" y="3490"/>
                    </a:lnTo>
                    <a:lnTo>
                      <a:pt x="751" y="3485"/>
                    </a:lnTo>
                    <a:lnTo>
                      <a:pt x="749" y="3481"/>
                    </a:lnTo>
                    <a:lnTo>
                      <a:pt x="749" y="3476"/>
                    </a:lnTo>
                    <a:lnTo>
                      <a:pt x="752" y="3473"/>
                    </a:lnTo>
                    <a:lnTo>
                      <a:pt x="755" y="3472"/>
                    </a:lnTo>
                    <a:lnTo>
                      <a:pt x="757" y="3472"/>
                    </a:lnTo>
                    <a:lnTo>
                      <a:pt x="760" y="3474"/>
                    </a:lnTo>
                    <a:lnTo>
                      <a:pt x="762" y="3477"/>
                    </a:lnTo>
                    <a:lnTo>
                      <a:pt x="768" y="3482"/>
                    </a:lnTo>
                    <a:lnTo>
                      <a:pt x="770" y="3487"/>
                    </a:lnTo>
                    <a:lnTo>
                      <a:pt x="782" y="3501"/>
                    </a:lnTo>
                    <a:lnTo>
                      <a:pt x="794" y="3514"/>
                    </a:lnTo>
                    <a:lnTo>
                      <a:pt x="796" y="3521"/>
                    </a:lnTo>
                    <a:lnTo>
                      <a:pt x="796" y="3523"/>
                    </a:lnTo>
                    <a:lnTo>
                      <a:pt x="795" y="3526"/>
                    </a:lnTo>
                    <a:lnTo>
                      <a:pt x="791" y="3526"/>
                    </a:lnTo>
                    <a:lnTo>
                      <a:pt x="783" y="3522"/>
                    </a:lnTo>
                    <a:lnTo>
                      <a:pt x="775" y="3517"/>
                    </a:lnTo>
                    <a:lnTo>
                      <a:pt x="761" y="3505"/>
                    </a:lnTo>
                    <a:close/>
                    <a:moveTo>
                      <a:pt x="709" y="3222"/>
                    </a:moveTo>
                    <a:lnTo>
                      <a:pt x="700" y="3212"/>
                    </a:lnTo>
                    <a:lnTo>
                      <a:pt x="692" y="3207"/>
                    </a:lnTo>
                    <a:lnTo>
                      <a:pt x="684" y="3205"/>
                    </a:lnTo>
                    <a:lnTo>
                      <a:pt x="678" y="3203"/>
                    </a:lnTo>
                    <a:lnTo>
                      <a:pt x="662" y="3205"/>
                    </a:lnTo>
                    <a:lnTo>
                      <a:pt x="643" y="3207"/>
                    </a:lnTo>
                    <a:lnTo>
                      <a:pt x="638" y="3207"/>
                    </a:lnTo>
                    <a:lnTo>
                      <a:pt x="634" y="3206"/>
                    </a:lnTo>
                    <a:lnTo>
                      <a:pt x="631" y="3205"/>
                    </a:lnTo>
                    <a:lnTo>
                      <a:pt x="629" y="3203"/>
                    </a:lnTo>
                    <a:lnTo>
                      <a:pt x="623" y="3198"/>
                    </a:lnTo>
                    <a:lnTo>
                      <a:pt x="621" y="3193"/>
                    </a:lnTo>
                    <a:lnTo>
                      <a:pt x="617" y="3189"/>
                    </a:lnTo>
                    <a:lnTo>
                      <a:pt x="612" y="3185"/>
                    </a:lnTo>
                    <a:lnTo>
                      <a:pt x="609" y="3184"/>
                    </a:lnTo>
                    <a:lnTo>
                      <a:pt x="605" y="3183"/>
                    </a:lnTo>
                    <a:lnTo>
                      <a:pt x="601" y="3183"/>
                    </a:lnTo>
                    <a:lnTo>
                      <a:pt x="596" y="3183"/>
                    </a:lnTo>
                    <a:lnTo>
                      <a:pt x="584" y="3187"/>
                    </a:lnTo>
                    <a:lnTo>
                      <a:pt x="571" y="3192"/>
                    </a:lnTo>
                    <a:lnTo>
                      <a:pt x="560" y="3196"/>
                    </a:lnTo>
                    <a:lnTo>
                      <a:pt x="548" y="3197"/>
                    </a:lnTo>
                    <a:lnTo>
                      <a:pt x="543" y="3197"/>
                    </a:lnTo>
                    <a:lnTo>
                      <a:pt x="539" y="3196"/>
                    </a:lnTo>
                    <a:lnTo>
                      <a:pt x="536" y="3194"/>
                    </a:lnTo>
                    <a:lnTo>
                      <a:pt x="534" y="3193"/>
                    </a:lnTo>
                    <a:lnTo>
                      <a:pt x="530" y="3188"/>
                    </a:lnTo>
                    <a:lnTo>
                      <a:pt x="529" y="3181"/>
                    </a:lnTo>
                    <a:lnTo>
                      <a:pt x="527" y="3167"/>
                    </a:lnTo>
                    <a:lnTo>
                      <a:pt x="527" y="3154"/>
                    </a:lnTo>
                    <a:lnTo>
                      <a:pt x="525" y="3146"/>
                    </a:lnTo>
                    <a:lnTo>
                      <a:pt x="521" y="3141"/>
                    </a:lnTo>
                    <a:lnTo>
                      <a:pt x="516" y="3139"/>
                    </a:lnTo>
                    <a:lnTo>
                      <a:pt x="509" y="3135"/>
                    </a:lnTo>
                    <a:lnTo>
                      <a:pt x="504" y="3131"/>
                    </a:lnTo>
                    <a:lnTo>
                      <a:pt x="499" y="3124"/>
                    </a:lnTo>
                    <a:lnTo>
                      <a:pt x="493" y="3117"/>
                    </a:lnTo>
                    <a:lnTo>
                      <a:pt x="491" y="3105"/>
                    </a:lnTo>
                    <a:lnTo>
                      <a:pt x="490" y="3096"/>
                    </a:lnTo>
                    <a:lnTo>
                      <a:pt x="484" y="3088"/>
                    </a:lnTo>
                    <a:lnTo>
                      <a:pt x="482" y="3085"/>
                    </a:lnTo>
                    <a:lnTo>
                      <a:pt x="478" y="3084"/>
                    </a:lnTo>
                    <a:lnTo>
                      <a:pt x="474" y="3084"/>
                    </a:lnTo>
                    <a:lnTo>
                      <a:pt x="469" y="3087"/>
                    </a:lnTo>
                    <a:lnTo>
                      <a:pt x="460" y="3092"/>
                    </a:lnTo>
                    <a:lnTo>
                      <a:pt x="453" y="3093"/>
                    </a:lnTo>
                    <a:lnTo>
                      <a:pt x="448" y="3095"/>
                    </a:lnTo>
                    <a:lnTo>
                      <a:pt x="445" y="3092"/>
                    </a:lnTo>
                    <a:lnTo>
                      <a:pt x="444" y="3082"/>
                    </a:lnTo>
                    <a:lnTo>
                      <a:pt x="444" y="3065"/>
                    </a:lnTo>
                    <a:lnTo>
                      <a:pt x="443" y="3057"/>
                    </a:lnTo>
                    <a:lnTo>
                      <a:pt x="439" y="3053"/>
                    </a:lnTo>
                    <a:lnTo>
                      <a:pt x="435" y="3049"/>
                    </a:lnTo>
                    <a:lnTo>
                      <a:pt x="431" y="3047"/>
                    </a:lnTo>
                    <a:lnTo>
                      <a:pt x="427" y="3044"/>
                    </a:lnTo>
                    <a:lnTo>
                      <a:pt x="426" y="3040"/>
                    </a:lnTo>
                    <a:lnTo>
                      <a:pt x="426" y="3035"/>
                    </a:lnTo>
                    <a:lnTo>
                      <a:pt x="430" y="3027"/>
                    </a:lnTo>
                    <a:lnTo>
                      <a:pt x="431" y="3025"/>
                    </a:lnTo>
                    <a:lnTo>
                      <a:pt x="431" y="3022"/>
                    </a:lnTo>
                    <a:lnTo>
                      <a:pt x="430" y="3019"/>
                    </a:lnTo>
                    <a:lnTo>
                      <a:pt x="430" y="3017"/>
                    </a:lnTo>
                    <a:lnTo>
                      <a:pt x="426" y="3012"/>
                    </a:lnTo>
                    <a:lnTo>
                      <a:pt x="419" y="3005"/>
                    </a:lnTo>
                    <a:lnTo>
                      <a:pt x="408" y="2996"/>
                    </a:lnTo>
                    <a:lnTo>
                      <a:pt x="397" y="2990"/>
                    </a:lnTo>
                    <a:lnTo>
                      <a:pt x="395" y="2980"/>
                    </a:lnTo>
                    <a:lnTo>
                      <a:pt x="395" y="2971"/>
                    </a:lnTo>
                    <a:lnTo>
                      <a:pt x="396" y="2964"/>
                    </a:lnTo>
                    <a:lnTo>
                      <a:pt x="400" y="2958"/>
                    </a:lnTo>
                    <a:lnTo>
                      <a:pt x="401" y="2957"/>
                    </a:lnTo>
                    <a:lnTo>
                      <a:pt x="404" y="2956"/>
                    </a:lnTo>
                    <a:lnTo>
                      <a:pt x="405" y="2955"/>
                    </a:lnTo>
                    <a:lnTo>
                      <a:pt x="408" y="2956"/>
                    </a:lnTo>
                    <a:lnTo>
                      <a:pt x="410" y="2957"/>
                    </a:lnTo>
                    <a:lnTo>
                      <a:pt x="413" y="2960"/>
                    </a:lnTo>
                    <a:lnTo>
                      <a:pt x="414" y="2964"/>
                    </a:lnTo>
                    <a:lnTo>
                      <a:pt x="417" y="2969"/>
                    </a:lnTo>
                    <a:lnTo>
                      <a:pt x="418" y="2974"/>
                    </a:lnTo>
                    <a:lnTo>
                      <a:pt x="421" y="2978"/>
                    </a:lnTo>
                    <a:lnTo>
                      <a:pt x="423" y="2980"/>
                    </a:lnTo>
                    <a:lnTo>
                      <a:pt x="427" y="2983"/>
                    </a:lnTo>
                    <a:lnTo>
                      <a:pt x="434" y="2987"/>
                    </a:lnTo>
                    <a:lnTo>
                      <a:pt x="440" y="2988"/>
                    </a:lnTo>
                    <a:lnTo>
                      <a:pt x="448" y="2990"/>
                    </a:lnTo>
                    <a:lnTo>
                      <a:pt x="454" y="2992"/>
                    </a:lnTo>
                    <a:lnTo>
                      <a:pt x="462" y="2995"/>
                    </a:lnTo>
                    <a:lnTo>
                      <a:pt x="469" y="3000"/>
                    </a:lnTo>
                    <a:lnTo>
                      <a:pt x="471" y="3006"/>
                    </a:lnTo>
                    <a:lnTo>
                      <a:pt x="474" y="3012"/>
                    </a:lnTo>
                    <a:lnTo>
                      <a:pt x="475" y="3018"/>
                    </a:lnTo>
                    <a:lnTo>
                      <a:pt x="477" y="3025"/>
                    </a:lnTo>
                    <a:lnTo>
                      <a:pt x="478" y="3031"/>
                    </a:lnTo>
                    <a:lnTo>
                      <a:pt x="479" y="3037"/>
                    </a:lnTo>
                    <a:lnTo>
                      <a:pt x="482" y="3043"/>
                    </a:lnTo>
                    <a:lnTo>
                      <a:pt x="486" y="3047"/>
                    </a:lnTo>
                    <a:lnTo>
                      <a:pt x="490" y="3050"/>
                    </a:lnTo>
                    <a:lnTo>
                      <a:pt x="495" y="3052"/>
                    </a:lnTo>
                    <a:lnTo>
                      <a:pt x="499" y="3052"/>
                    </a:lnTo>
                    <a:lnTo>
                      <a:pt x="501" y="3052"/>
                    </a:lnTo>
                    <a:lnTo>
                      <a:pt x="505" y="3053"/>
                    </a:lnTo>
                    <a:lnTo>
                      <a:pt x="509" y="3056"/>
                    </a:lnTo>
                    <a:lnTo>
                      <a:pt x="512" y="3060"/>
                    </a:lnTo>
                    <a:lnTo>
                      <a:pt x="516" y="3067"/>
                    </a:lnTo>
                    <a:lnTo>
                      <a:pt x="519" y="3078"/>
                    </a:lnTo>
                    <a:lnTo>
                      <a:pt x="522" y="3088"/>
                    </a:lnTo>
                    <a:lnTo>
                      <a:pt x="525" y="3093"/>
                    </a:lnTo>
                    <a:lnTo>
                      <a:pt x="527" y="3097"/>
                    </a:lnTo>
                    <a:lnTo>
                      <a:pt x="531" y="3100"/>
                    </a:lnTo>
                    <a:lnTo>
                      <a:pt x="536" y="3102"/>
                    </a:lnTo>
                    <a:lnTo>
                      <a:pt x="549" y="3106"/>
                    </a:lnTo>
                    <a:lnTo>
                      <a:pt x="558" y="3111"/>
                    </a:lnTo>
                    <a:lnTo>
                      <a:pt x="565" y="3118"/>
                    </a:lnTo>
                    <a:lnTo>
                      <a:pt x="570" y="3123"/>
                    </a:lnTo>
                    <a:lnTo>
                      <a:pt x="575" y="3129"/>
                    </a:lnTo>
                    <a:lnTo>
                      <a:pt x="580" y="3137"/>
                    </a:lnTo>
                    <a:lnTo>
                      <a:pt x="588" y="3144"/>
                    </a:lnTo>
                    <a:lnTo>
                      <a:pt x="597" y="3152"/>
                    </a:lnTo>
                    <a:lnTo>
                      <a:pt x="603" y="3154"/>
                    </a:lnTo>
                    <a:lnTo>
                      <a:pt x="608" y="3154"/>
                    </a:lnTo>
                    <a:lnTo>
                      <a:pt x="613" y="3152"/>
                    </a:lnTo>
                    <a:lnTo>
                      <a:pt x="619" y="3149"/>
                    </a:lnTo>
                    <a:lnTo>
                      <a:pt x="631" y="3140"/>
                    </a:lnTo>
                    <a:lnTo>
                      <a:pt x="643" y="3129"/>
                    </a:lnTo>
                    <a:lnTo>
                      <a:pt x="649" y="3126"/>
                    </a:lnTo>
                    <a:lnTo>
                      <a:pt x="655" y="3122"/>
                    </a:lnTo>
                    <a:lnTo>
                      <a:pt x="660" y="3118"/>
                    </a:lnTo>
                    <a:lnTo>
                      <a:pt x="665" y="3117"/>
                    </a:lnTo>
                    <a:lnTo>
                      <a:pt x="669" y="3118"/>
                    </a:lnTo>
                    <a:lnTo>
                      <a:pt x="673" y="3120"/>
                    </a:lnTo>
                    <a:lnTo>
                      <a:pt x="675" y="3124"/>
                    </a:lnTo>
                    <a:lnTo>
                      <a:pt x="678" y="3133"/>
                    </a:lnTo>
                    <a:lnTo>
                      <a:pt x="679" y="3145"/>
                    </a:lnTo>
                    <a:lnTo>
                      <a:pt x="681" y="3159"/>
                    </a:lnTo>
                    <a:lnTo>
                      <a:pt x="683" y="3164"/>
                    </a:lnTo>
                    <a:lnTo>
                      <a:pt x="686" y="3168"/>
                    </a:lnTo>
                    <a:lnTo>
                      <a:pt x="688" y="3170"/>
                    </a:lnTo>
                    <a:lnTo>
                      <a:pt x="691" y="3171"/>
                    </a:lnTo>
                    <a:lnTo>
                      <a:pt x="695" y="3171"/>
                    </a:lnTo>
                    <a:lnTo>
                      <a:pt x="699" y="3170"/>
                    </a:lnTo>
                    <a:lnTo>
                      <a:pt x="708" y="3167"/>
                    </a:lnTo>
                    <a:lnTo>
                      <a:pt x="716" y="3166"/>
                    </a:lnTo>
                    <a:lnTo>
                      <a:pt x="722" y="3166"/>
                    </a:lnTo>
                    <a:lnTo>
                      <a:pt x="727" y="3167"/>
                    </a:lnTo>
                    <a:lnTo>
                      <a:pt x="738" y="3172"/>
                    </a:lnTo>
                    <a:lnTo>
                      <a:pt x="752" y="3180"/>
                    </a:lnTo>
                    <a:lnTo>
                      <a:pt x="760" y="3179"/>
                    </a:lnTo>
                    <a:lnTo>
                      <a:pt x="766" y="3180"/>
                    </a:lnTo>
                    <a:lnTo>
                      <a:pt x="772" y="3181"/>
                    </a:lnTo>
                    <a:lnTo>
                      <a:pt x="775" y="3184"/>
                    </a:lnTo>
                    <a:lnTo>
                      <a:pt x="781" y="3192"/>
                    </a:lnTo>
                    <a:lnTo>
                      <a:pt x="786" y="3201"/>
                    </a:lnTo>
                    <a:lnTo>
                      <a:pt x="790" y="3210"/>
                    </a:lnTo>
                    <a:lnTo>
                      <a:pt x="796" y="3216"/>
                    </a:lnTo>
                    <a:lnTo>
                      <a:pt x="800" y="3219"/>
                    </a:lnTo>
                    <a:lnTo>
                      <a:pt x="805" y="3220"/>
                    </a:lnTo>
                    <a:lnTo>
                      <a:pt x="812" y="3219"/>
                    </a:lnTo>
                    <a:lnTo>
                      <a:pt x="820" y="3218"/>
                    </a:lnTo>
                    <a:lnTo>
                      <a:pt x="824" y="3218"/>
                    </a:lnTo>
                    <a:lnTo>
                      <a:pt x="827" y="3219"/>
                    </a:lnTo>
                    <a:lnTo>
                      <a:pt x="830" y="3222"/>
                    </a:lnTo>
                    <a:lnTo>
                      <a:pt x="833" y="3225"/>
                    </a:lnTo>
                    <a:lnTo>
                      <a:pt x="837" y="3237"/>
                    </a:lnTo>
                    <a:lnTo>
                      <a:pt x="839" y="3251"/>
                    </a:lnTo>
                    <a:lnTo>
                      <a:pt x="842" y="3264"/>
                    </a:lnTo>
                    <a:lnTo>
                      <a:pt x="846" y="3275"/>
                    </a:lnTo>
                    <a:lnTo>
                      <a:pt x="848" y="3277"/>
                    </a:lnTo>
                    <a:lnTo>
                      <a:pt x="852" y="3280"/>
                    </a:lnTo>
                    <a:lnTo>
                      <a:pt x="856" y="3280"/>
                    </a:lnTo>
                    <a:lnTo>
                      <a:pt x="861" y="3279"/>
                    </a:lnTo>
                    <a:lnTo>
                      <a:pt x="872" y="3271"/>
                    </a:lnTo>
                    <a:lnTo>
                      <a:pt x="882" y="3263"/>
                    </a:lnTo>
                    <a:lnTo>
                      <a:pt x="887" y="3260"/>
                    </a:lnTo>
                    <a:lnTo>
                      <a:pt x="892" y="3258"/>
                    </a:lnTo>
                    <a:lnTo>
                      <a:pt x="899" y="3257"/>
                    </a:lnTo>
                    <a:lnTo>
                      <a:pt x="905" y="3257"/>
                    </a:lnTo>
                    <a:lnTo>
                      <a:pt x="911" y="3259"/>
                    </a:lnTo>
                    <a:lnTo>
                      <a:pt x="913" y="3262"/>
                    </a:lnTo>
                    <a:lnTo>
                      <a:pt x="914" y="3264"/>
                    </a:lnTo>
                    <a:lnTo>
                      <a:pt x="916" y="3268"/>
                    </a:lnTo>
                    <a:lnTo>
                      <a:pt x="918" y="3277"/>
                    </a:lnTo>
                    <a:lnTo>
                      <a:pt x="921" y="3286"/>
                    </a:lnTo>
                    <a:lnTo>
                      <a:pt x="935" y="3295"/>
                    </a:lnTo>
                    <a:lnTo>
                      <a:pt x="953" y="3303"/>
                    </a:lnTo>
                    <a:lnTo>
                      <a:pt x="969" y="3316"/>
                    </a:lnTo>
                    <a:lnTo>
                      <a:pt x="985" y="3329"/>
                    </a:lnTo>
                    <a:lnTo>
                      <a:pt x="992" y="3337"/>
                    </a:lnTo>
                    <a:lnTo>
                      <a:pt x="1000" y="3345"/>
                    </a:lnTo>
                    <a:lnTo>
                      <a:pt x="1005" y="3352"/>
                    </a:lnTo>
                    <a:lnTo>
                      <a:pt x="1011" y="3361"/>
                    </a:lnTo>
                    <a:lnTo>
                      <a:pt x="1013" y="3368"/>
                    </a:lnTo>
                    <a:lnTo>
                      <a:pt x="1013" y="3373"/>
                    </a:lnTo>
                    <a:lnTo>
                      <a:pt x="1013" y="3376"/>
                    </a:lnTo>
                    <a:lnTo>
                      <a:pt x="1011" y="3377"/>
                    </a:lnTo>
                    <a:lnTo>
                      <a:pt x="1008" y="3377"/>
                    </a:lnTo>
                    <a:lnTo>
                      <a:pt x="1004" y="3376"/>
                    </a:lnTo>
                    <a:lnTo>
                      <a:pt x="1000" y="3374"/>
                    </a:lnTo>
                    <a:lnTo>
                      <a:pt x="995" y="3371"/>
                    </a:lnTo>
                    <a:lnTo>
                      <a:pt x="976" y="3355"/>
                    </a:lnTo>
                    <a:lnTo>
                      <a:pt x="964" y="3345"/>
                    </a:lnTo>
                    <a:lnTo>
                      <a:pt x="960" y="3341"/>
                    </a:lnTo>
                    <a:lnTo>
                      <a:pt x="956" y="3338"/>
                    </a:lnTo>
                    <a:lnTo>
                      <a:pt x="952" y="3337"/>
                    </a:lnTo>
                    <a:lnTo>
                      <a:pt x="947" y="3336"/>
                    </a:lnTo>
                    <a:lnTo>
                      <a:pt x="938" y="3336"/>
                    </a:lnTo>
                    <a:lnTo>
                      <a:pt x="930" y="3338"/>
                    </a:lnTo>
                    <a:lnTo>
                      <a:pt x="911" y="3346"/>
                    </a:lnTo>
                    <a:lnTo>
                      <a:pt x="892" y="3352"/>
                    </a:lnTo>
                    <a:lnTo>
                      <a:pt x="888" y="3352"/>
                    </a:lnTo>
                    <a:lnTo>
                      <a:pt x="883" y="3351"/>
                    </a:lnTo>
                    <a:lnTo>
                      <a:pt x="878" y="3349"/>
                    </a:lnTo>
                    <a:lnTo>
                      <a:pt x="874" y="3345"/>
                    </a:lnTo>
                    <a:lnTo>
                      <a:pt x="866" y="3336"/>
                    </a:lnTo>
                    <a:lnTo>
                      <a:pt x="859" y="3324"/>
                    </a:lnTo>
                    <a:lnTo>
                      <a:pt x="846" y="3298"/>
                    </a:lnTo>
                    <a:lnTo>
                      <a:pt x="838" y="3277"/>
                    </a:lnTo>
                    <a:lnTo>
                      <a:pt x="831" y="3260"/>
                    </a:lnTo>
                    <a:lnTo>
                      <a:pt x="826" y="3253"/>
                    </a:lnTo>
                    <a:lnTo>
                      <a:pt x="820" y="3247"/>
                    </a:lnTo>
                    <a:lnTo>
                      <a:pt x="804" y="3237"/>
                    </a:lnTo>
                    <a:lnTo>
                      <a:pt x="791" y="3225"/>
                    </a:lnTo>
                    <a:lnTo>
                      <a:pt x="770" y="3209"/>
                    </a:lnTo>
                    <a:lnTo>
                      <a:pt x="764" y="3205"/>
                    </a:lnTo>
                    <a:lnTo>
                      <a:pt x="759" y="3202"/>
                    </a:lnTo>
                    <a:lnTo>
                      <a:pt x="753" y="3199"/>
                    </a:lnTo>
                    <a:lnTo>
                      <a:pt x="748" y="3198"/>
                    </a:lnTo>
                    <a:lnTo>
                      <a:pt x="743" y="3198"/>
                    </a:lnTo>
                    <a:lnTo>
                      <a:pt x="738" y="3199"/>
                    </a:lnTo>
                    <a:lnTo>
                      <a:pt x="734" y="3203"/>
                    </a:lnTo>
                    <a:lnTo>
                      <a:pt x="730" y="3207"/>
                    </a:lnTo>
                    <a:lnTo>
                      <a:pt x="729" y="3212"/>
                    </a:lnTo>
                    <a:lnTo>
                      <a:pt x="730" y="3218"/>
                    </a:lnTo>
                    <a:lnTo>
                      <a:pt x="731" y="3223"/>
                    </a:lnTo>
                    <a:lnTo>
                      <a:pt x="734" y="3228"/>
                    </a:lnTo>
                    <a:lnTo>
                      <a:pt x="742" y="3241"/>
                    </a:lnTo>
                    <a:lnTo>
                      <a:pt x="752" y="3254"/>
                    </a:lnTo>
                    <a:lnTo>
                      <a:pt x="762" y="3267"/>
                    </a:lnTo>
                    <a:lnTo>
                      <a:pt x="770" y="3279"/>
                    </a:lnTo>
                    <a:lnTo>
                      <a:pt x="773" y="3284"/>
                    </a:lnTo>
                    <a:lnTo>
                      <a:pt x="775" y="3289"/>
                    </a:lnTo>
                    <a:lnTo>
                      <a:pt x="775" y="3293"/>
                    </a:lnTo>
                    <a:lnTo>
                      <a:pt x="774" y="3295"/>
                    </a:lnTo>
                    <a:lnTo>
                      <a:pt x="762" y="3284"/>
                    </a:lnTo>
                    <a:lnTo>
                      <a:pt x="752" y="3272"/>
                    </a:lnTo>
                    <a:lnTo>
                      <a:pt x="740" y="3259"/>
                    </a:lnTo>
                    <a:lnTo>
                      <a:pt x="730" y="3246"/>
                    </a:lnTo>
                    <a:lnTo>
                      <a:pt x="709" y="3222"/>
                    </a:lnTo>
                    <a:close/>
                    <a:moveTo>
                      <a:pt x="666" y="2879"/>
                    </a:moveTo>
                    <a:lnTo>
                      <a:pt x="665" y="2872"/>
                    </a:lnTo>
                    <a:lnTo>
                      <a:pt x="665" y="2864"/>
                    </a:lnTo>
                    <a:lnTo>
                      <a:pt x="666" y="2857"/>
                    </a:lnTo>
                    <a:lnTo>
                      <a:pt x="670" y="2852"/>
                    </a:lnTo>
                    <a:lnTo>
                      <a:pt x="674" y="2848"/>
                    </a:lnTo>
                    <a:lnTo>
                      <a:pt x="679" y="2844"/>
                    </a:lnTo>
                    <a:lnTo>
                      <a:pt x="686" y="2842"/>
                    </a:lnTo>
                    <a:lnTo>
                      <a:pt x="694" y="2838"/>
                    </a:lnTo>
                    <a:lnTo>
                      <a:pt x="699" y="2835"/>
                    </a:lnTo>
                    <a:lnTo>
                      <a:pt x="705" y="2831"/>
                    </a:lnTo>
                    <a:lnTo>
                      <a:pt x="712" y="2826"/>
                    </a:lnTo>
                    <a:lnTo>
                      <a:pt x="717" y="2821"/>
                    </a:lnTo>
                    <a:lnTo>
                      <a:pt x="727" y="2808"/>
                    </a:lnTo>
                    <a:lnTo>
                      <a:pt x="738" y="2794"/>
                    </a:lnTo>
                    <a:lnTo>
                      <a:pt x="748" y="2781"/>
                    </a:lnTo>
                    <a:lnTo>
                      <a:pt x="760" y="2769"/>
                    </a:lnTo>
                    <a:lnTo>
                      <a:pt x="765" y="2765"/>
                    </a:lnTo>
                    <a:lnTo>
                      <a:pt x="772" y="2761"/>
                    </a:lnTo>
                    <a:lnTo>
                      <a:pt x="778" y="2760"/>
                    </a:lnTo>
                    <a:lnTo>
                      <a:pt x="786" y="2760"/>
                    </a:lnTo>
                    <a:lnTo>
                      <a:pt x="790" y="2760"/>
                    </a:lnTo>
                    <a:lnTo>
                      <a:pt x="792" y="2761"/>
                    </a:lnTo>
                    <a:lnTo>
                      <a:pt x="795" y="2763"/>
                    </a:lnTo>
                    <a:lnTo>
                      <a:pt x="796" y="2764"/>
                    </a:lnTo>
                    <a:lnTo>
                      <a:pt x="799" y="2769"/>
                    </a:lnTo>
                    <a:lnTo>
                      <a:pt x="799" y="2774"/>
                    </a:lnTo>
                    <a:lnTo>
                      <a:pt x="798" y="2781"/>
                    </a:lnTo>
                    <a:lnTo>
                      <a:pt x="795" y="2786"/>
                    </a:lnTo>
                    <a:lnTo>
                      <a:pt x="792" y="2791"/>
                    </a:lnTo>
                    <a:lnTo>
                      <a:pt x="788" y="2795"/>
                    </a:lnTo>
                    <a:lnTo>
                      <a:pt x="779" y="2807"/>
                    </a:lnTo>
                    <a:lnTo>
                      <a:pt x="773" y="2816"/>
                    </a:lnTo>
                    <a:lnTo>
                      <a:pt x="772" y="2821"/>
                    </a:lnTo>
                    <a:lnTo>
                      <a:pt x="772" y="2826"/>
                    </a:lnTo>
                    <a:lnTo>
                      <a:pt x="772" y="2831"/>
                    </a:lnTo>
                    <a:lnTo>
                      <a:pt x="772" y="2839"/>
                    </a:lnTo>
                    <a:lnTo>
                      <a:pt x="781" y="2848"/>
                    </a:lnTo>
                    <a:lnTo>
                      <a:pt x="787" y="2857"/>
                    </a:lnTo>
                    <a:lnTo>
                      <a:pt x="779" y="2873"/>
                    </a:lnTo>
                    <a:lnTo>
                      <a:pt x="774" y="2886"/>
                    </a:lnTo>
                    <a:lnTo>
                      <a:pt x="772" y="2892"/>
                    </a:lnTo>
                    <a:lnTo>
                      <a:pt x="769" y="2899"/>
                    </a:lnTo>
                    <a:lnTo>
                      <a:pt x="768" y="2908"/>
                    </a:lnTo>
                    <a:lnTo>
                      <a:pt x="766" y="2917"/>
                    </a:lnTo>
                    <a:lnTo>
                      <a:pt x="765" y="2923"/>
                    </a:lnTo>
                    <a:lnTo>
                      <a:pt x="761" y="2931"/>
                    </a:lnTo>
                    <a:lnTo>
                      <a:pt x="756" y="2936"/>
                    </a:lnTo>
                    <a:lnTo>
                      <a:pt x="748" y="2942"/>
                    </a:lnTo>
                    <a:lnTo>
                      <a:pt x="742" y="2944"/>
                    </a:lnTo>
                    <a:lnTo>
                      <a:pt x="734" y="2944"/>
                    </a:lnTo>
                    <a:lnTo>
                      <a:pt x="731" y="2943"/>
                    </a:lnTo>
                    <a:lnTo>
                      <a:pt x="727" y="2942"/>
                    </a:lnTo>
                    <a:lnTo>
                      <a:pt x="725" y="2939"/>
                    </a:lnTo>
                    <a:lnTo>
                      <a:pt x="722" y="2936"/>
                    </a:lnTo>
                    <a:lnTo>
                      <a:pt x="721" y="2933"/>
                    </a:lnTo>
                    <a:lnTo>
                      <a:pt x="722" y="2927"/>
                    </a:lnTo>
                    <a:lnTo>
                      <a:pt x="723" y="2921"/>
                    </a:lnTo>
                    <a:lnTo>
                      <a:pt x="725" y="2914"/>
                    </a:lnTo>
                    <a:lnTo>
                      <a:pt x="731" y="2899"/>
                    </a:lnTo>
                    <a:lnTo>
                      <a:pt x="738" y="2882"/>
                    </a:lnTo>
                    <a:lnTo>
                      <a:pt x="744" y="2865"/>
                    </a:lnTo>
                    <a:lnTo>
                      <a:pt x="747" y="2851"/>
                    </a:lnTo>
                    <a:lnTo>
                      <a:pt x="746" y="2844"/>
                    </a:lnTo>
                    <a:lnTo>
                      <a:pt x="744" y="2839"/>
                    </a:lnTo>
                    <a:lnTo>
                      <a:pt x="740" y="2835"/>
                    </a:lnTo>
                    <a:lnTo>
                      <a:pt x="735" y="2833"/>
                    </a:lnTo>
                    <a:lnTo>
                      <a:pt x="730" y="2831"/>
                    </a:lnTo>
                    <a:lnTo>
                      <a:pt x="726" y="2833"/>
                    </a:lnTo>
                    <a:lnTo>
                      <a:pt x="723" y="2834"/>
                    </a:lnTo>
                    <a:lnTo>
                      <a:pt x="720" y="2838"/>
                    </a:lnTo>
                    <a:lnTo>
                      <a:pt x="716" y="2844"/>
                    </a:lnTo>
                    <a:lnTo>
                      <a:pt x="710" y="2851"/>
                    </a:lnTo>
                    <a:lnTo>
                      <a:pt x="703" y="2860"/>
                    </a:lnTo>
                    <a:lnTo>
                      <a:pt x="696" y="2866"/>
                    </a:lnTo>
                    <a:lnTo>
                      <a:pt x="688" y="2873"/>
                    </a:lnTo>
                    <a:lnTo>
                      <a:pt x="677" y="2878"/>
                    </a:lnTo>
                    <a:lnTo>
                      <a:pt x="666" y="2879"/>
                    </a:lnTo>
                    <a:close/>
                    <a:moveTo>
                      <a:pt x="344" y="2344"/>
                    </a:moveTo>
                    <a:lnTo>
                      <a:pt x="337" y="2329"/>
                    </a:lnTo>
                    <a:lnTo>
                      <a:pt x="334" y="2310"/>
                    </a:lnTo>
                    <a:lnTo>
                      <a:pt x="331" y="2292"/>
                    </a:lnTo>
                    <a:lnTo>
                      <a:pt x="327" y="2275"/>
                    </a:lnTo>
                    <a:lnTo>
                      <a:pt x="326" y="2269"/>
                    </a:lnTo>
                    <a:lnTo>
                      <a:pt x="326" y="2262"/>
                    </a:lnTo>
                    <a:lnTo>
                      <a:pt x="326" y="2253"/>
                    </a:lnTo>
                    <a:lnTo>
                      <a:pt x="327" y="2246"/>
                    </a:lnTo>
                    <a:lnTo>
                      <a:pt x="330" y="2238"/>
                    </a:lnTo>
                    <a:lnTo>
                      <a:pt x="334" y="2233"/>
                    </a:lnTo>
                    <a:lnTo>
                      <a:pt x="336" y="2230"/>
                    </a:lnTo>
                    <a:lnTo>
                      <a:pt x="339" y="2229"/>
                    </a:lnTo>
                    <a:lnTo>
                      <a:pt x="343" y="2229"/>
                    </a:lnTo>
                    <a:lnTo>
                      <a:pt x="347" y="2229"/>
                    </a:lnTo>
                    <a:lnTo>
                      <a:pt x="350" y="2231"/>
                    </a:lnTo>
                    <a:lnTo>
                      <a:pt x="354" y="2234"/>
                    </a:lnTo>
                    <a:lnTo>
                      <a:pt x="357" y="2238"/>
                    </a:lnTo>
                    <a:lnTo>
                      <a:pt x="358" y="2243"/>
                    </a:lnTo>
                    <a:lnTo>
                      <a:pt x="360" y="2253"/>
                    </a:lnTo>
                    <a:lnTo>
                      <a:pt x="360" y="2264"/>
                    </a:lnTo>
                    <a:lnTo>
                      <a:pt x="358" y="2273"/>
                    </a:lnTo>
                    <a:lnTo>
                      <a:pt x="357" y="2281"/>
                    </a:lnTo>
                    <a:lnTo>
                      <a:pt x="357" y="2290"/>
                    </a:lnTo>
                    <a:lnTo>
                      <a:pt x="358" y="2297"/>
                    </a:lnTo>
                    <a:lnTo>
                      <a:pt x="362" y="2310"/>
                    </a:lnTo>
                    <a:lnTo>
                      <a:pt x="367" y="2330"/>
                    </a:lnTo>
                    <a:lnTo>
                      <a:pt x="367" y="2340"/>
                    </a:lnTo>
                    <a:lnTo>
                      <a:pt x="367" y="2348"/>
                    </a:lnTo>
                    <a:lnTo>
                      <a:pt x="366" y="2351"/>
                    </a:lnTo>
                    <a:lnTo>
                      <a:pt x="363" y="2352"/>
                    </a:lnTo>
                    <a:lnTo>
                      <a:pt x="361" y="2353"/>
                    </a:lnTo>
                    <a:lnTo>
                      <a:pt x="358" y="2352"/>
                    </a:lnTo>
                    <a:lnTo>
                      <a:pt x="344" y="2344"/>
                    </a:lnTo>
                    <a:close/>
                    <a:moveTo>
                      <a:pt x="241" y="2388"/>
                    </a:moveTo>
                    <a:lnTo>
                      <a:pt x="239" y="2380"/>
                    </a:lnTo>
                    <a:lnTo>
                      <a:pt x="237" y="2374"/>
                    </a:lnTo>
                    <a:lnTo>
                      <a:pt x="237" y="2367"/>
                    </a:lnTo>
                    <a:lnTo>
                      <a:pt x="239" y="2361"/>
                    </a:lnTo>
                    <a:lnTo>
                      <a:pt x="243" y="2349"/>
                    </a:lnTo>
                    <a:lnTo>
                      <a:pt x="247" y="2335"/>
                    </a:lnTo>
                    <a:lnTo>
                      <a:pt x="248" y="2326"/>
                    </a:lnTo>
                    <a:lnTo>
                      <a:pt x="248" y="2317"/>
                    </a:lnTo>
                    <a:lnTo>
                      <a:pt x="249" y="2309"/>
                    </a:lnTo>
                    <a:lnTo>
                      <a:pt x="252" y="2300"/>
                    </a:lnTo>
                    <a:lnTo>
                      <a:pt x="254" y="2296"/>
                    </a:lnTo>
                    <a:lnTo>
                      <a:pt x="257" y="2291"/>
                    </a:lnTo>
                    <a:lnTo>
                      <a:pt x="261" y="2287"/>
                    </a:lnTo>
                    <a:lnTo>
                      <a:pt x="265" y="2285"/>
                    </a:lnTo>
                    <a:lnTo>
                      <a:pt x="269" y="2283"/>
                    </a:lnTo>
                    <a:lnTo>
                      <a:pt x="271" y="2283"/>
                    </a:lnTo>
                    <a:lnTo>
                      <a:pt x="275" y="2287"/>
                    </a:lnTo>
                    <a:lnTo>
                      <a:pt x="276" y="2295"/>
                    </a:lnTo>
                    <a:lnTo>
                      <a:pt x="276" y="2304"/>
                    </a:lnTo>
                    <a:lnTo>
                      <a:pt x="274" y="2313"/>
                    </a:lnTo>
                    <a:lnTo>
                      <a:pt x="270" y="2323"/>
                    </a:lnTo>
                    <a:lnTo>
                      <a:pt x="267" y="2332"/>
                    </a:lnTo>
                    <a:lnTo>
                      <a:pt x="266" y="2340"/>
                    </a:lnTo>
                    <a:lnTo>
                      <a:pt x="266" y="2349"/>
                    </a:lnTo>
                    <a:lnTo>
                      <a:pt x="267" y="2358"/>
                    </a:lnTo>
                    <a:lnTo>
                      <a:pt x="269" y="2366"/>
                    </a:lnTo>
                    <a:lnTo>
                      <a:pt x="267" y="2374"/>
                    </a:lnTo>
                    <a:lnTo>
                      <a:pt x="263" y="2383"/>
                    </a:lnTo>
                    <a:lnTo>
                      <a:pt x="261" y="2387"/>
                    </a:lnTo>
                    <a:lnTo>
                      <a:pt x="257" y="2391"/>
                    </a:lnTo>
                    <a:lnTo>
                      <a:pt x="254" y="2392"/>
                    </a:lnTo>
                    <a:lnTo>
                      <a:pt x="250" y="2392"/>
                    </a:lnTo>
                    <a:lnTo>
                      <a:pt x="241" y="2388"/>
                    </a:lnTo>
                    <a:close/>
                    <a:moveTo>
                      <a:pt x="263" y="2480"/>
                    </a:moveTo>
                    <a:lnTo>
                      <a:pt x="258" y="2476"/>
                    </a:lnTo>
                    <a:lnTo>
                      <a:pt x="257" y="2472"/>
                    </a:lnTo>
                    <a:lnTo>
                      <a:pt x="256" y="2469"/>
                    </a:lnTo>
                    <a:lnTo>
                      <a:pt x="257" y="2465"/>
                    </a:lnTo>
                    <a:lnTo>
                      <a:pt x="261" y="2457"/>
                    </a:lnTo>
                    <a:lnTo>
                      <a:pt x="266" y="2449"/>
                    </a:lnTo>
                    <a:lnTo>
                      <a:pt x="270" y="2445"/>
                    </a:lnTo>
                    <a:lnTo>
                      <a:pt x="272" y="2440"/>
                    </a:lnTo>
                    <a:lnTo>
                      <a:pt x="275" y="2435"/>
                    </a:lnTo>
                    <a:lnTo>
                      <a:pt x="276" y="2430"/>
                    </a:lnTo>
                    <a:lnTo>
                      <a:pt x="279" y="2417"/>
                    </a:lnTo>
                    <a:lnTo>
                      <a:pt x="282" y="2405"/>
                    </a:lnTo>
                    <a:lnTo>
                      <a:pt x="284" y="2393"/>
                    </a:lnTo>
                    <a:lnTo>
                      <a:pt x="289" y="2383"/>
                    </a:lnTo>
                    <a:lnTo>
                      <a:pt x="292" y="2378"/>
                    </a:lnTo>
                    <a:lnTo>
                      <a:pt x="297" y="2373"/>
                    </a:lnTo>
                    <a:lnTo>
                      <a:pt x="302" y="2370"/>
                    </a:lnTo>
                    <a:lnTo>
                      <a:pt x="309" y="2366"/>
                    </a:lnTo>
                    <a:lnTo>
                      <a:pt x="315" y="2365"/>
                    </a:lnTo>
                    <a:lnTo>
                      <a:pt x="321" y="2366"/>
                    </a:lnTo>
                    <a:lnTo>
                      <a:pt x="324" y="2369"/>
                    </a:lnTo>
                    <a:lnTo>
                      <a:pt x="327" y="2373"/>
                    </a:lnTo>
                    <a:lnTo>
                      <a:pt x="328" y="2379"/>
                    </a:lnTo>
                    <a:lnTo>
                      <a:pt x="328" y="2387"/>
                    </a:lnTo>
                    <a:lnTo>
                      <a:pt x="328" y="2396"/>
                    </a:lnTo>
                    <a:lnTo>
                      <a:pt x="327" y="2405"/>
                    </a:lnTo>
                    <a:lnTo>
                      <a:pt x="318" y="2441"/>
                    </a:lnTo>
                    <a:lnTo>
                      <a:pt x="311" y="2465"/>
                    </a:lnTo>
                    <a:lnTo>
                      <a:pt x="309" y="2475"/>
                    </a:lnTo>
                    <a:lnTo>
                      <a:pt x="306" y="2485"/>
                    </a:lnTo>
                    <a:lnTo>
                      <a:pt x="306" y="2496"/>
                    </a:lnTo>
                    <a:lnTo>
                      <a:pt x="305" y="2506"/>
                    </a:lnTo>
                    <a:lnTo>
                      <a:pt x="305" y="2511"/>
                    </a:lnTo>
                    <a:lnTo>
                      <a:pt x="304" y="2514"/>
                    </a:lnTo>
                    <a:lnTo>
                      <a:pt x="302" y="2516"/>
                    </a:lnTo>
                    <a:lnTo>
                      <a:pt x="301" y="2518"/>
                    </a:lnTo>
                    <a:lnTo>
                      <a:pt x="296" y="2519"/>
                    </a:lnTo>
                    <a:lnTo>
                      <a:pt x="291" y="2518"/>
                    </a:lnTo>
                    <a:lnTo>
                      <a:pt x="285" y="2514"/>
                    </a:lnTo>
                    <a:lnTo>
                      <a:pt x="280" y="2509"/>
                    </a:lnTo>
                    <a:lnTo>
                      <a:pt x="278" y="2502"/>
                    </a:lnTo>
                    <a:lnTo>
                      <a:pt x="275" y="2497"/>
                    </a:lnTo>
                    <a:lnTo>
                      <a:pt x="263" y="2480"/>
                    </a:lnTo>
                    <a:close/>
                    <a:moveTo>
                      <a:pt x="414" y="2408"/>
                    </a:moveTo>
                    <a:lnTo>
                      <a:pt x="418" y="2397"/>
                    </a:lnTo>
                    <a:lnTo>
                      <a:pt x="422" y="2383"/>
                    </a:lnTo>
                    <a:lnTo>
                      <a:pt x="423" y="2375"/>
                    </a:lnTo>
                    <a:lnTo>
                      <a:pt x="423" y="2369"/>
                    </a:lnTo>
                    <a:lnTo>
                      <a:pt x="422" y="2362"/>
                    </a:lnTo>
                    <a:lnTo>
                      <a:pt x="419" y="2358"/>
                    </a:lnTo>
                    <a:lnTo>
                      <a:pt x="418" y="2356"/>
                    </a:lnTo>
                    <a:lnTo>
                      <a:pt x="415" y="2354"/>
                    </a:lnTo>
                    <a:lnTo>
                      <a:pt x="414" y="2354"/>
                    </a:lnTo>
                    <a:lnTo>
                      <a:pt x="412" y="2354"/>
                    </a:lnTo>
                    <a:lnTo>
                      <a:pt x="408" y="2357"/>
                    </a:lnTo>
                    <a:lnTo>
                      <a:pt x="404" y="2362"/>
                    </a:lnTo>
                    <a:lnTo>
                      <a:pt x="397" y="2373"/>
                    </a:lnTo>
                    <a:lnTo>
                      <a:pt x="393" y="2382"/>
                    </a:lnTo>
                    <a:lnTo>
                      <a:pt x="378" y="2399"/>
                    </a:lnTo>
                    <a:lnTo>
                      <a:pt x="363" y="2417"/>
                    </a:lnTo>
                    <a:lnTo>
                      <a:pt x="357" y="2432"/>
                    </a:lnTo>
                    <a:lnTo>
                      <a:pt x="352" y="2450"/>
                    </a:lnTo>
                    <a:lnTo>
                      <a:pt x="347" y="2470"/>
                    </a:lnTo>
                    <a:lnTo>
                      <a:pt x="344" y="2485"/>
                    </a:lnTo>
                    <a:lnTo>
                      <a:pt x="340" y="2500"/>
                    </a:lnTo>
                    <a:lnTo>
                      <a:pt x="334" y="2515"/>
                    </a:lnTo>
                    <a:lnTo>
                      <a:pt x="328" y="2529"/>
                    </a:lnTo>
                    <a:lnTo>
                      <a:pt x="326" y="2544"/>
                    </a:lnTo>
                    <a:lnTo>
                      <a:pt x="326" y="2550"/>
                    </a:lnTo>
                    <a:lnTo>
                      <a:pt x="328" y="2554"/>
                    </a:lnTo>
                    <a:lnTo>
                      <a:pt x="331" y="2555"/>
                    </a:lnTo>
                    <a:lnTo>
                      <a:pt x="335" y="2553"/>
                    </a:lnTo>
                    <a:lnTo>
                      <a:pt x="339" y="2550"/>
                    </a:lnTo>
                    <a:lnTo>
                      <a:pt x="343" y="2546"/>
                    </a:lnTo>
                    <a:lnTo>
                      <a:pt x="345" y="2541"/>
                    </a:lnTo>
                    <a:lnTo>
                      <a:pt x="347" y="2537"/>
                    </a:lnTo>
                    <a:lnTo>
                      <a:pt x="350" y="2520"/>
                    </a:lnTo>
                    <a:lnTo>
                      <a:pt x="354" y="2505"/>
                    </a:lnTo>
                    <a:lnTo>
                      <a:pt x="369" y="2487"/>
                    </a:lnTo>
                    <a:lnTo>
                      <a:pt x="384" y="2470"/>
                    </a:lnTo>
                    <a:lnTo>
                      <a:pt x="389" y="2459"/>
                    </a:lnTo>
                    <a:lnTo>
                      <a:pt x="395" y="2449"/>
                    </a:lnTo>
                    <a:lnTo>
                      <a:pt x="400" y="2437"/>
                    </a:lnTo>
                    <a:lnTo>
                      <a:pt x="405" y="2428"/>
                    </a:lnTo>
                    <a:lnTo>
                      <a:pt x="414" y="2408"/>
                    </a:lnTo>
                    <a:close/>
                    <a:moveTo>
                      <a:pt x="412" y="2498"/>
                    </a:moveTo>
                    <a:lnTo>
                      <a:pt x="410" y="2493"/>
                    </a:lnTo>
                    <a:lnTo>
                      <a:pt x="412" y="2489"/>
                    </a:lnTo>
                    <a:lnTo>
                      <a:pt x="413" y="2485"/>
                    </a:lnTo>
                    <a:lnTo>
                      <a:pt x="415" y="2480"/>
                    </a:lnTo>
                    <a:lnTo>
                      <a:pt x="422" y="2474"/>
                    </a:lnTo>
                    <a:lnTo>
                      <a:pt x="430" y="2469"/>
                    </a:lnTo>
                    <a:lnTo>
                      <a:pt x="438" y="2461"/>
                    </a:lnTo>
                    <a:lnTo>
                      <a:pt x="445" y="2452"/>
                    </a:lnTo>
                    <a:lnTo>
                      <a:pt x="449" y="2448"/>
                    </a:lnTo>
                    <a:lnTo>
                      <a:pt x="453" y="2444"/>
                    </a:lnTo>
                    <a:lnTo>
                      <a:pt x="458" y="2440"/>
                    </a:lnTo>
                    <a:lnTo>
                      <a:pt x="462" y="2439"/>
                    </a:lnTo>
                    <a:lnTo>
                      <a:pt x="469" y="2437"/>
                    </a:lnTo>
                    <a:lnTo>
                      <a:pt x="474" y="2439"/>
                    </a:lnTo>
                    <a:lnTo>
                      <a:pt x="478" y="2441"/>
                    </a:lnTo>
                    <a:lnTo>
                      <a:pt x="479" y="2447"/>
                    </a:lnTo>
                    <a:lnTo>
                      <a:pt x="479" y="2452"/>
                    </a:lnTo>
                    <a:lnTo>
                      <a:pt x="479" y="2458"/>
                    </a:lnTo>
                    <a:lnTo>
                      <a:pt x="478" y="2463"/>
                    </a:lnTo>
                    <a:lnTo>
                      <a:pt x="477" y="2469"/>
                    </a:lnTo>
                    <a:lnTo>
                      <a:pt x="473" y="2475"/>
                    </a:lnTo>
                    <a:lnTo>
                      <a:pt x="467" y="2481"/>
                    </a:lnTo>
                    <a:lnTo>
                      <a:pt x="461" y="2487"/>
                    </a:lnTo>
                    <a:lnTo>
                      <a:pt x="454" y="2492"/>
                    </a:lnTo>
                    <a:lnTo>
                      <a:pt x="449" y="2496"/>
                    </a:lnTo>
                    <a:lnTo>
                      <a:pt x="443" y="2501"/>
                    </a:lnTo>
                    <a:lnTo>
                      <a:pt x="435" y="2504"/>
                    </a:lnTo>
                    <a:lnTo>
                      <a:pt x="427" y="2505"/>
                    </a:lnTo>
                    <a:lnTo>
                      <a:pt x="412" y="2498"/>
                    </a:lnTo>
                    <a:close/>
                    <a:moveTo>
                      <a:pt x="369" y="2581"/>
                    </a:moveTo>
                    <a:lnTo>
                      <a:pt x="371" y="2572"/>
                    </a:lnTo>
                    <a:lnTo>
                      <a:pt x="376" y="2563"/>
                    </a:lnTo>
                    <a:lnTo>
                      <a:pt x="382" y="2554"/>
                    </a:lnTo>
                    <a:lnTo>
                      <a:pt x="388" y="2548"/>
                    </a:lnTo>
                    <a:lnTo>
                      <a:pt x="393" y="2542"/>
                    </a:lnTo>
                    <a:lnTo>
                      <a:pt x="397" y="2540"/>
                    </a:lnTo>
                    <a:lnTo>
                      <a:pt x="402" y="2539"/>
                    </a:lnTo>
                    <a:lnTo>
                      <a:pt x="409" y="2540"/>
                    </a:lnTo>
                    <a:lnTo>
                      <a:pt x="413" y="2541"/>
                    </a:lnTo>
                    <a:lnTo>
                      <a:pt x="415" y="2545"/>
                    </a:lnTo>
                    <a:lnTo>
                      <a:pt x="418" y="2548"/>
                    </a:lnTo>
                    <a:lnTo>
                      <a:pt x="419" y="2553"/>
                    </a:lnTo>
                    <a:lnTo>
                      <a:pt x="421" y="2557"/>
                    </a:lnTo>
                    <a:lnTo>
                      <a:pt x="421" y="2562"/>
                    </a:lnTo>
                    <a:lnTo>
                      <a:pt x="421" y="2566"/>
                    </a:lnTo>
                    <a:lnTo>
                      <a:pt x="419" y="2570"/>
                    </a:lnTo>
                    <a:lnTo>
                      <a:pt x="417" y="2576"/>
                    </a:lnTo>
                    <a:lnTo>
                      <a:pt x="414" y="2580"/>
                    </a:lnTo>
                    <a:lnTo>
                      <a:pt x="410" y="2585"/>
                    </a:lnTo>
                    <a:lnTo>
                      <a:pt x="405" y="2588"/>
                    </a:lnTo>
                    <a:lnTo>
                      <a:pt x="400" y="2590"/>
                    </a:lnTo>
                    <a:lnTo>
                      <a:pt x="395" y="2590"/>
                    </a:lnTo>
                    <a:lnTo>
                      <a:pt x="388" y="2590"/>
                    </a:lnTo>
                    <a:lnTo>
                      <a:pt x="383" y="2588"/>
                    </a:lnTo>
                    <a:lnTo>
                      <a:pt x="369" y="2581"/>
                    </a:lnTo>
                    <a:close/>
                    <a:moveTo>
                      <a:pt x="332" y="2624"/>
                    </a:moveTo>
                    <a:lnTo>
                      <a:pt x="328" y="2618"/>
                    </a:lnTo>
                    <a:lnTo>
                      <a:pt x="326" y="2610"/>
                    </a:lnTo>
                    <a:lnTo>
                      <a:pt x="326" y="2607"/>
                    </a:lnTo>
                    <a:lnTo>
                      <a:pt x="327" y="2605"/>
                    </a:lnTo>
                    <a:lnTo>
                      <a:pt x="330" y="2602"/>
                    </a:lnTo>
                    <a:lnTo>
                      <a:pt x="335" y="2602"/>
                    </a:lnTo>
                    <a:lnTo>
                      <a:pt x="339" y="2602"/>
                    </a:lnTo>
                    <a:lnTo>
                      <a:pt x="343" y="2603"/>
                    </a:lnTo>
                    <a:lnTo>
                      <a:pt x="345" y="2606"/>
                    </a:lnTo>
                    <a:lnTo>
                      <a:pt x="348" y="2609"/>
                    </a:lnTo>
                    <a:lnTo>
                      <a:pt x="353" y="2615"/>
                    </a:lnTo>
                    <a:lnTo>
                      <a:pt x="358" y="2621"/>
                    </a:lnTo>
                    <a:lnTo>
                      <a:pt x="362" y="2628"/>
                    </a:lnTo>
                    <a:lnTo>
                      <a:pt x="369" y="2633"/>
                    </a:lnTo>
                    <a:lnTo>
                      <a:pt x="371" y="2633"/>
                    </a:lnTo>
                    <a:lnTo>
                      <a:pt x="375" y="2634"/>
                    </a:lnTo>
                    <a:lnTo>
                      <a:pt x="379" y="2633"/>
                    </a:lnTo>
                    <a:lnTo>
                      <a:pt x="384" y="2631"/>
                    </a:lnTo>
                    <a:lnTo>
                      <a:pt x="393" y="2624"/>
                    </a:lnTo>
                    <a:lnTo>
                      <a:pt x="409" y="2614"/>
                    </a:lnTo>
                    <a:lnTo>
                      <a:pt x="418" y="2609"/>
                    </a:lnTo>
                    <a:lnTo>
                      <a:pt x="425" y="2605"/>
                    </a:lnTo>
                    <a:lnTo>
                      <a:pt x="427" y="2605"/>
                    </a:lnTo>
                    <a:lnTo>
                      <a:pt x="430" y="2605"/>
                    </a:lnTo>
                    <a:lnTo>
                      <a:pt x="431" y="2606"/>
                    </a:lnTo>
                    <a:lnTo>
                      <a:pt x="431" y="2609"/>
                    </a:lnTo>
                    <a:lnTo>
                      <a:pt x="431" y="2616"/>
                    </a:lnTo>
                    <a:lnTo>
                      <a:pt x="431" y="2624"/>
                    </a:lnTo>
                    <a:lnTo>
                      <a:pt x="428" y="2631"/>
                    </a:lnTo>
                    <a:lnTo>
                      <a:pt x="426" y="2638"/>
                    </a:lnTo>
                    <a:lnTo>
                      <a:pt x="423" y="2643"/>
                    </a:lnTo>
                    <a:lnTo>
                      <a:pt x="418" y="2650"/>
                    </a:lnTo>
                    <a:lnTo>
                      <a:pt x="413" y="2655"/>
                    </a:lnTo>
                    <a:lnTo>
                      <a:pt x="406" y="2659"/>
                    </a:lnTo>
                    <a:lnTo>
                      <a:pt x="401" y="2662"/>
                    </a:lnTo>
                    <a:lnTo>
                      <a:pt x="396" y="2663"/>
                    </a:lnTo>
                    <a:lnTo>
                      <a:pt x="392" y="2664"/>
                    </a:lnTo>
                    <a:lnTo>
                      <a:pt x="387" y="2664"/>
                    </a:lnTo>
                    <a:lnTo>
                      <a:pt x="378" y="2662"/>
                    </a:lnTo>
                    <a:lnTo>
                      <a:pt x="370" y="2658"/>
                    </a:lnTo>
                    <a:lnTo>
                      <a:pt x="353" y="2646"/>
                    </a:lnTo>
                    <a:lnTo>
                      <a:pt x="339" y="2634"/>
                    </a:lnTo>
                    <a:lnTo>
                      <a:pt x="332" y="2624"/>
                    </a:lnTo>
                    <a:close/>
                    <a:moveTo>
                      <a:pt x="621" y="2704"/>
                    </a:moveTo>
                    <a:lnTo>
                      <a:pt x="614" y="2695"/>
                    </a:lnTo>
                    <a:lnTo>
                      <a:pt x="609" y="2688"/>
                    </a:lnTo>
                    <a:lnTo>
                      <a:pt x="606" y="2685"/>
                    </a:lnTo>
                    <a:lnTo>
                      <a:pt x="605" y="2680"/>
                    </a:lnTo>
                    <a:lnTo>
                      <a:pt x="604" y="2675"/>
                    </a:lnTo>
                    <a:lnTo>
                      <a:pt x="604" y="2669"/>
                    </a:lnTo>
                    <a:lnTo>
                      <a:pt x="606" y="2650"/>
                    </a:lnTo>
                    <a:lnTo>
                      <a:pt x="610" y="2631"/>
                    </a:lnTo>
                    <a:lnTo>
                      <a:pt x="613" y="2621"/>
                    </a:lnTo>
                    <a:lnTo>
                      <a:pt x="619" y="2615"/>
                    </a:lnTo>
                    <a:lnTo>
                      <a:pt x="622" y="2612"/>
                    </a:lnTo>
                    <a:lnTo>
                      <a:pt x="626" y="2610"/>
                    </a:lnTo>
                    <a:lnTo>
                      <a:pt x="631" y="2609"/>
                    </a:lnTo>
                    <a:lnTo>
                      <a:pt x="636" y="2609"/>
                    </a:lnTo>
                    <a:lnTo>
                      <a:pt x="642" y="2609"/>
                    </a:lnTo>
                    <a:lnTo>
                      <a:pt x="645" y="2611"/>
                    </a:lnTo>
                    <a:lnTo>
                      <a:pt x="651" y="2612"/>
                    </a:lnTo>
                    <a:lnTo>
                      <a:pt x="655" y="2616"/>
                    </a:lnTo>
                    <a:lnTo>
                      <a:pt x="664" y="2624"/>
                    </a:lnTo>
                    <a:lnTo>
                      <a:pt x="671" y="2634"/>
                    </a:lnTo>
                    <a:lnTo>
                      <a:pt x="678" y="2646"/>
                    </a:lnTo>
                    <a:lnTo>
                      <a:pt x="682" y="2656"/>
                    </a:lnTo>
                    <a:lnTo>
                      <a:pt x="683" y="2663"/>
                    </a:lnTo>
                    <a:lnTo>
                      <a:pt x="683" y="2667"/>
                    </a:lnTo>
                    <a:lnTo>
                      <a:pt x="682" y="2672"/>
                    </a:lnTo>
                    <a:lnTo>
                      <a:pt x="681" y="2676"/>
                    </a:lnTo>
                    <a:lnTo>
                      <a:pt x="677" y="2684"/>
                    </a:lnTo>
                    <a:lnTo>
                      <a:pt x="674" y="2690"/>
                    </a:lnTo>
                    <a:lnTo>
                      <a:pt x="673" y="2697"/>
                    </a:lnTo>
                    <a:lnTo>
                      <a:pt x="671" y="2706"/>
                    </a:lnTo>
                    <a:lnTo>
                      <a:pt x="670" y="2710"/>
                    </a:lnTo>
                    <a:lnTo>
                      <a:pt x="666" y="2713"/>
                    </a:lnTo>
                    <a:lnTo>
                      <a:pt x="661" y="2717"/>
                    </a:lnTo>
                    <a:lnTo>
                      <a:pt x="656" y="2720"/>
                    </a:lnTo>
                    <a:lnTo>
                      <a:pt x="643" y="2723"/>
                    </a:lnTo>
                    <a:lnTo>
                      <a:pt x="631" y="2724"/>
                    </a:lnTo>
                    <a:lnTo>
                      <a:pt x="621" y="2704"/>
                    </a:lnTo>
                    <a:close/>
                    <a:moveTo>
                      <a:pt x="534" y="2571"/>
                    </a:moveTo>
                    <a:lnTo>
                      <a:pt x="532" y="2566"/>
                    </a:lnTo>
                    <a:lnTo>
                      <a:pt x="532" y="2562"/>
                    </a:lnTo>
                    <a:lnTo>
                      <a:pt x="532" y="2558"/>
                    </a:lnTo>
                    <a:lnTo>
                      <a:pt x="534" y="2554"/>
                    </a:lnTo>
                    <a:lnTo>
                      <a:pt x="539" y="2545"/>
                    </a:lnTo>
                    <a:lnTo>
                      <a:pt x="547" y="2539"/>
                    </a:lnTo>
                    <a:lnTo>
                      <a:pt x="555" y="2532"/>
                    </a:lnTo>
                    <a:lnTo>
                      <a:pt x="565" y="2528"/>
                    </a:lnTo>
                    <a:lnTo>
                      <a:pt x="569" y="2527"/>
                    </a:lnTo>
                    <a:lnTo>
                      <a:pt x="573" y="2527"/>
                    </a:lnTo>
                    <a:lnTo>
                      <a:pt x="578" y="2528"/>
                    </a:lnTo>
                    <a:lnTo>
                      <a:pt x="582" y="2529"/>
                    </a:lnTo>
                    <a:lnTo>
                      <a:pt x="592" y="2536"/>
                    </a:lnTo>
                    <a:lnTo>
                      <a:pt x="603" y="2545"/>
                    </a:lnTo>
                    <a:lnTo>
                      <a:pt x="613" y="2555"/>
                    </a:lnTo>
                    <a:lnTo>
                      <a:pt x="622" y="2566"/>
                    </a:lnTo>
                    <a:lnTo>
                      <a:pt x="626" y="2572"/>
                    </a:lnTo>
                    <a:lnTo>
                      <a:pt x="634" y="2584"/>
                    </a:lnTo>
                    <a:lnTo>
                      <a:pt x="636" y="2590"/>
                    </a:lnTo>
                    <a:lnTo>
                      <a:pt x="636" y="2596"/>
                    </a:lnTo>
                    <a:lnTo>
                      <a:pt x="636" y="2598"/>
                    </a:lnTo>
                    <a:lnTo>
                      <a:pt x="636" y="2599"/>
                    </a:lnTo>
                    <a:lnTo>
                      <a:pt x="635" y="2601"/>
                    </a:lnTo>
                    <a:lnTo>
                      <a:pt x="632" y="2601"/>
                    </a:lnTo>
                    <a:lnTo>
                      <a:pt x="629" y="2601"/>
                    </a:lnTo>
                    <a:lnTo>
                      <a:pt x="626" y="2599"/>
                    </a:lnTo>
                    <a:lnTo>
                      <a:pt x="622" y="2597"/>
                    </a:lnTo>
                    <a:lnTo>
                      <a:pt x="619" y="2593"/>
                    </a:lnTo>
                    <a:lnTo>
                      <a:pt x="614" y="2586"/>
                    </a:lnTo>
                    <a:lnTo>
                      <a:pt x="609" y="2577"/>
                    </a:lnTo>
                    <a:lnTo>
                      <a:pt x="603" y="2568"/>
                    </a:lnTo>
                    <a:lnTo>
                      <a:pt x="596" y="2559"/>
                    </a:lnTo>
                    <a:lnTo>
                      <a:pt x="593" y="2557"/>
                    </a:lnTo>
                    <a:lnTo>
                      <a:pt x="590" y="2553"/>
                    </a:lnTo>
                    <a:lnTo>
                      <a:pt x="584" y="2551"/>
                    </a:lnTo>
                    <a:lnTo>
                      <a:pt x="580" y="2550"/>
                    </a:lnTo>
                    <a:lnTo>
                      <a:pt x="575" y="2550"/>
                    </a:lnTo>
                    <a:lnTo>
                      <a:pt x="571" y="2550"/>
                    </a:lnTo>
                    <a:lnTo>
                      <a:pt x="570" y="2551"/>
                    </a:lnTo>
                    <a:lnTo>
                      <a:pt x="569" y="2554"/>
                    </a:lnTo>
                    <a:lnTo>
                      <a:pt x="567" y="2559"/>
                    </a:lnTo>
                    <a:lnTo>
                      <a:pt x="569" y="2566"/>
                    </a:lnTo>
                    <a:lnTo>
                      <a:pt x="570" y="2572"/>
                    </a:lnTo>
                    <a:lnTo>
                      <a:pt x="571" y="2579"/>
                    </a:lnTo>
                    <a:lnTo>
                      <a:pt x="571" y="2581"/>
                    </a:lnTo>
                    <a:lnTo>
                      <a:pt x="571" y="2584"/>
                    </a:lnTo>
                    <a:lnTo>
                      <a:pt x="571" y="2585"/>
                    </a:lnTo>
                    <a:lnTo>
                      <a:pt x="569" y="2586"/>
                    </a:lnTo>
                    <a:lnTo>
                      <a:pt x="567" y="2589"/>
                    </a:lnTo>
                    <a:lnTo>
                      <a:pt x="565" y="2589"/>
                    </a:lnTo>
                    <a:lnTo>
                      <a:pt x="561" y="2589"/>
                    </a:lnTo>
                    <a:lnTo>
                      <a:pt x="557" y="2588"/>
                    </a:lnTo>
                    <a:lnTo>
                      <a:pt x="549" y="2585"/>
                    </a:lnTo>
                    <a:lnTo>
                      <a:pt x="544" y="2583"/>
                    </a:lnTo>
                    <a:lnTo>
                      <a:pt x="534" y="2571"/>
                    </a:lnTo>
                    <a:close/>
                    <a:moveTo>
                      <a:pt x="682" y="2623"/>
                    </a:moveTo>
                    <a:lnTo>
                      <a:pt x="678" y="2618"/>
                    </a:lnTo>
                    <a:lnTo>
                      <a:pt x="675" y="2610"/>
                    </a:lnTo>
                    <a:lnTo>
                      <a:pt x="673" y="2602"/>
                    </a:lnTo>
                    <a:lnTo>
                      <a:pt x="670" y="2593"/>
                    </a:lnTo>
                    <a:lnTo>
                      <a:pt x="669" y="2584"/>
                    </a:lnTo>
                    <a:lnTo>
                      <a:pt x="669" y="2575"/>
                    </a:lnTo>
                    <a:lnTo>
                      <a:pt x="670" y="2571"/>
                    </a:lnTo>
                    <a:lnTo>
                      <a:pt x="671" y="2568"/>
                    </a:lnTo>
                    <a:lnTo>
                      <a:pt x="673" y="2566"/>
                    </a:lnTo>
                    <a:lnTo>
                      <a:pt x="675" y="2563"/>
                    </a:lnTo>
                    <a:lnTo>
                      <a:pt x="679" y="2562"/>
                    </a:lnTo>
                    <a:lnTo>
                      <a:pt x="683" y="2562"/>
                    </a:lnTo>
                    <a:lnTo>
                      <a:pt x="687" y="2563"/>
                    </a:lnTo>
                    <a:lnTo>
                      <a:pt x="692" y="2566"/>
                    </a:lnTo>
                    <a:lnTo>
                      <a:pt x="701" y="2575"/>
                    </a:lnTo>
                    <a:lnTo>
                      <a:pt x="712" y="2586"/>
                    </a:lnTo>
                    <a:lnTo>
                      <a:pt x="730" y="2612"/>
                    </a:lnTo>
                    <a:lnTo>
                      <a:pt x="743" y="2628"/>
                    </a:lnTo>
                    <a:lnTo>
                      <a:pt x="751" y="2634"/>
                    </a:lnTo>
                    <a:lnTo>
                      <a:pt x="755" y="2641"/>
                    </a:lnTo>
                    <a:lnTo>
                      <a:pt x="757" y="2647"/>
                    </a:lnTo>
                    <a:lnTo>
                      <a:pt x="760" y="2654"/>
                    </a:lnTo>
                    <a:lnTo>
                      <a:pt x="761" y="2667"/>
                    </a:lnTo>
                    <a:lnTo>
                      <a:pt x="765" y="2682"/>
                    </a:lnTo>
                    <a:lnTo>
                      <a:pt x="769" y="2691"/>
                    </a:lnTo>
                    <a:lnTo>
                      <a:pt x="775" y="2699"/>
                    </a:lnTo>
                    <a:lnTo>
                      <a:pt x="779" y="2703"/>
                    </a:lnTo>
                    <a:lnTo>
                      <a:pt x="782" y="2708"/>
                    </a:lnTo>
                    <a:lnTo>
                      <a:pt x="783" y="2713"/>
                    </a:lnTo>
                    <a:lnTo>
                      <a:pt x="783" y="2719"/>
                    </a:lnTo>
                    <a:lnTo>
                      <a:pt x="782" y="2723"/>
                    </a:lnTo>
                    <a:lnTo>
                      <a:pt x="779" y="2725"/>
                    </a:lnTo>
                    <a:lnTo>
                      <a:pt x="777" y="2726"/>
                    </a:lnTo>
                    <a:lnTo>
                      <a:pt x="773" y="2728"/>
                    </a:lnTo>
                    <a:lnTo>
                      <a:pt x="768" y="2728"/>
                    </a:lnTo>
                    <a:lnTo>
                      <a:pt x="764" y="2726"/>
                    </a:lnTo>
                    <a:lnTo>
                      <a:pt x="760" y="2726"/>
                    </a:lnTo>
                    <a:lnTo>
                      <a:pt x="757" y="2724"/>
                    </a:lnTo>
                    <a:lnTo>
                      <a:pt x="753" y="2712"/>
                    </a:lnTo>
                    <a:lnTo>
                      <a:pt x="752" y="2699"/>
                    </a:lnTo>
                    <a:lnTo>
                      <a:pt x="746" y="2689"/>
                    </a:lnTo>
                    <a:lnTo>
                      <a:pt x="740" y="2680"/>
                    </a:lnTo>
                    <a:lnTo>
                      <a:pt x="734" y="2672"/>
                    </a:lnTo>
                    <a:lnTo>
                      <a:pt x="726" y="2664"/>
                    </a:lnTo>
                    <a:lnTo>
                      <a:pt x="717" y="2656"/>
                    </a:lnTo>
                    <a:lnTo>
                      <a:pt x="709" y="2646"/>
                    </a:lnTo>
                    <a:lnTo>
                      <a:pt x="705" y="2642"/>
                    </a:lnTo>
                    <a:lnTo>
                      <a:pt x="701" y="2637"/>
                    </a:lnTo>
                    <a:lnTo>
                      <a:pt x="696" y="2634"/>
                    </a:lnTo>
                    <a:lnTo>
                      <a:pt x="691" y="2631"/>
                    </a:lnTo>
                    <a:lnTo>
                      <a:pt x="682" y="2623"/>
                    </a:lnTo>
                    <a:close/>
                    <a:moveTo>
                      <a:pt x="764" y="2563"/>
                    </a:moveTo>
                    <a:lnTo>
                      <a:pt x="760" y="2553"/>
                    </a:lnTo>
                    <a:lnTo>
                      <a:pt x="756" y="2540"/>
                    </a:lnTo>
                    <a:lnTo>
                      <a:pt x="755" y="2533"/>
                    </a:lnTo>
                    <a:lnTo>
                      <a:pt x="753" y="2527"/>
                    </a:lnTo>
                    <a:lnTo>
                      <a:pt x="753" y="2522"/>
                    </a:lnTo>
                    <a:lnTo>
                      <a:pt x="755" y="2515"/>
                    </a:lnTo>
                    <a:lnTo>
                      <a:pt x="756" y="2511"/>
                    </a:lnTo>
                    <a:lnTo>
                      <a:pt x="760" y="2509"/>
                    </a:lnTo>
                    <a:lnTo>
                      <a:pt x="762" y="2507"/>
                    </a:lnTo>
                    <a:lnTo>
                      <a:pt x="768" y="2506"/>
                    </a:lnTo>
                    <a:lnTo>
                      <a:pt x="772" y="2507"/>
                    </a:lnTo>
                    <a:lnTo>
                      <a:pt x="775" y="2509"/>
                    </a:lnTo>
                    <a:lnTo>
                      <a:pt x="779" y="2511"/>
                    </a:lnTo>
                    <a:lnTo>
                      <a:pt x="782" y="2515"/>
                    </a:lnTo>
                    <a:lnTo>
                      <a:pt x="783" y="2522"/>
                    </a:lnTo>
                    <a:lnTo>
                      <a:pt x="786" y="2528"/>
                    </a:lnTo>
                    <a:lnTo>
                      <a:pt x="786" y="2535"/>
                    </a:lnTo>
                    <a:lnTo>
                      <a:pt x="787" y="2541"/>
                    </a:lnTo>
                    <a:lnTo>
                      <a:pt x="787" y="2548"/>
                    </a:lnTo>
                    <a:lnTo>
                      <a:pt x="788" y="2554"/>
                    </a:lnTo>
                    <a:lnTo>
                      <a:pt x="790" y="2561"/>
                    </a:lnTo>
                    <a:lnTo>
                      <a:pt x="794" y="2567"/>
                    </a:lnTo>
                    <a:lnTo>
                      <a:pt x="799" y="2574"/>
                    </a:lnTo>
                    <a:lnTo>
                      <a:pt x="803" y="2581"/>
                    </a:lnTo>
                    <a:lnTo>
                      <a:pt x="803" y="2585"/>
                    </a:lnTo>
                    <a:lnTo>
                      <a:pt x="801" y="2588"/>
                    </a:lnTo>
                    <a:lnTo>
                      <a:pt x="798" y="2589"/>
                    </a:lnTo>
                    <a:lnTo>
                      <a:pt x="791" y="2589"/>
                    </a:lnTo>
                    <a:lnTo>
                      <a:pt x="764" y="2563"/>
                    </a:lnTo>
                    <a:close/>
                    <a:moveTo>
                      <a:pt x="666" y="2461"/>
                    </a:moveTo>
                    <a:lnTo>
                      <a:pt x="661" y="2449"/>
                    </a:lnTo>
                    <a:lnTo>
                      <a:pt x="656" y="2440"/>
                    </a:lnTo>
                    <a:lnTo>
                      <a:pt x="653" y="2435"/>
                    </a:lnTo>
                    <a:lnTo>
                      <a:pt x="649" y="2431"/>
                    </a:lnTo>
                    <a:lnTo>
                      <a:pt x="644" y="2427"/>
                    </a:lnTo>
                    <a:lnTo>
                      <a:pt x="639" y="2424"/>
                    </a:lnTo>
                    <a:lnTo>
                      <a:pt x="629" y="2419"/>
                    </a:lnTo>
                    <a:lnTo>
                      <a:pt x="618" y="2415"/>
                    </a:lnTo>
                    <a:lnTo>
                      <a:pt x="608" y="2412"/>
                    </a:lnTo>
                    <a:lnTo>
                      <a:pt x="599" y="2406"/>
                    </a:lnTo>
                    <a:lnTo>
                      <a:pt x="580" y="2400"/>
                    </a:lnTo>
                    <a:lnTo>
                      <a:pt x="562" y="2392"/>
                    </a:lnTo>
                    <a:lnTo>
                      <a:pt x="553" y="2388"/>
                    </a:lnTo>
                    <a:lnTo>
                      <a:pt x="544" y="2383"/>
                    </a:lnTo>
                    <a:lnTo>
                      <a:pt x="538" y="2378"/>
                    </a:lnTo>
                    <a:lnTo>
                      <a:pt x="534" y="2370"/>
                    </a:lnTo>
                    <a:lnTo>
                      <a:pt x="529" y="2357"/>
                    </a:lnTo>
                    <a:lnTo>
                      <a:pt x="526" y="2347"/>
                    </a:lnTo>
                    <a:lnTo>
                      <a:pt x="525" y="2342"/>
                    </a:lnTo>
                    <a:lnTo>
                      <a:pt x="523" y="2335"/>
                    </a:lnTo>
                    <a:lnTo>
                      <a:pt x="521" y="2330"/>
                    </a:lnTo>
                    <a:lnTo>
                      <a:pt x="517" y="2323"/>
                    </a:lnTo>
                    <a:lnTo>
                      <a:pt x="513" y="2322"/>
                    </a:lnTo>
                    <a:lnTo>
                      <a:pt x="509" y="2321"/>
                    </a:lnTo>
                    <a:lnTo>
                      <a:pt x="506" y="2314"/>
                    </a:lnTo>
                    <a:lnTo>
                      <a:pt x="505" y="2307"/>
                    </a:lnTo>
                    <a:lnTo>
                      <a:pt x="505" y="2297"/>
                    </a:lnTo>
                    <a:lnTo>
                      <a:pt x="505" y="2290"/>
                    </a:lnTo>
                    <a:lnTo>
                      <a:pt x="506" y="2287"/>
                    </a:lnTo>
                    <a:lnTo>
                      <a:pt x="508" y="2285"/>
                    </a:lnTo>
                    <a:lnTo>
                      <a:pt x="509" y="2282"/>
                    </a:lnTo>
                    <a:lnTo>
                      <a:pt x="512" y="2282"/>
                    </a:lnTo>
                    <a:lnTo>
                      <a:pt x="514" y="2282"/>
                    </a:lnTo>
                    <a:lnTo>
                      <a:pt x="517" y="2283"/>
                    </a:lnTo>
                    <a:lnTo>
                      <a:pt x="521" y="2285"/>
                    </a:lnTo>
                    <a:lnTo>
                      <a:pt x="525" y="2290"/>
                    </a:lnTo>
                    <a:lnTo>
                      <a:pt x="531" y="2300"/>
                    </a:lnTo>
                    <a:lnTo>
                      <a:pt x="538" y="2312"/>
                    </a:lnTo>
                    <a:lnTo>
                      <a:pt x="543" y="2325"/>
                    </a:lnTo>
                    <a:lnTo>
                      <a:pt x="551" y="2336"/>
                    </a:lnTo>
                    <a:lnTo>
                      <a:pt x="553" y="2339"/>
                    </a:lnTo>
                    <a:lnTo>
                      <a:pt x="557" y="2342"/>
                    </a:lnTo>
                    <a:lnTo>
                      <a:pt x="561" y="2343"/>
                    </a:lnTo>
                    <a:lnTo>
                      <a:pt x="566" y="2344"/>
                    </a:lnTo>
                    <a:lnTo>
                      <a:pt x="575" y="2347"/>
                    </a:lnTo>
                    <a:lnTo>
                      <a:pt x="584" y="2348"/>
                    </a:lnTo>
                    <a:lnTo>
                      <a:pt x="592" y="2351"/>
                    </a:lnTo>
                    <a:lnTo>
                      <a:pt x="597" y="2354"/>
                    </a:lnTo>
                    <a:lnTo>
                      <a:pt x="603" y="2358"/>
                    </a:lnTo>
                    <a:lnTo>
                      <a:pt x="606" y="2365"/>
                    </a:lnTo>
                    <a:lnTo>
                      <a:pt x="609" y="2370"/>
                    </a:lnTo>
                    <a:lnTo>
                      <a:pt x="613" y="2375"/>
                    </a:lnTo>
                    <a:lnTo>
                      <a:pt x="617" y="2380"/>
                    </a:lnTo>
                    <a:lnTo>
                      <a:pt x="623" y="2383"/>
                    </a:lnTo>
                    <a:lnTo>
                      <a:pt x="643" y="2389"/>
                    </a:lnTo>
                    <a:lnTo>
                      <a:pt x="661" y="2396"/>
                    </a:lnTo>
                    <a:lnTo>
                      <a:pt x="669" y="2400"/>
                    </a:lnTo>
                    <a:lnTo>
                      <a:pt x="678" y="2405"/>
                    </a:lnTo>
                    <a:lnTo>
                      <a:pt x="686" y="2410"/>
                    </a:lnTo>
                    <a:lnTo>
                      <a:pt x="695" y="2418"/>
                    </a:lnTo>
                    <a:lnTo>
                      <a:pt x="703" y="2434"/>
                    </a:lnTo>
                    <a:lnTo>
                      <a:pt x="712" y="2450"/>
                    </a:lnTo>
                    <a:lnTo>
                      <a:pt x="717" y="2456"/>
                    </a:lnTo>
                    <a:lnTo>
                      <a:pt x="725" y="2459"/>
                    </a:lnTo>
                    <a:lnTo>
                      <a:pt x="729" y="2462"/>
                    </a:lnTo>
                    <a:lnTo>
                      <a:pt x="733" y="2465"/>
                    </a:lnTo>
                    <a:lnTo>
                      <a:pt x="734" y="2467"/>
                    </a:lnTo>
                    <a:lnTo>
                      <a:pt x="735" y="2472"/>
                    </a:lnTo>
                    <a:lnTo>
                      <a:pt x="734" y="2480"/>
                    </a:lnTo>
                    <a:lnTo>
                      <a:pt x="731" y="2491"/>
                    </a:lnTo>
                    <a:lnTo>
                      <a:pt x="729" y="2496"/>
                    </a:lnTo>
                    <a:lnTo>
                      <a:pt x="729" y="2500"/>
                    </a:lnTo>
                    <a:lnTo>
                      <a:pt x="729" y="2505"/>
                    </a:lnTo>
                    <a:lnTo>
                      <a:pt x="730" y="2507"/>
                    </a:lnTo>
                    <a:lnTo>
                      <a:pt x="729" y="2511"/>
                    </a:lnTo>
                    <a:lnTo>
                      <a:pt x="727" y="2514"/>
                    </a:lnTo>
                    <a:lnTo>
                      <a:pt x="726" y="2516"/>
                    </a:lnTo>
                    <a:lnTo>
                      <a:pt x="722" y="2518"/>
                    </a:lnTo>
                    <a:lnTo>
                      <a:pt x="718" y="2520"/>
                    </a:lnTo>
                    <a:lnTo>
                      <a:pt x="713" y="2520"/>
                    </a:lnTo>
                    <a:lnTo>
                      <a:pt x="709" y="2520"/>
                    </a:lnTo>
                    <a:lnTo>
                      <a:pt x="705" y="2519"/>
                    </a:lnTo>
                    <a:lnTo>
                      <a:pt x="699" y="2516"/>
                    </a:lnTo>
                    <a:lnTo>
                      <a:pt x="692" y="2510"/>
                    </a:lnTo>
                    <a:lnTo>
                      <a:pt x="682" y="2496"/>
                    </a:lnTo>
                    <a:lnTo>
                      <a:pt x="674" y="2481"/>
                    </a:lnTo>
                    <a:lnTo>
                      <a:pt x="666" y="2461"/>
                    </a:lnTo>
                    <a:close/>
                    <a:moveTo>
                      <a:pt x="762" y="2310"/>
                    </a:moveTo>
                    <a:lnTo>
                      <a:pt x="760" y="2304"/>
                    </a:lnTo>
                    <a:lnTo>
                      <a:pt x="757" y="2297"/>
                    </a:lnTo>
                    <a:lnTo>
                      <a:pt x="757" y="2290"/>
                    </a:lnTo>
                    <a:lnTo>
                      <a:pt x="759" y="2282"/>
                    </a:lnTo>
                    <a:lnTo>
                      <a:pt x="760" y="2279"/>
                    </a:lnTo>
                    <a:lnTo>
                      <a:pt x="761" y="2277"/>
                    </a:lnTo>
                    <a:lnTo>
                      <a:pt x="764" y="2274"/>
                    </a:lnTo>
                    <a:lnTo>
                      <a:pt x="768" y="2274"/>
                    </a:lnTo>
                    <a:lnTo>
                      <a:pt x="772" y="2278"/>
                    </a:lnTo>
                    <a:lnTo>
                      <a:pt x="775" y="2282"/>
                    </a:lnTo>
                    <a:lnTo>
                      <a:pt x="779" y="2287"/>
                    </a:lnTo>
                    <a:lnTo>
                      <a:pt x="781" y="2292"/>
                    </a:lnTo>
                    <a:lnTo>
                      <a:pt x="782" y="2297"/>
                    </a:lnTo>
                    <a:lnTo>
                      <a:pt x="782" y="2303"/>
                    </a:lnTo>
                    <a:lnTo>
                      <a:pt x="782" y="2307"/>
                    </a:lnTo>
                    <a:lnTo>
                      <a:pt x="779" y="2312"/>
                    </a:lnTo>
                    <a:lnTo>
                      <a:pt x="777" y="2317"/>
                    </a:lnTo>
                    <a:lnTo>
                      <a:pt x="774" y="2321"/>
                    </a:lnTo>
                    <a:lnTo>
                      <a:pt x="762" y="2310"/>
                    </a:lnTo>
                    <a:close/>
                    <a:moveTo>
                      <a:pt x="749" y="2449"/>
                    </a:moveTo>
                    <a:lnTo>
                      <a:pt x="746" y="2441"/>
                    </a:lnTo>
                    <a:lnTo>
                      <a:pt x="743" y="2435"/>
                    </a:lnTo>
                    <a:lnTo>
                      <a:pt x="743" y="2427"/>
                    </a:lnTo>
                    <a:lnTo>
                      <a:pt x="746" y="2419"/>
                    </a:lnTo>
                    <a:lnTo>
                      <a:pt x="748" y="2414"/>
                    </a:lnTo>
                    <a:lnTo>
                      <a:pt x="752" y="2412"/>
                    </a:lnTo>
                    <a:lnTo>
                      <a:pt x="757" y="2410"/>
                    </a:lnTo>
                    <a:lnTo>
                      <a:pt x="762" y="2412"/>
                    </a:lnTo>
                    <a:lnTo>
                      <a:pt x="772" y="2417"/>
                    </a:lnTo>
                    <a:lnTo>
                      <a:pt x="781" y="2423"/>
                    </a:lnTo>
                    <a:lnTo>
                      <a:pt x="785" y="2427"/>
                    </a:lnTo>
                    <a:lnTo>
                      <a:pt x="788" y="2434"/>
                    </a:lnTo>
                    <a:lnTo>
                      <a:pt x="790" y="2439"/>
                    </a:lnTo>
                    <a:lnTo>
                      <a:pt x="791" y="2444"/>
                    </a:lnTo>
                    <a:lnTo>
                      <a:pt x="790" y="2449"/>
                    </a:lnTo>
                    <a:lnTo>
                      <a:pt x="787" y="2452"/>
                    </a:lnTo>
                    <a:lnTo>
                      <a:pt x="782" y="2453"/>
                    </a:lnTo>
                    <a:lnTo>
                      <a:pt x="775" y="2452"/>
                    </a:lnTo>
                    <a:lnTo>
                      <a:pt x="749" y="2449"/>
                    </a:lnTo>
                    <a:close/>
                    <a:moveTo>
                      <a:pt x="709" y="2370"/>
                    </a:moveTo>
                    <a:lnTo>
                      <a:pt x="705" y="2362"/>
                    </a:lnTo>
                    <a:lnTo>
                      <a:pt x="703" y="2351"/>
                    </a:lnTo>
                    <a:lnTo>
                      <a:pt x="703" y="2345"/>
                    </a:lnTo>
                    <a:lnTo>
                      <a:pt x="703" y="2340"/>
                    </a:lnTo>
                    <a:lnTo>
                      <a:pt x="705" y="2336"/>
                    </a:lnTo>
                    <a:lnTo>
                      <a:pt x="707" y="2334"/>
                    </a:lnTo>
                    <a:lnTo>
                      <a:pt x="713" y="2331"/>
                    </a:lnTo>
                    <a:lnTo>
                      <a:pt x="718" y="2331"/>
                    </a:lnTo>
                    <a:lnTo>
                      <a:pt x="723" y="2332"/>
                    </a:lnTo>
                    <a:lnTo>
                      <a:pt x="729" y="2336"/>
                    </a:lnTo>
                    <a:lnTo>
                      <a:pt x="734" y="2340"/>
                    </a:lnTo>
                    <a:lnTo>
                      <a:pt x="739" y="2345"/>
                    </a:lnTo>
                    <a:lnTo>
                      <a:pt x="742" y="2351"/>
                    </a:lnTo>
                    <a:lnTo>
                      <a:pt x="744" y="2354"/>
                    </a:lnTo>
                    <a:lnTo>
                      <a:pt x="747" y="2361"/>
                    </a:lnTo>
                    <a:lnTo>
                      <a:pt x="748" y="2365"/>
                    </a:lnTo>
                    <a:lnTo>
                      <a:pt x="748" y="2370"/>
                    </a:lnTo>
                    <a:lnTo>
                      <a:pt x="747" y="2375"/>
                    </a:lnTo>
                    <a:lnTo>
                      <a:pt x="746" y="2379"/>
                    </a:lnTo>
                    <a:lnTo>
                      <a:pt x="743" y="2380"/>
                    </a:lnTo>
                    <a:lnTo>
                      <a:pt x="740" y="2383"/>
                    </a:lnTo>
                    <a:lnTo>
                      <a:pt x="738" y="2383"/>
                    </a:lnTo>
                    <a:lnTo>
                      <a:pt x="731" y="2383"/>
                    </a:lnTo>
                    <a:lnTo>
                      <a:pt x="725" y="2380"/>
                    </a:lnTo>
                    <a:lnTo>
                      <a:pt x="709" y="2370"/>
                    </a:lnTo>
                    <a:close/>
                    <a:moveTo>
                      <a:pt x="596" y="2275"/>
                    </a:moveTo>
                    <a:lnTo>
                      <a:pt x="595" y="2270"/>
                    </a:lnTo>
                    <a:lnTo>
                      <a:pt x="595" y="2266"/>
                    </a:lnTo>
                    <a:lnTo>
                      <a:pt x="597" y="2264"/>
                    </a:lnTo>
                    <a:lnTo>
                      <a:pt x="601" y="2261"/>
                    </a:lnTo>
                    <a:lnTo>
                      <a:pt x="610" y="2257"/>
                    </a:lnTo>
                    <a:lnTo>
                      <a:pt x="618" y="2253"/>
                    </a:lnTo>
                    <a:lnTo>
                      <a:pt x="622" y="2250"/>
                    </a:lnTo>
                    <a:lnTo>
                      <a:pt x="625" y="2243"/>
                    </a:lnTo>
                    <a:lnTo>
                      <a:pt x="626" y="2237"/>
                    </a:lnTo>
                    <a:lnTo>
                      <a:pt x="629" y="2230"/>
                    </a:lnTo>
                    <a:lnTo>
                      <a:pt x="631" y="2216"/>
                    </a:lnTo>
                    <a:lnTo>
                      <a:pt x="636" y="2204"/>
                    </a:lnTo>
                    <a:lnTo>
                      <a:pt x="638" y="2200"/>
                    </a:lnTo>
                    <a:lnTo>
                      <a:pt x="642" y="2198"/>
                    </a:lnTo>
                    <a:lnTo>
                      <a:pt x="644" y="2195"/>
                    </a:lnTo>
                    <a:lnTo>
                      <a:pt x="647" y="2194"/>
                    </a:lnTo>
                    <a:lnTo>
                      <a:pt x="651" y="2194"/>
                    </a:lnTo>
                    <a:lnTo>
                      <a:pt x="653" y="2195"/>
                    </a:lnTo>
                    <a:lnTo>
                      <a:pt x="657" y="2198"/>
                    </a:lnTo>
                    <a:lnTo>
                      <a:pt x="658" y="2200"/>
                    </a:lnTo>
                    <a:lnTo>
                      <a:pt x="661" y="2208"/>
                    </a:lnTo>
                    <a:lnTo>
                      <a:pt x="662" y="2215"/>
                    </a:lnTo>
                    <a:lnTo>
                      <a:pt x="661" y="2220"/>
                    </a:lnTo>
                    <a:lnTo>
                      <a:pt x="661" y="2226"/>
                    </a:lnTo>
                    <a:lnTo>
                      <a:pt x="660" y="2231"/>
                    </a:lnTo>
                    <a:lnTo>
                      <a:pt x="662" y="2237"/>
                    </a:lnTo>
                    <a:lnTo>
                      <a:pt x="665" y="2243"/>
                    </a:lnTo>
                    <a:lnTo>
                      <a:pt x="673" y="2250"/>
                    </a:lnTo>
                    <a:lnTo>
                      <a:pt x="682" y="2261"/>
                    </a:lnTo>
                    <a:lnTo>
                      <a:pt x="695" y="2279"/>
                    </a:lnTo>
                    <a:lnTo>
                      <a:pt x="701" y="2288"/>
                    </a:lnTo>
                    <a:lnTo>
                      <a:pt x="705" y="2299"/>
                    </a:lnTo>
                    <a:lnTo>
                      <a:pt x="707" y="2303"/>
                    </a:lnTo>
                    <a:lnTo>
                      <a:pt x="708" y="2307"/>
                    </a:lnTo>
                    <a:lnTo>
                      <a:pt x="707" y="2309"/>
                    </a:lnTo>
                    <a:lnTo>
                      <a:pt x="707" y="2312"/>
                    </a:lnTo>
                    <a:lnTo>
                      <a:pt x="703" y="2316"/>
                    </a:lnTo>
                    <a:lnTo>
                      <a:pt x="699" y="2318"/>
                    </a:lnTo>
                    <a:lnTo>
                      <a:pt x="694" y="2321"/>
                    </a:lnTo>
                    <a:lnTo>
                      <a:pt x="688" y="2321"/>
                    </a:lnTo>
                    <a:lnTo>
                      <a:pt x="682" y="2321"/>
                    </a:lnTo>
                    <a:lnTo>
                      <a:pt x="677" y="2319"/>
                    </a:lnTo>
                    <a:lnTo>
                      <a:pt x="670" y="2318"/>
                    </a:lnTo>
                    <a:lnTo>
                      <a:pt x="664" y="2316"/>
                    </a:lnTo>
                    <a:lnTo>
                      <a:pt x="651" y="2309"/>
                    </a:lnTo>
                    <a:lnTo>
                      <a:pt x="639" y="2301"/>
                    </a:lnTo>
                    <a:lnTo>
                      <a:pt x="629" y="2295"/>
                    </a:lnTo>
                    <a:lnTo>
                      <a:pt x="622" y="2288"/>
                    </a:lnTo>
                    <a:lnTo>
                      <a:pt x="596" y="2275"/>
                    </a:lnTo>
                    <a:close/>
                    <a:moveTo>
                      <a:pt x="374" y="2034"/>
                    </a:moveTo>
                    <a:lnTo>
                      <a:pt x="371" y="2042"/>
                    </a:lnTo>
                    <a:lnTo>
                      <a:pt x="367" y="2050"/>
                    </a:lnTo>
                    <a:lnTo>
                      <a:pt x="362" y="2056"/>
                    </a:lnTo>
                    <a:lnTo>
                      <a:pt x="356" y="2063"/>
                    </a:lnTo>
                    <a:lnTo>
                      <a:pt x="341" y="2075"/>
                    </a:lnTo>
                    <a:lnTo>
                      <a:pt x="327" y="2086"/>
                    </a:lnTo>
                    <a:lnTo>
                      <a:pt x="314" y="2094"/>
                    </a:lnTo>
                    <a:lnTo>
                      <a:pt x="293" y="2102"/>
                    </a:lnTo>
                    <a:lnTo>
                      <a:pt x="284" y="2104"/>
                    </a:lnTo>
                    <a:lnTo>
                      <a:pt x="276" y="2103"/>
                    </a:lnTo>
                    <a:lnTo>
                      <a:pt x="275" y="2102"/>
                    </a:lnTo>
                    <a:lnTo>
                      <a:pt x="275" y="2099"/>
                    </a:lnTo>
                    <a:lnTo>
                      <a:pt x="275" y="2095"/>
                    </a:lnTo>
                    <a:lnTo>
                      <a:pt x="278" y="2090"/>
                    </a:lnTo>
                    <a:lnTo>
                      <a:pt x="283" y="2082"/>
                    </a:lnTo>
                    <a:lnTo>
                      <a:pt x="291" y="2076"/>
                    </a:lnTo>
                    <a:lnTo>
                      <a:pt x="298" y="2068"/>
                    </a:lnTo>
                    <a:lnTo>
                      <a:pt x="306" y="2062"/>
                    </a:lnTo>
                    <a:lnTo>
                      <a:pt x="314" y="2055"/>
                    </a:lnTo>
                    <a:lnTo>
                      <a:pt x="319" y="2047"/>
                    </a:lnTo>
                    <a:lnTo>
                      <a:pt x="321" y="2043"/>
                    </a:lnTo>
                    <a:lnTo>
                      <a:pt x="322" y="2040"/>
                    </a:lnTo>
                    <a:lnTo>
                      <a:pt x="322" y="2036"/>
                    </a:lnTo>
                    <a:lnTo>
                      <a:pt x="321" y="2030"/>
                    </a:lnTo>
                    <a:lnTo>
                      <a:pt x="318" y="2024"/>
                    </a:lnTo>
                    <a:lnTo>
                      <a:pt x="317" y="2018"/>
                    </a:lnTo>
                    <a:lnTo>
                      <a:pt x="317" y="2011"/>
                    </a:lnTo>
                    <a:lnTo>
                      <a:pt x="318" y="2006"/>
                    </a:lnTo>
                    <a:lnTo>
                      <a:pt x="322" y="2002"/>
                    </a:lnTo>
                    <a:lnTo>
                      <a:pt x="326" y="1998"/>
                    </a:lnTo>
                    <a:lnTo>
                      <a:pt x="331" y="1994"/>
                    </a:lnTo>
                    <a:lnTo>
                      <a:pt x="339" y="1993"/>
                    </a:lnTo>
                    <a:lnTo>
                      <a:pt x="345" y="1990"/>
                    </a:lnTo>
                    <a:lnTo>
                      <a:pt x="350" y="1989"/>
                    </a:lnTo>
                    <a:lnTo>
                      <a:pt x="354" y="1985"/>
                    </a:lnTo>
                    <a:lnTo>
                      <a:pt x="360" y="1981"/>
                    </a:lnTo>
                    <a:lnTo>
                      <a:pt x="369" y="1972"/>
                    </a:lnTo>
                    <a:lnTo>
                      <a:pt x="378" y="1963"/>
                    </a:lnTo>
                    <a:lnTo>
                      <a:pt x="387" y="1954"/>
                    </a:lnTo>
                    <a:lnTo>
                      <a:pt x="397" y="1946"/>
                    </a:lnTo>
                    <a:lnTo>
                      <a:pt x="402" y="1942"/>
                    </a:lnTo>
                    <a:lnTo>
                      <a:pt x="409" y="1941"/>
                    </a:lnTo>
                    <a:lnTo>
                      <a:pt x="415" y="1940"/>
                    </a:lnTo>
                    <a:lnTo>
                      <a:pt x="423" y="1938"/>
                    </a:lnTo>
                    <a:lnTo>
                      <a:pt x="432" y="1940"/>
                    </a:lnTo>
                    <a:lnTo>
                      <a:pt x="441" y="1942"/>
                    </a:lnTo>
                    <a:lnTo>
                      <a:pt x="449" y="1946"/>
                    </a:lnTo>
                    <a:lnTo>
                      <a:pt x="457" y="1951"/>
                    </a:lnTo>
                    <a:lnTo>
                      <a:pt x="458" y="1953"/>
                    </a:lnTo>
                    <a:lnTo>
                      <a:pt x="458" y="1954"/>
                    </a:lnTo>
                    <a:lnTo>
                      <a:pt x="457" y="1957"/>
                    </a:lnTo>
                    <a:lnTo>
                      <a:pt x="456" y="1958"/>
                    </a:lnTo>
                    <a:lnTo>
                      <a:pt x="451" y="1961"/>
                    </a:lnTo>
                    <a:lnTo>
                      <a:pt x="444" y="1963"/>
                    </a:lnTo>
                    <a:lnTo>
                      <a:pt x="438" y="1967"/>
                    </a:lnTo>
                    <a:lnTo>
                      <a:pt x="434" y="1972"/>
                    </a:lnTo>
                    <a:lnTo>
                      <a:pt x="432" y="1975"/>
                    </a:lnTo>
                    <a:lnTo>
                      <a:pt x="432" y="1979"/>
                    </a:lnTo>
                    <a:lnTo>
                      <a:pt x="434" y="1983"/>
                    </a:lnTo>
                    <a:lnTo>
                      <a:pt x="436" y="1986"/>
                    </a:lnTo>
                    <a:lnTo>
                      <a:pt x="444" y="1998"/>
                    </a:lnTo>
                    <a:lnTo>
                      <a:pt x="451" y="2011"/>
                    </a:lnTo>
                    <a:lnTo>
                      <a:pt x="453" y="2018"/>
                    </a:lnTo>
                    <a:lnTo>
                      <a:pt x="454" y="2024"/>
                    </a:lnTo>
                    <a:lnTo>
                      <a:pt x="456" y="2030"/>
                    </a:lnTo>
                    <a:lnTo>
                      <a:pt x="456" y="2038"/>
                    </a:lnTo>
                    <a:lnTo>
                      <a:pt x="456" y="2042"/>
                    </a:lnTo>
                    <a:lnTo>
                      <a:pt x="453" y="2046"/>
                    </a:lnTo>
                    <a:lnTo>
                      <a:pt x="452" y="2047"/>
                    </a:lnTo>
                    <a:lnTo>
                      <a:pt x="449" y="2049"/>
                    </a:lnTo>
                    <a:lnTo>
                      <a:pt x="445" y="2049"/>
                    </a:lnTo>
                    <a:lnTo>
                      <a:pt x="443" y="2047"/>
                    </a:lnTo>
                    <a:lnTo>
                      <a:pt x="439" y="2045"/>
                    </a:lnTo>
                    <a:lnTo>
                      <a:pt x="436" y="2042"/>
                    </a:lnTo>
                    <a:lnTo>
                      <a:pt x="430" y="2029"/>
                    </a:lnTo>
                    <a:lnTo>
                      <a:pt x="422" y="2012"/>
                    </a:lnTo>
                    <a:lnTo>
                      <a:pt x="418" y="2005"/>
                    </a:lnTo>
                    <a:lnTo>
                      <a:pt x="413" y="1997"/>
                    </a:lnTo>
                    <a:lnTo>
                      <a:pt x="408" y="1992"/>
                    </a:lnTo>
                    <a:lnTo>
                      <a:pt x="402" y="1990"/>
                    </a:lnTo>
                    <a:lnTo>
                      <a:pt x="397" y="1990"/>
                    </a:lnTo>
                    <a:lnTo>
                      <a:pt x="393" y="1993"/>
                    </a:lnTo>
                    <a:lnTo>
                      <a:pt x="389" y="1997"/>
                    </a:lnTo>
                    <a:lnTo>
                      <a:pt x="387" y="2001"/>
                    </a:lnTo>
                    <a:lnTo>
                      <a:pt x="380" y="2011"/>
                    </a:lnTo>
                    <a:lnTo>
                      <a:pt x="375" y="2020"/>
                    </a:lnTo>
                    <a:lnTo>
                      <a:pt x="374" y="2034"/>
                    </a:lnTo>
                    <a:close/>
                    <a:moveTo>
                      <a:pt x="185" y="2126"/>
                    </a:moveTo>
                    <a:lnTo>
                      <a:pt x="176" y="2139"/>
                    </a:lnTo>
                    <a:lnTo>
                      <a:pt x="167" y="2151"/>
                    </a:lnTo>
                    <a:lnTo>
                      <a:pt x="162" y="2156"/>
                    </a:lnTo>
                    <a:lnTo>
                      <a:pt x="159" y="2164"/>
                    </a:lnTo>
                    <a:lnTo>
                      <a:pt x="157" y="2172"/>
                    </a:lnTo>
                    <a:lnTo>
                      <a:pt x="156" y="2181"/>
                    </a:lnTo>
                    <a:lnTo>
                      <a:pt x="156" y="2187"/>
                    </a:lnTo>
                    <a:lnTo>
                      <a:pt x="157" y="2191"/>
                    </a:lnTo>
                    <a:lnTo>
                      <a:pt x="158" y="2195"/>
                    </a:lnTo>
                    <a:lnTo>
                      <a:pt x="159" y="2198"/>
                    </a:lnTo>
                    <a:lnTo>
                      <a:pt x="162" y="2199"/>
                    </a:lnTo>
                    <a:lnTo>
                      <a:pt x="165" y="2200"/>
                    </a:lnTo>
                    <a:lnTo>
                      <a:pt x="167" y="2200"/>
                    </a:lnTo>
                    <a:lnTo>
                      <a:pt x="170" y="2200"/>
                    </a:lnTo>
                    <a:lnTo>
                      <a:pt x="175" y="2198"/>
                    </a:lnTo>
                    <a:lnTo>
                      <a:pt x="182" y="2194"/>
                    </a:lnTo>
                    <a:lnTo>
                      <a:pt x="188" y="2190"/>
                    </a:lnTo>
                    <a:lnTo>
                      <a:pt x="195" y="2185"/>
                    </a:lnTo>
                    <a:lnTo>
                      <a:pt x="200" y="2180"/>
                    </a:lnTo>
                    <a:lnTo>
                      <a:pt x="204" y="2174"/>
                    </a:lnTo>
                    <a:lnTo>
                      <a:pt x="209" y="2168"/>
                    </a:lnTo>
                    <a:lnTo>
                      <a:pt x="211" y="2161"/>
                    </a:lnTo>
                    <a:lnTo>
                      <a:pt x="215" y="2154"/>
                    </a:lnTo>
                    <a:lnTo>
                      <a:pt x="217" y="2147"/>
                    </a:lnTo>
                    <a:lnTo>
                      <a:pt x="218" y="2139"/>
                    </a:lnTo>
                    <a:lnTo>
                      <a:pt x="218" y="2133"/>
                    </a:lnTo>
                    <a:lnTo>
                      <a:pt x="215" y="2125"/>
                    </a:lnTo>
                    <a:lnTo>
                      <a:pt x="213" y="2115"/>
                    </a:lnTo>
                    <a:lnTo>
                      <a:pt x="211" y="2106"/>
                    </a:lnTo>
                    <a:lnTo>
                      <a:pt x="211" y="2098"/>
                    </a:lnTo>
                    <a:lnTo>
                      <a:pt x="218" y="2090"/>
                    </a:lnTo>
                    <a:lnTo>
                      <a:pt x="227" y="2084"/>
                    </a:lnTo>
                    <a:lnTo>
                      <a:pt x="237" y="2072"/>
                    </a:lnTo>
                    <a:lnTo>
                      <a:pt x="248" y="2056"/>
                    </a:lnTo>
                    <a:lnTo>
                      <a:pt x="252" y="2049"/>
                    </a:lnTo>
                    <a:lnTo>
                      <a:pt x="256" y="2041"/>
                    </a:lnTo>
                    <a:lnTo>
                      <a:pt x="257" y="2033"/>
                    </a:lnTo>
                    <a:lnTo>
                      <a:pt x="257" y="2027"/>
                    </a:lnTo>
                    <a:lnTo>
                      <a:pt x="245" y="2027"/>
                    </a:lnTo>
                    <a:lnTo>
                      <a:pt x="239" y="2024"/>
                    </a:lnTo>
                    <a:lnTo>
                      <a:pt x="232" y="2020"/>
                    </a:lnTo>
                    <a:lnTo>
                      <a:pt x="223" y="2014"/>
                    </a:lnTo>
                    <a:lnTo>
                      <a:pt x="219" y="2011"/>
                    </a:lnTo>
                    <a:lnTo>
                      <a:pt x="214" y="2011"/>
                    </a:lnTo>
                    <a:lnTo>
                      <a:pt x="210" y="2012"/>
                    </a:lnTo>
                    <a:lnTo>
                      <a:pt x="206" y="2015"/>
                    </a:lnTo>
                    <a:lnTo>
                      <a:pt x="198" y="2020"/>
                    </a:lnTo>
                    <a:lnTo>
                      <a:pt x="193" y="2028"/>
                    </a:lnTo>
                    <a:lnTo>
                      <a:pt x="192" y="2032"/>
                    </a:lnTo>
                    <a:lnTo>
                      <a:pt x="192" y="2037"/>
                    </a:lnTo>
                    <a:lnTo>
                      <a:pt x="193" y="2041"/>
                    </a:lnTo>
                    <a:lnTo>
                      <a:pt x="196" y="2046"/>
                    </a:lnTo>
                    <a:lnTo>
                      <a:pt x="200" y="2055"/>
                    </a:lnTo>
                    <a:lnTo>
                      <a:pt x="202" y="2064"/>
                    </a:lnTo>
                    <a:lnTo>
                      <a:pt x="201" y="2073"/>
                    </a:lnTo>
                    <a:lnTo>
                      <a:pt x="198" y="2088"/>
                    </a:lnTo>
                    <a:lnTo>
                      <a:pt x="195" y="2100"/>
                    </a:lnTo>
                    <a:lnTo>
                      <a:pt x="192" y="2107"/>
                    </a:lnTo>
                    <a:lnTo>
                      <a:pt x="185" y="2126"/>
                    </a:lnTo>
                    <a:close/>
                    <a:moveTo>
                      <a:pt x="749" y="2036"/>
                    </a:moveTo>
                    <a:lnTo>
                      <a:pt x="747" y="2030"/>
                    </a:lnTo>
                    <a:lnTo>
                      <a:pt x="743" y="2025"/>
                    </a:lnTo>
                    <a:lnTo>
                      <a:pt x="740" y="2019"/>
                    </a:lnTo>
                    <a:lnTo>
                      <a:pt x="739" y="2012"/>
                    </a:lnTo>
                    <a:lnTo>
                      <a:pt x="736" y="1998"/>
                    </a:lnTo>
                    <a:lnTo>
                      <a:pt x="736" y="1985"/>
                    </a:lnTo>
                    <a:lnTo>
                      <a:pt x="738" y="1979"/>
                    </a:lnTo>
                    <a:lnTo>
                      <a:pt x="739" y="1973"/>
                    </a:lnTo>
                    <a:lnTo>
                      <a:pt x="740" y="1971"/>
                    </a:lnTo>
                    <a:lnTo>
                      <a:pt x="743" y="1968"/>
                    </a:lnTo>
                    <a:lnTo>
                      <a:pt x="746" y="1967"/>
                    </a:lnTo>
                    <a:lnTo>
                      <a:pt x="749" y="1966"/>
                    </a:lnTo>
                    <a:lnTo>
                      <a:pt x="752" y="1967"/>
                    </a:lnTo>
                    <a:lnTo>
                      <a:pt x="755" y="1967"/>
                    </a:lnTo>
                    <a:lnTo>
                      <a:pt x="762" y="1972"/>
                    </a:lnTo>
                    <a:lnTo>
                      <a:pt x="768" y="1977"/>
                    </a:lnTo>
                    <a:lnTo>
                      <a:pt x="773" y="1985"/>
                    </a:lnTo>
                    <a:lnTo>
                      <a:pt x="777" y="1993"/>
                    </a:lnTo>
                    <a:lnTo>
                      <a:pt x="779" y="2001"/>
                    </a:lnTo>
                    <a:lnTo>
                      <a:pt x="782" y="2008"/>
                    </a:lnTo>
                    <a:lnTo>
                      <a:pt x="785" y="2018"/>
                    </a:lnTo>
                    <a:lnTo>
                      <a:pt x="785" y="2025"/>
                    </a:lnTo>
                    <a:lnTo>
                      <a:pt x="785" y="2029"/>
                    </a:lnTo>
                    <a:lnTo>
                      <a:pt x="783" y="2032"/>
                    </a:lnTo>
                    <a:lnTo>
                      <a:pt x="782" y="2034"/>
                    </a:lnTo>
                    <a:lnTo>
                      <a:pt x="779" y="2036"/>
                    </a:lnTo>
                    <a:lnTo>
                      <a:pt x="773" y="2038"/>
                    </a:lnTo>
                    <a:lnTo>
                      <a:pt x="766" y="2040"/>
                    </a:lnTo>
                    <a:lnTo>
                      <a:pt x="749" y="2036"/>
                    </a:lnTo>
                    <a:close/>
                    <a:moveTo>
                      <a:pt x="666" y="2042"/>
                    </a:moveTo>
                    <a:lnTo>
                      <a:pt x="661" y="2034"/>
                    </a:lnTo>
                    <a:lnTo>
                      <a:pt x="657" y="2025"/>
                    </a:lnTo>
                    <a:lnTo>
                      <a:pt x="653" y="2015"/>
                    </a:lnTo>
                    <a:lnTo>
                      <a:pt x="649" y="2003"/>
                    </a:lnTo>
                    <a:lnTo>
                      <a:pt x="647" y="1992"/>
                    </a:lnTo>
                    <a:lnTo>
                      <a:pt x="645" y="1981"/>
                    </a:lnTo>
                    <a:lnTo>
                      <a:pt x="645" y="1971"/>
                    </a:lnTo>
                    <a:lnTo>
                      <a:pt x="647" y="1963"/>
                    </a:lnTo>
                    <a:lnTo>
                      <a:pt x="649" y="1957"/>
                    </a:lnTo>
                    <a:lnTo>
                      <a:pt x="653" y="1951"/>
                    </a:lnTo>
                    <a:lnTo>
                      <a:pt x="658" y="1948"/>
                    </a:lnTo>
                    <a:lnTo>
                      <a:pt x="665" y="1946"/>
                    </a:lnTo>
                    <a:lnTo>
                      <a:pt x="671" y="1945"/>
                    </a:lnTo>
                    <a:lnTo>
                      <a:pt x="678" y="1946"/>
                    </a:lnTo>
                    <a:lnTo>
                      <a:pt x="683" y="1949"/>
                    </a:lnTo>
                    <a:lnTo>
                      <a:pt x="688" y="1953"/>
                    </a:lnTo>
                    <a:lnTo>
                      <a:pt x="694" y="1961"/>
                    </a:lnTo>
                    <a:lnTo>
                      <a:pt x="697" y="1968"/>
                    </a:lnTo>
                    <a:lnTo>
                      <a:pt x="699" y="1977"/>
                    </a:lnTo>
                    <a:lnTo>
                      <a:pt x="699" y="1985"/>
                    </a:lnTo>
                    <a:lnTo>
                      <a:pt x="700" y="1995"/>
                    </a:lnTo>
                    <a:lnTo>
                      <a:pt x="703" y="2006"/>
                    </a:lnTo>
                    <a:lnTo>
                      <a:pt x="705" y="2016"/>
                    </a:lnTo>
                    <a:lnTo>
                      <a:pt x="707" y="2027"/>
                    </a:lnTo>
                    <a:lnTo>
                      <a:pt x="707" y="2033"/>
                    </a:lnTo>
                    <a:lnTo>
                      <a:pt x="704" y="2038"/>
                    </a:lnTo>
                    <a:lnTo>
                      <a:pt x="701" y="2043"/>
                    </a:lnTo>
                    <a:lnTo>
                      <a:pt x="697" y="2046"/>
                    </a:lnTo>
                    <a:lnTo>
                      <a:pt x="692" y="2049"/>
                    </a:lnTo>
                    <a:lnTo>
                      <a:pt x="686" y="2050"/>
                    </a:lnTo>
                    <a:lnTo>
                      <a:pt x="681" y="2051"/>
                    </a:lnTo>
                    <a:lnTo>
                      <a:pt x="674" y="2050"/>
                    </a:lnTo>
                    <a:lnTo>
                      <a:pt x="666" y="2042"/>
                    </a:lnTo>
                    <a:close/>
                    <a:moveTo>
                      <a:pt x="596" y="2060"/>
                    </a:moveTo>
                    <a:lnTo>
                      <a:pt x="593" y="2054"/>
                    </a:lnTo>
                    <a:lnTo>
                      <a:pt x="592" y="2047"/>
                    </a:lnTo>
                    <a:lnTo>
                      <a:pt x="592" y="2038"/>
                    </a:lnTo>
                    <a:lnTo>
                      <a:pt x="591" y="2029"/>
                    </a:lnTo>
                    <a:lnTo>
                      <a:pt x="592" y="2020"/>
                    </a:lnTo>
                    <a:lnTo>
                      <a:pt x="593" y="2012"/>
                    </a:lnTo>
                    <a:lnTo>
                      <a:pt x="595" y="2005"/>
                    </a:lnTo>
                    <a:lnTo>
                      <a:pt x="597" y="1999"/>
                    </a:lnTo>
                    <a:lnTo>
                      <a:pt x="600" y="1995"/>
                    </a:lnTo>
                    <a:lnTo>
                      <a:pt x="603" y="1994"/>
                    </a:lnTo>
                    <a:lnTo>
                      <a:pt x="606" y="1994"/>
                    </a:lnTo>
                    <a:lnTo>
                      <a:pt x="609" y="1995"/>
                    </a:lnTo>
                    <a:lnTo>
                      <a:pt x="616" y="2002"/>
                    </a:lnTo>
                    <a:lnTo>
                      <a:pt x="619" y="2008"/>
                    </a:lnTo>
                    <a:lnTo>
                      <a:pt x="622" y="2019"/>
                    </a:lnTo>
                    <a:lnTo>
                      <a:pt x="625" y="2030"/>
                    </a:lnTo>
                    <a:lnTo>
                      <a:pt x="626" y="2041"/>
                    </a:lnTo>
                    <a:lnTo>
                      <a:pt x="630" y="2053"/>
                    </a:lnTo>
                    <a:lnTo>
                      <a:pt x="631" y="2058"/>
                    </a:lnTo>
                    <a:lnTo>
                      <a:pt x="631" y="2063"/>
                    </a:lnTo>
                    <a:lnTo>
                      <a:pt x="629" y="2068"/>
                    </a:lnTo>
                    <a:lnTo>
                      <a:pt x="625" y="2072"/>
                    </a:lnTo>
                    <a:lnTo>
                      <a:pt x="621" y="2076"/>
                    </a:lnTo>
                    <a:lnTo>
                      <a:pt x="614" y="2077"/>
                    </a:lnTo>
                    <a:lnTo>
                      <a:pt x="609" y="2077"/>
                    </a:lnTo>
                    <a:lnTo>
                      <a:pt x="604" y="2076"/>
                    </a:lnTo>
                    <a:lnTo>
                      <a:pt x="596" y="2060"/>
                    </a:lnTo>
                    <a:close/>
                    <a:moveTo>
                      <a:pt x="282" y="1906"/>
                    </a:moveTo>
                    <a:lnTo>
                      <a:pt x="279" y="1903"/>
                    </a:lnTo>
                    <a:lnTo>
                      <a:pt x="278" y="1901"/>
                    </a:lnTo>
                    <a:lnTo>
                      <a:pt x="278" y="1898"/>
                    </a:lnTo>
                    <a:lnTo>
                      <a:pt x="278" y="1896"/>
                    </a:lnTo>
                    <a:lnTo>
                      <a:pt x="280" y="1891"/>
                    </a:lnTo>
                    <a:lnTo>
                      <a:pt x="284" y="1887"/>
                    </a:lnTo>
                    <a:lnTo>
                      <a:pt x="289" y="1883"/>
                    </a:lnTo>
                    <a:lnTo>
                      <a:pt x="296" y="1879"/>
                    </a:lnTo>
                    <a:lnTo>
                      <a:pt x="301" y="1878"/>
                    </a:lnTo>
                    <a:lnTo>
                      <a:pt x="308" y="1876"/>
                    </a:lnTo>
                    <a:lnTo>
                      <a:pt x="314" y="1875"/>
                    </a:lnTo>
                    <a:lnTo>
                      <a:pt x="321" y="1876"/>
                    </a:lnTo>
                    <a:lnTo>
                      <a:pt x="327" y="1876"/>
                    </a:lnTo>
                    <a:lnTo>
                      <a:pt x="334" y="1879"/>
                    </a:lnTo>
                    <a:lnTo>
                      <a:pt x="337" y="1880"/>
                    </a:lnTo>
                    <a:lnTo>
                      <a:pt x="340" y="1883"/>
                    </a:lnTo>
                    <a:lnTo>
                      <a:pt x="340" y="1884"/>
                    </a:lnTo>
                    <a:lnTo>
                      <a:pt x="340" y="1887"/>
                    </a:lnTo>
                    <a:lnTo>
                      <a:pt x="340" y="1888"/>
                    </a:lnTo>
                    <a:lnTo>
                      <a:pt x="337" y="1889"/>
                    </a:lnTo>
                    <a:lnTo>
                      <a:pt x="331" y="1894"/>
                    </a:lnTo>
                    <a:lnTo>
                      <a:pt x="324" y="1897"/>
                    </a:lnTo>
                    <a:lnTo>
                      <a:pt x="317" y="1898"/>
                    </a:lnTo>
                    <a:lnTo>
                      <a:pt x="309" y="1901"/>
                    </a:lnTo>
                    <a:lnTo>
                      <a:pt x="282" y="1906"/>
                    </a:lnTo>
                    <a:close/>
                    <a:moveTo>
                      <a:pt x="378" y="1911"/>
                    </a:moveTo>
                    <a:lnTo>
                      <a:pt x="376" y="1907"/>
                    </a:lnTo>
                    <a:lnTo>
                      <a:pt x="378" y="1905"/>
                    </a:lnTo>
                    <a:lnTo>
                      <a:pt x="379" y="1902"/>
                    </a:lnTo>
                    <a:lnTo>
                      <a:pt x="382" y="1901"/>
                    </a:lnTo>
                    <a:lnTo>
                      <a:pt x="388" y="1898"/>
                    </a:lnTo>
                    <a:lnTo>
                      <a:pt x="395" y="1896"/>
                    </a:lnTo>
                    <a:lnTo>
                      <a:pt x="409" y="1888"/>
                    </a:lnTo>
                    <a:lnTo>
                      <a:pt x="422" y="1879"/>
                    </a:lnTo>
                    <a:lnTo>
                      <a:pt x="426" y="1878"/>
                    </a:lnTo>
                    <a:lnTo>
                      <a:pt x="430" y="1878"/>
                    </a:lnTo>
                    <a:lnTo>
                      <a:pt x="432" y="1879"/>
                    </a:lnTo>
                    <a:lnTo>
                      <a:pt x="434" y="1881"/>
                    </a:lnTo>
                    <a:lnTo>
                      <a:pt x="435" y="1888"/>
                    </a:lnTo>
                    <a:lnTo>
                      <a:pt x="435" y="1896"/>
                    </a:lnTo>
                    <a:lnTo>
                      <a:pt x="432" y="1900"/>
                    </a:lnTo>
                    <a:lnTo>
                      <a:pt x="428" y="1905"/>
                    </a:lnTo>
                    <a:lnTo>
                      <a:pt x="425" y="1907"/>
                    </a:lnTo>
                    <a:lnTo>
                      <a:pt x="419" y="1911"/>
                    </a:lnTo>
                    <a:lnTo>
                      <a:pt x="414" y="1913"/>
                    </a:lnTo>
                    <a:lnTo>
                      <a:pt x="409" y="1915"/>
                    </a:lnTo>
                    <a:lnTo>
                      <a:pt x="402" y="1915"/>
                    </a:lnTo>
                    <a:lnTo>
                      <a:pt x="397" y="1915"/>
                    </a:lnTo>
                    <a:lnTo>
                      <a:pt x="378" y="1911"/>
                    </a:lnTo>
                    <a:close/>
                    <a:moveTo>
                      <a:pt x="388" y="1863"/>
                    </a:moveTo>
                    <a:lnTo>
                      <a:pt x="380" y="1861"/>
                    </a:lnTo>
                    <a:lnTo>
                      <a:pt x="374" y="1857"/>
                    </a:lnTo>
                    <a:lnTo>
                      <a:pt x="371" y="1854"/>
                    </a:lnTo>
                    <a:lnTo>
                      <a:pt x="370" y="1852"/>
                    </a:lnTo>
                    <a:lnTo>
                      <a:pt x="370" y="1848"/>
                    </a:lnTo>
                    <a:lnTo>
                      <a:pt x="373" y="1844"/>
                    </a:lnTo>
                    <a:lnTo>
                      <a:pt x="376" y="1837"/>
                    </a:lnTo>
                    <a:lnTo>
                      <a:pt x="380" y="1830"/>
                    </a:lnTo>
                    <a:lnTo>
                      <a:pt x="387" y="1823"/>
                    </a:lnTo>
                    <a:lnTo>
                      <a:pt x="393" y="1819"/>
                    </a:lnTo>
                    <a:lnTo>
                      <a:pt x="401" y="1818"/>
                    </a:lnTo>
                    <a:lnTo>
                      <a:pt x="413" y="1819"/>
                    </a:lnTo>
                    <a:lnTo>
                      <a:pt x="418" y="1821"/>
                    </a:lnTo>
                    <a:lnTo>
                      <a:pt x="422" y="1822"/>
                    </a:lnTo>
                    <a:lnTo>
                      <a:pt x="426" y="1824"/>
                    </a:lnTo>
                    <a:lnTo>
                      <a:pt x="426" y="1828"/>
                    </a:lnTo>
                    <a:lnTo>
                      <a:pt x="426" y="1837"/>
                    </a:lnTo>
                    <a:lnTo>
                      <a:pt x="425" y="1848"/>
                    </a:lnTo>
                    <a:lnTo>
                      <a:pt x="419" y="1854"/>
                    </a:lnTo>
                    <a:lnTo>
                      <a:pt x="412" y="1861"/>
                    </a:lnTo>
                    <a:lnTo>
                      <a:pt x="388" y="1863"/>
                    </a:lnTo>
                    <a:close/>
                    <a:moveTo>
                      <a:pt x="453" y="1884"/>
                    </a:moveTo>
                    <a:lnTo>
                      <a:pt x="452" y="1879"/>
                    </a:lnTo>
                    <a:lnTo>
                      <a:pt x="452" y="1872"/>
                    </a:lnTo>
                    <a:lnTo>
                      <a:pt x="451" y="1863"/>
                    </a:lnTo>
                    <a:lnTo>
                      <a:pt x="452" y="1854"/>
                    </a:lnTo>
                    <a:lnTo>
                      <a:pt x="453" y="1846"/>
                    </a:lnTo>
                    <a:lnTo>
                      <a:pt x="456" y="1840"/>
                    </a:lnTo>
                    <a:lnTo>
                      <a:pt x="457" y="1837"/>
                    </a:lnTo>
                    <a:lnTo>
                      <a:pt x="460" y="1836"/>
                    </a:lnTo>
                    <a:lnTo>
                      <a:pt x="462" y="1836"/>
                    </a:lnTo>
                    <a:lnTo>
                      <a:pt x="465" y="1836"/>
                    </a:lnTo>
                    <a:lnTo>
                      <a:pt x="478" y="1850"/>
                    </a:lnTo>
                    <a:lnTo>
                      <a:pt x="492" y="1867"/>
                    </a:lnTo>
                    <a:lnTo>
                      <a:pt x="506" y="1872"/>
                    </a:lnTo>
                    <a:lnTo>
                      <a:pt x="519" y="1880"/>
                    </a:lnTo>
                    <a:lnTo>
                      <a:pt x="523" y="1884"/>
                    </a:lnTo>
                    <a:lnTo>
                      <a:pt x="527" y="1891"/>
                    </a:lnTo>
                    <a:lnTo>
                      <a:pt x="529" y="1897"/>
                    </a:lnTo>
                    <a:lnTo>
                      <a:pt x="529" y="1906"/>
                    </a:lnTo>
                    <a:lnTo>
                      <a:pt x="527" y="1911"/>
                    </a:lnTo>
                    <a:lnTo>
                      <a:pt x="525" y="1916"/>
                    </a:lnTo>
                    <a:lnTo>
                      <a:pt x="522" y="1920"/>
                    </a:lnTo>
                    <a:lnTo>
                      <a:pt x="518" y="1923"/>
                    </a:lnTo>
                    <a:lnTo>
                      <a:pt x="514" y="1924"/>
                    </a:lnTo>
                    <a:lnTo>
                      <a:pt x="509" y="1926"/>
                    </a:lnTo>
                    <a:lnTo>
                      <a:pt x="505" y="1926"/>
                    </a:lnTo>
                    <a:lnTo>
                      <a:pt x="500" y="1926"/>
                    </a:lnTo>
                    <a:lnTo>
                      <a:pt x="488" y="1923"/>
                    </a:lnTo>
                    <a:lnTo>
                      <a:pt x="478" y="1919"/>
                    </a:lnTo>
                    <a:lnTo>
                      <a:pt x="467" y="1914"/>
                    </a:lnTo>
                    <a:lnTo>
                      <a:pt x="461" y="1909"/>
                    </a:lnTo>
                    <a:lnTo>
                      <a:pt x="453" y="1884"/>
                    </a:lnTo>
                    <a:close/>
                    <a:moveTo>
                      <a:pt x="569" y="1876"/>
                    </a:moveTo>
                    <a:lnTo>
                      <a:pt x="566" y="1867"/>
                    </a:lnTo>
                    <a:lnTo>
                      <a:pt x="564" y="1857"/>
                    </a:lnTo>
                    <a:lnTo>
                      <a:pt x="562" y="1846"/>
                    </a:lnTo>
                    <a:lnTo>
                      <a:pt x="560" y="1836"/>
                    </a:lnTo>
                    <a:lnTo>
                      <a:pt x="557" y="1824"/>
                    </a:lnTo>
                    <a:lnTo>
                      <a:pt x="555" y="1813"/>
                    </a:lnTo>
                    <a:lnTo>
                      <a:pt x="553" y="1801"/>
                    </a:lnTo>
                    <a:lnTo>
                      <a:pt x="553" y="1789"/>
                    </a:lnTo>
                    <a:lnTo>
                      <a:pt x="553" y="1784"/>
                    </a:lnTo>
                    <a:lnTo>
                      <a:pt x="555" y="1779"/>
                    </a:lnTo>
                    <a:lnTo>
                      <a:pt x="555" y="1778"/>
                    </a:lnTo>
                    <a:lnTo>
                      <a:pt x="556" y="1776"/>
                    </a:lnTo>
                    <a:lnTo>
                      <a:pt x="560" y="1779"/>
                    </a:lnTo>
                    <a:lnTo>
                      <a:pt x="562" y="1786"/>
                    </a:lnTo>
                    <a:lnTo>
                      <a:pt x="569" y="1801"/>
                    </a:lnTo>
                    <a:lnTo>
                      <a:pt x="573" y="1814"/>
                    </a:lnTo>
                    <a:lnTo>
                      <a:pt x="579" y="1836"/>
                    </a:lnTo>
                    <a:lnTo>
                      <a:pt x="583" y="1859"/>
                    </a:lnTo>
                    <a:lnTo>
                      <a:pt x="587" y="1883"/>
                    </a:lnTo>
                    <a:lnTo>
                      <a:pt x="592" y="1905"/>
                    </a:lnTo>
                    <a:lnTo>
                      <a:pt x="593" y="1911"/>
                    </a:lnTo>
                    <a:lnTo>
                      <a:pt x="595" y="1919"/>
                    </a:lnTo>
                    <a:lnTo>
                      <a:pt x="595" y="1923"/>
                    </a:lnTo>
                    <a:lnTo>
                      <a:pt x="595" y="1927"/>
                    </a:lnTo>
                    <a:lnTo>
                      <a:pt x="593" y="1929"/>
                    </a:lnTo>
                    <a:lnTo>
                      <a:pt x="592" y="1932"/>
                    </a:lnTo>
                    <a:lnTo>
                      <a:pt x="590" y="1932"/>
                    </a:lnTo>
                    <a:lnTo>
                      <a:pt x="587" y="1933"/>
                    </a:lnTo>
                    <a:lnTo>
                      <a:pt x="584" y="1932"/>
                    </a:lnTo>
                    <a:lnTo>
                      <a:pt x="583" y="1932"/>
                    </a:lnTo>
                    <a:lnTo>
                      <a:pt x="580" y="1928"/>
                    </a:lnTo>
                    <a:lnTo>
                      <a:pt x="578" y="1923"/>
                    </a:lnTo>
                    <a:lnTo>
                      <a:pt x="575" y="1913"/>
                    </a:lnTo>
                    <a:lnTo>
                      <a:pt x="574" y="1905"/>
                    </a:lnTo>
                    <a:lnTo>
                      <a:pt x="569" y="1876"/>
                    </a:lnTo>
                    <a:close/>
                    <a:moveTo>
                      <a:pt x="518" y="1704"/>
                    </a:moveTo>
                    <a:lnTo>
                      <a:pt x="517" y="1697"/>
                    </a:lnTo>
                    <a:lnTo>
                      <a:pt x="516" y="1692"/>
                    </a:lnTo>
                    <a:lnTo>
                      <a:pt x="513" y="1688"/>
                    </a:lnTo>
                    <a:lnTo>
                      <a:pt x="510" y="1686"/>
                    </a:lnTo>
                    <a:lnTo>
                      <a:pt x="505" y="1683"/>
                    </a:lnTo>
                    <a:lnTo>
                      <a:pt x="500" y="1683"/>
                    </a:lnTo>
                    <a:lnTo>
                      <a:pt x="495" y="1683"/>
                    </a:lnTo>
                    <a:lnTo>
                      <a:pt x="488" y="1684"/>
                    </a:lnTo>
                    <a:lnTo>
                      <a:pt x="482" y="1686"/>
                    </a:lnTo>
                    <a:lnTo>
                      <a:pt x="477" y="1684"/>
                    </a:lnTo>
                    <a:lnTo>
                      <a:pt x="474" y="1682"/>
                    </a:lnTo>
                    <a:lnTo>
                      <a:pt x="473" y="1679"/>
                    </a:lnTo>
                    <a:lnTo>
                      <a:pt x="470" y="1671"/>
                    </a:lnTo>
                    <a:lnTo>
                      <a:pt x="469" y="1662"/>
                    </a:lnTo>
                    <a:lnTo>
                      <a:pt x="466" y="1659"/>
                    </a:lnTo>
                    <a:lnTo>
                      <a:pt x="460" y="1656"/>
                    </a:lnTo>
                    <a:lnTo>
                      <a:pt x="454" y="1653"/>
                    </a:lnTo>
                    <a:lnTo>
                      <a:pt x="449" y="1651"/>
                    </a:lnTo>
                    <a:lnTo>
                      <a:pt x="440" y="1639"/>
                    </a:lnTo>
                    <a:lnTo>
                      <a:pt x="434" y="1626"/>
                    </a:lnTo>
                    <a:lnTo>
                      <a:pt x="428" y="1624"/>
                    </a:lnTo>
                    <a:lnTo>
                      <a:pt x="426" y="1624"/>
                    </a:lnTo>
                    <a:lnTo>
                      <a:pt x="423" y="1625"/>
                    </a:lnTo>
                    <a:lnTo>
                      <a:pt x="422" y="1629"/>
                    </a:lnTo>
                    <a:lnTo>
                      <a:pt x="422" y="1639"/>
                    </a:lnTo>
                    <a:lnTo>
                      <a:pt x="425" y="1647"/>
                    </a:lnTo>
                    <a:lnTo>
                      <a:pt x="440" y="1666"/>
                    </a:lnTo>
                    <a:lnTo>
                      <a:pt x="454" y="1684"/>
                    </a:lnTo>
                    <a:lnTo>
                      <a:pt x="443" y="1700"/>
                    </a:lnTo>
                    <a:lnTo>
                      <a:pt x="432" y="1714"/>
                    </a:lnTo>
                    <a:lnTo>
                      <a:pt x="435" y="1719"/>
                    </a:lnTo>
                    <a:lnTo>
                      <a:pt x="441" y="1725"/>
                    </a:lnTo>
                    <a:lnTo>
                      <a:pt x="444" y="1727"/>
                    </a:lnTo>
                    <a:lnTo>
                      <a:pt x="445" y="1730"/>
                    </a:lnTo>
                    <a:lnTo>
                      <a:pt x="447" y="1732"/>
                    </a:lnTo>
                    <a:lnTo>
                      <a:pt x="447" y="1736"/>
                    </a:lnTo>
                    <a:lnTo>
                      <a:pt x="444" y="1743"/>
                    </a:lnTo>
                    <a:lnTo>
                      <a:pt x="439" y="1748"/>
                    </a:lnTo>
                    <a:lnTo>
                      <a:pt x="434" y="1752"/>
                    </a:lnTo>
                    <a:lnTo>
                      <a:pt x="426" y="1754"/>
                    </a:lnTo>
                    <a:lnTo>
                      <a:pt x="419" y="1754"/>
                    </a:lnTo>
                    <a:lnTo>
                      <a:pt x="412" y="1754"/>
                    </a:lnTo>
                    <a:lnTo>
                      <a:pt x="405" y="1752"/>
                    </a:lnTo>
                    <a:lnTo>
                      <a:pt x="400" y="1747"/>
                    </a:lnTo>
                    <a:lnTo>
                      <a:pt x="393" y="1743"/>
                    </a:lnTo>
                    <a:lnTo>
                      <a:pt x="388" y="1739"/>
                    </a:lnTo>
                    <a:lnTo>
                      <a:pt x="382" y="1738"/>
                    </a:lnTo>
                    <a:lnTo>
                      <a:pt x="375" y="1738"/>
                    </a:lnTo>
                    <a:lnTo>
                      <a:pt x="362" y="1739"/>
                    </a:lnTo>
                    <a:lnTo>
                      <a:pt x="347" y="1740"/>
                    </a:lnTo>
                    <a:lnTo>
                      <a:pt x="331" y="1736"/>
                    </a:lnTo>
                    <a:lnTo>
                      <a:pt x="317" y="1732"/>
                    </a:lnTo>
                    <a:lnTo>
                      <a:pt x="309" y="1732"/>
                    </a:lnTo>
                    <a:lnTo>
                      <a:pt x="304" y="1735"/>
                    </a:lnTo>
                    <a:lnTo>
                      <a:pt x="301" y="1738"/>
                    </a:lnTo>
                    <a:lnTo>
                      <a:pt x="298" y="1741"/>
                    </a:lnTo>
                    <a:lnTo>
                      <a:pt x="296" y="1745"/>
                    </a:lnTo>
                    <a:lnTo>
                      <a:pt x="293" y="1751"/>
                    </a:lnTo>
                    <a:lnTo>
                      <a:pt x="292" y="1756"/>
                    </a:lnTo>
                    <a:lnTo>
                      <a:pt x="292" y="1758"/>
                    </a:lnTo>
                    <a:lnTo>
                      <a:pt x="292" y="1761"/>
                    </a:lnTo>
                    <a:lnTo>
                      <a:pt x="295" y="1764"/>
                    </a:lnTo>
                    <a:lnTo>
                      <a:pt x="298" y="1766"/>
                    </a:lnTo>
                    <a:lnTo>
                      <a:pt x="305" y="1766"/>
                    </a:lnTo>
                    <a:lnTo>
                      <a:pt x="313" y="1767"/>
                    </a:lnTo>
                    <a:lnTo>
                      <a:pt x="321" y="1767"/>
                    </a:lnTo>
                    <a:lnTo>
                      <a:pt x="328" y="1767"/>
                    </a:lnTo>
                    <a:lnTo>
                      <a:pt x="335" y="1770"/>
                    </a:lnTo>
                    <a:lnTo>
                      <a:pt x="337" y="1771"/>
                    </a:lnTo>
                    <a:lnTo>
                      <a:pt x="339" y="1774"/>
                    </a:lnTo>
                    <a:lnTo>
                      <a:pt x="340" y="1776"/>
                    </a:lnTo>
                    <a:lnTo>
                      <a:pt x="341" y="1779"/>
                    </a:lnTo>
                    <a:lnTo>
                      <a:pt x="340" y="1784"/>
                    </a:lnTo>
                    <a:lnTo>
                      <a:pt x="339" y="1791"/>
                    </a:lnTo>
                    <a:lnTo>
                      <a:pt x="334" y="1802"/>
                    </a:lnTo>
                    <a:lnTo>
                      <a:pt x="330" y="1814"/>
                    </a:lnTo>
                    <a:lnTo>
                      <a:pt x="330" y="1819"/>
                    </a:lnTo>
                    <a:lnTo>
                      <a:pt x="330" y="1823"/>
                    </a:lnTo>
                    <a:lnTo>
                      <a:pt x="330" y="1826"/>
                    </a:lnTo>
                    <a:lnTo>
                      <a:pt x="331" y="1827"/>
                    </a:lnTo>
                    <a:lnTo>
                      <a:pt x="335" y="1828"/>
                    </a:lnTo>
                    <a:lnTo>
                      <a:pt x="340" y="1827"/>
                    </a:lnTo>
                    <a:lnTo>
                      <a:pt x="352" y="1819"/>
                    </a:lnTo>
                    <a:lnTo>
                      <a:pt x="361" y="1810"/>
                    </a:lnTo>
                    <a:lnTo>
                      <a:pt x="366" y="1805"/>
                    </a:lnTo>
                    <a:lnTo>
                      <a:pt x="374" y="1801"/>
                    </a:lnTo>
                    <a:lnTo>
                      <a:pt x="383" y="1796"/>
                    </a:lnTo>
                    <a:lnTo>
                      <a:pt x="392" y="1792"/>
                    </a:lnTo>
                    <a:lnTo>
                      <a:pt x="401" y="1791"/>
                    </a:lnTo>
                    <a:lnTo>
                      <a:pt x="410" y="1791"/>
                    </a:lnTo>
                    <a:lnTo>
                      <a:pt x="414" y="1793"/>
                    </a:lnTo>
                    <a:lnTo>
                      <a:pt x="417" y="1795"/>
                    </a:lnTo>
                    <a:lnTo>
                      <a:pt x="421" y="1797"/>
                    </a:lnTo>
                    <a:lnTo>
                      <a:pt x="423" y="1801"/>
                    </a:lnTo>
                    <a:lnTo>
                      <a:pt x="426" y="1808"/>
                    </a:lnTo>
                    <a:lnTo>
                      <a:pt x="430" y="1811"/>
                    </a:lnTo>
                    <a:lnTo>
                      <a:pt x="435" y="1814"/>
                    </a:lnTo>
                    <a:lnTo>
                      <a:pt x="439" y="1817"/>
                    </a:lnTo>
                    <a:lnTo>
                      <a:pt x="444" y="1817"/>
                    </a:lnTo>
                    <a:lnTo>
                      <a:pt x="449" y="1815"/>
                    </a:lnTo>
                    <a:lnTo>
                      <a:pt x="453" y="1811"/>
                    </a:lnTo>
                    <a:lnTo>
                      <a:pt x="457" y="1808"/>
                    </a:lnTo>
                    <a:lnTo>
                      <a:pt x="461" y="1804"/>
                    </a:lnTo>
                    <a:lnTo>
                      <a:pt x="465" y="1800"/>
                    </a:lnTo>
                    <a:lnTo>
                      <a:pt x="469" y="1797"/>
                    </a:lnTo>
                    <a:lnTo>
                      <a:pt x="474" y="1796"/>
                    </a:lnTo>
                    <a:lnTo>
                      <a:pt x="479" y="1795"/>
                    </a:lnTo>
                    <a:lnTo>
                      <a:pt x="483" y="1795"/>
                    </a:lnTo>
                    <a:lnTo>
                      <a:pt x="488" y="1796"/>
                    </a:lnTo>
                    <a:lnTo>
                      <a:pt x="493" y="1797"/>
                    </a:lnTo>
                    <a:lnTo>
                      <a:pt x="500" y="1802"/>
                    </a:lnTo>
                    <a:lnTo>
                      <a:pt x="506" y="1804"/>
                    </a:lnTo>
                    <a:lnTo>
                      <a:pt x="512" y="1805"/>
                    </a:lnTo>
                    <a:lnTo>
                      <a:pt x="516" y="1802"/>
                    </a:lnTo>
                    <a:lnTo>
                      <a:pt x="517" y="1800"/>
                    </a:lnTo>
                    <a:lnTo>
                      <a:pt x="518" y="1795"/>
                    </a:lnTo>
                    <a:lnTo>
                      <a:pt x="517" y="1788"/>
                    </a:lnTo>
                    <a:lnTo>
                      <a:pt x="513" y="1780"/>
                    </a:lnTo>
                    <a:lnTo>
                      <a:pt x="510" y="1773"/>
                    </a:lnTo>
                    <a:lnTo>
                      <a:pt x="509" y="1766"/>
                    </a:lnTo>
                    <a:lnTo>
                      <a:pt x="510" y="1760"/>
                    </a:lnTo>
                    <a:lnTo>
                      <a:pt x="512" y="1754"/>
                    </a:lnTo>
                    <a:lnTo>
                      <a:pt x="514" y="1749"/>
                    </a:lnTo>
                    <a:lnTo>
                      <a:pt x="517" y="1744"/>
                    </a:lnTo>
                    <a:lnTo>
                      <a:pt x="518" y="1738"/>
                    </a:lnTo>
                    <a:lnTo>
                      <a:pt x="519" y="1730"/>
                    </a:lnTo>
                    <a:lnTo>
                      <a:pt x="518" y="1704"/>
                    </a:lnTo>
                    <a:close/>
                    <a:moveTo>
                      <a:pt x="458" y="1586"/>
                    </a:moveTo>
                    <a:lnTo>
                      <a:pt x="458" y="1585"/>
                    </a:lnTo>
                    <a:lnTo>
                      <a:pt x="457" y="1583"/>
                    </a:lnTo>
                    <a:lnTo>
                      <a:pt x="457" y="1577"/>
                    </a:lnTo>
                    <a:lnTo>
                      <a:pt x="454" y="1572"/>
                    </a:lnTo>
                    <a:lnTo>
                      <a:pt x="454" y="1568"/>
                    </a:lnTo>
                    <a:lnTo>
                      <a:pt x="453" y="1565"/>
                    </a:lnTo>
                    <a:lnTo>
                      <a:pt x="454" y="1561"/>
                    </a:lnTo>
                    <a:lnTo>
                      <a:pt x="456" y="1559"/>
                    </a:lnTo>
                    <a:lnTo>
                      <a:pt x="466" y="1551"/>
                    </a:lnTo>
                    <a:lnTo>
                      <a:pt x="478" y="1544"/>
                    </a:lnTo>
                    <a:lnTo>
                      <a:pt x="490" y="1532"/>
                    </a:lnTo>
                    <a:lnTo>
                      <a:pt x="503" y="1515"/>
                    </a:lnTo>
                    <a:lnTo>
                      <a:pt x="509" y="1507"/>
                    </a:lnTo>
                    <a:lnTo>
                      <a:pt x="517" y="1502"/>
                    </a:lnTo>
                    <a:lnTo>
                      <a:pt x="521" y="1499"/>
                    </a:lnTo>
                    <a:lnTo>
                      <a:pt x="525" y="1499"/>
                    </a:lnTo>
                    <a:lnTo>
                      <a:pt x="529" y="1498"/>
                    </a:lnTo>
                    <a:lnTo>
                      <a:pt x="534" y="1499"/>
                    </a:lnTo>
                    <a:lnTo>
                      <a:pt x="538" y="1502"/>
                    </a:lnTo>
                    <a:lnTo>
                      <a:pt x="542" y="1506"/>
                    </a:lnTo>
                    <a:lnTo>
                      <a:pt x="544" y="1511"/>
                    </a:lnTo>
                    <a:lnTo>
                      <a:pt x="545" y="1516"/>
                    </a:lnTo>
                    <a:lnTo>
                      <a:pt x="548" y="1529"/>
                    </a:lnTo>
                    <a:lnTo>
                      <a:pt x="549" y="1539"/>
                    </a:lnTo>
                    <a:lnTo>
                      <a:pt x="561" y="1557"/>
                    </a:lnTo>
                    <a:lnTo>
                      <a:pt x="570" y="1577"/>
                    </a:lnTo>
                    <a:lnTo>
                      <a:pt x="569" y="1586"/>
                    </a:lnTo>
                    <a:lnTo>
                      <a:pt x="566" y="1595"/>
                    </a:lnTo>
                    <a:lnTo>
                      <a:pt x="566" y="1599"/>
                    </a:lnTo>
                    <a:lnTo>
                      <a:pt x="567" y="1603"/>
                    </a:lnTo>
                    <a:lnTo>
                      <a:pt x="569" y="1607"/>
                    </a:lnTo>
                    <a:lnTo>
                      <a:pt x="574" y="1611"/>
                    </a:lnTo>
                    <a:lnTo>
                      <a:pt x="588" y="1620"/>
                    </a:lnTo>
                    <a:lnTo>
                      <a:pt x="603" y="1633"/>
                    </a:lnTo>
                    <a:lnTo>
                      <a:pt x="608" y="1639"/>
                    </a:lnTo>
                    <a:lnTo>
                      <a:pt x="612" y="1647"/>
                    </a:lnTo>
                    <a:lnTo>
                      <a:pt x="614" y="1656"/>
                    </a:lnTo>
                    <a:lnTo>
                      <a:pt x="614" y="1666"/>
                    </a:lnTo>
                    <a:lnTo>
                      <a:pt x="613" y="1669"/>
                    </a:lnTo>
                    <a:lnTo>
                      <a:pt x="612" y="1671"/>
                    </a:lnTo>
                    <a:lnTo>
                      <a:pt x="610" y="1671"/>
                    </a:lnTo>
                    <a:lnTo>
                      <a:pt x="608" y="1673"/>
                    </a:lnTo>
                    <a:lnTo>
                      <a:pt x="603" y="1670"/>
                    </a:lnTo>
                    <a:lnTo>
                      <a:pt x="597" y="1665"/>
                    </a:lnTo>
                    <a:lnTo>
                      <a:pt x="586" y="1653"/>
                    </a:lnTo>
                    <a:lnTo>
                      <a:pt x="577" y="1644"/>
                    </a:lnTo>
                    <a:lnTo>
                      <a:pt x="570" y="1642"/>
                    </a:lnTo>
                    <a:lnTo>
                      <a:pt x="564" y="1640"/>
                    </a:lnTo>
                    <a:lnTo>
                      <a:pt x="558" y="1642"/>
                    </a:lnTo>
                    <a:lnTo>
                      <a:pt x="553" y="1644"/>
                    </a:lnTo>
                    <a:lnTo>
                      <a:pt x="547" y="1651"/>
                    </a:lnTo>
                    <a:lnTo>
                      <a:pt x="540" y="1660"/>
                    </a:lnTo>
                    <a:lnTo>
                      <a:pt x="536" y="1666"/>
                    </a:lnTo>
                    <a:lnTo>
                      <a:pt x="532" y="1669"/>
                    </a:lnTo>
                    <a:lnTo>
                      <a:pt x="531" y="1668"/>
                    </a:lnTo>
                    <a:lnTo>
                      <a:pt x="529" y="1664"/>
                    </a:lnTo>
                    <a:lnTo>
                      <a:pt x="526" y="1659"/>
                    </a:lnTo>
                    <a:lnTo>
                      <a:pt x="525" y="1649"/>
                    </a:lnTo>
                    <a:lnTo>
                      <a:pt x="522" y="1646"/>
                    </a:lnTo>
                    <a:lnTo>
                      <a:pt x="519" y="1642"/>
                    </a:lnTo>
                    <a:lnTo>
                      <a:pt x="517" y="1640"/>
                    </a:lnTo>
                    <a:lnTo>
                      <a:pt x="514" y="1639"/>
                    </a:lnTo>
                    <a:lnTo>
                      <a:pt x="506" y="1639"/>
                    </a:lnTo>
                    <a:lnTo>
                      <a:pt x="497" y="1639"/>
                    </a:lnTo>
                    <a:lnTo>
                      <a:pt x="493" y="1638"/>
                    </a:lnTo>
                    <a:lnTo>
                      <a:pt x="488" y="1637"/>
                    </a:lnTo>
                    <a:lnTo>
                      <a:pt x="486" y="1634"/>
                    </a:lnTo>
                    <a:lnTo>
                      <a:pt x="482" y="1630"/>
                    </a:lnTo>
                    <a:lnTo>
                      <a:pt x="477" y="1622"/>
                    </a:lnTo>
                    <a:lnTo>
                      <a:pt x="471" y="1614"/>
                    </a:lnTo>
                    <a:lnTo>
                      <a:pt x="458" y="1586"/>
                    </a:lnTo>
                    <a:close/>
                    <a:moveTo>
                      <a:pt x="506" y="1454"/>
                    </a:moveTo>
                    <a:lnTo>
                      <a:pt x="504" y="1455"/>
                    </a:lnTo>
                    <a:lnTo>
                      <a:pt x="500" y="1452"/>
                    </a:lnTo>
                    <a:lnTo>
                      <a:pt x="495" y="1449"/>
                    </a:lnTo>
                    <a:lnTo>
                      <a:pt x="492" y="1446"/>
                    </a:lnTo>
                    <a:lnTo>
                      <a:pt x="486" y="1442"/>
                    </a:lnTo>
                    <a:lnTo>
                      <a:pt x="480" y="1441"/>
                    </a:lnTo>
                    <a:lnTo>
                      <a:pt x="475" y="1440"/>
                    </a:lnTo>
                    <a:lnTo>
                      <a:pt x="470" y="1440"/>
                    </a:lnTo>
                    <a:lnTo>
                      <a:pt x="460" y="1441"/>
                    </a:lnTo>
                    <a:lnTo>
                      <a:pt x="447" y="1441"/>
                    </a:lnTo>
                    <a:lnTo>
                      <a:pt x="441" y="1442"/>
                    </a:lnTo>
                    <a:lnTo>
                      <a:pt x="436" y="1442"/>
                    </a:lnTo>
                    <a:lnTo>
                      <a:pt x="430" y="1445"/>
                    </a:lnTo>
                    <a:lnTo>
                      <a:pt x="425" y="1447"/>
                    </a:lnTo>
                    <a:lnTo>
                      <a:pt x="419" y="1450"/>
                    </a:lnTo>
                    <a:lnTo>
                      <a:pt x="417" y="1454"/>
                    </a:lnTo>
                    <a:lnTo>
                      <a:pt x="415" y="1459"/>
                    </a:lnTo>
                    <a:lnTo>
                      <a:pt x="415" y="1465"/>
                    </a:lnTo>
                    <a:lnTo>
                      <a:pt x="418" y="1468"/>
                    </a:lnTo>
                    <a:lnTo>
                      <a:pt x="421" y="1471"/>
                    </a:lnTo>
                    <a:lnTo>
                      <a:pt x="426" y="1473"/>
                    </a:lnTo>
                    <a:lnTo>
                      <a:pt x="431" y="1473"/>
                    </a:lnTo>
                    <a:lnTo>
                      <a:pt x="441" y="1475"/>
                    </a:lnTo>
                    <a:lnTo>
                      <a:pt x="451" y="1475"/>
                    </a:lnTo>
                    <a:lnTo>
                      <a:pt x="464" y="1473"/>
                    </a:lnTo>
                    <a:lnTo>
                      <a:pt x="478" y="1475"/>
                    </a:lnTo>
                    <a:lnTo>
                      <a:pt x="492" y="1476"/>
                    </a:lnTo>
                    <a:lnTo>
                      <a:pt x="506" y="1477"/>
                    </a:lnTo>
                    <a:lnTo>
                      <a:pt x="518" y="1477"/>
                    </a:lnTo>
                    <a:lnTo>
                      <a:pt x="529" y="1477"/>
                    </a:lnTo>
                    <a:lnTo>
                      <a:pt x="531" y="1476"/>
                    </a:lnTo>
                    <a:lnTo>
                      <a:pt x="534" y="1475"/>
                    </a:lnTo>
                    <a:lnTo>
                      <a:pt x="535" y="1473"/>
                    </a:lnTo>
                    <a:lnTo>
                      <a:pt x="536" y="1471"/>
                    </a:lnTo>
                    <a:lnTo>
                      <a:pt x="538" y="1469"/>
                    </a:lnTo>
                    <a:lnTo>
                      <a:pt x="536" y="1467"/>
                    </a:lnTo>
                    <a:lnTo>
                      <a:pt x="535" y="1464"/>
                    </a:lnTo>
                    <a:lnTo>
                      <a:pt x="534" y="1462"/>
                    </a:lnTo>
                    <a:lnTo>
                      <a:pt x="519" y="1459"/>
                    </a:lnTo>
                    <a:lnTo>
                      <a:pt x="506" y="1454"/>
                    </a:lnTo>
                    <a:close/>
                    <a:moveTo>
                      <a:pt x="426" y="1397"/>
                    </a:moveTo>
                    <a:lnTo>
                      <a:pt x="414" y="1395"/>
                    </a:lnTo>
                    <a:lnTo>
                      <a:pt x="404" y="1394"/>
                    </a:lnTo>
                    <a:lnTo>
                      <a:pt x="399" y="1394"/>
                    </a:lnTo>
                    <a:lnTo>
                      <a:pt x="395" y="1395"/>
                    </a:lnTo>
                    <a:lnTo>
                      <a:pt x="389" y="1398"/>
                    </a:lnTo>
                    <a:lnTo>
                      <a:pt x="384" y="1403"/>
                    </a:lnTo>
                    <a:lnTo>
                      <a:pt x="379" y="1412"/>
                    </a:lnTo>
                    <a:lnTo>
                      <a:pt x="373" y="1425"/>
                    </a:lnTo>
                    <a:lnTo>
                      <a:pt x="367" y="1438"/>
                    </a:lnTo>
                    <a:lnTo>
                      <a:pt x="366" y="1449"/>
                    </a:lnTo>
                    <a:lnTo>
                      <a:pt x="366" y="1454"/>
                    </a:lnTo>
                    <a:lnTo>
                      <a:pt x="367" y="1458"/>
                    </a:lnTo>
                    <a:lnTo>
                      <a:pt x="370" y="1459"/>
                    </a:lnTo>
                    <a:lnTo>
                      <a:pt x="373" y="1459"/>
                    </a:lnTo>
                    <a:lnTo>
                      <a:pt x="379" y="1458"/>
                    </a:lnTo>
                    <a:lnTo>
                      <a:pt x="387" y="1452"/>
                    </a:lnTo>
                    <a:lnTo>
                      <a:pt x="400" y="1443"/>
                    </a:lnTo>
                    <a:lnTo>
                      <a:pt x="413" y="1434"/>
                    </a:lnTo>
                    <a:lnTo>
                      <a:pt x="427" y="1427"/>
                    </a:lnTo>
                    <a:lnTo>
                      <a:pt x="441" y="1420"/>
                    </a:lnTo>
                    <a:lnTo>
                      <a:pt x="447" y="1417"/>
                    </a:lnTo>
                    <a:lnTo>
                      <a:pt x="452" y="1416"/>
                    </a:lnTo>
                    <a:lnTo>
                      <a:pt x="456" y="1412"/>
                    </a:lnTo>
                    <a:lnTo>
                      <a:pt x="458" y="1408"/>
                    </a:lnTo>
                    <a:lnTo>
                      <a:pt x="458" y="1406"/>
                    </a:lnTo>
                    <a:lnTo>
                      <a:pt x="458" y="1405"/>
                    </a:lnTo>
                    <a:lnTo>
                      <a:pt x="456" y="1402"/>
                    </a:lnTo>
                    <a:lnTo>
                      <a:pt x="454" y="1399"/>
                    </a:lnTo>
                    <a:lnTo>
                      <a:pt x="449" y="1397"/>
                    </a:lnTo>
                    <a:lnTo>
                      <a:pt x="444" y="1394"/>
                    </a:lnTo>
                    <a:lnTo>
                      <a:pt x="426" y="1397"/>
                    </a:lnTo>
                    <a:close/>
                    <a:moveTo>
                      <a:pt x="315" y="1679"/>
                    </a:moveTo>
                    <a:lnTo>
                      <a:pt x="314" y="1669"/>
                    </a:lnTo>
                    <a:lnTo>
                      <a:pt x="311" y="1657"/>
                    </a:lnTo>
                    <a:lnTo>
                      <a:pt x="310" y="1646"/>
                    </a:lnTo>
                    <a:lnTo>
                      <a:pt x="310" y="1635"/>
                    </a:lnTo>
                    <a:lnTo>
                      <a:pt x="315" y="1629"/>
                    </a:lnTo>
                    <a:lnTo>
                      <a:pt x="322" y="1621"/>
                    </a:lnTo>
                    <a:lnTo>
                      <a:pt x="327" y="1612"/>
                    </a:lnTo>
                    <a:lnTo>
                      <a:pt x="332" y="1603"/>
                    </a:lnTo>
                    <a:lnTo>
                      <a:pt x="335" y="1599"/>
                    </a:lnTo>
                    <a:lnTo>
                      <a:pt x="339" y="1596"/>
                    </a:lnTo>
                    <a:lnTo>
                      <a:pt x="344" y="1595"/>
                    </a:lnTo>
                    <a:lnTo>
                      <a:pt x="350" y="1595"/>
                    </a:lnTo>
                    <a:lnTo>
                      <a:pt x="354" y="1596"/>
                    </a:lnTo>
                    <a:lnTo>
                      <a:pt x="358" y="1598"/>
                    </a:lnTo>
                    <a:lnTo>
                      <a:pt x="361" y="1600"/>
                    </a:lnTo>
                    <a:lnTo>
                      <a:pt x="362" y="1603"/>
                    </a:lnTo>
                    <a:lnTo>
                      <a:pt x="365" y="1611"/>
                    </a:lnTo>
                    <a:lnTo>
                      <a:pt x="365" y="1620"/>
                    </a:lnTo>
                    <a:lnTo>
                      <a:pt x="363" y="1629"/>
                    </a:lnTo>
                    <a:lnTo>
                      <a:pt x="363" y="1638"/>
                    </a:lnTo>
                    <a:lnTo>
                      <a:pt x="363" y="1643"/>
                    </a:lnTo>
                    <a:lnTo>
                      <a:pt x="365" y="1647"/>
                    </a:lnTo>
                    <a:lnTo>
                      <a:pt x="366" y="1649"/>
                    </a:lnTo>
                    <a:lnTo>
                      <a:pt x="367" y="1653"/>
                    </a:lnTo>
                    <a:lnTo>
                      <a:pt x="375" y="1659"/>
                    </a:lnTo>
                    <a:lnTo>
                      <a:pt x="382" y="1665"/>
                    </a:lnTo>
                    <a:lnTo>
                      <a:pt x="384" y="1668"/>
                    </a:lnTo>
                    <a:lnTo>
                      <a:pt x="386" y="1671"/>
                    </a:lnTo>
                    <a:lnTo>
                      <a:pt x="386" y="1675"/>
                    </a:lnTo>
                    <a:lnTo>
                      <a:pt x="383" y="1679"/>
                    </a:lnTo>
                    <a:lnTo>
                      <a:pt x="382" y="1682"/>
                    </a:lnTo>
                    <a:lnTo>
                      <a:pt x="382" y="1684"/>
                    </a:lnTo>
                    <a:lnTo>
                      <a:pt x="382" y="1688"/>
                    </a:lnTo>
                    <a:lnTo>
                      <a:pt x="382" y="1691"/>
                    </a:lnTo>
                    <a:lnTo>
                      <a:pt x="386" y="1699"/>
                    </a:lnTo>
                    <a:lnTo>
                      <a:pt x="389" y="1705"/>
                    </a:lnTo>
                    <a:lnTo>
                      <a:pt x="392" y="1713"/>
                    </a:lnTo>
                    <a:lnTo>
                      <a:pt x="393" y="1718"/>
                    </a:lnTo>
                    <a:lnTo>
                      <a:pt x="393" y="1721"/>
                    </a:lnTo>
                    <a:lnTo>
                      <a:pt x="392" y="1722"/>
                    </a:lnTo>
                    <a:lnTo>
                      <a:pt x="389" y="1723"/>
                    </a:lnTo>
                    <a:lnTo>
                      <a:pt x="386" y="1725"/>
                    </a:lnTo>
                    <a:lnTo>
                      <a:pt x="378" y="1725"/>
                    </a:lnTo>
                    <a:lnTo>
                      <a:pt x="367" y="1725"/>
                    </a:lnTo>
                    <a:lnTo>
                      <a:pt x="357" y="1723"/>
                    </a:lnTo>
                    <a:lnTo>
                      <a:pt x="347" y="1721"/>
                    </a:lnTo>
                    <a:lnTo>
                      <a:pt x="336" y="1717"/>
                    </a:lnTo>
                    <a:lnTo>
                      <a:pt x="327" y="1713"/>
                    </a:lnTo>
                    <a:lnTo>
                      <a:pt x="323" y="1709"/>
                    </a:lnTo>
                    <a:lnTo>
                      <a:pt x="321" y="1706"/>
                    </a:lnTo>
                    <a:lnTo>
                      <a:pt x="318" y="1703"/>
                    </a:lnTo>
                    <a:lnTo>
                      <a:pt x="317" y="1699"/>
                    </a:lnTo>
                    <a:lnTo>
                      <a:pt x="315" y="1679"/>
                    </a:lnTo>
                    <a:close/>
                    <a:moveTo>
                      <a:pt x="248" y="1653"/>
                    </a:moveTo>
                    <a:lnTo>
                      <a:pt x="245" y="1649"/>
                    </a:lnTo>
                    <a:lnTo>
                      <a:pt x="245" y="1644"/>
                    </a:lnTo>
                    <a:lnTo>
                      <a:pt x="245" y="1639"/>
                    </a:lnTo>
                    <a:lnTo>
                      <a:pt x="247" y="1634"/>
                    </a:lnTo>
                    <a:lnTo>
                      <a:pt x="250" y="1622"/>
                    </a:lnTo>
                    <a:lnTo>
                      <a:pt x="254" y="1611"/>
                    </a:lnTo>
                    <a:lnTo>
                      <a:pt x="254" y="1603"/>
                    </a:lnTo>
                    <a:lnTo>
                      <a:pt x="257" y="1592"/>
                    </a:lnTo>
                    <a:lnTo>
                      <a:pt x="258" y="1587"/>
                    </a:lnTo>
                    <a:lnTo>
                      <a:pt x="261" y="1585"/>
                    </a:lnTo>
                    <a:lnTo>
                      <a:pt x="262" y="1583"/>
                    </a:lnTo>
                    <a:lnTo>
                      <a:pt x="263" y="1583"/>
                    </a:lnTo>
                    <a:lnTo>
                      <a:pt x="265" y="1585"/>
                    </a:lnTo>
                    <a:lnTo>
                      <a:pt x="266" y="1586"/>
                    </a:lnTo>
                    <a:lnTo>
                      <a:pt x="269" y="1590"/>
                    </a:lnTo>
                    <a:lnTo>
                      <a:pt x="270" y="1594"/>
                    </a:lnTo>
                    <a:lnTo>
                      <a:pt x="270" y="1598"/>
                    </a:lnTo>
                    <a:lnTo>
                      <a:pt x="271" y="1602"/>
                    </a:lnTo>
                    <a:lnTo>
                      <a:pt x="270" y="1611"/>
                    </a:lnTo>
                    <a:lnTo>
                      <a:pt x="269" y="1618"/>
                    </a:lnTo>
                    <a:lnTo>
                      <a:pt x="269" y="1629"/>
                    </a:lnTo>
                    <a:lnTo>
                      <a:pt x="270" y="1637"/>
                    </a:lnTo>
                    <a:lnTo>
                      <a:pt x="271" y="1646"/>
                    </a:lnTo>
                    <a:lnTo>
                      <a:pt x="274" y="1655"/>
                    </a:lnTo>
                    <a:lnTo>
                      <a:pt x="274" y="1661"/>
                    </a:lnTo>
                    <a:lnTo>
                      <a:pt x="270" y="1671"/>
                    </a:lnTo>
                    <a:lnTo>
                      <a:pt x="267" y="1675"/>
                    </a:lnTo>
                    <a:lnTo>
                      <a:pt x="265" y="1678"/>
                    </a:lnTo>
                    <a:lnTo>
                      <a:pt x="262" y="1678"/>
                    </a:lnTo>
                    <a:lnTo>
                      <a:pt x="258" y="1677"/>
                    </a:lnTo>
                    <a:lnTo>
                      <a:pt x="248" y="1653"/>
                    </a:lnTo>
                    <a:close/>
                    <a:moveTo>
                      <a:pt x="159" y="1594"/>
                    </a:moveTo>
                    <a:lnTo>
                      <a:pt x="158" y="1587"/>
                    </a:lnTo>
                    <a:lnTo>
                      <a:pt x="156" y="1581"/>
                    </a:lnTo>
                    <a:lnTo>
                      <a:pt x="152" y="1576"/>
                    </a:lnTo>
                    <a:lnTo>
                      <a:pt x="149" y="1569"/>
                    </a:lnTo>
                    <a:lnTo>
                      <a:pt x="148" y="1559"/>
                    </a:lnTo>
                    <a:lnTo>
                      <a:pt x="148" y="1548"/>
                    </a:lnTo>
                    <a:lnTo>
                      <a:pt x="145" y="1543"/>
                    </a:lnTo>
                    <a:lnTo>
                      <a:pt x="140" y="1541"/>
                    </a:lnTo>
                    <a:lnTo>
                      <a:pt x="133" y="1537"/>
                    </a:lnTo>
                    <a:lnTo>
                      <a:pt x="127" y="1533"/>
                    </a:lnTo>
                    <a:lnTo>
                      <a:pt x="122" y="1530"/>
                    </a:lnTo>
                    <a:lnTo>
                      <a:pt x="120" y="1526"/>
                    </a:lnTo>
                    <a:lnTo>
                      <a:pt x="120" y="1524"/>
                    </a:lnTo>
                    <a:lnTo>
                      <a:pt x="122" y="1521"/>
                    </a:lnTo>
                    <a:lnTo>
                      <a:pt x="124" y="1519"/>
                    </a:lnTo>
                    <a:lnTo>
                      <a:pt x="128" y="1516"/>
                    </a:lnTo>
                    <a:lnTo>
                      <a:pt x="133" y="1513"/>
                    </a:lnTo>
                    <a:lnTo>
                      <a:pt x="140" y="1511"/>
                    </a:lnTo>
                    <a:lnTo>
                      <a:pt x="146" y="1509"/>
                    </a:lnTo>
                    <a:lnTo>
                      <a:pt x="153" y="1509"/>
                    </a:lnTo>
                    <a:lnTo>
                      <a:pt x="167" y="1509"/>
                    </a:lnTo>
                    <a:lnTo>
                      <a:pt x="180" y="1512"/>
                    </a:lnTo>
                    <a:lnTo>
                      <a:pt x="187" y="1515"/>
                    </a:lnTo>
                    <a:lnTo>
                      <a:pt x="193" y="1515"/>
                    </a:lnTo>
                    <a:lnTo>
                      <a:pt x="200" y="1515"/>
                    </a:lnTo>
                    <a:lnTo>
                      <a:pt x="204" y="1513"/>
                    </a:lnTo>
                    <a:lnTo>
                      <a:pt x="208" y="1511"/>
                    </a:lnTo>
                    <a:lnTo>
                      <a:pt x="210" y="1506"/>
                    </a:lnTo>
                    <a:lnTo>
                      <a:pt x="210" y="1499"/>
                    </a:lnTo>
                    <a:lnTo>
                      <a:pt x="209" y="1491"/>
                    </a:lnTo>
                    <a:lnTo>
                      <a:pt x="208" y="1485"/>
                    </a:lnTo>
                    <a:lnTo>
                      <a:pt x="205" y="1480"/>
                    </a:lnTo>
                    <a:lnTo>
                      <a:pt x="201" y="1476"/>
                    </a:lnTo>
                    <a:lnTo>
                      <a:pt x="197" y="1473"/>
                    </a:lnTo>
                    <a:lnTo>
                      <a:pt x="192" y="1472"/>
                    </a:lnTo>
                    <a:lnTo>
                      <a:pt x="188" y="1472"/>
                    </a:lnTo>
                    <a:lnTo>
                      <a:pt x="183" y="1472"/>
                    </a:lnTo>
                    <a:lnTo>
                      <a:pt x="176" y="1473"/>
                    </a:lnTo>
                    <a:lnTo>
                      <a:pt x="166" y="1476"/>
                    </a:lnTo>
                    <a:lnTo>
                      <a:pt x="156" y="1478"/>
                    </a:lnTo>
                    <a:lnTo>
                      <a:pt x="145" y="1480"/>
                    </a:lnTo>
                    <a:lnTo>
                      <a:pt x="136" y="1480"/>
                    </a:lnTo>
                    <a:lnTo>
                      <a:pt x="130" y="1476"/>
                    </a:lnTo>
                    <a:lnTo>
                      <a:pt x="124" y="1471"/>
                    </a:lnTo>
                    <a:lnTo>
                      <a:pt x="123" y="1468"/>
                    </a:lnTo>
                    <a:lnTo>
                      <a:pt x="119" y="1467"/>
                    </a:lnTo>
                    <a:lnTo>
                      <a:pt x="117" y="1467"/>
                    </a:lnTo>
                    <a:lnTo>
                      <a:pt x="111" y="1468"/>
                    </a:lnTo>
                    <a:lnTo>
                      <a:pt x="106" y="1469"/>
                    </a:lnTo>
                    <a:lnTo>
                      <a:pt x="102" y="1473"/>
                    </a:lnTo>
                    <a:lnTo>
                      <a:pt x="100" y="1477"/>
                    </a:lnTo>
                    <a:lnTo>
                      <a:pt x="98" y="1482"/>
                    </a:lnTo>
                    <a:lnTo>
                      <a:pt x="97" y="1494"/>
                    </a:lnTo>
                    <a:lnTo>
                      <a:pt x="98" y="1504"/>
                    </a:lnTo>
                    <a:lnTo>
                      <a:pt x="101" y="1512"/>
                    </a:lnTo>
                    <a:lnTo>
                      <a:pt x="105" y="1521"/>
                    </a:lnTo>
                    <a:lnTo>
                      <a:pt x="106" y="1526"/>
                    </a:lnTo>
                    <a:lnTo>
                      <a:pt x="106" y="1532"/>
                    </a:lnTo>
                    <a:lnTo>
                      <a:pt x="106" y="1535"/>
                    </a:lnTo>
                    <a:lnTo>
                      <a:pt x="106" y="1538"/>
                    </a:lnTo>
                    <a:lnTo>
                      <a:pt x="101" y="1542"/>
                    </a:lnTo>
                    <a:lnTo>
                      <a:pt x="94" y="1543"/>
                    </a:lnTo>
                    <a:lnTo>
                      <a:pt x="91" y="1544"/>
                    </a:lnTo>
                    <a:lnTo>
                      <a:pt x="88" y="1547"/>
                    </a:lnTo>
                    <a:lnTo>
                      <a:pt x="85" y="1550"/>
                    </a:lnTo>
                    <a:lnTo>
                      <a:pt x="83" y="1554"/>
                    </a:lnTo>
                    <a:lnTo>
                      <a:pt x="83" y="1556"/>
                    </a:lnTo>
                    <a:lnTo>
                      <a:pt x="84" y="1559"/>
                    </a:lnTo>
                    <a:lnTo>
                      <a:pt x="85" y="1560"/>
                    </a:lnTo>
                    <a:lnTo>
                      <a:pt x="87" y="1563"/>
                    </a:lnTo>
                    <a:lnTo>
                      <a:pt x="92" y="1567"/>
                    </a:lnTo>
                    <a:lnTo>
                      <a:pt x="98" y="1572"/>
                    </a:lnTo>
                    <a:lnTo>
                      <a:pt x="105" y="1576"/>
                    </a:lnTo>
                    <a:lnTo>
                      <a:pt x="110" y="1579"/>
                    </a:lnTo>
                    <a:lnTo>
                      <a:pt x="111" y="1582"/>
                    </a:lnTo>
                    <a:lnTo>
                      <a:pt x="113" y="1585"/>
                    </a:lnTo>
                    <a:lnTo>
                      <a:pt x="113" y="1587"/>
                    </a:lnTo>
                    <a:lnTo>
                      <a:pt x="113" y="1590"/>
                    </a:lnTo>
                    <a:lnTo>
                      <a:pt x="107" y="1595"/>
                    </a:lnTo>
                    <a:lnTo>
                      <a:pt x="97" y="1604"/>
                    </a:lnTo>
                    <a:lnTo>
                      <a:pt x="93" y="1608"/>
                    </a:lnTo>
                    <a:lnTo>
                      <a:pt x="91" y="1613"/>
                    </a:lnTo>
                    <a:lnTo>
                      <a:pt x="91" y="1614"/>
                    </a:lnTo>
                    <a:lnTo>
                      <a:pt x="91" y="1617"/>
                    </a:lnTo>
                    <a:lnTo>
                      <a:pt x="92" y="1618"/>
                    </a:lnTo>
                    <a:lnTo>
                      <a:pt x="94" y="1620"/>
                    </a:lnTo>
                    <a:lnTo>
                      <a:pt x="102" y="1624"/>
                    </a:lnTo>
                    <a:lnTo>
                      <a:pt x="109" y="1627"/>
                    </a:lnTo>
                    <a:lnTo>
                      <a:pt x="115" y="1633"/>
                    </a:lnTo>
                    <a:lnTo>
                      <a:pt x="120" y="1639"/>
                    </a:lnTo>
                    <a:lnTo>
                      <a:pt x="127" y="1648"/>
                    </a:lnTo>
                    <a:lnTo>
                      <a:pt x="135" y="1660"/>
                    </a:lnTo>
                    <a:lnTo>
                      <a:pt x="139" y="1664"/>
                    </a:lnTo>
                    <a:lnTo>
                      <a:pt x="144" y="1666"/>
                    </a:lnTo>
                    <a:lnTo>
                      <a:pt x="146" y="1668"/>
                    </a:lnTo>
                    <a:lnTo>
                      <a:pt x="149" y="1668"/>
                    </a:lnTo>
                    <a:lnTo>
                      <a:pt x="152" y="1668"/>
                    </a:lnTo>
                    <a:lnTo>
                      <a:pt x="154" y="1666"/>
                    </a:lnTo>
                    <a:lnTo>
                      <a:pt x="157" y="1664"/>
                    </a:lnTo>
                    <a:lnTo>
                      <a:pt x="158" y="1661"/>
                    </a:lnTo>
                    <a:lnTo>
                      <a:pt x="159" y="1659"/>
                    </a:lnTo>
                    <a:lnTo>
                      <a:pt x="159" y="1656"/>
                    </a:lnTo>
                    <a:lnTo>
                      <a:pt x="159" y="1648"/>
                    </a:lnTo>
                    <a:lnTo>
                      <a:pt x="158" y="1642"/>
                    </a:lnTo>
                    <a:lnTo>
                      <a:pt x="157" y="1634"/>
                    </a:lnTo>
                    <a:lnTo>
                      <a:pt x="157" y="1626"/>
                    </a:lnTo>
                    <a:lnTo>
                      <a:pt x="157" y="1618"/>
                    </a:lnTo>
                    <a:lnTo>
                      <a:pt x="159" y="1612"/>
                    </a:lnTo>
                    <a:lnTo>
                      <a:pt x="159" y="1594"/>
                    </a:lnTo>
                    <a:close/>
                    <a:moveTo>
                      <a:pt x="269" y="1372"/>
                    </a:moveTo>
                    <a:lnTo>
                      <a:pt x="267" y="1370"/>
                    </a:lnTo>
                    <a:lnTo>
                      <a:pt x="267" y="1367"/>
                    </a:lnTo>
                    <a:lnTo>
                      <a:pt x="267" y="1364"/>
                    </a:lnTo>
                    <a:lnTo>
                      <a:pt x="267" y="1360"/>
                    </a:lnTo>
                    <a:lnTo>
                      <a:pt x="271" y="1355"/>
                    </a:lnTo>
                    <a:lnTo>
                      <a:pt x="276" y="1349"/>
                    </a:lnTo>
                    <a:lnTo>
                      <a:pt x="283" y="1345"/>
                    </a:lnTo>
                    <a:lnTo>
                      <a:pt x="289" y="1342"/>
                    </a:lnTo>
                    <a:lnTo>
                      <a:pt x="292" y="1341"/>
                    </a:lnTo>
                    <a:lnTo>
                      <a:pt x="296" y="1341"/>
                    </a:lnTo>
                    <a:lnTo>
                      <a:pt x="298" y="1342"/>
                    </a:lnTo>
                    <a:lnTo>
                      <a:pt x="301" y="1344"/>
                    </a:lnTo>
                    <a:lnTo>
                      <a:pt x="305" y="1347"/>
                    </a:lnTo>
                    <a:lnTo>
                      <a:pt x="309" y="1353"/>
                    </a:lnTo>
                    <a:lnTo>
                      <a:pt x="309" y="1358"/>
                    </a:lnTo>
                    <a:lnTo>
                      <a:pt x="309" y="1364"/>
                    </a:lnTo>
                    <a:lnTo>
                      <a:pt x="304" y="1368"/>
                    </a:lnTo>
                    <a:lnTo>
                      <a:pt x="296" y="1372"/>
                    </a:lnTo>
                    <a:lnTo>
                      <a:pt x="288" y="1376"/>
                    </a:lnTo>
                    <a:lnTo>
                      <a:pt x="280" y="1377"/>
                    </a:lnTo>
                    <a:lnTo>
                      <a:pt x="269" y="1372"/>
                    </a:lnTo>
                    <a:close/>
                    <a:moveTo>
                      <a:pt x="232" y="1406"/>
                    </a:moveTo>
                    <a:lnTo>
                      <a:pt x="230" y="1402"/>
                    </a:lnTo>
                    <a:lnTo>
                      <a:pt x="228" y="1398"/>
                    </a:lnTo>
                    <a:lnTo>
                      <a:pt x="228" y="1395"/>
                    </a:lnTo>
                    <a:lnTo>
                      <a:pt x="228" y="1393"/>
                    </a:lnTo>
                    <a:lnTo>
                      <a:pt x="230" y="1392"/>
                    </a:lnTo>
                    <a:lnTo>
                      <a:pt x="231" y="1390"/>
                    </a:lnTo>
                    <a:lnTo>
                      <a:pt x="236" y="1388"/>
                    </a:lnTo>
                    <a:lnTo>
                      <a:pt x="241" y="1386"/>
                    </a:lnTo>
                    <a:lnTo>
                      <a:pt x="247" y="1386"/>
                    </a:lnTo>
                    <a:lnTo>
                      <a:pt x="252" y="1386"/>
                    </a:lnTo>
                    <a:lnTo>
                      <a:pt x="258" y="1389"/>
                    </a:lnTo>
                    <a:lnTo>
                      <a:pt x="266" y="1392"/>
                    </a:lnTo>
                    <a:lnTo>
                      <a:pt x="270" y="1394"/>
                    </a:lnTo>
                    <a:lnTo>
                      <a:pt x="272" y="1397"/>
                    </a:lnTo>
                    <a:lnTo>
                      <a:pt x="274" y="1401"/>
                    </a:lnTo>
                    <a:lnTo>
                      <a:pt x="274" y="1405"/>
                    </a:lnTo>
                    <a:lnTo>
                      <a:pt x="271" y="1407"/>
                    </a:lnTo>
                    <a:lnTo>
                      <a:pt x="267" y="1410"/>
                    </a:lnTo>
                    <a:lnTo>
                      <a:pt x="262" y="1411"/>
                    </a:lnTo>
                    <a:lnTo>
                      <a:pt x="257" y="1411"/>
                    </a:lnTo>
                    <a:lnTo>
                      <a:pt x="247" y="1410"/>
                    </a:lnTo>
                    <a:lnTo>
                      <a:pt x="237" y="1407"/>
                    </a:lnTo>
                    <a:lnTo>
                      <a:pt x="232" y="1406"/>
                    </a:lnTo>
                    <a:close/>
                    <a:moveTo>
                      <a:pt x="210" y="1358"/>
                    </a:moveTo>
                    <a:lnTo>
                      <a:pt x="215" y="1353"/>
                    </a:lnTo>
                    <a:lnTo>
                      <a:pt x="221" y="1347"/>
                    </a:lnTo>
                    <a:lnTo>
                      <a:pt x="227" y="1345"/>
                    </a:lnTo>
                    <a:lnTo>
                      <a:pt x="232" y="1342"/>
                    </a:lnTo>
                    <a:lnTo>
                      <a:pt x="244" y="1338"/>
                    </a:lnTo>
                    <a:lnTo>
                      <a:pt x="257" y="1332"/>
                    </a:lnTo>
                    <a:lnTo>
                      <a:pt x="271" y="1319"/>
                    </a:lnTo>
                    <a:lnTo>
                      <a:pt x="287" y="1303"/>
                    </a:lnTo>
                    <a:lnTo>
                      <a:pt x="304" y="1296"/>
                    </a:lnTo>
                    <a:lnTo>
                      <a:pt x="331" y="1283"/>
                    </a:lnTo>
                    <a:lnTo>
                      <a:pt x="337" y="1279"/>
                    </a:lnTo>
                    <a:lnTo>
                      <a:pt x="343" y="1275"/>
                    </a:lnTo>
                    <a:lnTo>
                      <a:pt x="347" y="1271"/>
                    </a:lnTo>
                    <a:lnTo>
                      <a:pt x="350" y="1267"/>
                    </a:lnTo>
                    <a:lnTo>
                      <a:pt x="352" y="1263"/>
                    </a:lnTo>
                    <a:lnTo>
                      <a:pt x="352" y="1259"/>
                    </a:lnTo>
                    <a:lnTo>
                      <a:pt x="349" y="1257"/>
                    </a:lnTo>
                    <a:lnTo>
                      <a:pt x="345" y="1253"/>
                    </a:lnTo>
                    <a:lnTo>
                      <a:pt x="341" y="1252"/>
                    </a:lnTo>
                    <a:lnTo>
                      <a:pt x="337" y="1250"/>
                    </a:lnTo>
                    <a:lnTo>
                      <a:pt x="332" y="1250"/>
                    </a:lnTo>
                    <a:lnTo>
                      <a:pt x="328" y="1250"/>
                    </a:lnTo>
                    <a:lnTo>
                      <a:pt x="318" y="1252"/>
                    </a:lnTo>
                    <a:lnTo>
                      <a:pt x="309" y="1253"/>
                    </a:lnTo>
                    <a:lnTo>
                      <a:pt x="300" y="1253"/>
                    </a:lnTo>
                    <a:lnTo>
                      <a:pt x="292" y="1253"/>
                    </a:lnTo>
                    <a:lnTo>
                      <a:pt x="289" y="1250"/>
                    </a:lnTo>
                    <a:lnTo>
                      <a:pt x="288" y="1248"/>
                    </a:lnTo>
                    <a:lnTo>
                      <a:pt x="287" y="1245"/>
                    </a:lnTo>
                    <a:lnTo>
                      <a:pt x="287" y="1240"/>
                    </a:lnTo>
                    <a:lnTo>
                      <a:pt x="285" y="1233"/>
                    </a:lnTo>
                    <a:lnTo>
                      <a:pt x="284" y="1231"/>
                    </a:lnTo>
                    <a:lnTo>
                      <a:pt x="282" y="1228"/>
                    </a:lnTo>
                    <a:lnTo>
                      <a:pt x="279" y="1228"/>
                    </a:lnTo>
                    <a:lnTo>
                      <a:pt x="274" y="1230"/>
                    </a:lnTo>
                    <a:lnTo>
                      <a:pt x="270" y="1231"/>
                    </a:lnTo>
                    <a:lnTo>
                      <a:pt x="265" y="1235"/>
                    </a:lnTo>
                    <a:lnTo>
                      <a:pt x="260" y="1239"/>
                    </a:lnTo>
                    <a:lnTo>
                      <a:pt x="249" y="1248"/>
                    </a:lnTo>
                    <a:lnTo>
                      <a:pt x="239" y="1258"/>
                    </a:lnTo>
                    <a:lnTo>
                      <a:pt x="231" y="1267"/>
                    </a:lnTo>
                    <a:lnTo>
                      <a:pt x="227" y="1275"/>
                    </a:lnTo>
                    <a:lnTo>
                      <a:pt x="222" y="1289"/>
                    </a:lnTo>
                    <a:lnTo>
                      <a:pt x="217" y="1306"/>
                    </a:lnTo>
                    <a:lnTo>
                      <a:pt x="213" y="1314"/>
                    </a:lnTo>
                    <a:lnTo>
                      <a:pt x="208" y="1319"/>
                    </a:lnTo>
                    <a:lnTo>
                      <a:pt x="205" y="1322"/>
                    </a:lnTo>
                    <a:lnTo>
                      <a:pt x="201" y="1324"/>
                    </a:lnTo>
                    <a:lnTo>
                      <a:pt x="198" y="1324"/>
                    </a:lnTo>
                    <a:lnTo>
                      <a:pt x="195" y="1325"/>
                    </a:lnTo>
                    <a:lnTo>
                      <a:pt x="184" y="1322"/>
                    </a:lnTo>
                    <a:lnTo>
                      <a:pt x="170" y="1314"/>
                    </a:lnTo>
                    <a:lnTo>
                      <a:pt x="156" y="1306"/>
                    </a:lnTo>
                    <a:lnTo>
                      <a:pt x="146" y="1300"/>
                    </a:lnTo>
                    <a:lnTo>
                      <a:pt x="140" y="1288"/>
                    </a:lnTo>
                    <a:lnTo>
                      <a:pt x="133" y="1272"/>
                    </a:lnTo>
                    <a:lnTo>
                      <a:pt x="131" y="1270"/>
                    </a:lnTo>
                    <a:lnTo>
                      <a:pt x="128" y="1267"/>
                    </a:lnTo>
                    <a:lnTo>
                      <a:pt x="127" y="1265"/>
                    </a:lnTo>
                    <a:lnTo>
                      <a:pt x="123" y="1265"/>
                    </a:lnTo>
                    <a:lnTo>
                      <a:pt x="120" y="1265"/>
                    </a:lnTo>
                    <a:lnTo>
                      <a:pt x="118" y="1266"/>
                    </a:lnTo>
                    <a:lnTo>
                      <a:pt x="114" y="1268"/>
                    </a:lnTo>
                    <a:lnTo>
                      <a:pt x="110" y="1272"/>
                    </a:lnTo>
                    <a:lnTo>
                      <a:pt x="105" y="1281"/>
                    </a:lnTo>
                    <a:lnTo>
                      <a:pt x="101" y="1292"/>
                    </a:lnTo>
                    <a:lnTo>
                      <a:pt x="98" y="1301"/>
                    </a:lnTo>
                    <a:lnTo>
                      <a:pt x="96" y="1311"/>
                    </a:lnTo>
                    <a:lnTo>
                      <a:pt x="94" y="1322"/>
                    </a:lnTo>
                    <a:lnTo>
                      <a:pt x="92" y="1332"/>
                    </a:lnTo>
                    <a:lnTo>
                      <a:pt x="89" y="1342"/>
                    </a:lnTo>
                    <a:lnTo>
                      <a:pt x="85" y="1351"/>
                    </a:lnTo>
                    <a:lnTo>
                      <a:pt x="84" y="1358"/>
                    </a:lnTo>
                    <a:lnTo>
                      <a:pt x="84" y="1363"/>
                    </a:lnTo>
                    <a:lnTo>
                      <a:pt x="87" y="1366"/>
                    </a:lnTo>
                    <a:lnTo>
                      <a:pt x="89" y="1368"/>
                    </a:lnTo>
                    <a:lnTo>
                      <a:pt x="93" y="1368"/>
                    </a:lnTo>
                    <a:lnTo>
                      <a:pt x="98" y="1368"/>
                    </a:lnTo>
                    <a:lnTo>
                      <a:pt x="104" y="1367"/>
                    </a:lnTo>
                    <a:lnTo>
                      <a:pt x="110" y="1364"/>
                    </a:lnTo>
                    <a:lnTo>
                      <a:pt x="123" y="1359"/>
                    </a:lnTo>
                    <a:lnTo>
                      <a:pt x="136" y="1354"/>
                    </a:lnTo>
                    <a:lnTo>
                      <a:pt x="143" y="1351"/>
                    </a:lnTo>
                    <a:lnTo>
                      <a:pt x="149" y="1350"/>
                    </a:lnTo>
                    <a:lnTo>
                      <a:pt x="154" y="1349"/>
                    </a:lnTo>
                    <a:lnTo>
                      <a:pt x="158" y="1349"/>
                    </a:lnTo>
                    <a:lnTo>
                      <a:pt x="163" y="1350"/>
                    </a:lnTo>
                    <a:lnTo>
                      <a:pt x="167" y="1353"/>
                    </a:lnTo>
                    <a:lnTo>
                      <a:pt x="169" y="1354"/>
                    </a:lnTo>
                    <a:lnTo>
                      <a:pt x="170" y="1357"/>
                    </a:lnTo>
                    <a:lnTo>
                      <a:pt x="170" y="1363"/>
                    </a:lnTo>
                    <a:lnTo>
                      <a:pt x="167" y="1370"/>
                    </a:lnTo>
                    <a:lnTo>
                      <a:pt x="157" y="1382"/>
                    </a:lnTo>
                    <a:lnTo>
                      <a:pt x="148" y="1393"/>
                    </a:lnTo>
                    <a:lnTo>
                      <a:pt x="144" y="1398"/>
                    </a:lnTo>
                    <a:lnTo>
                      <a:pt x="141" y="1403"/>
                    </a:lnTo>
                    <a:lnTo>
                      <a:pt x="139" y="1407"/>
                    </a:lnTo>
                    <a:lnTo>
                      <a:pt x="139" y="1411"/>
                    </a:lnTo>
                    <a:lnTo>
                      <a:pt x="140" y="1415"/>
                    </a:lnTo>
                    <a:lnTo>
                      <a:pt x="143" y="1417"/>
                    </a:lnTo>
                    <a:lnTo>
                      <a:pt x="146" y="1420"/>
                    </a:lnTo>
                    <a:lnTo>
                      <a:pt x="153" y="1423"/>
                    </a:lnTo>
                    <a:lnTo>
                      <a:pt x="166" y="1432"/>
                    </a:lnTo>
                    <a:lnTo>
                      <a:pt x="180" y="1442"/>
                    </a:lnTo>
                    <a:lnTo>
                      <a:pt x="188" y="1447"/>
                    </a:lnTo>
                    <a:lnTo>
                      <a:pt x="196" y="1449"/>
                    </a:lnTo>
                    <a:lnTo>
                      <a:pt x="200" y="1449"/>
                    </a:lnTo>
                    <a:lnTo>
                      <a:pt x="202" y="1447"/>
                    </a:lnTo>
                    <a:lnTo>
                      <a:pt x="206" y="1445"/>
                    </a:lnTo>
                    <a:lnTo>
                      <a:pt x="210" y="1442"/>
                    </a:lnTo>
                    <a:lnTo>
                      <a:pt x="211" y="1438"/>
                    </a:lnTo>
                    <a:lnTo>
                      <a:pt x="213" y="1436"/>
                    </a:lnTo>
                    <a:lnTo>
                      <a:pt x="211" y="1432"/>
                    </a:lnTo>
                    <a:lnTo>
                      <a:pt x="210" y="1428"/>
                    </a:lnTo>
                    <a:lnTo>
                      <a:pt x="206" y="1419"/>
                    </a:lnTo>
                    <a:lnTo>
                      <a:pt x="202" y="1412"/>
                    </a:lnTo>
                    <a:lnTo>
                      <a:pt x="201" y="1407"/>
                    </a:lnTo>
                    <a:lnTo>
                      <a:pt x="200" y="1401"/>
                    </a:lnTo>
                    <a:lnTo>
                      <a:pt x="200" y="1394"/>
                    </a:lnTo>
                    <a:lnTo>
                      <a:pt x="200" y="1389"/>
                    </a:lnTo>
                    <a:lnTo>
                      <a:pt x="202" y="1377"/>
                    </a:lnTo>
                    <a:lnTo>
                      <a:pt x="205" y="1366"/>
                    </a:lnTo>
                    <a:lnTo>
                      <a:pt x="210" y="1358"/>
                    </a:lnTo>
                    <a:close/>
                    <a:moveTo>
                      <a:pt x="105" y="1201"/>
                    </a:moveTo>
                    <a:lnTo>
                      <a:pt x="106" y="1193"/>
                    </a:lnTo>
                    <a:lnTo>
                      <a:pt x="107" y="1184"/>
                    </a:lnTo>
                    <a:lnTo>
                      <a:pt x="110" y="1180"/>
                    </a:lnTo>
                    <a:lnTo>
                      <a:pt x="113" y="1176"/>
                    </a:lnTo>
                    <a:lnTo>
                      <a:pt x="115" y="1175"/>
                    </a:lnTo>
                    <a:lnTo>
                      <a:pt x="119" y="1175"/>
                    </a:lnTo>
                    <a:lnTo>
                      <a:pt x="131" y="1184"/>
                    </a:lnTo>
                    <a:lnTo>
                      <a:pt x="140" y="1192"/>
                    </a:lnTo>
                    <a:lnTo>
                      <a:pt x="158" y="1192"/>
                    </a:lnTo>
                    <a:lnTo>
                      <a:pt x="176" y="1189"/>
                    </a:lnTo>
                    <a:lnTo>
                      <a:pt x="185" y="1188"/>
                    </a:lnTo>
                    <a:lnTo>
                      <a:pt x="195" y="1188"/>
                    </a:lnTo>
                    <a:lnTo>
                      <a:pt x="204" y="1189"/>
                    </a:lnTo>
                    <a:lnTo>
                      <a:pt x="213" y="1193"/>
                    </a:lnTo>
                    <a:lnTo>
                      <a:pt x="219" y="1198"/>
                    </a:lnTo>
                    <a:lnTo>
                      <a:pt x="227" y="1208"/>
                    </a:lnTo>
                    <a:lnTo>
                      <a:pt x="230" y="1211"/>
                    </a:lnTo>
                    <a:lnTo>
                      <a:pt x="234" y="1217"/>
                    </a:lnTo>
                    <a:lnTo>
                      <a:pt x="235" y="1220"/>
                    </a:lnTo>
                    <a:lnTo>
                      <a:pt x="236" y="1224"/>
                    </a:lnTo>
                    <a:lnTo>
                      <a:pt x="235" y="1227"/>
                    </a:lnTo>
                    <a:lnTo>
                      <a:pt x="234" y="1231"/>
                    </a:lnTo>
                    <a:lnTo>
                      <a:pt x="231" y="1233"/>
                    </a:lnTo>
                    <a:lnTo>
                      <a:pt x="228" y="1236"/>
                    </a:lnTo>
                    <a:lnTo>
                      <a:pt x="226" y="1237"/>
                    </a:lnTo>
                    <a:lnTo>
                      <a:pt x="222" y="1239"/>
                    </a:lnTo>
                    <a:lnTo>
                      <a:pt x="218" y="1239"/>
                    </a:lnTo>
                    <a:lnTo>
                      <a:pt x="215" y="1239"/>
                    </a:lnTo>
                    <a:lnTo>
                      <a:pt x="206" y="1235"/>
                    </a:lnTo>
                    <a:lnTo>
                      <a:pt x="200" y="1232"/>
                    </a:lnTo>
                    <a:lnTo>
                      <a:pt x="184" y="1233"/>
                    </a:lnTo>
                    <a:lnTo>
                      <a:pt x="169" y="1233"/>
                    </a:lnTo>
                    <a:lnTo>
                      <a:pt x="162" y="1233"/>
                    </a:lnTo>
                    <a:lnTo>
                      <a:pt x="154" y="1231"/>
                    </a:lnTo>
                    <a:lnTo>
                      <a:pt x="148" y="1228"/>
                    </a:lnTo>
                    <a:lnTo>
                      <a:pt x="143" y="1224"/>
                    </a:lnTo>
                    <a:lnTo>
                      <a:pt x="136" y="1220"/>
                    </a:lnTo>
                    <a:lnTo>
                      <a:pt x="131" y="1217"/>
                    </a:lnTo>
                    <a:lnTo>
                      <a:pt x="127" y="1211"/>
                    </a:lnTo>
                    <a:lnTo>
                      <a:pt x="122" y="1205"/>
                    </a:lnTo>
                    <a:lnTo>
                      <a:pt x="105" y="1201"/>
                    </a:lnTo>
                    <a:close/>
                    <a:moveTo>
                      <a:pt x="23" y="1039"/>
                    </a:moveTo>
                    <a:lnTo>
                      <a:pt x="18" y="1035"/>
                    </a:lnTo>
                    <a:lnTo>
                      <a:pt x="15" y="1030"/>
                    </a:lnTo>
                    <a:lnTo>
                      <a:pt x="14" y="1023"/>
                    </a:lnTo>
                    <a:lnTo>
                      <a:pt x="13" y="1017"/>
                    </a:lnTo>
                    <a:lnTo>
                      <a:pt x="14" y="1011"/>
                    </a:lnTo>
                    <a:lnTo>
                      <a:pt x="16" y="1005"/>
                    </a:lnTo>
                    <a:lnTo>
                      <a:pt x="19" y="1000"/>
                    </a:lnTo>
                    <a:lnTo>
                      <a:pt x="26" y="996"/>
                    </a:lnTo>
                    <a:lnTo>
                      <a:pt x="35" y="991"/>
                    </a:lnTo>
                    <a:lnTo>
                      <a:pt x="41" y="987"/>
                    </a:lnTo>
                    <a:lnTo>
                      <a:pt x="46" y="983"/>
                    </a:lnTo>
                    <a:lnTo>
                      <a:pt x="50" y="978"/>
                    </a:lnTo>
                    <a:lnTo>
                      <a:pt x="52" y="974"/>
                    </a:lnTo>
                    <a:lnTo>
                      <a:pt x="52" y="972"/>
                    </a:lnTo>
                    <a:lnTo>
                      <a:pt x="52" y="968"/>
                    </a:lnTo>
                    <a:lnTo>
                      <a:pt x="49" y="964"/>
                    </a:lnTo>
                    <a:lnTo>
                      <a:pt x="45" y="955"/>
                    </a:lnTo>
                    <a:lnTo>
                      <a:pt x="40" y="946"/>
                    </a:lnTo>
                    <a:lnTo>
                      <a:pt x="37" y="941"/>
                    </a:lnTo>
                    <a:lnTo>
                      <a:pt x="36" y="934"/>
                    </a:lnTo>
                    <a:lnTo>
                      <a:pt x="35" y="928"/>
                    </a:lnTo>
                    <a:lnTo>
                      <a:pt x="35" y="920"/>
                    </a:lnTo>
                    <a:lnTo>
                      <a:pt x="37" y="909"/>
                    </a:lnTo>
                    <a:lnTo>
                      <a:pt x="42" y="899"/>
                    </a:lnTo>
                    <a:lnTo>
                      <a:pt x="46" y="894"/>
                    </a:lnTo>
                    <a:lnTo>
                      <a:pt x="50" y="890"/>
                    </a:lnTo>
                    <a:lnTo>
                      <a:pt x="54" y="887"/>
                    </a:lnTo>
                    <a:lnTo>
                      <a:pt x="59" y="885"/>
                    </a:lnTo>
                    <a:lnTo>
                      <a:pt x="70" y="889"/>
                    </a:lnTo>
                    <a:lnTo>
                      <a:pt x="88" y="898"/>
                    </a:lnTo>
                    <a:lnTo>
                      <a:pt x="106" y="907"/>
                    </a:lnTo>
                    <a:lnTo>
                      <a:pt x="118" y="913"/>
                    </a:lnTo>
                    <a:lnTo>
                      <a:pt x="123" y="919"/>
                    </a:lnTo>
                    <a:lnTo>
                      <a:pt x="128" y="924"/>
                    </a:lnTo>
                    <a:lnTo>
                      <a:pt x="131" y="929"/>
                    </a:lnTo>
                    <a:lnTo>
                      <a:pt x="133" y="934"/>
                    </a:lnTo>
                    <a:lnTo>
                      <a:pt x="137" y="947"/>
                    </a:lnTo>
                    <a:lnTo>
                      <a:pt x="143" y="959"/>
                    </a:lnTo>
                    <a:lnTo>
                      <a:pt x="150" y="973"/>
                    </a:lnTo>
                    <a:lnTo>
                      <a:pt x="161" y="986"/>
                    </a:lnTo>
                    <a:lnTo>
                      <a:pt x="165" y="992"/>
                    </a:lnTo>
                    <a:lnTo>
                      <a:pt x="169" y="999"/>
                    </a:lnTo>
                    <a:lnTo>
                      <a:pt x="171" y="1005"/>
                    </a:lnTo>
                    <a:lnTo>
                      <a:pt x="174" y="1013"/>
                    </a:lnTo>
                    <a:lnTo>
                      <a:pt x="179" y="1026"/>
                    </a:lnTo>
                    <a:lnTo>
                      <a:pt x="187" y="1039"/>
                    </a:lnTo>
                    <a:lnTo>
                      <a:pt x="195" y="1052"/>
                    </a:lnTo>
                    <a:lnTo>
                      <a:pt x="197" y="1062"/>
                    </a:lnTo>
                    <a:lnTo>
                      <a:pt x="185" y="1061"/>
                    </a:lnTo>
                    <a:lnTo>
                      <a:pt x="172" y="1061"/>
                    </a:lnTo>
                    <a:lnTo>
                      <a:pt x="157" y="1066"/>
                    </a:lnTo>
                    <a:lnTo>
                      <a:pt x="143" y="1070"/>
                    </a:lnTo>
                    <a:lnTo>
                      <a:pt x="140" y="1070"/>
                    </a:lnTo>
                    <a:lnTo>
                      <a:pt x="137" y="1069"/>
                    </a:lnTo>
                    <a:lnTo>
                      <a:pt x="135" y="1068"/>
                    </a:lnTo>
                    <a:lnTo>
                      <a:pt x="132" y="1065"/>
                    </a:lnTo>
                    <a:lnTo>
                      <a:pt x="131" y="1062"/>
                    </a:lnTo>
                    <a:lnTo>
                      <a:pt x="130" y="1057"/>
                    </a:lnTo>
                    <a:lnTo>
                      <a:pt x="128" y="1052"/>
                    </a:lnTo>
                    <a:lnTo>
                      <a:pt x="128" y="1046"/>
                    </a:lnTo>
                    <a:lnTo>
                      <a:pt x="128" y="1035"/>
                    </a:lnTo>
                    <a:lnTo>
                      <a:pt x="127" y="1022"/>
                    </a:lnTo>
                    <a:lnTo>
                      <a:pt x="126" y="1007"/>
                    </a:lnTo>
                    <a:lnTo>
                      <a:pt x="123" y="992"/>
                    </a:lnTo>
                    <a:lnTo>
                      <a:pt x="120" y="986"/>
                    </a:lnTo>
                    <a:lnTo>
                      <a:pt x="118" y="981"/>
                    </a:lnTo>
                    <a:lnTo>
                      <a:pt x="114" y="977"/>
                    </a:lnTo>
                    <a:lnTo>
                      <a:pt x="110" y="974"/>
                    </a:lnTo>
                    <a:lnTo>
                      <a:pt x="106" y="974"/>
                    </a:lnTo>
                    <a:lnTo>
                      <a:pt x="101" y="976"/>
                    </a:lnTo>
                    <a:lnTo>
                      <a:pt x="96" y="979"/>
                    </a:lnTo>
                    <a:lnTo>
                      <a:pt x="89" y="986"/>
                    </a:lnTo>
                    <a:lnTo>
                      <a:pt x="79" y="1000"/>
                    </a:lnTo>
                    <a:lnTo>
                      <a:pt x="68" y="1017"/>
                    </a:lnTo>
                    <a:lnTo>
                      <a:pt x="62" y="1023"/>
                    </a:lnTo>
                    <a:lnTo>
                      <a:pt x="55" y="1030"/>
                    </a:lnTo>
                    <a:lnTo>
                      <a:pt x="48" y="1035"/>
                    </a:lnTo>
                    <a:lnTo>
                      <a:pt x="39" y="1036"/>
                    </a:lnTo>
                    <a:lnTo>
                      <a:pt x="23" y="1039"/>
                    </a:lnTo>
                    <a:close/>
                    <a:moveTo>
                      <a:pt x="228" y="607"/>
                    </a:moveTo>
                    <a:lnTo>
                      <a:pt x="223" y="610"/>
                    </a:lnTo>
                    <a:lnTo>
                      <a:pt x="221" y="609"/>
                    </a:lnTo>
                    <a:lnTo>
                      <a:pt x="218" y="606"/>
                    </a:lnTo>
                    <a:lnTo>
                      <a:pt x="217" y="602"/>
                    </a:lnTo>
                    <a:lnTo>
                      <a:pt x="214" y="595"/>
                    </a:lnTo>
                    <a:lnTo>
                      <a:pt x="211" y="588"/>
                    </a:lnTo>
                    <a:lnTo>
                      <a:pt x="206" y="583"/>
                    </a:lnTo>
                    <a:lnTo>
                      <a:pt x="202" y="578"/>
                    </a:lnTo>
                    <a:lnTo>
                      <a:pt x="201" y="572"/>
                    </a:lnTo>
                    <a:lnTo>
                      <a:pt x="202" y="569"/>
                    </a:lnTo>
                    <a:lnTo>
                      <a:pt x="204" y="563"/>
                    </a:lnTo>
                    <a:lnTo>
                      <a:pt x="208" y="560"/>
                    </a:lnTo>
                    <a:lnTo>
                      <a:pt x="211" y="554"/>
                    </a:lnTo>
                    <a:lnTo>
                      <a:pt x="217" y="550"/>
                    </a:lnTo>
                    <a:lnTo>
                      <a:pt x="224" y="541"/>
                    </a:lnTo>
                    <a:lnTo>
                      <a:pt x="232" y="534"/>
                    </a:lnTo>
                    <a:lnTo>
                      <a:pt x="236" y="532"/>
                    </a:lnTo>
                    <a:lnTo>
                      <a:pt x="240" y="532"/>
                    </a:lnTo>
                    <a:lnTo>
                      <a:pt x="244" y="535"/>
                    </a:lnTo>
                    <a:lnTo>
                      <a:pt x="248" y="540"/>
                    </a:lnTo>
                    <a:lnTo>
                      <a:pt x="252" y="544"/>
                    </a:lnTo>
                    <a:lnTo>
                      <a:pt x="256" y="545"/>
                    </a:lnTo>
                    <a:lnTo>
                      <a:pt x="261" y="547"/>
                    </a:lnTo>
                    <a:lnTo>
                      <a:pt x="266" y="547"/>
                    </a:lnTo>
                    <a:lnTo>
                      <a:pt x="278" y="545"/>
                    </a:lnTo>
                    <a:lnTo>
                      <a:pt x="291" y="543"/>
                    </a:lnTo>
                    <a:lnTo>
                      <a:pt x="302" y="540"/>
                    </a:lnTo>
                    <a:lnTo>
                      <a:pt x="311" y="541"/>
                    </a:lnTo>
                    <a:lnTo>
                      <a:pt x="315" y="543"/>
                    </a:lnTo>
                    <a:lnTo>
                      <a:pt x="318" y="545"/>
                    </a:lnTo>
                    <a:lnTo>
                      <a:pt x="318" y="549"/>
                    </a:lnTo>
                    <a:lnTo>
                      <a:pt x="318" y="556"/>
                    </a:lnTo>
                    <a:lnTo>
                      <a:pt x="313" y="572"/>
                    </a:lnTo>
                    <a:lnTo>
                      <a:pt x="306" y="589"/>
                    </a:lnTo>
                    <a:lnTo>
                      <a:pt x="304" y="597"/>
                    </a:lnTo>
                    <a:lnTo>
                      <a:pt x="301" y="606"/>
                    </a:lnTo>
                    <a:lnTo>
                      <a:pt x="300" y="614"/>
                    </a:lnTo>
                    <a:lnTo>
                      <a:pt x="301" y="623"/>
                    </a:lnTo>
                    <a:lnTo>
                      <a:pt x="304" y="633"/>
                    </a:lnTo>
                    <a:lnTo>
                      <a:pt x="306" y="642"/>
                    </a:lnTo>
                    <a:lnTo>
                      <a:pt x="309" y="653"/>
                    </a:lnTo>
                    <a:lnTo>
                      <a:pt x="310" y="663"/>
                    </a:lnTo>
                    <a:lnTo>
                      <a:pt x="311" y="670"/>
                    </a:lnTo>
                    <a:lnTo>
                      <a:pt x="311" y="674"/>
                    </a:lnTo>
                    <a:lnTo>
                      <a:pt x="308" y="672"/>
                    </a:lnTo>
                    <a:lnTo>
                      <a:pt x="302" y="670"/>
                    </a:lnTo>
                    <a:lnTo>
                      <a:pt x="295" y="663"/>
                    </a:lnTo>
                    <a:lnTo>
                      <a:pt x="288" y="654"/>
                    </a:lnTo>
                    <a:lnTo>
                      <a:pt x="282" y="644"/>
                    </a:lnTo>
                    <a:lnTo>
                      <a:pt x="275" y="633"/>
                    </a:lnTo>
                    <a:lnTo>
                      <a:pt x="267" y="624"/>
                    </a:lnTo>
                    <a:lnTo>
                      <a:pt x="260" y="617"/>
                    </a:lnTo>
                    <a:lnTo>
                      <a:pt x="254" y="614"/>
                    </a:lnTo>
                    <a:lnTo>
                      <a:pt x="249" y="611"/>
                    </a:lnTo>
                    <a:lnTo>
                      <a:pt x="244" y="610"/>
                    </a:lnTo>
                    <a:lnTo>
                      <a:pt x="237" y="610"/>
                    </a:lnTo>
                    <a:lnTo>
                      <a:pt x="228" y="607"/>
                    </a:lnTo>
                    <a:close/>
                    <a:moveTo>
                      <a:pt x="35" y="654"/>
                    </a:moveTo>
                    <a:lnTo>
                      <a:pt x="32" y="650"/>
                    </a:lnTo>
                    <a:lnTo>
                      <a:pt x="28" y="646"/>
                    </a:lnTo>
                    <a:lnTo>
                      <a:pt x="26" y="641"/>
                    </a:lnTo>
                    <a:lnTo>
                      <a:pt x="24" y="636"/>
                    </a:lnTo>
                    <a:lnTo>
                      <a:pt x="24" y="631"/>
                    </a:lnTo>
                    <a:lnTo>
                      <a:pt x="24" y="627"/>
                    </a:lnTo>
                    <a:lnTo>
                      <a:pt x="27" y="622"/>
                    </a:lnTo>
                    <a:lnTo>
                      <a:pt x="29" y="617"/>
                    </a:lnTo>
                    <a:lnTo>
                      <a:pt x="45" y="609"/>
                    </a:lnTo>
                    <a:lnTo>
                      <a:pt x="62" y="598"/>
                    </a:lnTo>
                    <a:lnTo>
                      <a:pt x="76" y="579"/>
                    </a:lnTo>
                    <a:lnTo>
                      <a:pt x="91" y="558"/>
                    </a:lnTo>
                    <a:lnTo>
                      <a:pt x="98" y="548"/>
                    </a:lnTo>
                    <a:lnTo>
                      <a:pt x="107" y="539"/>
                    </a:lnTo>
                    <a:lnTo>
                      <a:pt x="117" y="530"/>
                    </a:lnTo>
                    <a:lnTo>
                      <a:pt x="126" y="522"/>
                    </a:lnTo>
                    <a:lnTo>
                      <a:pt x="132" y="517"/>
                    </a:lnTo>
                    <a:lnTo>
                      <a:pt x="139" y="514"/>
                    </a:lnTo>
                    <a:lnTo>
                      <a:pt x="145" y="512"/>
                    </a:lnTo>
                    <a:lnTo>
                      <a:pt x="150" y="513"/>
                    </a:lnTo>
                    <a:lnTo>
                      <a:pt x="153" y="515"/>
                    </a:lnTo>
                    <a:lnTo>
                      <a:pt x="156" y="521"/>
                    </a:lnTo>
                    <a:lnTo>
                      <a:pt x="157" y="528"/>
                    </a:lnTo>
                    <a:lnTo>
                      <a:pt x="157" y="539"/>
                    </a:lnTo>
                    <a:lnTo>
                      <a:pt x="156" y="545"/>
                    </a:lnTo>
                    <a:lnTo>
                      <a:pt x="154" y="550"/>
                    </a:lnTo>
                    <a:lnTo>
                      <a:pt x="152" y="556"/>
                    </a:lnTo>
                    <a:lnTo>
                      <a:pt x="148" y="561"/>
                    </a:lnTo>
                    <a:lnTo>
                      <a:pt x="140" y="569"/>
                    </a:lnTo>
                    <a:lnTo>
                      <a:pt x="130" y="576"/>
                    </a:lnTo>
                    <a:lnTo>
                      <a:pt x="119" y="584"/>
                    </a:lnTo>
                    <a:lnTo>
                      <a:pt x="109" y="591"/>
                    </a:lnTo>
                    <a:lnTo>
                      <a:pt x="98" y="598"/>
                    </a:lnTo>
                    <a:lnTo>
                      <a:pt x="89" y="606"/>
                    </a:lnTo>
                    <a:lnTo>
                      <a:pt x="87" y="610"/>
                    </a:lnTo>
                    <a:lnTo>
                      <a:pt x="84" y="615"/>
                    </a:lnTo>
                    <a:lnTo>
                      <a:pt x="83" y="619"/>
                    </a:lnTo>
                    <a:lnTo>
                      <a:pt x="81" y="623"/>
                    </a:lnTo>
                    <a:lnTo>
                      <a:pt x="81" y="630"/>
                    </a:lnTo>
                    <a:lnTo>
                      <a:pt x="81" y="636"/>
                    </a:lnTo>
                    <a:lnTo>
                      <a:pt x="81" y="642"/>
                    </a:lnTo>
                    <a:lnTo>
                      <a:pt x="79" y="648"/>
                    </a:lnTo>
                    <a:lnTo>
                      <a:pt x="76" y="652"/>
                    </a:lnTo>
                    <a:lnTo>
                      <a:pt x="72" y="654"/>
                    </a:lnTo>
                    <a:lnTo>
                      <a:pt x="67" y="657"/>
                    </a:lnTo>
                    <a:lnTo>
                      <a:pt x="61" y="661"/>
                    </a:lnTo>
                    <a:lnTo>
                      <a:pt x="35" y="654"/>
                    </a:lnTo>
                    <a:close/>
                    <a:moveTo>
                      <a:pt x="5" y="536"/>
                    </a:moveTo>
                    <a:lnTo>
                      <a:pt x="1" y="527"/>
                    </a:lnTo>
                    <a:lnTo>
                      <a:pt x="0" y="519"/>
                    </a:lnTo>
                    <a:lnTo>
                      <a:pt x="1" y="515"/>
                    </a:lnTo>
                    <a:lnTo>
                      <a:pt x="2" y="512"/>
                    </a:lnTo>
                    <a:lnTo>
                      <a:pt x="6" y="509"/>
                    </a:lnTo>
                    <a:lnTo>
                      <a:pt x="10" y="508"/>
                    </a:lnTo>
                    <a:lnTo>
                      <a:pt x="14" y="506"/>
                    </a:lnTo>
                    <a:lnTo>
                      <a:pt x="18" y="508"/>
                    </a:lnTo>
                    <a:lnTo>
                      <a:pt x="20" y="508"/>
                    </a:lnTo>
                    <a:lnTo>
                      <a:pt x="24" y="510"/>
                    </a:lnTo>
                    <a:lnTo>
                      <a:pt x="29" y="514"/>
                    </a:lnTo>
                    <a:lnTo>
                      <a:pt x="33" y="521"/>
                    </a:lnTo>
                    <a:lnTo>
                      <a:pt x="46" y="535"/>
                    </a:lnTo>
                    <a:lnTo>
                      <a:pt x="59" y="548"/>
                    </a:lnTo>
                    <a:lnTo>
                      <a:pt x="62" y="552"/>
                    </a:lnTo>
                    <a:lnTo>
                      <a:pt x="62" y="556"/>
                    </a:lnTo>
                    <a:lnTo>
                      <a:pt x="61" y="558"/>
                    </a:lnTo>
                    <a:lnTo>
                      <a:pt x="57" y="562"/>
                    </a:lnTo>
                    <a:lnTo>
                      <a:pt x="53" y="562"/>
                    </a:lnTo>
                    <a:lnTo>
                      <a:pt x="50" y="563"/>
                    </a:lnTo>
                    <a:lnTo>
                      <a:pt x="46" y="562"/>
                    </a:lnTo>
                    <a:lnTo>
                      <a:pt x="42" y="561"/>
                    </a:lnTo>
                    <a:lnTo>
                      <a:pt x="35" y="558"/>
                    </a:lnTo>
                    <a:lnTo>
                      <a:pt x="29" y="553"/>
                    </a:lnTo>
                    <a:lnTo>
                      <a:pt x="5" y="536"/>
                    </a:lnTo>
                    <a:close/>
                    <a:moveTo>
                      <a:pt x="11" y="471"/>
                    </a:moveTo>
                    <a:lnTo>
                      <a:pt x="10" y="464"/>
                    </a:lnTo>
                    <a:lnTo>
                      <a:pt x="11" y="457"/>
                    </a:lnTo>
                    <a:lnTo>
                      <a:pt x="14" y="449"/>
                    </a:lnTo>
                    <a:lnTo>
                      <a:pt x="18" y="443"/>
                    </a:lnTo>
                    <a:lnTo>
                      <a:pt x="22" y="436"/>
                    </a:lnTo>
                    <a:lnTo>
                      <a:pt x="27" y="430"/>
                    </a:lnTo>
                    <a:lnTo>
                      <a:pt x="32" y="425"/>
                    </a:lnTo>
                    <a:lnTo>
                      <a:pt x="37" y="420"/>
                    </a:lnTo>
                    <a:lnTo>
                      <a:pt x="42" y="416"/>
                    </a:lnTo>
                    <a:lnTo>
                      <a:pt x="48" y="412"/>
                    </a:lnTo>
                    <a:lnTo>
                      <a:pt x="53" y="409"/>
                    </a:lnTo>
                    <a:lnTo>
                      <a:pt x="57" y="409"/>
                    </a:lnTo>
                    <a:lnTo>
                      <a:pt x="61" y="409"/>
                    </a:lnTo>
                    <a:lnTo>
                      <a:pt x="65" y="413"/>
                    </a:lnTo>
                    <a:lnTo>
                      <a:pt x="67" y="417"/>
                    </a:lnTo>
                    <a:lnTo>
                      <a:pt x="70" y="425"/>
                    </a:lnTo>
                    <a:lnTo>
                      <a:pt x="72" y="429"/>
                    </a:lnTo>
                    <a:lnTo>
                      <a:pt x="75" y="431"/>
                    </a:lnTo>
                    <a:lnTo>
                      <a:pt x="80" y="431"/>
                    </a:lnTo>
                    <a:lnTo>
                      <a:pt x="84" y="431"/>
                    </a:lnTo>
                    <a:lnTo>
                      <a:pt x="96" y="427"/>
                    </a:lnTo>
                    <a:lnTo>
                      <a:pt x="105" y="426"/>
                    </a:lnTo>
                    <a:lnTo>
                      <a:pt x="109" y="427"/>
                    </a:lnTo>
                    <a:lnTo>
                      <a:pt x="111" y="429"/>
                    </a:lnTo>
                    <a:lnTo>
                      <a:pt x="113" y="431"/>
                    </a:lnTo>
                    <a:lnTo>
                      <a:pt x="114" y="435"/>
                    </a:lnTo>
                    <a:lnTo>
                      <a:pt x="115" y="442"/>
                    </a:lnTo>
                    <a:lnTo>
                      <a:pt x="119" y="449"/>
                    </a:lnTo>
                    <a:lnTo>
                      <a:pt x="123" y="453"/>
                    </a:lnTo>
                    <a:lnTo>
                      <a:pt x="126" y="455"/>
                    </a:lnTo>
                    <a:lnTo>
                      <a:pt x="128" y="456"/>
                    </a:lnTo>
                    <a:lnTo>
                      <a:pt x="130" y="455"/>
                    </a:lnTo>
                    <a:lnTo>
                      <a:pt x="133" y="449"/>
                    </a:lnTo>
                    <a:lnTo>
                      <a:pt x="136" y="442"/>
                    </a:lnTo>
                    <a:lnTo>
                      <a:pt x="139" y="434"/>
                    </a:lnTo>
                    <a:lnTo>
                      <a:pt x="143" y="429"/>
                    </a:lnTo>
                    <a:lnTo>
                      <a:pt x="145" y="427"/>
                    </a:lnTo>
                    <a:lnTo>
                      <a:pt x="149" y="427"/>
                    </a:lnTo>
                    <a:lnTo>
                      <a:pt x="153" y="430"/>
                    </a:lnTo>
                    <a:lnTo>
                      <a:pt x="157" y="434"/>
                    </a:lnTo>
                    <a:lnTo>
                      <a:pt x="163" y="439"/>
                    </a:lnTo>
                    <a:lnTo>
                      <a:pt x="167" y="442"/>
                    </a:lnTo>
                    <a:lnTo>
                      <a:pt x="171" y="443"/>
                    </a:lnTo>
                    <a:lnTo>
                      <a:pt x="174" y="443"/>
                    </a:lnTo>
                    <a:lnTo>
                      <a:pt x="176" y="442"/>
                    </a:lnTo>
                    <a:lnTo>
                      <a:pt x="178" y="439"/>
                    </a:lnTo>
                    <a:lnTo>
                      <a:pt x="179" y="436"/>
                    </a:lnTo>
                    <a:lnTo>
                      <a:pt x="180" y="433"/>
                    </a:lnTo>
                    <a:lnTo>
                      <a:pt x="182" y="423"/>
                    </a:lnTo>
                    <a:lnTo>
                      <a:pt x="183" y="413"/>
                    </a:lnTo>
                    <a:lnTo>
                      <a:pt x="184" y="409"/>
                    </a:lnTo>
                    <a:lnTo>
                      <a:pt x="185" y="404"/>
                    </a:lnTo>
                    <a:lnTo>
                      <a:pt x="187" y="401"/>
                    </a:lnTo>
                    <a:lnTo>
                      <a:pt x="189" y="399"/>
                    </a:lnTo>
                    <a:lnTo>
                      <a:pt x="193" y="398"/>
                    </a:lnTo>
                    <a:lnTo>
                      <a:pt x="198" y="400"/>
                    </a:lnTo>
                    <a:lnTo>
                      <a:pt x="205" y="403"/>
                    </a:lnTo>
                    <a:lnTo>
                      <a:pt x="211" y="408"/>
                    </a:lnTo>
                    <a:lnTo>
                      <a:pt x="223" y="418"/>
                    </a:lnTo>
                    <a:lnTo>
                      <a:pt x="232" y="426"/>
                    </a:lnTo>
                    <a:lnTo>
                      <a:pt x="235" y="429"/>
                    </a:lnTo>
                    <a:lnTo>
                      <a:pt x="236" y="431"/>
                    </a:lnTo>
                    <a:lnTo>
                      <a:pt x="237" y="434"/>
                    </a:lnTo>
                    <a:lnTo>
                      <a:pt x="236" y="436"/>
                    </a:lnTo>
                    <a:lnTo>
                      <a:pt x="235" y="440"/>
                    </a:lnTo>
                    <a:lnTo>
                      <a:pt x="231" y="444"/>
                    </a:lnTo>
                    <a:lnTo>
                      <a:pt x="227" y="448"/>
                    </a:lnTo>
                    <a:lnTo>
                      <a:pt x="224" y="453"/>
                    </a:lnTo>
                    <a:lnTo>
                      <a:pt x="223" y="455"/>
                    </a:lnTo>
                    <a:lnTo>
                      <a:pt x="224" y="457"/>
                    </a:lnTo>
                    <a:lnTo>
                      <a:pt x="226" y="460"/>
                    </a:lnTo>
                    <a:lnTo>
                      <a:pt x="227" y="462"/>
                    </a:lnTo>
                    <a:lnTo>
                      <a:pt x="234" y="470"/>
                    </a:lnTo>
                    <a:lnTo>
                      <a:pt x="239" y="478"/>
                    </a:lnTo>
                    <a:lnTo>
                      <a:pt x="239" y="482"/>
                    </a:lnTo>
                    <a:lnTo>
                      <a:pt x="237" y="484"/>
                    </a:lnTo>
                    <a:lnTo>
                      <a:pt x="234" y="487"/>
                    </a:lnTo>
                    <a:lnTo>
                      <a:pt x="227" y="488"/>
                    </a:lnTo>
                    <a:lnTo>
                      <a:pt x="219" y="487"/>
                    </a:lnTo>
                    <a:lnTo>
                      <a:pt x="209" y="486"/>
                    </a:lnTo>
                    <a:lnTo>
                      <a:pt x="204" y="486"/>
                    </a:lnTo>
                    <a:lnTo>
                      <a:pt x="198" y="487"/>
                    </a:lnTo>
                    <a:lnTo>
                      <a:pt x="196" y="488"/>
                    </a:lnTo>
                    <a:lnTo>
                      <a:pt x="195" y="493"/>
                    </a:lnTo>
                    <a:lnTo>
                      <a:pt x="197" y="508"/>
                    </a:lnTo>
                    <a:lnTo>
                      <a:pt x="198" y="523"/>
                    </a:lnTo>
                    <a:lnTo>
                      <a:pt x="197" y="527"/>
                    </a:lnTo>
                    <a:lnTo>
                      <a:pt x="195" y="530"/>
                    </a:lnTo>
                    <a:lnTo>
                      <a:pt x="192" y="530"/>
                    </a:lnTo>
                    <a:lnTo>
                      <a:pt x="188" y="531"/>
                    </a:lnTo>
                    <a:lnTo>
                      <a:pt x="185" y="530"/>
                    </a:lnTo>
                    <a:lnTo>
                      <a:pt x="182" y="528"/>
                    </a:lnTo>
                    <a:lnTo>
                      <a:pt x="179" y="526"/>
                    </a:lnTo>
                    <a:lnTo>
                      <a:pt x="178" y="523"/>
                    </a:lnTo>
                    <a:lnTo>
                      <a:pt x="174" y="508"/>
                    </a:lnTo>
                    <a:lnTo>
                      <a:pt x="170" y="488"/>
                    </a:lnTo>
                    <a:lnTo>
                      <a:pt x="166" y="480"/>
                    </a:lnTo>
                    <a:lnTo>
                      <a:pt x="161" y="474"/>
                    </a:lnTo>
                    <a:lnTo>
                      <a:pt x="158" y="471"/>
                    </a:lnTo>
                    <a:lnTo>
                      <a:pt x="154" y="469"/>
                    </a:lnTo>
                    <a:lnTo>
                      <a:pt x="150" y="469"/>
                    </a:lnTo>
                    <a:lnTo>
                      <a:pt x="145" y="469"/>
                    </a:lnTo>
                    <a:lnTo>
                      <a:pt x="141" y="469"/>
                    </a:lnTo>
                    <a:lnTo>
                      <a:pt x="137" y="470"/>
                    </a:lnTo>
                    <a:lnTo>
                      <a:pt x="133" y="473"/>
                    </a:lnTo>
                    <a:lnTo>
                      <a:pt x="131" y="475"/>
                    </a:lnTo>
                    <a:lnTo>
                      <a:pt x="124" y="483"/>
                    </a:lnTo>
                    <a:lnTo>
                      <a:pt x="120" y="491"/>
                    </a:lnTo>
                    <a:lnTo>
                      <a:pt x="115" y="500"/>
                    </a:lnTo>
                    <a:lnTo>
                      <a:pt x="111" y="508"/>
                    </a:lnTo>
                    <a:lnTo>
                      <a:pt x="106" y="515"/>
                    </a:lnTo>
                    <a:lnTo>
                      <a:pt x="100" y="521"/>
                    </a:lnTo>
                    <a:lnTo>
                      <a:pt x="91" y="523"/>
                    </a:lnTo>
                    <a:lnTo>
                      <a:pt x="80" y="527"/>
                    </a:lnTo>
                    <a:lnTo>
                      <a:pt x="75" y="527"/>
                    </a:lnTo>
                    <a:lnTo>
                      <a:pt x="71" y="526"/>
                    </a:lnTo>
                    <a:lnTo>
                      <a:pt x="70" y="526"/>
                    </a:lnTo>
                    <a:lnTo>
                      <a:pt x="68" y="523"/>
                    </a:lnTo>
                    <a:lnTo>
                      <a:pt x="68" y="521"/>
                    </a:lnTo>
                    <a:lnTo>
                      <a:pt x="68" y="518"/>
                    </a:lnTo>
                    <a:lnTo>
                      <a:pt x="72" y="508"/>
                    </a:lnTo>
                    <a:lnTo>
                      <a:pt x="78" y="497"/>
                    </a:lnTo>
                    <a:lnTo>
                      <a:pt x="80" y="492"/>
                    </a:lnTo>
                    <a:lnTo>
                      <a:pt x="83" y="486"/>
                    </a:lnTo>
                    <a:lnTo>
                      <a:pt x="83" y="480"/>
                    </a:lnTo>
                    <a:lnTo>
                      <a:pt x="83" y="475"/>
                    </a:lnTo>
                    <a:lnTo>
                      <a:pt x="78" y="477"/>
                    </a:lnTo>
                    <a:lnTo>
                      <a:pt x="72" y="479"/>
                    </a:lnTo>
                    <a:lnTo>
                      <a:pt x="67" y="483"/>
                    </a:lnTo>
                    <a:lnTo>
                      <a:pt x="62" y="487"/>
                    </a:lnTo>
                    <a:lnTo>
                      <a:pt x="58" y="490"/>
                    </a:lnTo>
                    <a:lnTo>
                      <a:pt x="54" y="491"/>
                    </a:lnTo>
                    <a:lnTo>
                      <a:pt x="50" y="491"/>
                    </a:lnTo>
                    <a:lnTo>
                      <a:pt x="45" y="491"/>
                    </a:lnTo>
                    <a:lnTo>
                      <a:pt x="37" y="490"/>
                    </a:lnTo>
                    <a:lnTo>
                      <a:pt x="28" y="487"/>
                    </a:lnTo>
                    <a:lnTo>
                      <a:pt x="11" y="471"/>
                    </a:lnTo>
                    <a:close/>
                    <a:moveTo>
                      <a:pt x="193" y="377"/>
                    </a:moveTo>
                    <a:lnTo>
                      <a:pt x="193" y="375"/>
                    </a:lnTo>
                    <a:lnTo>
                      <a:pt x="193" y="374"/>
                    </a:lnTo>
                    <a:lnTo>
                      <a:pt x="192" y="370"/>
                    </a:lnTo>
                    <a:lnTo>
                      <a:pt x="193" y="365"/>
                    </a:lnTo>
                    <a:lnTo>
                      <a:pt x="204" y="360"/>
                    </a:lnTo>
                    <a:lnTo>
                      <a:pt x="217" y="356"/>
                    </a:lnTo>
                    <a:lnTo>
                      <a:pt x="223" y="352"/>
                    </a:lnTo>
                    <a:lnTo>
                      <a:pt x="227" y="346"/>
                    </a:lnTo>
                    <a:lnTo>
                      <a:pt x="232" y="338"/>
                    </a:lnTo>
                    <a:lnTo>
                      <a:pt x="236" y="330"/>
                    </a:lnTo>
                    <a:lnTo>
                      <a:pt x="240" y="321"/>
                    </a:lnTo>
                    <a:lnTo>
                      <a:pt x="244" y="313"/>
                    </a:lnTo>
                    <a:lnTo>
                      <a:pt x="249" y="307"/>
                    </a:lnTo>
                    <a:lnTo>
                      <a:pt x="256" y="300"/>
                    </a:lnTo>
                    <a:lnTo>
                      <a:pt x="261" y="298"/>
                    </a:lnTo>
                    <a:lnTo>
                      <a:pt x="263" y="299"/>
                    </a:lnTo>
                    <a:lnTo>
                      <a:pt x="265" y="302"/>
                    </a:lnTo>
                    <a:lnTo>
                      <a:pt x="265" y="306"/>
                    </a:lnTo>
                    <a:lnTo>
                      <a:pt x="262" y="316"/>
                    </a:lnTo>
                    <a:lnTo>
                      <a:pt x="260" y="324"/>
                    </a:lnTo>
                    <a:lnTo>
                      <a:pt x="250" y="342"/>
                    </a:lnTo>
                    <a:lnTo>
                      <a:pt x="241" y="360"/>
                    </a:lnTo>
                    <a:lnTo>
                      <a:pt x="241" y="377"/>
                    </a:lnTo>
                    <a:lnTo>
                      <a:pt x="241" y="394"/>
                    </a:lnTo>
                    <a:lnTo>
                      <a:pt x="239" y="399"/>
                    </a:lnTo>
                    <a:lnTo>
                      <a:pt x="236" y="403"/>
                    </a:lnTo>
                    <a:lnTo>
                      <a:pt x="232" y="404"/>
                    </a:lnTo>
                    <a:lnTo>
                      <a:pt x="228" y="404"/>
                    </a:lnTo>
                    <a:lnTo>
                      <a:pt x="219" y="400"/>
                    </a:lnTo>
                    <a:lnTo>
                      <a:pt x="210" y="392"/>
                    </a:lnTo>
                    <a:lnTo>
                      <a:pt x="193" y="377"/>
                    </a:lnTo>
                    <a:close/>
                    <a:moveTo>
                      <a:pt x="517" y="898"/>
                    </a:moveTo>
                    <a:lnTo>
                      <a:pt x="516" y="882"/>
                    </a:lnTo>
                    <a:lnTo>
                      <a:pt x="512" y="867"/>
                    </a:lnTo>
                    <a:lnTo>
                      <a:pt x="508" y="851"/>
                    </a:lnTo>
                    <a:lnTo>
                      <a:pt x="505" y="837"/>
                    </a:lnTo>
                    <a:lnTo>
                      <a:pt x="504" y="829"/>
                    </a:lnTo>
                    <a:lnTo>
                      <a:pt x="504" y="823"/>
                    </a:lnTo>
                    <a:lnTo>
                      <a:pt x="504" y="816"/>
                    </a:lnTo>
                    <a:lnTo>
                      <a:pt x="506" y="810"/>
                    </a:lnTo>
                    <a:lnTo>
                      <a:pt x="509" y="806"/>
                    </a:lnTo>
                    <a:lnTo>
                      <a:pt x="513" y="803"/>
                    </a:lnTo>
                    <a:lnTo>
                      <a:pt x="517" y="803"/>
                    </a:lnTo>
                    <a:lnTo>
                      <a:pt x="522" y="804"/>
                    </a:lnTo>
                    <a:lnTo>
                      <a:pt x="526" y="806"/>
                    </a:lnTo>
                    <a:lnTo>
                      <a:pt x="530" y="810"/>
                    </a:lnTo>
                    <a:lnTo>
                      <a:pt x="534" y="812"/>
                    </a:lnTo>
                    <a:lnTo>
                      <a:pt x="536" y="816"/>
                    </a:lnTo>
                    <a:lnTo>
                      <a:pt x="542" y="833"/>
                    </a:lnTo>
                    <a:lnTo>
                      <a:pt x="547" y="849"/>
                    </a:lnTo>
                    <a:lnTo>
                      <a:pt x="552" y="858"/>
                    </a:lnTo>
                    <a:lnTo>
                      <a:pt x="558" y="864"/>
                    </a:lnTo>
                    <a:lnTo>
                      <a:pt x="561" y="868"/>
                    </a:lnTo>
                    <a:lnTo>
                      <a:pt x="564" y="872"/>
                    </a:lnTo>
                    <a:lnTo>
                      <a:pt x="564" y="877"/>
                    </a:lnTo>
                    <a:lnTo>
                      <a:pt x="564" y="884"/>
                    </a:lnTo>
                    <a:lnTo>
                      <a:pt x="562" y="889"/>
                    </a:lnTo>
                    <a:lnTo>
                      <a:pt x="560" y="893"/>
                    </a:lnTo>
                    <a:lnTo>
                      <a:pt x="557" y="898"/>
                    </a:lnTo>
                    <a:lnTo>
                      <a:pt x="552" y="902"/>
                    </a:lnTo>
                    <a:lnTo>
                      <a:pt x="548" y="906"/>
                    </a:lnTo>
                    <a:lnTo>
                      <a:pt x="543" y="908"/>
                    </a:lnTo>
                    <a:lnTo>
                      <a:pt x="536" y="909"/>
                    </a:lnTo>
                    <a:lnTo>
                      <a:pt x="531" y="911"/>
                    </a:lnTo>
                    <a:lnTo>
                      <a:pt x="517" y="898"/>
                    </a:lnTo>
                    <a:close/>
                    <a:moveTo>
                      <a:pt x="500" y="1004"/>
                    </a:moveTo>
                    <a:lnTo>
                      <a:pt x="505" y="987"/>
                    </a:lnTo>
                    <a:lnTo>
                      <a:pt x="509" y="969"/>
                    </a:lnTo>
                    <a:lnTo>
                      <a:pt x="510" y="959"/>
                    </a:lnTo>
                    <a:lnTo>
                      <a:pt x="512" y="950"/>
                    </a:lnTo>
                    <a:lnTo>
                      <a:pt x="512" y="941"/>
                    </a:lnTo>
                    <a:lnTo>
                      <a:pt x="512" y="934"/>
                    </a:lnTo>
                    <a:lnTo>
                      <a:pt x="509" y="925"/>
                    </a:lnTo>
                    <a:lnTo>
                      <a:pt x="506" y="919"/>
                    </a:lnTo>
                    <a:lnTo>
                      <a:pt x="503" y="916"/>
                    </a:lnTo>
                    <a:lnTo>
                      <a:pt x="497" y="915"/>
                    </a:lnTo>
                    <a:lnTo>
                      <a:pt x="493" y="916"/>
                    </a:lnTo>
                    <a:lnTo>
                      <a:pt x="488" y="920"/>
                    </a:lnTo>
                    <a:lnTo>
                      <a:pt x="483" y="925"/>
                    </a:lnTo>
                    <a:lnTo>
                      <a:pt x="479" y="930"/>
                    </a:lnTo>
                    <a:lnTo>
                      <a:pt x="475" y="935"/>
                    </a:lnTo>
                    <a:lnTo>
                      <a:pt x="471" y="938"/>
                    </a:lnTo>
                    <a:lnTo>
                      <a:pt x="469" y="939"/>
                    </a:lnTo>
                    <a:lnTo>
                      <a:pt x="466" y="939"/>
                    </a:lnTo>
                    <a:lnTo>
                      <a:pt x="464" y="938"/>
                    </a:lnTo>
                    <a:lnTo>
                      <a:pt x="462" y="934"/>
                    </a:lnTo>
                    <a:lnTo>
                      <a:pt x="461" y="930"/>
                    </a:lnTo>
                    <a:lnTo>
                      <a:pt x="462" y="924"/>
                    </a:lnTo>
                    <a:lnTo>
                      <a:pt x="466" y="909"/>
                    </a:lnTo>
                    <a:lnTo>
                      <a:pt x="471" y="894"/>
                    </a:lnTo>
                    <a:lnTo>
                      <a:pt x="474" y="886"/>
                    </a:lnTo>
                    <a:lnTo>
                      <a:pt x="474" y="878"/>
                    </a:lnTo>
                    <a:lnTo>
                      <a:pt x="474" y="871"/>
                    </a:lnTo>
                    <a:lnTo>
                      <a:pt x="471" y="864"/>
                    </a:lnTo>
                    <a:lnTo>
                      <a:pt x="470" y="860"/>
                    </a:lnTo>
                    <a:lnTo>
                      <a:pt x="469" y="855"/>
                    </a:lnTo>
                    <a:lnTo>
                      <a:pt x="469" y="851"/>
                    </a:lnTo>
                    <a:lnTo>
                      <a:pt x="469" y="847"/>
                    </a:lnTo>
                    <a:lnTo>
                      <a:pt x="471" y="841"/>
                    </a:lnTo>
                    <a:lnTo>
                      <a:pt x="475" y="834"/>
                    </a:lnTo>
                    <a:lnTo>
                      <a:pt x="479" y="828"/>
                    </a:lnTo>
                    <a:lnTo>
                      <a:pt x="483" y="821"/>
                    </a:lnTo>
                    <a:lnTo>
                      <a:pt x="486" y="815"/>
                    </a:lnTo>
                    <a:lnTo>
                      <a:pt x="487" y="807"/>
                    </a:lnTo>
                    <a:lnTo>
                      <a:pt x="492" y="793"/>
                    </a:lnTo>
                    <a:lnTo>
                      <a:pt x="499" y="775"/>
                    </a:lnTo>
                    <a:lnTo>
                      <a:pt x="503" y="753"/>
                    </a:lnTo>
                    <a:lnTo>
                      <a:pt x="506" y="729"/>
                    </a:lnTo>
                    <a:lnTo>
                      <a:pt x="509" y="706"/>
                    </a:lnTo>
                    <a:lnTo>
                      <a:pt x="509" y="684"/>
                    </a:lnTo>
                    <a:lnTo>
                      <a:pt x="509" y="665"/>
                    </a:lnTo>
                    <a:lnTo>
                      <a:pt x="506" y="649"/>
                    </a:lnTo>
                    <a:lnTo>
                      <a:pt x="501" y="637"/>
                    </a:lnTo>
                    <a:lnTo>
                      <a:pt x="496" y="627"/>
                    </a:lnTo>
                    <a:lnTo>
                      <a:pt x="495" y="622"/>
                    </a:lnTo>
                    <a:lnTo>
                      <a:pt x="493" y="615"/>
                    </a:lnTo>
                    <a:lnTo>
                      <a:pt x="493" y="609"/>
                    </a:lnTo>
                    <a:lnTo>
                      <a:pt x="495" y="602"/>
                    </a:lnTo>
                    <a:lnTo>
                      <a:pt x="496" y="596"/>
                    </a:lnTo>
                    <a:lnTo>
                      <a:pt x="496" y="589"/>
                    </a:lnTo>
                    <a:lnTo>
                      <a:pt x="496" y="584"/>
                    </a:lnTo>
                    <a:lnTo>
                      <a:pt x="495" y="579"/>
                    </a:lnTo>
                    <a:lnTo>
                      <a:pt x="491" y="569"/>
                    </a:lnTo>
                    <a:lnTo>
                      <a:pt x="487" y="560"/>
                    </a:lnTo>
                    <a:lnTo>
                      <a:pt x="482" y="550"/>
                    </a:lnTo>
                    <a:lnTo>
                      <a:pt x="478" y="541"/>
                    </a:lnTo>
                    <a:lnTo>
                      <a:pt x="477" y="531"/>
                    </a:lnTo>
                    <a:lnTo>
                      <a:pt x="477" y="521"/>
                    </a:lnTo>
                    <a:lnTo>
                      <a:pt x="480" y="508"/>
                    </a:lnTo>
                    <a:lnTo>
                      <a:pt x="484" y="496"/>
                    </a:lnTo>
                    <a:lnTo>
                      <a:pt x="487" y="491"/>
                    </a:lnTo>
                    <a:lnTo>
                      <a:pt x="490" y="484"/>
                    </a:lnTo>
                    <a:lnTo>
                      <a:pt x="491" y="478"/>
                    </a:lnTo>
                    <a:lnTo>
                      <a:pt x="491" y="470"/>
                    </a:lnTo>
                    <a:lnTo>
                      <a:pt x="490" y="464"/>
                    </a:lnTo>
                    <a:lnTo>
                      <a:pt x="487" y="457"/>
                    </a:lnTo>
                    <a:lnTo>
                      <a:pt x="483" y="451"/>
                    </a:lnTo>
                    <a:lnTo>
                      <a:pt x="479" y="445"/>
                    </a:lnTo>
                    <a:lnTo>
                      <a:pt x="475" y="440"/>
                    </a:lnTo>
                    <a:lnTo>
                      <a:pt x="473" y="435"/>
                    </a:lnTo>
                    <a:lnTo>
                      <a:pt x="471" y="429"/>
                    </a:lnTo>
                    <a:lnTo>
                      <a:pt x="473" y="422"/>
                    </a:lnTo>
                    <a:lnTo>
                      <a:pt x="475" y="414"/>
                    </a:lnTo>
                    <a:lnTo>
                      <a:pt x="477" y="409"/>
                    </a:lnTo>
                    <a:lnTo>
                      <a:pt x="477" y="404"/>
                    </a:lnTo>
                    <a:lnTo>
                      <a:pt x="475" y="400"/>
                    </a:lnTo>
                    <a:lnTo>
                      <a:pt x="470" y="392"/>
                    </a:lnTo>
                    <a:lnTo>
                      <a:pt x="462" y="382"/>
                    </a:lnTo>
                    <a:lnTo>
                      <a:pt x="458" y="374"/>
                    </a:lnTo>
                    <a:lnTo>
                      <a:pt x="458" y="368"/>
                    </a:lnTo>
                    <a:lnTo>
                      <a:pt x="458" y="363"/>
                    </a:lnTo>
                    <a:lnTo>
                      <a:pt x="461" y="356"/>
                    </a:lnTo>
                    <a:lnTo>
                      <a:pt x="467" y="346"/>
                    </a:lnTo>
                    <a:lnTo>
                      <a:pt x="477" y="334"/>
                    </a:lnTo>
                    <a:lnTo>
                      <a:pt x="486" y="325"/>
                    </a:lnTo>
                    <a:lnTo>
                      <a:pt x="492" y="315"/>
                    </a:lnTo>
                    <a:lnTo>
                      <a:pt x="493" y="309"/>
                    </a:lnTo>
                    <a:lnTo>
                      <a:pt x="493" y="304"/>
                    </a:lnTo>
                    <a:lnTo>
                      <a:pt x="492" y="299"/>
                    </a:lnTo>
                    <a:lnTo>
                      <a:pt x="487" y="294"/>
                    </a:lnTo>
                    <a:lnTo>
                      <a:pt x="467" y="278"/>
                    </a:lnTo>
                    <a:lnTo>
                      <a:pt x="452" y="268"/>
                    </a:lnTo>
                    <a:lnTo>
                      <a:pt x="449" y="264"/>
                    </a:lnTo>
                    <a:lnTo>
                      <a:pt x="447" y="261"/>
                    </a:lnTo>
                    <a:lnTo>
                      <a:pt x="444" y="258"/>
                    </a:lnTo>
                    <a:lnTo>
                      <a:pt x="443" y="252"/>
                    </a:lnTo>
                    <a:lnTo>
                      <a:pt x="441" y="247"/>
                    </a:lnTo>
                    <a:lnTo>
                      <a:pt x="440" y="241"/>
                    </a:lnTo>
                    <a:lnTo>
                      <a:pt x="440" y="233"/>
                    </a:lnTo>
                    <a:lnTo>
                      <a:pt x="441" y="225"/>
                    </a:lnTo>
                    <a:lnTo>
                      <a:pt x="441" y="217"/>
                    </a:lnTo>
                    <a:lnTo>
                      <a:pt x="441" y="212"/>
                    </a:lnTo>
                    <a:lnTo>
                      <a:pt x="440" y="207"/>
                    </a:lnTo>
                    <a:lnTo>
                      <a:pt x="439" y="202"/>
                    </a:lnTo>
                    <a:lnTo>
                      <a:pt x="435" y="191"/>
                    </a:lnTo>
                    <a:lnTo>
                      <a:pt x="430" y="181"/>
                    </a:lnTo>
                    <a:lnTo>
                      <a:pt x="427" y="167"/>
                    </a:lnTo>
                    <a:lnTo>
                      <a:pt x="426" y="153"/>
                    </a:lnTo>
                    <a:lnTo>
                      <a:pt x="430" y="147"/>
                    </a:lnTo>
                    <a:lnTo>
                      <a:pt x="435" y="137"/>
                    </a:lnTo>
                    <a:lnTo>
                      <a:pt x="439" y="127"/>
                    </a:lnTo>
                    <a:lnTo>
                      <a:pt x="440" y="120"/>
                    </a:lnTo>
                    <a:lnTo>
                      <a:pt x="436" y="109"/>
                    </a:lnTo>
                    <a:lnTo>
                      <a:pt x="430" y="99"/>
                    </a:lnTo>
                    <a:lnTo>
                      <a:pt x="422" y="90"/>
                    </a:lnTo>
                    <a:lnTo>
                      <a:pt x="417" y="80"/>
                    </a:lnTo>
                    <a:lnTo>
                      <a:pt x="413" y="71"/>
                    </a:lnTo>
                    <a:lnTo>
                      <a:pt x="410" y="61"/>
                    </a:lnTo>
                    <a:lnTo>
                      <a:pt x="409" y="50"/>
                    </a:lnTo>
                    <a:lnTo>
                      <a:pt x="408" y="40"/>
                    </a:lnTo>
                    <a:lnTo>
                      <a:pt x="408" y="31"/>
                    </a:lnTo>
                    <a:lnTo>
                      <a:pt x="405" y="18"/>
                    </a:lnTo>
                    <a:lnTo>
                      <a:pt x="404" y="13"/>
                    </a:lnTo>
                    <a:lnTo>
                      <a:pt x="401" y="7"/>
                    </a:lnTo>
                    <a:lnTo>
                      <a:pt x="399" y="4"/>
                    </a:lnTo>
                    <a:lnTo>
                      <a:pt x="395" y="1"/>
                    </a:lnTo>
                    <a:lnTo>
                      <a:pt x="391" y="0"/>
                    </a:lnTo>
                    <a:lnTo>
                      <a:pt x="388" y="1"/>
                    </a:lnTo>
                    <a:lnTo>
                      <a:pt x="387" y="2"/>
                    </a:lnTo>
                    <a:lnTo>
                      <a:pt x="384" y="5"/>
                    </a:lnTo>
                    <a:lnTo>
                      <a:pt x="382" y="11"/>
                    </a:lnTo>
                    <a:lnTo>
                      <a:pt x="379" y="19"/>
                    </a:lnTo>
                    <a:lnTo>
                      <a:pt x="378" y="37"/>
                    </a:lnTo>
                    <a:lnTo>
                      <a:pt x="378" y="49"/>
                    </a:lnTo>
                    <a:lnTo>
                      <a:pt x="376" y="59"/>
                    </a:lnTo>
                    <a:lnTo>
                      <a:pt x="375" y="70"/>
                    </a:lnTo>
                    <a:lnTo>
                      <a:pt x="373" y="79"/>
                    </a:lnTo>
                    <a:lnTo>
                      <a:pt x="370" y="89"/>
                    </a:lnTo>
                    <a:lnTo>
                      <a:pt x="369" y="98"/>
                    </a:lnTo>
                    <a:lnTo>
                      <a:pt x="369" y="106"/>
                    </a:lnTo>
                    <a:lnTo>
                      <a:pt x="369" y="112"/>
                    </a:lnTo>
                    <a:lnTo>
                      <a:pt x="370" y="120"/>
                    </a:lnTo>
                    <a:lnTo>
                      <a:pt x="373" y="127"/>
                    </a:lnTo>
                    <a:lnTo>
                      <a:pt x="376" y="133"/>
                    </a:lnTo>
                    <a:lnTo>
                      <a:pt x="382" y="140"/>
                    </a:lnTo>
                    <a:lnTo>
                      <a:pt x="387" y="147"/>
                    </a:lnTo>
                    <a:lnTo>
                      <a:pt x="391" y="158"/>
                    </a:lnTo>
                    <a:lnTo>
                      <a:pt x="397" y="169"/>
                    </a:lnTo>
                    <a:lnTo>
                      <a:pt x="400" y="175"/>
                    </a:lnTo>
                    <a:lnTo>
                      <a:pt x="401" y="181"/>
                    </a:lnTo>
                    <a:lnTo>
                      <a:pt x="400" y="188"/>
                    </a:lnTo>
                    <a:lnTo>
                      <a:pt x="396" y="194"/>
                    </a:lnTo>
                    <a:lnTo>
                      <a:pt x="392" y="198"/>
                    </a:lnTo>
                    <a:lnTo>
                      <a:pt x="388" y="199"/>
                    </a:lnTo>
                    <a:lnTo>
                      <a:pt x="386" y="199"/>
                    </a:lnTo>
                    <a:lnTo>
                      <a:pt x="383" y="197"/>
                    </a:lnTo>
                    <a:lnTo>
                      <a:pt x="376" y="189"/>
                    </a:lnTo>
                    <a:lnTo>
                      <a:pt x="371" y="179"/>
                    </a:lnTo>
                    <a:lnTo>
                      <a:pt x="367" y="172"/>
                    </a:lnTo>
                    <a:lnTo>
                      <a:pt x="365" y="168"/>
                    </a:lnTo>
                    <a:lnTo>
                      <a:pt x="361" y="164"/>
                    </a:lnTo>
                    <a:lnTo>
                      <a:pt x="356" y="162"/>
                    </a:lnTo>
                    <a:lnTo>
                      <a:pt x="352" y="160"/>
                    </a:lnTo>
                    <a:lnTo>
                      <a:pt x="347" y="162"/>
                    </a:lnTo>
                    <a:lnTo>
                      <a:pt x="340" y="166"/>
                    </a:lnTo>
                    <a:lnTo>
                      <a:pt x="334" y="172"/>
                    </a:lnTo>
                    <a:lnTo>
                      <a:pt x="317" y="184"/>
                    </a:lnTo>
                    <a:lnTo>
                      <a:pt x="298" y="194"/>
                    </a:lnTo>
                    <a:lnTo>
                      <a:pt x="295" y="197"/>
                    </a:lnTo>
                    <a:lnTo>
                      <a:pt x="292" y="201"/>
                    </a:lnTo>
                    <a:lnTo>
                      <a:pt x="289" y="204"/>
                    </a:lnTo>
                    <a:lnTo>
                      <a:pt x="288" y="208"/>
                    </a:lnTo>
                    <a:lnTo>
                      <a:pt x="287" y="213"/>
                    </a:lnTo>
                    <a:lnTo>
                      <a:pt x="288" y="220"/>
                    </a:lnTo>
                    <a:lnTo>
                      <a:pt x="289" y="228"/>
                    </a:lnTo>
                    <a:lnTo>
                      <a:pt x="293" y="237"/>
                    </a:lnTo>
                    <a:lnTo>
                      <a:pt x="296" y="241"/>
                    </a:lnTo>
                    <a:lnTo>
                      <a:pt x="298" y="243"/>
                    </a:lnTo>
                    <a:lnTo>
                      <a:pt x="302" y="246"/>
                    </a:lnTo>
                    <a:lnTo>
                      <a:pt x="306" y="247"/>
                    </a:lnTo>
                    <a:lnTo>
                      <a:pt x="314" y="250"/>
                    </a:lnTo>
                    <a:lnTo>
                      <a:pt x="322" y="254"/>
                    </a:lnTo>
                    <a:lnTo>
                      <a:pt x="326" y="256"/>
                    </a:lnTo>
                    <a:lnTo>
                      <a:pt x="327" y="259"/>
                    </a:lnTo>
                    <a:lnTo>
                      <a:pt x="328" y="263"/>
                    </a:lnTo>
                    <a:lnTo>
                      <a:pt x="328" y="267"/>
                    </a:lnTo>
                    <a:lnTo>
                      <a:pt x="328" y="273"/>
                    </a:lnTo>
                    <a:lnTo>
                      <a:pt x="327" y="281"/>
                    </a:lnTo>
                    <a:lnTo>
                      <a:pt x="327" y="283"/>
                    </a:lnTo>
                    <a:lnTo>
                      <a:pt x="328" y="286"/>
                    </a:lnTo>
                    <a:lnTo>
                      <a:pt x="328" y="289"/>
                    </a:lnTo>
                    <a:lnTo>
                      <a:pt x="331" y="290"/>
                    </a:lnTo>
                    <a:lnTo>
                      <a:pt x="334" y="291"/>
                    </a:lnTo>
                    <a:lnTo>
                      <a:pt x="339" y="291"/>
                    </a:lnTo>
                    <a:lnTo>
                      <a:pt x="344" y="291"/>
                    </a:lnTo>
                    <a:lnTo>
                      <a:pt x="352" y="290"/>
                    </a:lnTo>
                    <a:lnTo>
                      <a:pt x="367" y="287"/>
                    </a:lnTo>
                    <a:lnTo>
                      <a:pt x="379" y="286"/>
                    </a:lnTo>
                    <a:lnTo>
                      <a:pt x="386" y="287"/>
                    </a:lnTo>
                    <a:lnTo>
                      <a:pt x="391" y="290"/>
                    </a:lnTo>
                    <a:lnTo>
                      <a:pt x="397" y="294"/>
                    </a:lnTo>
                    <a:lnTo>
                      <a:pt x="402" y="299"/>
                    </a:lnTo>
                    <a:lnTo>
                      <a:pt x="406" y="303"/>
                    </a:lnTo>
                    <a:lnTo>
                      <a:pt x="408" y="307"/>
                    </a:lnTo>
                    <a:lnTo>
                      <a:pt x="409" y="309"/>
                    </a:lnTo>
                    <a:lnTo>
                      <a:pt x="408" y="312"/>
                    </a:lnTo>
                    <a:lnTo>
                      <a:pt x="402" y="315"/>
                    </a:lnTo>
                    <a:lnTo>
                      <a:pt x="396" y="317"/>
                    </a:lnTo>
                    <a:lnTo>
                      <a:pt x="388" y="321"/>
                    </a:lnTo>
                    <a:lnTo>
                      <a:pt x="382" y="325"/>
                    </a:lnTo>
                    <a:lnTo>
                      <a:pt x="379" y="329"/>
                    </a:lnTo>
                    <a:lnTo>
                      <a:pt x="378" y="333"/>
                    </a:lnTo>
                    <a:lnTo>
                      <a:pt x="378" y="338"/>
                    </a:lnTo>
                    <a:lnTo>
                      <a:pt x="379" y="344"/>
                    </a:lnTo>
                    <a:lnTo>
                      <a:pt x="380" y="348"/>
                    </a:lnTo>
                    <a:lnTo>
                      <a:pt x="379" y="352"/>
                    </a:lnTo>
                    <a:lnTo>
                      <a:pt x="379" y="357"/>
                    </a:lnTo>
                    <a:lnTo>
                      <a:pt x="376" y="360"/>
                    </a:lnTo>
                    <a:lnTo>
                      <a:pt x="374" y="364"/>
                    </a:lnTo>
                    <a:lnTo>
                      <a:pt x="371" y="365"/>
                    </a:lnTo>
                    <a:lnTo>
                      <a:pt x="367" y="366"/>
                    </a:lnTo>
                    <a:lnTo>
                      <a:pt x="362" y="366"/>
                    </a:lnTo>
                    <a:lnTo>
                      <a:pt x="361" y="365"/>
                    </a:lnTo>
                    <a:lnTo>
                      <a:pt x="358" y="363"/>
                    </a:lnTo>
                    <a:lnTo>
                      <a:pt x="357" y="360"/>
                    </a:lnTo>
                    <a:lnTo>
                      <a:pt x="356" y="356"/>
                    </a:lnTo>
                    <a:lnTo>
                      <a:pt x="354" y="348"/>
                    </a:lnTo>
                    <a:lnTo>
                      <a:pt x="353" y="338"/>
                    </a:lnTo>
                    <a:lnTo>
                      <a:pt x="350" y="328"/>
                    </a:lnTo>
                    <a:lnTo>
                      <a:pt x="347" y="318"/>
                    </a:lnTo>
                    <a:lnTo>
                      <a:pt x="345" y="315"/>
                    </a:lnTo>
                    <a:lnTo>
                      <a:pt x="343" y="311"/>
                    </a:lnTo>
                    <a:lnTo>
                      <a:pt x="339" y="308"/>
                    </a:lnTo>
                    <a:lnTo>
                      <a:pt x="336" y="307"/>
                    </a:lnTo>
                    <a:lnTo>
                      <a:pt x="324" y="306"/>
                    </a:lnTo>
                    <a:lnTo>
                      <a:pt x="310" y="307"/>
                    </a:lnTo>
                    <a:lnTo>
                      <a:pt x="304" y="308"/>
                    </a:lnTo>
                    <a:lnTo>
                      <a:pt x="298" y="311"/>
                    </a:lnTo>
                    <a:lnTo>
                      <a:pt x="296" y="313"/>
                    </a:lnTo>
                    <a:lnTo>
                      <a:pt x="295" y="315"/>
                    </a:lnTo>
                    <a:lnTo>
                      <a:pt x="295" y="317"/>
                    </a:lnTo>
                    <a:lnTo>
                      <a:pt x="295" y="320"/>
                    </a:lnTo>
                    <a:lnTo>
                      <a:pt x="298" y="329"/>
                    </a:lnTo>
                    <a:lnTo>
                      <a:pt x="304" y="339"/>
                    </a:lnTo>
                    <a:lnTo>
                      <a:pt x="306" y="343"/>
                    </a:lnTo>
                    <a:lnTo>
                      <a:pt x="308" y="348"/>
                    </a:lnTo>
                    <a:lnTo>
                      <a:pt x="308" y="353"/>
                    </a:lnTo>
                    <a:lnTo>
                      <a:pt x="306" y="357"/>
                    </a:lnTo>
                    <a:lnTo>
                      <a:pt x="296" y="372"/>
                    </a:lnTo>
                    <a:lnTo>
                      <a:pt x="285" y="382"/>
                    </a:lnTo>
                    <a:lnTo>
                      <a:pt x="282" y="387"/>
                    </a:lnTo>
                    <a:lnTo>
                      <a:pt x="279" y="394"/>
                    </a:lnTo>
                    <a:lnTo>
                      <a:pt x="279" y="401"/>
                    </a:lnTo>
                    <a:lnTo>
                      <a:pt x="280" y="412"/>
                    </a:lnTo>
                    <a:lnTo>
                      <a:pt x="287" y="423"/>
                    </a:lnTo>
                    <a:lnTo>
                      <a:pt x="292" y="435"/>
                    </a:lnTo>
                    <a:lnTo>
                      <a:pt x="295" y="445"/>
                    </a:lnTo>
                    <a:lnTo>
                      <a:pt x="296" y="457"/>
                    </a:lnTo>
                    <a:lnTo>
                      <a:pt x="297" y="462"/>
                    </a:lnTo>
                    <a:lnTo>
                      <a:pt x="298" y="468"/>
                    </a:lnTo>
                    <a:lnTo>
                      <a:pt x="300" y="473"/>
                    </a:lnTo>
                    <a:lnTo>
                      <a:pt x="304" y="478"/>
                    </a:lnTo>
                    <a:lnTo>
                      <a:pt x="310" y="480"/>
                    </a:lnTo>
                    <a:lnTo>
                      <a:pt x="318" y="483"/>
                    </a:lnTo>
                    <a:lnTo>
                      <a:pt x="327" y="483"/>
                    </a:lnTo>
                    <a:lnTo>
                      <a:pt x="336" y="483"/>
                    </a:lnTo>
                    <a:lnTo>
                      <a:pt x="344" y="484"/>
                    </a:lnTo>
                    <a:lnTo>
                      <a:pt x="350" y="486"/>
                    </a:lnTo>
                    <a:lnTo>
                      <a:pt x="353" y="486"/>
                    </a:lnTo>
                    <a:lnTo>
                      <a:pt x="354" y="488"/>
                    </a:lnTo>
                    <a:lnTo>
                      <a:pt x="356" y="490"/>
                    </a:lnTo>
                    <a:lnTo>
                      <a:pt x="354" y="493"/>
                    </a:lnTo>
                    <a:lnTo>
                      <a:pt x="353" y="497"/>
                    </a:lnTo>
                    <a:lnTo>
                      <a:pt x="352" y="500"/>
                    </a:lnTo>
                    <a:lnTo>
                      <a:pt x="349" y="504"/>
                    </a:lnTo>
                    <a:lnTo>
                      <a:pt x="345" y="506"/>
                    </a:lnTo>
                    <a:lnTo>
                      <a:pt x="339" y="510"/>
                    </a:lnTo>
                    <a:lnTo>
                      <a:pt x="334" y="513"/>
                    </a:lnTo>
                    <a:lnTo>
                      <a:pt x="331" y="515"/>
                    </a:lnTo>
                    <a:lnTo>
                      <a:pt x="330" y="517"/>
                    </a:lnTo>
                    <a:lnTo>
                      <a:pt x="330" y="519"/>
                    </a:lnTo>
                    <a:lnTo>
                      <a:pt x="330" y="522"/>
                    </a:lnTo>
                    <a:lnTo>
                      <a:pt x="335" y="530"/>
                    </a:lnTo>
                    <a:lnTo>
                      <a:pt x="347" y="539"/>
                    </a:lnTo>
                    <a:lnTo>
                      <a:pt x="354" y="545"/>
                    </a:lnTo>
                    <a:lnTo>
                      <a:pt x="360" y="550"/>
                    </a:lnTo>
                    <a:lnTo>
                      <a:pt x="363" y="554"/>
                    </a:lnTo>
                    <a:lnTo>
                      <a:pt x="365" y="560"/>
                    </a:lnTo>
                    <a:lnTo>
                      <a:pt x="365" y="565"/>
                    </a:lnTo>
                    <a:lnTo>
                      <a:pt x="363" y="570"/>
                    </a:lnTo>
                    <a:lnTo>
                      <a:pt x="361" y="575"/>
                    </a:lnTo>
                    <a:lnTo>
                      <a:pt x="356" y="583"/>
                    </a:lnTo>
                    <a:lnTo>
                      <a:pt x="352" y="588"/>
                    </a:lnTo>
                    <a:lnTo>
                      <a:pt x="350" y="595"/>
                    </a:lnTo>
                    <a:lnTo>
                      <a:pt x="349" y="600"/>
                    </a:lnTo>
                    <a:lnTo>
                      <a:pt x="349" y="605"/>
                    </a:lnTo>
                    <a:lnTo>
                      <a:pt x="352" y="615"/>
                    </a:lnTo>
                    <a:lnTo>
                      <a:pt x="353" y="627"/>
                    </a:lnTo>
                    <a:lnTo>
                      <a:pt x="353" y="633"/>
                    </a:lnTo>
                    <a:lnTo>
                      <a:pt x="352" y="639"/>
                    </a:lnTo>
                    <a:lnTo>
                      <a:pt x="350" y="642"/>
                    </a:lnTo>
                    <a:lnTo>
                      <a:pt x="348" y="648"/>
                    </a:lnTo>
                    <a:lnTo>
                      <a:pt x="343" y="657"/>
                    </a:lnTo>
                    <a:lnTo>
                      <a:pt x="339" y="667"/>
                    </a:lnTo>
                    <a:lnTo>
                      <a:pt x="337" y="684"/>
                    </a:lnTo>
                    <a:lnTo>
                      <a:pt x="334" y="710"/>
                    </a:lnTo>
                    <a:lnTo>
                      <a:pt x="332" y="716"/>
                    </a:lnTo>
                    <a:lnTo>
                      <a:pt x="330" y="722"/>
                    </a:lnTo>
                    <a:lnTo>
                      <a:pt x="328" y="725"/>
                    </a:lnTo>
                    <a:lnTo>
                      <a:pt x="326" y="728"/>
                    </a:lnTo>
                    <a:lnTo>
                      <a:pt x="323" y="729"/>
                    </a:lnTo>
                    <a:lnTo>
                      <a:pt x="319" y="728"/>
                    </a:lnTo>
                    <a:lnTo>
                      <a:pt x="315" y="725"/>
                    </a:lnTo>
                    <a:lnTo>
                      <a:pt x="311" y="720"/>
                    </a:lnTo>
                    <a:lnTo>
                      <a:pt x="302" y="705"/>
                    </a:lnTo>
                    <a:lnTo>
                      <a:pt x="292" y="685"/>
                    </a:lnTo>
                    <a:lnTo>
                      <a:pt x="285" y="676"/>
                    </a:lnTo>
                    <a:lnTo>
                      <a:pt x="279" y="668"/>
                    </a:lnTo>
                    <a:lnTo>
                      <a:pt x="272" y="663"/>
                    </a:lnTo>
                    <a:lnTo>
                      <a:pt x="265" y="661"/>
                    </a:lnTo>
                    <a:lnTo>
                      <a:pt x="257" y="659"/>
                    </a:lnTo>
                    <a:lnTo>
                      <a:pt x="250" y="659"/>
                    </a:lnTo>
                    <a:lnTo>
                      <a:pt x="245" y="662"/>
                    </a:lnTo>
                    <a:lnTo>
                      <a:pt x="241" y="665"/>
                    </a:lnTo>
                    <a:lnTo>
                      <a:pt x="237" y="668"/>
                    </a:lnTo>
                    <a:lnTo>
                      <a:pt x="235" y="674"/>
                    </a:lnTo>
                    <a:lnTo>
                      <a:pt x="234" y="679"/>
                    </a:lnTo>
                    <a:lnTo>
                      <a:pt x="231" y="685"/>
                    </a:lnTo>
                    <a:lnTo>
                      <a:pt x="228" y="711"/>
                    </a:lnTo>
                    <a:lnTo>
                      <a:pt x="227" y="733"/>
                    </a:lnTo>
                    <a:lnTo>
                      <a:pt x="226" y="737"/>
                    </a:lnTo>
                    <a:lnTo>
                      <a:pt x="224" y="740"/>
                    </a:lnTo>
                    <a:lnTo>
                      <a:pt x="223" y="742"/>
                    </a:lnTo>
                    <a:lnTo>
                      <a:pt x="221" y="742"/>
                    </a:lnTo>
                    <a:lnTo>
                      <a:pt x="217" y="742"/>
                    </a:lnTo>
                    <a:lnTo>
                      <a:pt x="213" y="740"/>
                    </a:lnTo>
                    <a:lnTo>
                      <a:pt x="206" y="731"/>
                    </a:lnTo>
                    <a:lnTo>
                      <a:pt x="201" y="722"/>
                    </a:lnTo>
                    <a:lnTo>
                      <a:pt x="192" y="707"/>
                    </a:lnTo>
                    <a:lnTo>
                      <a:pt x="183" y="693"/>
                    </a:lnTo>
                    <a:lnTo>
                      <a:pt x="172" y="680"/>
                    </a:lnTo>
                    <a:lnTo>
                      <a:pt x="159" y="667"/>
                    </a:lnTo>
                    <a:lnTo>
                      <a:pt x="157" y="671"/>
                    </a:lnTo>
                    <a:lnTo>
                      <a:pt x="154" y="675"/>
                    </a:lnTo>
                    <a:lnTo>
                      <a:pt x="152" y="679"/>
                    </a:lnTo>
                    <a:lnTo>
                      <a:pt x="150" y="684"/>
                    </a:lnTo>
                    <a:lnTo>
                      <a:pt x="150" y="694"/>
                    </a:lnTo>
                    <a:lnTo>
                      <a:pt x="150" y="705"/>
                    </a:lnTo>
                    <a:lnTo>
                      <a:pt x="156" y="727"/>
                    </a:lnTo>
                    <a:lnTo>
                      <a:pt x="159" y="746"/>
                    </a:lnTo>
                    <a:lnTo>
                      <a:pt x="161" y="753"/>
                    </a:lnTo>
                    <a:lnTo>
                      <a:pt x="162" y="762"/>
                    </a:lnTo>
                    <a:lnTo>
                      <a:pt x="163" y="769"/>
                    </a:lnTo>
                    <a:lnTo>
                      <a:pt x="166" y="776"/>
                    </a:lnTo>
                    <a:lnTo>
                      <a:pt x="170" y="781"/>
                    </a:lnTo>
                    <a:lnTo>
                      <a:pt x="174" y="792"/>
                    </a:lnTo>
                    <a:lnTo>
                      <a:pt x="175" y="797"/>
                    </a:lnTo>
                    <a:lnTo>
                      <a:pt x="176" y="801"/>
                    </a:lnTo>
                    <a:lnTo>
                      <a:pt x="175" y="804"/>
                    </a:lnTo>
                    <a:lnTo>
                      <a:pt x="172" y="806"/>
                    </a:lnTo>
                    <a:lnTo>
                      <a:pt x="169" y="808"/>
                    </a:lnTo>
                    <a:lnTo>
                      <a:pt x="159" y="808"/>
                    </a:lnTo>
                    <a:lnTo>
                      <a:pt x="154" y="808"/>
                    </a:lnTo>
                    <a:lnTo>
                      <a:pt x="149" y="807"/>
                    </a:lnTo>
                    <a:lnTo>
                      <a:pt x="146" y="806"/>
                    </a:lnTo>
                    <a:lnTo>
                      <a:pt x="144" y="804"/>
                    </a:lnTo>
                    <a:lnTo>
                      <a:pt x="140" y="793"/>
                    </a:lnTo>
                    <a:lnTo>
                      <a:pt x="136" y="780"/>
                    </a:lnTo>
                    <a:lnTo>
                      <a:pt x="133" y="766"/>
                    </a:lnTo>
                    <a:lnTo>
                      <a:pt x="131" y="750"/>
                    </a:lnTo>
                    <a:lnTo>
                      <a:pt x="128" y="736"/>
                    </a:lnTo>
                    <a:lnTo>
                      <a:pt x="123" y="723"/>
                    </a:lnTo>
                    <a:lnTo>
                      <a:pt x="119" y="716"/>
                    </a:lnTo>
                    <a:lnTo>
                      <a:pt x="115" y="711"/>
                    </a:lnTo>
                    <a:lnTo>
                      <a:pt x="111" y="706"/>
                    </a:lnTo>
                    <a:lnTo>
                      <a:pt x="106" y="703"/>
                    </a:lnTo>
                    <a:lnTo>
                      <a:pt x="101" y="701"/>
                    </a:lnTo>
                    <a:lnTo>
                      <a:pt x="97" y="702"/>
                    </a:lnTo>
                    <a:lnTo>
                      <a:pt x="93" y="705"/>
                    </a:lnTo>
                    <a:lnTo>
                      <a:pt x="89" y="709"/>
                    </a:lnTo>
                    <a:lnTo>
                      <a:pt x="85" y="718"/>
                    </a:lnTo>
                    <a:lnTo>
                      <a:pt x="83" y="727"/>
                    </a:lnTo>
                    <a:lnTo>
                      <a:pt x="83" y="734"/>
                    </a:lnTo>
                    <a:lnTo>
                      <a:pt x="84" y="744"/>
                    </a:lnTo>
                    <a:lnTo>
                      <a:pt x="87" y="753"/>
                    </a:lnTo>
                    <a:lnTo>
                      <a:pt x="91" y="762"/>
                    </a:lnTo>
                    <a:lnTo>
                      <a:pt x="98" y="781"/>
                    </a:lnTo>
                    <a:lnTo>
                      <a:pt x="105" y="797"/>
                    </a:lnTo>
                    <a:lnTo>
                      <a:pt x="109" y="808"/>
                    </a:lnTo>
                    <a:lnTo>
                      <a:pt x="114" y="817"/>
                    </a:lnTo>
                    <a:lnTo>
                      <a:pt x="117" y="821"/>
                    </a:lnTo>
                    <a:lnTo>
                      <a:pt x="120" y="825"/>
                    </a:lnTo>
                    <a:lnTo>
                      <a:pt x="126" y="827"/>
                    </a:lnTo>
                    <a:lnTo>
                      <a:pt x="132" y="828"/>
                    </a:lnTo>
                    <a:lnTo>
                      <a:pt x="143" y="827"/>
                    </a:lnTo>
                    <a:lnTo>
                      <a:pt x="159" y="828"/>
                    </a:lnTo>
                    <a:lnTo>
                      <a:pt x="166" y="829"/>
                    </a:lnTo>
                    <a:lnTo>
                      <a:pt x="171" y="832"/>
                    </a:lnTo>
                    <a:lnTo>
                      <a:pt x="172" y="834"/>
                    </a:lnTo>
                    <a:lnTo>
                      <a:pt x="171" y="837"/>
                    </a:lnTo>
                    <a:lnTo>
                      <a:pt x="171" y="839"/>
                    </a:lnTo>
                    <a:lnTo>
                      <a:pt x="169" y="842"/>
                    </a:lnTo>
                    <a:lnTo>
                      <a:pt x="162" y="849"/>
                    </a:lnTo>
                    <a:lnTo>
                      <a:pt x="158" y="854"/>
                    </a:lnTo>
                    <a:lnTo>
                      <a:pt x="156" y="858"/>
                    </a:lnTo>
                    <a:lnTo>
                      <a:pt x="156" y="861"/>
                    </a:lnTo>
                    <a:lnTo>
                      <a:pt x="157" y="871"/>
                    </a:lnTo>
                    <a:lnTo>
                      <a:pt x="159" y="884"/>
                    </a:lnTo>
                    <a:lnTo>
                      <a:pt x="165" y="890"/>
                    </a:lnTo>
                    <a:lnTo>
                      <a:pt x="169" y="896"/>
                    </a:lnTo>
                    <a:lnTo>
                      <a:pt x="174" y="902"/>
                    </a:lnTo>
                    <a:lnTo>
                      <a:pt x="182" y="907"/>
                    </a:lnTo>
                    <a:lnTo>
                      <a:pt x="184" y="909"/>
                    </a:lnTo>
                    <a:lnTo>
                      <a:pt x="185" y="915"/>
                    </a:lnTo>
                    <a:lnTo>
                      <a:pt x="184" y="921"/>
                    </a:lnTo>
                    <a:lnTo>
                      <a:pt x="183" y="929"/>
                    </a:lnTo>
                    <a:lnTo>
                      <a:pt x="182" y="937"/>
                    </a:lnTo>
                    <a:lnTo>
                      <a:pt x="180" y="944"/>
                    </a:lnTo>
                    <a:lnTo>
                      <a:pt x="180" y="952"/>
                    </a:lnTo>
                    <a:lnTo>
                      <a:pt x="180" y="959"/>
                    </a:lnTo>
                    <a:lnTo>
                      <a:pt x="183" y="965"/>
                    </a:lnTo>
                    <a:lnTo>
                      <a:pt x="187" y="970"/>
                    </a:lnTo>
                    <a:lnTo>
                      <a:pt x="191" y="976"/>
                    </a:lnTo>
                    <a:lnTo>
                      <a:pt x="195" y="981"/>
                    </a:lnTo>
                    <a:lnTo>
                      <a:pt x="198" y="985"/>
                    </a:lnTo>
                    <a:lnTo>
                      <a:pt x="201" y="990"/>
                    </a:lnTo>
                    <a:lnTo>
                      <a:pt x="204" y="996"/>
                    </a:lnTo>
                    <a:lnTo>
                      <a:pt x="205" y="1003"/>
                    </a:lnTo>
                    <a:lnTo>
                      <a:pt x="206" y="1014"/>
                    </a:lnTo>
                    <a:lnTo>
                      <a:pt x="210" y="1022"/>
                    </a:lnTo>
                    <a:lnTo>
                      <a:pt x="214" y="1029"/>
                    </a:lnTo>
                    <a:lnTo>
                      <a:pt x="222" y="1036"/>
                    </a:lnTo>
                    <a:lnTo>
                      <a:pt x="227" y="1043"/>
                    </a:lnTo>
                    <a:lnTo>
                      <a:pt x="230" y="1047"/>
                    </a:lnTo>
                    <a:lnTo>
                      <a:pt x="235" y="1047"/>
                    </a:lnTo>
                    <a:lnTo>
                      <a:pt x="243" y="1047"/>
                    </a:lnTo>
                    <a:lnTo>
                      <a:pt x="247" y="1047"/>
                    </a:lnTo>
                    <a:lnTo>
                      <a:pt x="250" y="1048"/>
                    </a:lnTo>
                    <a:lnTo>
                      <a:pt x="253" y="1049"/>
                    </a:lnTo>
                    <a:lnTo>
                      <a:pt x="254" y="1052"/>
                    </a:lnTo>
                    <a:lnTo>
                      <a:pt x="256" y="1057"/>
                    </a:lnTo>
                    <a:lnTo>
                      <a:pt x="257" y="1065"/>
                    </a:lnTo>
                    <a:lnTo>
                      <a:pt x="258" y="1069"/>
                    </a:lnTo>
                    <a:lnTo>
                      <a:pt x="260" y="1071"/>
                    </a:lnTo>
                    <a:lnTo>
                      <a:pt x="262" y="1073"/>
                    </a:lnTo>
                    <a:lnTo>
                      <a:pt x="265" y="1073"/>
                    </a:lnTo>
                    <a:lnTo>
                      <a:pt x="269" y="1070"/>
                    </a:lnTo>
                    <a:lnTo>
                      <a:pt x="274" y="1064"/>
                    </a:lnTo>
                    <a:lnTo>
                      <a:pt x="278" y="1056"/>
                    </a:lnTo>
                    <a:lnTo>
                      <a:pt x="279" y="1046"/>
                    </a:lnTo>
                    <a:lnTo>
                      <a:pt x="280" y="1042"/>
                    </a:lnTo>
                    <a:lnTo>
                      <a:pt x="280" y="1036"/>
                    </a:lnTo>
                    <a:lnTo>
                      <a:pt x="279" y="1031"/>
                    </a:lnTo>
                    <a:lnTo>
                      <a:pt x="278" y="1027"/>
                    </a:lnTo>
                    <a:lnTo>
                      <a:pt x="271" y="1013"/>
                    </a:lnTo>
                    <a:lnTo>
                      <a:pt x="267" y="1000"/>
                    </a:lnTo>
                    <a:lnTo>
                      <a:pt x="263" y="985"/>
                    </a:lnTo>
                    <a:lnTo>
                      <a:pt x="262" y="970"/>
                    </a:lnTo>
                    <a:lnTo>
                      <a:pt x="262" y="966"/>
                    </a:lnTo>
                    <a:lnTo>
                      <a:pt x="262" y="963"/>
                    </a:lnTo>
                    <a:lnTo>
                      <a:pt x="263" y="959"/>
                    </a:lnTo>
                    <a:lnTo>
                      <a:pt x="266" y="955"/>
                    </a:lnTo>
                    <a:lnTo>
                      <a:pt x="270" y="950"/>
                    </a:lnTo>
                    <a:lnTo>
                      <a:pt x="275" y="943"/>
                    </a:lnTo>
                    <a:lnTo>
                      <a:pt x="279" y="938"/>
                    </a:lnTo>
                    <a:lnTo>
                      <a:pt x="282" y="930"/>
                    </a:lnTo>
                    <a:lnTo>
                      <a:pt x="283" y="928"/>
                    </a:lnTo>
                    <a:lnTo>
                      <a:pt x="282" y="922"/>
                    </a:lnTo>
                    <a:lnTo>
                      <a:pt x="280" y="919"/>
                    </a:lnTo>
                    <a:lnTo>
                      <a:pt x="279" y="912"/>
                    </a:lnTo>
                    <a:lnTo>
                      <a:pt x="275" y="903"/>
                    </a:lnTo>
                    <a:lnTo>
                      <a:pt x="272" y="894"/>
                    </a:lnTo>
                    <a:lnTo>
                      <a:pt x="270" y="884"/>
                    </a:lnTo>
                    <a:lnTo>
                      <a:pt x="270" y="874"/>
                    </a:lnTo>
                    <a:lnTo>
                      <a:pt x="270" y="864"/>
                    </a:lnTo>
                    <a:lnTo>
                      <a:pt x="271" y="855"/>
                    </a:lnTo>
                    <a:lnTo>
                      <a:pt x="272" y="845"/>
                    </a:lnTo>
                    <a:lnTo>
                      <a:pt x="275" y="834"/>
                    </a:lnTo>
                    <a:lnTo>
                      <a:pt x="279" y="821"/>
                    </a:lnTo>
                    <a:lnTo>
                      <a:pt x="287" y="798"/>
                    </a:lnTo>
                    <a:lnTo>
                      <a:pt x="291" y="788"/>
                    </a:lnTo>
                    <a:lnTo>
                      <a:pt x="296" y="781"/>
                    </a:lnTo>
                    <a:lnTo>
                      <a:pt x="297" y="780"/>
                    </a:lnTo>
                    <a:lnTo>
                      <a:pt x="300" y="780"/>
                    </a:lnTo>
                    <a:lnTo>
                      <a:pt x="301" y="782"/>
                    </a:lnTo>
                    <a:lnTo>
                      <a:pt x="302" y="786"/>
                    </a:lnTo>
                    <a:lnTo>
                      <a:pt x="304" y="799"/>
                    </a:lnTo>
                    <a:lnTo>
                      <a:pt x="305" y="816"/>
                    </a:lnTo>
                    <a:lnTo>
                      <a:pt x="308" y="823"/>
                    </a:lnTo>
                    <a:lnTo>
                      <a:pt x="310" y="828"/>
                    </a:lnTo>
                    <a:lnTo>
                      <a:pt x="313" y="829"/>
                    </a:lnTo>
                    <a:lnTo>
                      <a:pt x="317" y="829"/>
                    </a:lnTo>
                    <a:lnTo>
                      <a:pt x="319" y="828"/>
                    </a:lnTo>
                    <a:lnTo>
                      <a:pt x="323" y="827"/>
                    </a:lnTo>
                    <a:lnTo>
                      <a:pt x="335" y="819"/>
                    </a:lnTo>
                    <a:lnTo>
                      <a:pt x="347" y="807"/>
                    </a:lnTo>
                    <a:lnTo>
                      <a:pt x="357" y="794"/>
                    </a:lnTo>
                    <a:lnTo>
                      <a:pt x="369" y="781"/>
                    </a:lnTo>
                    <a:lnTo>
                      <a:pt x="379" y="768"/>
                    </a:lnTo>
                    <a:lnTo>
                      <a:pt x="391" y="757"/>
                    </a:lnTo>
                    <a:lnTo>
                      <a:pt x="396" y="753"/>
                    </a:lnTo>
                    <a:lnTo>
                      <a:pt x="402" y="749"/>
                    </a:lnTo>
                    <a:lnTo>
                      <a:pt x="408" y="745"/>
                    </a:lnTo>
                    <a:lnTo>
                      <a:pt x="414" y="744"/>
                    </a:lnTo>
                    <a:lnTo>
                      <a:pt x="418" y="744"/>
                    </a:lnTo>
                    <a:lnTo>
                      <a:pt x="419" y="745"/>
                    </a:lnTo>
                    <a:lnTo>
                      <a:pt x="421" y="747"/>
                    </a:lnTo>
                    <a:lnTo>
                      <a:pt x="419" y="751"/>
                    </a:lnTo>
                    <a:lnTo>
                      <a:pt x="417" y="759"/>
                    </a:lnTo>
                    <a:lnTo>
                      <a:pt x="414" y="764"/>
                    </a:lnTo>
                    <a:lnTo>
                      <a:pt x="406" y="779"/>
                    </a:lnTo>
                    <a:lnTo>
                      <a:pt x="396" y="795"/>
                    </a:lnTo>
                    <a:lnTo>
                      <a:pt x="391" y="802"/>
                    </a:lnTo>
                    <a:lnTo>
                      <a:pt x="386" y="810"/>
                    </a:lnTo>
                    <a:lnTo>
                      <a:pt x="379" y="815"/>
                    </a:lnTo>
                    <a:lnTo>
                      <a:pt x="374" y="820"/>
                    </a:lnTo>
                    <a:lnTo>
                      <a:pt x="358" y="832"/>
                    </a:lnTo>
                    <a:lnTo>
                      <a:pt x="339" y="849"/>
                    </a:lnTo>
                    <a:lnTo>
                      <a:pt x="332" y="858"/>
                    </a:lnTo>
                    <a:lnTo>
                      <a:pt x="327" y="867"/>
                    </a:lnTo>
                    <a:lnTo>
                      <a:pt x="326" y="871"/>
                    </a:lnTo>
                    <a:lnTo>
                      <a:pt x="326" y="876"/>
                    </a:lnTo>
                    <a:lnTo>
                      <a:pt x="327" y="880"/>
                    </a:lnTo>
                    <a:lnTo>
                      <a:pt x="330" y="884"/>
                    </a:lnTo>
                    <a:lnTo>
                      <a:pt x="334" y="889"/>
                    </a:lnTo>
                    <a:lnTo>
                      <a:pt x="336" y="893"/>
                    </a:lnTo>
                    <a:lnTo>
                      <a:pt x="337" y="896"/>
                    </a:lnTo>
                    <a:lnTo>
                      <a:pt x="337" y="899"/>
                    </a:lnTo>
                    <a:lnTo>
                      <a:pt x="337" y="903"/>
                    </a:lnTo>
                    <a:lnTo>
                      <a:pt x="335" y="907"/>
                    </a:lnTo>
                    <a:lnTo>
                      <a:pt x="332" y="911"/>
                    </a:lnTo>
                    <a:lnTo>
                      <a:pt x="328" y="915"/>
                    </a:lnTo>
                    <a:lnTo>
                      <a:pt x="324" y="920"/>
                    </a:lnTo>
                    <a:lnTo>
                      <a:pt x="322" y="926"/>
                    </a:lnTo>
                    <a:lnTo>
                      <a:pt x="321" y="931"/>
                    </a:lnTo>
                    <a:lnTo>
                      <a:pt x="321" y="937"/>
                    </a:lnTo>
                    <a:lnTo>
                      <a:pt x="323" y="948"/>
                    </a:lnTo>
                    <a:lnTo>
                      <a:pt x="326" y="961"/>
                    </a:lnTo>
                    <a:lnTo>
                      <a:pt x="326" y="968"/>
                    </a:lnTo>
                    <a:lnTo>
                      <a:pt x="326" y="978"/>
                    </a:lnTo>
                    <a:lnTo>
                      <a:pt x="326" y="983"/>
                    </a:lnTo>
                    <a:lnTo>
                      <a:pt x="327" y="987"/>
                    </a:lnTo>
                    <a:lnTo>
                      <a:pt x="328" y="991"/>
                    </a:lnTo>
                    <a:lnTo>
                      <a:pt x="331" y="992"/>
                    </a:lnTo>
                    <a:lnTo>
                      <a:pt x="339" y="990"/>
                    </a:lnTo>
                    <a:lnTo>
                      <a:pt x="347" y="986"/>
                    </a:lnTo>
                    <a:lnTo>
                      <a:pt x="350" y="983"/>
                    </a:lnTo>
                    <a:lnTo>
                      <a:pt x="354" y="982"/>
                    </a:lnTo>
                    <a:lnTo>
                      <a:pt x="358" y="982"/>
                    </a:lnTo>
                    <a:lnTo>
                      <a:pt x="362" y="983"/>
                    </a:lnTo>
                    <a:lnTo>
                      <a:pt x="366" y="985"/>
                    </a:lnTo>
                    <a:lnTo>
                      <a:pt x="367" y="987"/>
                    </a:lnTo>
                    <a:lnTo>
                      <a:pt x="369" y="990"/>
                    </a:lnTo>
                    <a:lnTo>
                      <a:pt x="369" y="992"/>
                    </a:lnTo>
                    <a:lnTo>
                      <a:pt x="366" y="1000"/>
                    </a:lnTo>
                    <a:lnTo>
                      <a:pt x="361" y="1007"/>
                    </a:lnTo>
                    <a:lnTo>
                      <a:pt x="348" y="1020"/>
                    </a:lnTo>
                    <a:lnTo>
                      <a:pt x="341" y="1029"/>
                    </a:lnTo>
                    <a:lnTo>
                      <a:pt x="341" y="1033"/>
                    </a:lnTo>
                    <a:lnTo>
                      <a:pt x="343" y="1036"/>
                    </a:lnTo>
                    <a:lnTo>
                      <a:pt x="345" y="1042"/>
                    </a:lnTo>
                    <a:lnTo>
                      <a:pt x="348" y="1046"/>
                    </a:lnTo>
                    <a:lnTo>
                      <a:pt x="350" y="1049"/>
                    </a:lnTo>
                    <a:lnTo>
                      <a:pt x="352" y="1053"/>
                    </a:lnTo>
                    <a:lnTo>
                      <a:pt x="352" y="1056"/>
                    </a:lnTo>
                    <a:lnTo>
                      <a:pt x="349" y="1058"/>
                    </a:lnTo>
                    <a:lnTo>
                      <a:pt x="339" y="1061"/>
                    </a:lnTo>
                    <a:lnTo>
                      <a:pt x="330" y="1064"/>
                    </a:lnTo>
                    <a:lnTo>
                      <a:pt x="326" y="1066"/>
                    </a:lnTo>
                    <a:lnTo>
                      <a:pt x="322" y="1069"/>
                    </a:lnTo>
                    <a:lnTo>
                      <a:pt x="321" y="1074"/>
                    </a:lnTo>
                    <a:lnTo>
                      <a:pt x="319" y="1081"/>
                    </a:lnTo>
                    <a:lnTo>
                      <a:pt x="318" y="1091"/>
                    </a:lnTo>
                    <a:lnTo>
                      <a:pt x="321" y="1099"/>
                    </a:lnTo>
                    <a:lnTo>
                      <a:pt x="322" y="1103"/>
                    </a:lnTo>
                    <a:lnTo>
                      <a:pt x="324" y="1105"/>
                    </a:lnTo>
                    <a:lnTo>
                      <a:pt x="327" y="1109"/>
                    </a:lnTo>
                    <a:lnTo>
                      <a:pt x="332" y="1112"/>
                    </a:lnTo>
                    <a:lnTo>
                      <a:pt x="335" y="1114"/>
                    </a:lnTo>
                    <a:lnTo>
                      <a:pt x="336" y="1118"/>
                    </a:lnTo>
                    <a:lnTo>
                      <a:pt x="336" y="1122"/>
                    </a:lnTo>
                    <a:lnTo>
                      <a:pt x="336" y="1126"/>
                    </a:lnTo>
                    <a:lnTo>
                      <a:pt x="335" y="1135"/>
                    </a:lnTo>
                    <a:lnTo>
                      <a:pt x="332" y="1144"/>
                    </a:lnTo>
                    <a:lnTo>
                      <a:pt x="332" y="1148"/>
                    </a:lnTo>
                    <a:lnTo>
                      <a:pt x="332" y="1152"/>
                    </a:lnTo>
                    <a:lnTo>
                      <a:pt x="332" y="1156"/>
                    </a:lnTo>
                    <a:lnTo>
                      <a:pt x="335" y="1158"/>
                    </a:lnTo>
                    <a:lnTo>
                      <a:pt x="337" y="1161"/>
                    </a:lnTo>
                    <a:lnTo>
                      <a:pt x="343" y="1161"/>
                    </a:lnTo>
                    <a:lnTo>
                      <a:pt x="349" y="1162"/>
                    </a:lnTo>
                    <a:lnTo>
                      <a:pt x="357" y="1161"/>
                    </a:lnTo>
                    <a:lnTo>
                      <a:pt x="365" y="1161"/>
                    </a:lnTo>
                    <a:lnTo>
                      <a:pt x="371" y="1162"/>
                    </a:lnTo>
                    <a:lnTo>
                      <a:pt x="379" y="1163"/>
                    </a:lnTo>
                    <a:lnTo>
                      <a:pt x="386" y="1166"/>
                    </a:lnTo>
                    <a:lnTo>
                      <a:pt x="400" y="1173"/>
                    </a:lnTo>
                    <a:lnTo>
                      <a:pt x="413" y="1178"/>
                    </a:lnTo>
                    <a:lnTo>
                      <a:pt x="421" y="1179"/>
                    </a:lnTo>
                    <a:lnTo>
                      <a:pt x="426" y="1178"/>
                    </a:lnTo>
                    <a:lnTo>
                      <a:pt x="430" y="1175"/>
                    </a:lnTo>
                    <a:lnTo>
                      <a:pt x="434" y="1171"/>
                    </a:lnTo>
                    <a:lnTo>
                      <a:pt x="440" y="1162"/>
                    </a:lnTo>
                    <a:lnTo>
                      <a:pt x="445" y="1151"/>
                    </a:lnTo>
                    <a:lnTo>
                      <a:pt x="451" y="1143"/>
                    </a:lnTo>
                    <a:lnTo>
                      <a:pt x="456" y="1135"/>
                    </a:lnTo>
                    <a:lnTo>
                      <a:pt x="462" y="1130"/>
                    </a:lnTo>
                    <a:lnTo>
                      <a:pt x="467" y="1125"/>
                    </a:lnTo>
                    <a:lnTo>
                      <a:pt x="480" y="1113"/>
                    </a:lnTo>
                    <a:lnTo>
                      <a:pt x="492" y="1101"/>
                    </a:lnTo>
                    <a:lnTo>
                      <a:pt x="496" y="1093"/>
                    </a:lnTo>
                    <a:lnTo>
                      <a:pt x="497" y="1086"/>
                    </a:lnTo>
                    <a:lnTo>
                      <a:pt x="497" y="1077"/>
                    </a:lnTo>
                    <a:lnTo>
                      <a:pt x="497" y="1068"/>
                    </a:lnTo>
                    <a:lnTo>
                      <a:pt x="496" y="1058"/>
                    </a:lnTo>
                    <a:lnTo>
                      <a:pt x="495" y="1049"/>
                    </a:lnTo>
                    <a:lnTo>
                      <a:pt x="495" y="1040"/>
                    </a:lnTo>
                    <a:lnTo>
                      <a:pt x="496" y="1033"/>
                    </a:lnTo>
                    <a:lnTo>
                      <a:pt x="500" y="1004"/>
                    </a:lnTo>
                    <a:close/>
                    <a:moveTo>
                      <a:pt x="28" y="254"/>
                    </a:moveTo>
                    <a:lnTo>
                      <a:pt x="27" y="237"/>
                    </a:lnTo>
                    <a:lnTo>
                      <a:pt x="26" y="211"/>
                    </a:lnTo>
                    <a:lnTo>
                      <a:pt x="27" y="199"/>
                    </a:lnTo>
                    <a:lnTo>
                      <a:pt x="28" y="190"/>
                    </a:lnTo>
                    <a:lnTo>
                      <a:pt x="29" y="186"/>
                    </a:lnTo>
                    <a:lnTo>
                      <a:pt x="32" y="184"/>
                    </a:lnTo>
                    <a:lnTo>
                      <a:pt x="35" y="184"/>
                    </a:lnTo>
                    <a:lnTo>
                      <a:pt x="39" y="184"/>
                    </a:lnTo>
                    <a:lnTo>
                      <a:pt x="41" y="186"/>
                    </a:lnTo>
                    <a:lnTo>
                      <a:pt x="44" y="189"/>
                    </a:lnTo>
                    <a:lnTo>
                      <a:pt x="46" y="191"/>
                    </a:lnTo>
                    <a:lnTo>
                      <a:pt x="48" y="195"/>
                    </a:lnTo>
                    <a:lnTo>
                      <a:pt x="50" y="204"/>
                    </a:lnTo>
                    <a:lnTo>
                      <a:pt x="53" y="213"/>
                    </a:lnTo>
                    <a:lnTo>
                      <a:pt x="55" y="224"/>
                    </a:lnTo>
                    <a:lnTo>
                      <a:pt x="58" y="232"/>
                    </a:lnTo>
                    <a:lnTo>
                      <a:pt x="61" y="236"/>
                    </a:lnTo>
                    <a:lnTo>
                      <a:pt x="63" y="238"/>
                    </a:lnTo>
                    <a:lnTo>
                      <a:pt x="66" y="239"/>
                    </a:lnTo>
                    <a:lnTo>
                      <a:pt x="70" y="241"/>
                    </a:lnTo>
                    <a:lnTo>
                      <a:pt x="72" y="241"/>
                    </a:lnTo>
                    <a:lnTo>
                      <a:pt x="74" y="239"/>
                    </a:lnTo>
                    <a:lnTo>
                      <a:pt x="75" y="237"/>
                    </a:lnTo>
                    <a:lnTo>
                      <a:pt x="76" y="234"/>
                    </a:lnTo>
                    <a:lnTo>
                      <a:pt x="79" y="226"/>
                    </a:lnTo>
                    <a:lnTo>
                      <a:pt x="83" y="216"/>
                    </a:lnTo>
                    <a:lnTo>
                      <a:pt x="85" y="206"/>
                    </a:lnTo>
                    <a:lnTo>
                      <a:pt x="89" y="195"/>
                    </a:lnTo>
                    <a:lnTo>
                      <a:pt x="94" y="188"/>
                    </a:lnTo>
                    <a:lnTo>
                      <a:pt x="100" y="182"/>
                    </a:lnTo>
                    <a:lnTo>
                      <a:pt x="105" y="180"/>
                    </a:lnTo>
                    <a:lnTo>
                      <a:pt x="111" y="179"/>
                    </a:lnTo>
                    <a:lnTo>
                      <a:pt x="117" y="180"/>
                    </a:lnTo>
                    <a:lnTo>
                      <a:pt x="122" y="182"/>
                    </a:lnTo>
                    <a:lnTo>
                      <a:pt x="127" y="186"/>
                    </a:lnTo>
                    <a:lnTo>
                      <a:pt x="131" y="191"/>
                    </a:lnTo>
                    <a:lnTo>
                      <a:pt x="135" y="197"/>
                    </a:lnTo>
                    <a:lnTo>
                      <a:pt x="136" y="203"/>
                    </a:lnTo>
                    <a:lnTo>
                      <a:pt x="139" y="213"/>
                    </a:lnTo>
                    <a:lnTo>
                      <a:pt x="140" y="223"/>
                    </a:lnTo>
                    <a:lnTo>
                      <a:pt x="144" y="230"/>
                    </a:lnTo>
                    <a:lnTo>
                      <a:pt x="149" y="239"/>
                    </a:lnTo>
                    <a:lnTo>
                      <a:pt x="153" y="245"/>
                    </a:lnTo>
                    <a:lnTo>
                      <a:pt x="156" y="248"/>
                    </a:lnTo>
                    <a:lnTo>
                      <a:pt x="156" y="252"/>
                    </a:lnTo>
                    <a:lnTo>
                      <a:pt x="156" y="256"/>
                    </a:lnTo>
                    <a:lnTo>
                      <a:pt x="152" y="261"/>
                    </a:lnTo>
                    <a:lnTo>
                      <a:pt x="146" y="267"/>
                    </a:lnTo>
                    <a:lnTo>
                      <a:pt x="139" y="272"/>
                    </a:lnTo>
                    <a:lnTo>
                      <a:pt x="132" y="277"/>
                    </a:lnTo>
                    <a:lnTo>
                      <a:pt x="130" y="280"/>
                    </a:lnTo>
                    <a:lnTo>
                      <a:pt x="127" y="282"/>
                    </a:lnTo>
                    <a:lnTo>
                      <a:pt x="126" y="286"/>
                    </a:lnTo>
                    <a:lnTo>
                      <a:pt x="126" y="290"/>
                    </a:lnTo>
                    <a:lnTo>
                      <a:pt x="126" y="296"/>
                    </a:lnTo>
                    <a:lnTo>
                      <a:pt x="126" y="303"/>
                    </a:lnTo>
                    <a:lnTo>
                      <a:pt x="124" y="307"/>
                    </a:lnTo>
                    <a:lnTo>
                      <a:pt x="123" y="311"/>
                    </a:lnTo>
                    <a:lnTo>
                      <a:pt x="117" y="318"/>
                    </a:lnTo>
                    <a:lnTo>
                      <a:pt x="105" y="328"/>
                    </a:lnTo>
                    <a:lnTo>
                      <a:pt x="97" y="335"/>
                    </a:lnTo>
                    <a:lnTo>
                      <a:pt x="87" y="344"/>
                    </a:lnTo>
                    <a:lnTo>
                      <a:pt x="76" y="352"/>
                    </a:lnTo>
                    <a:lnTo>
                      <a:pt x="65" y="359"/>
                    </a:lnTo>
                    <a:lnTo>
                      <a:pt x="59" y="361"/>
                    </a:lnTo>
                    <a:lnTo>
                      <a:pt x="54" y="361"/>
                    </a:lnTo>
                    <a:lnTo>
                      <a:pt x="49" y="361"/>
                    </a:lnTo>
                    <a:lnTo>
                      <a:pt x="44" y="359"/>
                    </a:lnTo>
                    <a:lnTo>
                      <a:pt x="40" y="356"/>
                    </a:lnTo>
                    <a:lnTo>
                      <a:pt x="35" y="351"/>
                    </a:lnTo>
                    <a:lnTo>
                      <a:pt x="32" y="343"/>
                    </a:lnTo>
                    <a:lnTo>
                      <a:pt x="28" y="333"/>
                    </a:lnTo>
                    <a:lnTo>
                      <a:pt x="27" y="325"/>
                    </a:lnTo>
                    <a:lnTo>
                      <a:pt x="27" y="318"/>
                    </a:lnTo>
                    <a:lnTo>
                      <a:pt x="29" y="313"/>
                    </a:lnTo>
                    <a:lnTo>
                      <a:pt x="33" y="309"/>
                    </a:lnTo>
                    <a:lnTo>
                      <a:pt x="39" y="307"/>
                    </a:lnTo>
                    <a:lnTo>
                      <a:pt x="45" y="304"/>
                    </a:lnTo>
                    <a:lnTo>
                      <a:pt x="52" y="303"/>
                    </a:lnTo>
                    <a:lnTo>
                      <a:pt x="59" y="302"/>
                    </a:lnTo>
                    <a:lnTo>
                      <a:pt x="75" y="299"/>
                    </a:lnTo>
                    <a:lnTo>
                      <a:pt x="88" y="295"/>
                    </a:lnTo>
                    <a:lnTo>
                      <a:pt x="93" y="293"/>
                    </a:lnTo>
                    <a:lnTo>
                      <a:pt x="97" y="287"/>
                    </a:lnTo>
                    <a:lnTo>
                      <a:pt x="101" y="282"/>
                    </a:lnTo>
                    <a:lnTo>
                      <a:pt x="101" y="274"/>
                    </a:lnTo>
                    <a:lnTo>
                      <a:pt x="93" y="273"/>
                    </a:lnTo>
                    <a:lnTo>
                      <a:pt x="85" y="274"/>
                    </a:lnTo>
                    <a:lnTo>
                      <a:pt x="78" y="277"/>
                    </a:lnTo>
                    <a:lnTo>
                      <a:pt x="71" y="281"/>
                    </a:lnTo>
                    <a:lnTo>
                      <a:pt x="63" y="282"/>
                    </a:lnTo>
                    <a:lnTo>
                      <a:pt x="55" y="282"/>
                    </a:lnTo>
                    <a:lnTo>
                      <a:pt x="52" y="281"/>
                    </a:lnTo>
                    <a:lnTo>
                      <a:pt x="46" y="280"/>
                    </a:lnTo>
                    <a:lnTo>
                      <a:pt x="42" y="277"/>
                    </a:lnTo>
                    <a:lnTo>
                      <a:pt x="37" y="272"/>
                    </a:lnTo>
                    <a:lnTo>
                      <a:pt x="28" y="254"/>
                    </a:lnTo>
                    <a:close/>
                    <a:moveTo>
                      <a:pt x="557" y="255"/>
                    </a:moveTo>
                    <a:lnTo>
                      <a:pt x="1030" y="646"/>
                    </a:lnTo>
                    <a:lnTo>
                      <a:pt x="1030" y="646"/>
                    </a:lnTo>
                    <a:lnTo>
                      <a:pt x="1033" y="657"/>
                    </a:lnTo>
                    <a:lnTo>
                      <a:pt x="1037" y="667"/>
                    </a:lnTo>
                    <a:lnTo>
                      <a:pt x="1044" y="679"/>
                    </a:lnTo>
                    <a:lnTo>
                      <a:pt x="1054" y="690"/>
                    </a:lnTo>
                    <a:lnTo>
                      <a:pt x="1072" y="714"/>
                    </a:lnTo>
                    <a:lnTo>
                      <a:pt x="1086" y="732"/>
                    </a:lnTo>
                    <a:lnTo>
                      <a:pt x="1095" y="751"/>
                    </a:lnTo>
                    <a:lnTo>
                      <a:pt x="1098" y="1011"/>
                    </a:lnTo>
                    <a:lnTo>
                      <a:pt x="895" y="1012"/>
                    </a:lnTo>
                    <a:lnTo>
                      <a:pt x="892" y="1021"/>
                    </a:lnTo>
                    <a:lnTo>
                      <a:pt x="888" y="1030"/>
                    </a:lnTo>
                    <a:lnTo>
                      <a:pt x="883" y="1038"/>
                    </a:lnTo>
                    <a:lnTo>
                      <a:pt x="878" y="1047"/>
                    </a:lnTo>
                    <a:lnTo>
                      <a:pt x="872" y="1055"/>
                    </a:lnTo>
                    <a:lnTo>
                      <a:pt x="866" y="1064"/>
                    </a:lnTo>
                    <a:lnTo>
                      <a:pt x="861" y="1071"/>
                    </a:lnTo>
                    <a:lnTo>
                      <a:pt x="857" y="1081"/>
                    </a:lnTo>
                    <a:lnTo>
                      <a:pt x="852" y="1093"/>
                    </a:lnTo>
                    <a:lnTo>
                      <a:pt x="848" y="1106"/>
                    </a:lnTo>
                    <a:lnTo>
                      <a:pt x="848" y="1113"/>
                    </a:lnTo>
                    <a:lnTo>
                      <a:pt x="850" y="1118"/>
                    </a:lnTo>
                    <a:lnTo>
                      <a:pt x="852" y="1121"/>
                    </a:lnTo>
                    <a:lnTo>
                      <a:pt x="855" y="1123"/>
                    </a:lnTo>
                    <a:lnTo>
                      <a:pt x="857" y="1125"/>
                    </a:lnTo>
                    <a:lnTo>
                      <a:pt x="861" y="1127"/>
                    </a:lnTo>
                    <a:lnTo>
                      <a:pt x="873" y="1131"/>
                    </a:lnTo>
                    <a:lnTo>
                      <a:pt x="882" y="1138"/>
                    </a:lnTo>
                    <a:lnTo>
                      <a:pt x="888" y="1143"/>
                    </a:lnTo>
                    <a:lnTo>
                      <a:pt x="894" y="1151"/>
                    </a:lnTo>
                    <a:lnTo>
                      <a:pt x="895" y="1154"/>
                    </a:lnTo>
                    <a:lnTo>
                      <a:pt x="895" y="1158"/>
                    </a:lnTo>
                    <a:lnTo>
                      <a:pt x="895" y="1163"/>
                    </a:lnTo>
                    <a:lnTo>
                      <a:pt x="895" y="1167"/>
                    </a:lnTo>
                    <a:lnTo>
                      <a:pt x="891" y="1176"/>
                    </a:lnTo>
                    <a:lnTo>
                      <a:pt x="885" y="1187"/>
                    </a:lnTo>
                    <a:lnTo>
                      <a:pt x="881" y="1195"/>
                    </a:lnTo>
                    <a:lnTo>
                      <a:pt x="875" y="1205"/>
                    </a:lnTo>
                    <a:lnTo>
                      <a:pt x="873" y="1217"/>
                    </a:lnTo>
                    <a:lnTo>
                      <a:pt x="870" y="1230"/>
                    </a:lnTo>
                    <a:lnTo>
                      <a:pt x="870" y="1241"/>
                    </a:lnTo>
                    <a:lnTo>
                      <a:pt x="872" y="1253"/>
                    </a:lnTo>
                    <a:lnTo>
                      <a:pt x="874" y="1257"/>
                    </a:lnTo>
                    <a:lnTo>
                      <a:pt x="877" y="1261"/>
                    </a:lnTo>
                    <a:lnTo>
                      <a:pt x="881" y="1263"/>
                    </a:lnTo>
                    <a:lnTo>
                      <a:pt x="885" y="1265"/>
                    </a:lnTo>
                    <a:lnTo>
                      <a:pt x="886" y="1274"/>
                    </a:lnTo>
                    <a:lnTo>
                      <a:pt x="887" y="1281"/>
                    </a:lnTo>
                    <a:lnTo>
                      <a:pt x="888" y="1288"/>
                    </a:lnTo>
                    <a:lnTo>
                      <a:pt x="892" y="1293"/>
                    </a:lnTo>
                    <a:lnTo>
                      <a:pt x="899" y="1303"/>
                    </a:lnTo>
                    <a:lnTo>
                      <a:pt x="908" y="1313"/>
                    </a:lnTo>
                    <a:lnTo>
                      <a:pt x="917" y="1320"/>
                    </a:lnTo>
                    <a:lnTo>
                      <a:pt x="924" y="1329"/>
                    </a:lnTo>
                    <a:lnTo>
                      <a:pt x="927" y="1333"/>
                    </a:lnTo>
                    <a:lnTo>
                      <a:pt x="929" y="1338"/>
                    </a:lnTo>
                    <a:lnTo>
                      <a:pt x="931" y="1345"/>
                    </a:lnTo>
                    <a:lnTo>
                      <a:pt x="931" y="1351"/>
                    </a:lnTo>
                    <a:lnTo>
                      <a:pt x="931" y="1370"/>
                    </a:lnTo>
                    <a:lnTo>
                      <a:pt x="933" y="1388"/>
                    </a:lnTo>
                    <a:lnTo>
                      <a:pt x="935" y="1405"/>
                    </a:lnTo>
                    <a:lnTo>
                      <a:pt x="938" y="1420"/>
                    </a:lnTo>
                    <a:lnTo>
                      <a:pt x="944" y="1454"/>
                    </a:lnTo>
                    <a:lnTo>
                      <a:pt x="953" y="1491"/>
                    </a:lnTo>
                    <a:lnTo>
                      <a:pt x="960" y="1504"/>
                    </a:lnTo>
                    <a:lnTo>
                      <a:pt x="965" y="1513"/>
                    </a:lnTo>
                    <a:lnTo>
                      <a:pt x="970" y="1521"/>
                    </a:lnTo>
                    <a:lnTo>
                      <a:pt x="976" y="1526"/>
                    </a:lnTo>
                    <a:lnTo>
                      <a:pt x="989" y="1537"/>
                    </a:lnTo>
                    <a:lnTo>
                      <a:pt x="1011" y="1551"/>
                    </a:lnTo>
                    <a:lnTo>
                      <a:pt x="1016" y="1556"/>
                    </a:lnTo>
                    <a:lnTo>
                      <a:pt x="1020" y="1564"/>
                    </a:lnTo>
                    <a:lnTo>
                      <a:pt x="1021" y="1572"/>
                    </a:lnTo>
                    <a:lnTo>
                      <a:pt x="1022" y="1581"/>
                    </a:lnTo>
                    <a:lnTo>
                      <a:pt x="1021" y="1602"/>
                    </a:lnTo>
                    <a:lnTo>
                      <a:pt x="1021" y="1622"/>
                    </a:lnTo>
                    <a:lnTo>
                      <a:pt x="1021" y="1631"/>
                    </a:lnTo>
                    <a:lnTo>
                      <a:pt x="1022" y="1640"/>
                    </a:lnTo>
                    <a:lnTo>
                      <a:pt x="1025" y="1647"/>
                    </a:lnTo>
                    <a:lnTo>
                      <a:pt x="1030" y="1651"/>
                    </a:lnTo>
                    <a:lnTo>
                      <a:pt x="1033" y="1653"/>
                    </a:lnTo>
                    <a:lnTo>
                      <a:pt x="1037" y="1653"/>
                    </a:lnTo>
                    <a:lnTo>
                      <a:pt x="1041" y="1653"/>
                    </a:lnTo>
                    <a:lnTo>
                      <a:pt x="1044" y="1653"/>
                    </a:lnTo>
                    <a:lnTo>
                      <a:pt x="1056" y="1651"/>
                    </a:lnTo>
                    <a:lnTo>
                      <a:pt x="1070" y="1644"/>
                    </a:lnTo>
                    <a:lnTo>
                      <a:pt x="1083" y="1635"/>
                    </a:lnTo>
                    <a:lnTo>
                      <a:pt x="1096" y="1625"/>
                    </a:lnTo>
                    <a:lnTo>
                      <a:pt x="1108" y="1612"/>
                    </a:lnTo>
                    <a:lnTo>
                      <a:pt x="1120" y="1600"/>
                    </a:lnTo>
                    <a:lnTo>
                      <a:pt x="1133" y="1589"/>
                    </a:lnTo>
                    <a:lnTo>
                      <a:pt x="1145" y="1578"/>
                    </a:lnTo>
                    <a:lnTo>
                      <a:pt x="1152" y="1573"/>
                    </a:lnTo>
                    <a:lnTo>
                      <a:pt x="1159" y="1570"/>
                    </a:lnTo>
                    <a:lnTo>
                      <a:pt x="1165" y="1567"/>
                    </a:lnTo>
                    <a:lnTo>
                      <a:pt x="1173" y="1565"/>
                    </a:lnTo>
                    <a:lnTo>
                      <a:pt x="1178" y="1564"/>
                    </a:lnTo>
                    <a:lnTo>
                      <a:pt x="1183" y="1565"/>
                    </a:lnTo>
                    <a:lnTo>
                      <a:pt x="1189" y="1565"/>
                    </a:lnTo>
                    <a:lnTo>
                      <a:pt x="1194" y="1567"/>
                    </a:lnTo>
                    <a:lnTo>
                      <a:pt x="1203" y="1572"/>
                    </a:lnTo>
                    <a:lnTo>
                      <a:pt x="1212" y="1577"/>
                    </a:lnTo>
                    <a:lnTo>
                      <a:pt x="1221" y="1582"/>
                    </a:lnTo>
                    <a:lnTo>
                      <a:pt x="1230" y="1586"/>
                    </a:lnTo>
                    <a:lnTo>
                      <a:pt x="1234" y="1586"/>
                    </a:lnTo>
                    <a:lnTo>
                      <a:pt x="1238" y="1587"/>
                    </a:lnTo>
                    <a:lnTo>
                      <a:pt x="1242" y="1586"/>
                    </a:lnTo>
                    <a:lnTo>
                      <a:pt x="1246" y="1585"/>
                    </a:lnTo>
                    <a:lnTo>
                      <a:pt x="1252" y="1581"/>
                    </a:lnTo>
                    <a:lnTo>
                      <a:pt x="1258" y="1573"/>
                    </a:lnTo>
                    <a:lnTo>
                      <a:pt x="1263" y="1567"/>
                    </a:lnTo>
                    <a:lnTo>
                      <a:pt x="1267" y="1559"/>
                    </a:lnTo>
                    <a:lnTo>
                      <a:pt x="1272" y="1551"/>
                    </a:lnTo>
                    <a:lnTo>
                      <a:pt x="1278" y="1544"/>
                    </a:lnTo>
                    <a:lnTo>
                      <a:pt x="1282" y="1543"/>
                    </a:lnTo>
                    <a:lnTo>
                      <a:pt x="1286" y="1542"/>
                    </a:lnTo>
                    <a:lnTo>
                      <a:pt x="1290" y="1541"/>
                    </a:lnTo>
                    <a:lnTo>
                      <a:pt x="1295" y="1541"/>
                    </a:lnTo>
                    <a:lnTo>
                      <a:pt x="1302" y="1543"/>
                    </a:lnTo>
                    <a:lnTo>
                      <a:pt x="1310" y="1548"/>
                    </a:lnTo>
                    <a:lnTo>
                      <a:pt x="1313" y="1552"/>
                    </a:lnTo>
                    <a:lnTo>
                      <a:pt x="1317" y="1555"/>
                    </a:lnTo>
                    <a:lnTo>
                      <a:pt x="1323" y="1556"/>
                    </a:lnTo>
                    <a:lnTo>
                      <a:pt x="1329" y="1557"/>
                    </a:lnTo>
                    <a:lnTo>
                      <a:pt x="1338" y="1557"/>
                    </a:lnTo>
                    <a:lnTo>
                      <a:pt x="1347" y="1559"/>
                    </a:lnTo>
                    <a:lnTo>
                      <a:pt x="1356" y="1563"/>
                    </a:lnTo>
                    <a:lnTo>
                      <a:pt x="1364" y="1567"/>
                    </a:lnTo>
                    <a:lnTo>
                      <a:pt x="1367" y="1569"/>
                    </a:lnTo>
                    <a:lnTo>
                      <a:pt x="1369" y="1572"/>
                    </a:lnTo>
                    <a:lnTo>
                      <a:pt x="1372" y="1576"/>
                    </a:lnTo>
                    <a:lnTo>
                      <a:pt x="1373" y="1579"/>
                    </a:lnTo>
                    <a:lnTo>
                      <a:pt x="1373" y="1583"/>
                    </a:lnTo>
                    <a:lnTo>
                      <a:pt x="1373" y="1587"/>
                    </a:lnTo>
                    <a:lnTo>
                      <a:pt x="1372" y="1592"/>
                    </a:lnTo>
                    <a:lnTo>
                      <a:pt x="1371" y="1598"/>
                    </a:lnTo>
                    <a:lnTo>
                      <a:pt x="1365" y="1608"/>
                    </a:lnTo>
                    <a:lnTo>
                      <a:pt x="1363" y="1617"/>
                    </a:lnTo>
                    <a:lnTo>
                      <a:pt x="1362" y="1625"/>
                    </a:lnTo>
                    <a:lnTo>
                      <a:pt x="1362" y="1633"/>
                    </a:lnTo>
                    <a:lnTo>
                      <a:pt x="1364" y="1640"/>
                    </a:lnTo>
                    <a:lnTo>
                      <a:pt x="1367" y="1648"/>
                    </a:lnTo>
                    <a:lnTo>
                      <a:pt x="1372" y="1657"/>
                    </a:lnTo>
                    <a:lnTo>
                      <a:pt x="1377" y="1666"/>
                    </a:lnTo>
                    <a:lnTo>
                      <a:pt x="1381" y="1671"/>
                    </a:lnTo>
                    <a:lnTo>
                      <a:pt x="1384" y="1679"/>
                    </a:lnTo>
                    <a:lnTo>
                      <a:pt x="1386" y="1686"/>
                    </a:lnTo>
                    <a:lnTo>
                      <a:pt x="1388" y="1692"/>
                    </a:lnTo>
                    <a:lnTo>
                      <a:pt x="1389" y="1708"/>
                    </a:lnTo>
                    <a:lnTo>
                      <a:pt x="1388" y="1722"/>
                    </a:lnTo>
                    <a:lnTo>
                      <a:pt x="1386" y="1738"/>
                    </a:lnTo>
                    <a:lnTo>
                      <a:pt x="1385" y="1752"/>
                    </a:lnTo>
                    <a:lnTo>
                      <a:pt x="1385" y="1767"/>
                    </a:lnTo>
                    <a:lnTo>
                      <a:pt x="1386" y="1782"/>
                    </a:lnTo>
                    <a:lnTo>
                      <a:pt x="1388" y="1789"/>
                    </a:lnTo>
                    <a:lnTo>
                      <a:pt x="1388" y="1796"/>
                    </a:lnTo>
                    <a:lnTo>
                      <a:pt x="1386" y="1801"/>
                    </a:lnTo>
                    <a:lnTo>
                      <a:pt x="1384" y="1805"/>
                    </a:lnTo>
                    <a:lnTo>
                      <a:pt x="1381" y="1808"/>
                    </a:lnTo>
                    <a:lnTo>
                      <a:pt x="1378" y="1810"/>
                    </a:lnTo>
                    <a:lnTo>
                      <a:pt x="1375" y="1811"/>
                    </a:lnTo>
                    <a:lnTo>
                      <a:pt x="1371" y="1813"/>
                    </a:lnTo>
                    <a:lnTo>
                      <a:pt x="1363" y="1814"/>
                    </a:lnTo>
                    <a:lnTo>
                      <a:pt x="1356" y="1815"/>
                    </a:lnTo>
                    <a:lnTo>
                      <a:pt x="1354" y="1817"/>
                    </a:lnTo>
                    <a:lnTo>
                      <a:pt x="1351" y="1818"/>
                    </a:lnTo>
                    <a:lnTo>
                      <a:pt x="1350" y="1821"/>
                    </a:lnTo>
                    <a:lnTo>
                      <a:pt x="1350" y="1824"/>
                    </a:lnTo>
                    <a:lnTo>
                      <a:pt x="1350" y="1832"/>
                    </a:lnTo>
                    <a:lnTo>
                      <a:pt x="1347" y="1840"/>
                    </a:lnTo>
                    <a:lnTo>
                      <a:pt x="1345" y="1846"/>
                    </a:lnTo>
                    <a:lnTo>
                      <a:pt x="1342" y="1854"/>
                    </a:lnTo>
                    <a:lnTo>
                      <a:pt x="1338" y="1862"/>
                    </a:lnTo>
                    <a:lnTo>
                      <a:pt x="1336" y="1870"/>
                    </a:lnTo>
                    <a:lnTo>
                      <a:pt x="1334" y="1876"/>
                    </a:lnTo>
                    <a:lnTo>
                      <a:pt x="1336" y="1884"/>
                    </a:lnTo>
                    <a:lnTo>
                      <a:pt x="1337" y="1891"/>
                    </a:lnTo>
                    <a:lnTo>
                      <a:pt x="1339" y="1897"/>
                    </a:lnTo>
                    <a:lnTo>
                      <a:pt x="1343" y="1902"/>
                    </a:lnTo>
                    <a:lnTo>
                      <a:pt x="1347" y="1907"/>
                    </a:lnTo>
                    <a:lnTo>
                      <a:pt x="1356" y="1918"/>
                    </a:lnTo>
                    <a:lnTo>
                      <a:pt x="1367" y="1927"/>
                    </a:lnTo>
                    <a:lnTo>
                      <a:pt x="1377" y="1937"/>
                    </a:lnTo>
                    <a:lnTo>
                      <a:pt x="1388" y="1949"/>
                    </a:lnTo>
                    <a:lnTo>
                      <a:pt x="1391" y="1954"/>
                    </a:lnTo>
                    <a:lnTo>
                      <a:pt x="1394" y="1961"/>
                    </a:lnTo>
                    <a:lnTo>
                      <a:pt x="1397" y="1968"/>
                    </a:lnTo>
                    <a:lnTo>
                      <a:pt x="1399" y="1975"/>
                    </a:lnTo>
                    <a:lnTo>
                      <a:pt x="1399" y="1981"/>
                    </a:lnTo>
                    <a:lnTo>
                      <a:pt x="1397" y="1985"/>
                    </a:lnTo>
                    <a:lnTo>
                      <a:pt x="1393" y="1989"/>
                    </a:lnTo>
                    <a:lnTo>
                      <a:pt x="1389" y="1993"/>
                    </a:lnTo>
                    <a:lnTo>
                      <a:pt x="1377" y="1998"/>
                    </a:lnTo>
                    <a:lnTo>
                      <a:pt x="1369" y="2003"/>
                    </a:lnTo>
                    <a:lnTo>
                      <a:pt x="1365" y="2008"/>
                    </a:lnTo>
                    <a:lnTo>
                      <a:pt x="1364" y="2014"/>
                    </a:lnTo>
                    <a:lnTo>
                      <a:pt x="1364" y="2018"/>
                    </a:lnTo>
                    <a:lnTo>
                      <a:pt x="1367" y="2023"/>
                    </a:lnTo>
                    <a:lnTo>
                      <a:pt x="1372" y="2033"/>
                    </a:lnTo>
                    <a:lnTo>
                      <a:pt x="1375" y="2043"/>
                    </a:lnTo>
                    <a:lnTo>
                      <a:pt x="1375" y="2051"/>
                    </a:lnTo>
                    <a:lnTo>
                      <a:pt x="1373" y="2058"/>
                    </a:lnTo>
                    <a:lnTo>
                      <a:pt x="1371" y="2063"/>
                    </a:lnTo>
                    <a:lnTo>
                      <a:pt x="1368" y="2068"/>
                    </a:lnTo>
                    <a:lnTo>
                      <a:pt x="1365" y="2073"/>
                    </a:lnTo>
                    <a:lnTo>
                      <a:pt x="1364" y="2078"/>
                    </a:lnTo>
                    <a:lnTo>
                      <a:pt x="1363" y="2084"/>
                    </a:lnTo>
                    <a:lnTo>
                      <a:pt x="1362" y="2089"/>
                    </a:lnTo>
                    <a:lnTo>
                      <a:pt x="1363" y="2098"/>
                    </a:lnTo>
                    <a:lnTo>
                      <a:pt x="1364" y="2110"/>
                    </a:lnTo>
                    <a:lnTo>
                      <a:pt x="1364" y="2115"/>
                    </a:lnTo>
                    <a:lnTo>
                      <a:pt x="1364" y="2119"/>
                    </a:lnTo>
                    <a:lnTo>
                      <a:pt x="1364" y="2124"/>
                    </a:lnTo>
                    <a:lnTo>
                      <a:pt x="1362" y="2126"/>
                    </a:lnTo>
                    <a:lnTo>
                      <a:pt x="1355" y="2133"/>
                    </a:lnTo>
                    <a:lnTo>
                      <a:pt x="1347" y="2137"/>
                    </a:lnTo>
                    <a:lnTo>
                      <a:pt x="1342" y="2138"/>
                    </a:lnTo>
                    <a:lnTo>
                      <a:pt x="1339" y="2141"/>
                    </a:lnTo>
                    <a:lnTo>
                      <a:pt x="1336" y="2145"/>
                    </a:lnTo>
                    <a:lnTo>
                      <a:pt x="1333" y="2150"/>
                    </a:lnTo>
                    <a:lnTo>
                      <a:pt x="1330" y="2155"/>
                    </a:lnTo>
                    <a:lnTo>
                      <a:pt x="1329" y="2161"/>
                    </a:lnTo>
                    <a:lnTo>
                      <a:pt x="1328" y="2165"/>
                    </a:lnTo>
                    <a:lnTo>
                      <a:pt x="1329" y="2169"/>
                    </a:lnTo>
                    <a:lnTo>
                      <a:pt x="1330" y="2173"/>
                    </a:lnTo>
                    <a:lnTo>
                      <a:pt x="1333" y="2176"/>
                    </a:lnTo>
                    <a:lnTo>
                      <a:pt x="1336" y="2177"/>
                    </a:lnTo>
                    <a:lnTo>
                      <a:pt x="1339" y="2180"/>
                    </a:lnTo>
                    <a:lnTo>
                      <a:pt x="1347" y="2183"/>
                    </a:lnTo>
                    <a:lnTo>
                      <a:pt x="1355" y="2186"/>
                    </a:lnTo>
                    <a:lnTo>
                      <a:pt x="1363" y="2191"/>
                    </a:lnTo>
                    <a:lnTo>
                      <a:pt x="1369" y="2196"/>
                    </a:lnTo>
                    <a:lnTo>
                      <a:pt x="1373" y="2207"/>
                    </a:lnTo>
                    <a:lnTo>
                      <a:pt x="1376" y="2220"/>
                    </a:lnTo>
                    <a:lnTo>
                      <a:pt x="1377" y="2226"/>
                    </a:lnTo>
                    <a:lnTo>
                      <a:pt x="1380" y="2233"/>
                    </a:lnTo>
                    <a:lnTo>
                      <a:pt x="1382" y="2238"/>
                    </a:lnTo>
                    <a:lnTo>
                      <a:pt x="1386" y="2243"/>
                    </a:lnTo>
                    <a:lnTo>
                      <a:pt x="1402" y="2255"/>
                    </a:lnTo>
                    <a:lnTo>
                      <a:pt x="1417" y="2265"/>
                    </a:lnTo>
                    <a:lnTo>
                      <a:pt x="1425" y="2270"/>
                    </a:lnTo>
                    <a:lnTo>
                      <a:pt x="1432" y="2275"/>
                    </a:lnTo>
                    <a:lnTo>
                      <a:pt x="1440" y="2283"/>
                    </a:lnTo>
                    <a:lnTo>
                      <a:pt x="1446" y="2291"/>
                    </a:lnTo>
                    <a:lnTo>
                      <a:pt x="1462" y="2310"/>
                    </a:lnTo>
                    <a:lnTo>
                      <a:pt x="1478" y="2329"/>
                    </a:lnTo>
                    <a:lnTo>
                      <a:pt x="1488" y="2338"/>
                    </a:lnTo>
                    <a:lnTo>
                      <a:pt x="1495" y="2347"/>
                    </a:lnTo>
                    <a:lnTo>
                      <a:pt x="1503" y="2357"/>
                    </a:lnTo>
                    <a:lnTo>
                      <a:pt x="1511" y="2367"/>
                    </a:lnTo>
                    <a:lnTo>
                      <a:pt x="1511" y="2386"/>
                    </a:lnTo>
                    <a:lnTo>
                      <a:pt x="1510" y="2404"/>
                    </a:lnTo>
                    <a:lnTo>
                      <a:pt x="1506" y="2414"/>
                    </a:lnTo>
                    <a:lnTo>
                      <a:pt x="1504" y="2424"/>
                    </a:lnTo>
                    <a:lnTo>
                      <a:pt x="1503" y="2430"/>
                    </a:lnTo>
                    <a:lnTo>
                      <a:pt x="1504" y="2435"/>
                    </a:lnTo>
                    <a:lnTo>
                      <a:pt x="1504" y="2440"/>
                    </a:lnTo>
                    <a:lnTo>
                      <a:pt x="1507" y="2444"/>
                    </a:lnTo>
                    <a:lnTo>
                      <a:pt x="1512" y="2450"/>
                    </a:lnTo>
                    <a:lnTo>
                      <a:pt x="1519" y="2454"/>
                    </a:lnTo>
                    <a:lnTo>
                      <a:pt x="1527" y="2457"/>
                    </a:lnTo>
                    <a:lnTo>
                      <a:pt x="1534" y="2457"/>
                    </a:lnTo>
                    <a:lnTo>
                      <a:pt x="1551" y="2456"/>
                    </a:lnTo>
                    <a:lnTo>
                      <a:pt x="1568" y="2453"/>
                    </a:lnTo>
                    <a:lnTo>
                      <a:pt x="2286" y="2457"/>
                    </a:lnTo>
                    <a:lnTo>
                      <a:pt x="2321" y="2456"/>
                    </a:lnTo>
                    <a:lnTo>
                      <a:pt x="2509" y="2549"/>
                    </a:lnTo>
                    <a:lnTo>
                      <a:pt x="2677" y="2555"/>
                    </a:lnTo>
                    <a:lnTo>
                      <a:pt x="2764" y="2605"/>
                    </a:lnTo>
                    <a:lnTo>
                      <a:pt x="2846" y="2647"/>
                    </a:lnTo>
                    <a:lnTo>
                      <a:pt x="2960" y="2675"/>
                    </a:lnTo>
                    <a:lnTo>
                      <a:pt x="2970" y="2698"/>
                    </a:lnTo>
                    <a:lnTo>
                      <a:pt x="2970" y="2698"/>
                    </a:lnTo>
                    <a:lnTo>
                      <a:pt x="2956" y="2695"/>
                    </a:lnTo>
                    <a:lnTo>
                      <a:pt x="2937" y="2690"/>
                    </a:lnTo>
                    <a:lnTo>
                      <a:pt x="2909" y="2684"/>
                    </a:lnTo>
                    <a:lnTo>
                      <a:pt x="2877" y="2675"/>
                    </a:lnTo>
                    <a:lnTo>
                      <a:pt x="2861" y="2669"/>
                    </a:lnTo>
                    <a:lnTo>
                      <a:pt x="2847" y="2664"/>
                    </a:lnTo>
                    <a:lnTo>
                      <a:pt x="2834" y="2659"/>
                    </a:lnTo>
                    <a:lnTo>
                      <a:pt x="2824" y="2653"/>
                    </a:lnTo>
                    <a:lnTo>
                      <a:pt x="2808" y="2653"/>
                    </a:lnTo>
                    <a:lnTo>
                      <a:pt x="2794" y="2650"/>
                    </a:lnTo>
                    <a:lnTo>
                      <a:pt x="2779" y="2646"/>
                    </a:lnTo>
                    <a:lnTo>
                      <a:pt x="2768" y="2641"/>
                    </a:lnTo>
                    <a:lnTo>
                      <a:pt x="2743" y="2631"/>
                    </a:lnTo>
                    <a:lnTo>
                      <a:pt x="2721" y="2618"/>
                    </a:lnTo>
                    <a:lnTo>
                      <a:pt x="2709" y="2612"/>
                    </a:lnTo>
                    <a:lnTo>
                      <a:pt x="2697" y="2607"/>
                    </a:lnTo>
                    <a:lnTo>
                      <a:pt x="2686" y="2603"/>
                    </a:lnTo>
                    <a:lnTo>
                      <a:pt x="2673" y="2599"/>
                    </a:lnTo>
                    <a:lnTo>
                      <a:pt x="2660" y="2598"/>
                    </a:lnTo>
                    <a:lnTo>
                      <a:pt x="2645" y="2598"/>
                    </a:lnTo>
                    <a:lnTo>
                      <a:pt x="2630" y="2599"/>
                    </a:lnTo>
                    <a:lnTo>
                      <a:pt x="2613" y="2605"/>
                    </a:lnTo>
                    <a:lnTo>
                      <a:pt x="2604" y="2607"/>
                    </a:lnTo>
                    <a:lnTo>
                      <a:pt x="2597" y="2610"/>
                    </a:lnTo>
                    <a:lnTo>
                      <a:pt x="2590" y="2614"/>
                    </a:lnTo>
                    <a:lnTo>
                      <a:pt x="2583" y="2618"/>
                    </a:lnTo>
                    <a:lnTo>
                      <a:pt x="2571" y="2628"/>
                    </a:lnTo>
                    <a:lnTo>
                      <a:pt x="2561" y="2638"/>
                    </a:lnTo>
                    <a:lnTo>
                      <a:pt x="2552" y="2651"/>
                    </a:lnTo>
                    <a:lnTo>
                      <a:pt x="2543" y="2664"/>
                    </a:lnTo>
                    <a:lnTo>
                      <a:pt x="2536" y="2678"/>
                    </a:lnTo>
                    <a:lnTo>
                      <a:pt x="2529" y="2693"/>
                    </a:lnTo>
                    <a:lnTo>
                      <a:pt x="2516" y="2721"/>
                    </a:lnTo>
                    <a:lnTo>
                      <a:pt x="2501" y="2747"/>
                    </a:lnTo>
                    <a:lnTo>
                      <a:pt x="2493" y="2760"/>
                    </a:lnTo>
                    <a:lnTo>
                      <a:pt x="2484" y="2772"/>
                    </a:lnTo>
                    <a:lnTo>
                      <a:pt x="2474" y="2781"/>
                    </a:lnTo>
                    <a:lnTo>
                      <a:pt x="2462" y="2789"/>
                    </a:lnTo>
                    <a:lnTo>
                      <a:pt x="2453" y="2794"/>
                    </a:lnTo>
                    <a:lnTo>
                      <a:pt x="2445" y="2796"/>
                    </a:lnTo>
                    <a:lnTo>
                      <a:pt x="2436" y="2799"/>
                    </a:lnTo>
                    <a:lnTo>
                      <a:pt x="2427" y="2802"/>
                    </a:lnTo>
                    <a:lnTo>
                      <a:pt x="2409" y="2804"/>
                    </a:lnTo>
                    <a:lnTo>
                      <a:pt x="2389" y="2807"/>
                    </a:lnTo>
                    <a:lnTo>
                      <a:pt x="2371" y="2809"/>
                    </a:lnTo>
                    <a:lnTo>
                      <a:pt x="2352" y="2813"/>
                    </a:lnTo>
                    <a:lnTo>
                      <a:pt x="2343" y="2816"/>
                    </a:lnTo>
                    <a:lnTo>
                      <a:pt x="2334" y="2818"/>
                    </a:lnTo>
                    <a:lnTo>
                      <a:pt x="2326" y="2822"/>
                    </a:lnTo>
                    <a:lnTo>
                      <a:pt x="2317" y="2826"/>
                    </a:lnTo>
                    <a:lnTo>
                      <a:pt x="2301" y="2837"/>
                    </a:lnTo>
                    <a:lnTo>
                      <a:pt x="2282" y="2851"/>
                    </a:lnTo>
                    <a:lnTo>
                      <a:pt x="2271" y="2857"/>
                    </a:lnTo>
                    <a:lnTo>
                      <a:pt x="2262" y="2864"/>
                    </a:lnTo>
                    <a:lnTo>
                      <a:pt x="2253" y="2868"/>
                    </a:lnTo>
                    <a:lnTo>
                      <a:pt x="2247" y="2870"/>
                    </a:lnTo>
                    <a:lnTo>
                      <a:pt x="2158" y="2913"/>
                    </a:lnTo>
                    <a:lnTo>
                      <a:pt x="2148" y="2917"/>
                    </a:lnTo>
                    <a:lnTo>
                      <a:pt x="2139" y="2918"/>
                    </a:lnTo>
                    <a:lnTo>
                      <a:pt x="2131" y="2918"/>
                    </a:lnTo>
                    <a:lnTo>
                      <a:pt x="2122" y="2918"/>
                    </a:lnTo>
                    <a:lnTo>
                      <a:pt x="2114" y="2917"/>
                    </a:lnTo>
                    <a:lnTo>
                      <a:pt x="2106" y="2917"/>
                    </a:lnTo>
                    <a:lnTo>
                      <a:pt x="2098" y="2917"/>
                    </a:lnTo>
                    <a:lnTo>
                      <a:pt x="2091" y="2920"/>
                    </a:lnTo>
                    <a:lnTo>
                      <a:pt x="2074" y="2931"/>
                    </a:lnTo>
                    <a:lnTo>
                      <a:pt x="2055" y="2942"/>
                    </a:lnTo>
                    <a:lnTo>
                      <a:pt x="2049" y="2944"/>
                    </a:lnTo>
                    <a:lnTo>
                      <a:pt x="2042" y="2948"/>
                    </a:lnTo>
                    <a:lnTo>
                      <a:pt x="2035" y="2953"/>
                    </a:lnTo>
                    <a:lnTo>
                      <a:pt x="2027" y="2961"/>
                    </a:lnTo>
                    <a:lnTo>
                      <a:pt x="2020" y="2969"/>
                    </a:lnTo>
                    <a:lnTo>
                      <a:pt x="2013" y="2978"/>
                    </a:lnTo>
                    <a:lnTo>
                      <a:pt x="2006" y="2988"/>
                    </a:lnTo>
                    <a:lnTo>
                      <a:pt x="2000" y="2999"/>
                    </a:lnTo>
                    <a:lnTo>
                      <a:pt x="1994" y="3009"/>
                    </a:lnTo>
                    <a:lnTo>
                      <a:pt x="1989" y="3019"/>
                    </a:lnTo>
                    <a:lnTo>
                      <a:pt x="1987" y="3030"/>
                    </a:lnTo>
                    <a:lnTo>
                      <a:pt x="1984" y="3040"/>
                    </a:lnTo>
                    <a:lnTo>
                      <a:pt x="1983" y="3049"/>
                    </a:lnTo>
                    <a:lnTo>
                      <a:pt x="1983" y="3058"/>
                    </a:lnTo>
                    <a:lnTo>
                      <a:pt x="1985" y="3065"/>
                    </a:lnTo>
                    <a:lnTo>
                      <a:pt x="1989" y="3071"/>
                    </a:lnTo>
                    <a:lnTo>
                      <a:pt x="1992" y="3075"/>
                    </a:lnTo>
                    <a:lnTo>
                      <a:pt x="1994" y="3080"/>
                    </a:lnTo>
                    <a:lnTo>
                      <a:pt x="1996" y="3085"/>
                    </a:lnTo>
                    <a:lnTo>
                      <a:pt x="1996" y="3091"/>
                    </a:lnTo>
                    <a:lnTo>
                      <a:pt x="1994" y="3102"/>
                    </a:lnTo>
                    <a:lnTo>
                      <a:pt x="1991" y="3114"/>
                    </a:lnTo>
                    <a:lnTo>
                      <a:pt x="1979" y="3137"/>
                    </a:lnTo>
                    <a:lnTo>
                      <a:pt x="1971" y="3159"/>
                    </a:lnTo>
                    <a:lnTo>
                      <a:pt x="1967" y="3176"/>
                    </a:lnTo>
                    <a:lnTo>
                      <a:pt x="1963" y="3198"/>
                    </a:lnTo>
                    <a:lnTo>
                      <a:pt x="1961" y="3209"/>
                    </a:lnTo>
                    <a:lnTo>
                      <a:pt x="1957" y="3219"/>
                    </a:lnTo>
                    <a:lnTo>
                      <a:pt x="1954" y="3227"/>
                    </a:lnTo>
                    <a:lnTo>
                      <a:pt x="1952" y="3232"/>
                    </a:lnTo>
                    <a:lnTo>
                      <a:pt x="1946" y="3244"/>
                    </a:lnTo>
                    <a:lnTo>
                      <a:pt x="1944" y="3258"/>
                    </a:lnTo>
                    <a:lnTo>
                      <a:pt x="1941" y="3272"/>
                    </a:lnTo>
                    <a:lnTo>
                      <a:pt x="1940" y="3288"/>
                    </a:lnTo>
                    <a:lnTo>
                      <a:pt x="1937" y="3319"/>
                    </a:lnTo>
                    <a:lnTo>
                      <a:pt x="1932" y="3346"/>
                    </a:lnTo>
                    <a:lnTo>
                      <a:pt x="1927" y="3377"/>
                    </a:lnTo>
                    <a:lnTo>
                      <a:pt x="1924" y="3408"/>
                    </a:lnTo>
                    <a:lnTo>
                      <a:pt x="1923" y="3424"/>
                    </a:lnTo>
                    <a:lnTo>
                      <a:pt x="1923" y="3441"/>
                    </a:lnTo>
                    <a:lnTo>
                      <a:pt x="1924" y="3456"/>
                    </a:lnTo>
                    <a:lnTo>
                      <a:pt x="1926" y="3472"/>
                    </a:lnTo>
                    <a:lnTo>
                      <a:pt x="1928" y="3487"/>
                    </a:lnTo>
                    <a:lnTo>
                      <a:pt x="1932" y="3503"/>
                    </a:lnTo>
                    <a:lnTo>
                      <a:pt x="1933" y="3512"/>
                    </a:lnTo>
                    <a:lnTo>
                      <a:pt x="1935" y="3520"/>
                    </a:lnTo>
                    <a:lnTo>
                      <a:pt x="1935" y="3527"/>
                    </a:lnTo>
                    <a:lnTo>
                      <a:pt x="1935" y="3535"/>
                    </a:lnTo>
                    <a:lnTo>
                      <a:pt x="1929" y="3560"/>
                    </a:lnTo>
                    <a:lnTo>
                      <a:pt x="1926" y="3584"/>
                    </a:lnTo>
                    <a:lnTo>
                      <a:pt x="1922" y="3609"/>
                    </a:lnTo>
                    <a:lnTo>
                      <a:pt x="1916" y="3634"/>
                    </a:lnTo>
                    <a:lnTo>
                      <a:pt x="1914" y="3647"/>
                    </a:lnTo>
                    <a:lnTo>
                      <a:pt x="1909" y="3657"/>
                    </a:lnTo>
                    <a:lnTo>
                      <a:pt x="1902" y="3666"/>
                    </a:lnTo>
                    <a:lnTo>
                      <a:pt x="1896" y="3674"/>
                    </a:lnTo>
                    <a:lnTo>
                      <a:pt x="1877" y="3688"/>
                    </a:lnTo>
                    <a:lnTo>
                      <a:pt x="1858" y="3702"/>
                    </a:lnTo>
                    <a:lnTo>
                      <a:pt x="1849" y="3709"/>
                    </a:lnTo>
                    <a:lnTo>
                      <a:pt x="1840" y="3713"/>
                    </a:lnTo>
                    <a:lnTo>
                      <a:pt x="1831" y="3717"/>
                    </a:lnTo>
                    <a:lnTo>
                      <a:pt x="1822" y="3719"/>
                    </a:lnTo>
                    <a:lnTo>
                      <a:pt x="1812" y="3722"/>
                    </a:lnTo>
                    <a:lnTo>
                      <a:pt x="1802" y="3723"/>
                    </a:lnTo>
                    <a:lnTo>
                      <a:pt x="1793" y="3723"/>
                    </a:lnTo>
                    <a:lnTo>
                      <a:pt x="1784" y="3723"/>
                    </a:lnTo>
                    <a:lnTo>
                      <a:pt x="1764" y="3720"/>
                    </a:lnTo>
                    <a:lnTo>
                      <a:pt x="1746" y="3717"/>
                    </a:lnTo>
                    <a:lnTo>
                      <a:pt x="1727" y="3710"/>
                    </a:lnTo>
                    <a:lnTo>
                      <a:pt x="1710" y="3704"/>
                    </a:lnTo>
                    <a:lnTo>
                      <a:pt x="1698" y="3701"/>
                    </a:lnTo>
                    <a:lnTo>
                      <a:pt x="1686" y="3697"/>
                    </a:lnTo>
                    <a:lnTo>
                      <a:pt x="1676" y="3693"/>
                    </a:lnTo>
                    <a:lnTo>
                      <a:pt x="1666" y="3688"/>
                    </a:lnTo>
                    <a:lnTo>
                      <a:pt x="1646" y="3679"/>
                    </a:lnTo>
                    <a:lnTo>
                      <a:pt x="1627" y="3667"/>
                    </a:lnTo>
                    <a:lnTo>
                      <a:pt x="1608" y="3656"/>
                    </a:lnTo>
                    <a:lnTo>
                      <a:pt x="1590" y="3644"/>
                    </a:lnTo>
                    <a:lnTo>
                      <a:pt x="1571" y="3634"/>
                    </a:lnTo>
                    <a:lnTo>
                      <a:pt x="1550" y="3625"/>
                    </a:lnTo>
                    <a:lnTo>
                      <a:pt x="1515" y="3612"/>
                    </a:lnTo>
                    <a:lnTo>
                      <a:pt x="1481" y="3601"/>
                    </a:lnTo>
                    <a:lnTo>
                      <a:pt x="1464" y="3595"/>
                    </a:lnTo>
                    <a:lnTo>
                      <a:pt x="1449" y="3588"/>
                    </a:lnTo>
                    <a:lnTo>
                      <a:pt x="1432" y="3579"/>
                    </a:lnTo>
                    <a:lnTo>
                      <a:pt x="1415" y="3568"/>
                    </a:lnTo>
                    <a:lnTo>
                      <a:pt x="1406" y="3557"/>
                    </a:lnTo>
                    <a:lnTo>
                      <a:pt x="1399" y="3549"/>
                    </a:lnTo>
                    <a:lnTo>
                      <a:pt x="1398" y="3542"/>
                    </a:lnTo>
                    <a:lnTo>
                      <a:pt x="1394" y="3535"/>
                    </a:lnTo>
                    <a:lnTo>
                      <a:pt x="1390" y="3529"/>
                    </a:lnTo>
                    <a:lnTo>
                      <a:pt x="1385" y="3522"/>
                    </a:lnTo>
                    <a:lnTo>
                      <a:pt x="1375" y="3511"/>
                    </a:lnTo>
                    <a:lnTo>
                      <a:pt x="1365" y="3500"/>
                    </a:lnTo>
                    <a:lnTo>
                      <a:pt x="1349" y="3473"/>
                    </a:lnTo>
                    <a:lnTo>
                      <a:pt x="1328" y="3443"/>
                    </a:lnTo>
                    <a:lnTo>
                      <a:pt x="1320" y="3429"/>
                    </a:lnTo>
                    <a:lnTo>
                      <a:pt x="1313" y="3413"/>
                    </a:lnTo>
                    <a:lnTo>
                      <a:pt x="1312" y="3406"/>
                    </a:lnTo>
                    <a:lnTo>
                      <a:pt x="1312" y="3398"/>
                    </a:lnTo>
                    <a:lnTo>
                      <a:pt x="1312" y="3391"/>
                    </a:lnTo>
                    <a:lnTo>
                      <a:pt x="1315" y="3384"/>
                    </a:lnTo>
                    <a:lnTo>
                      <a:pt x="1320" y="3373"/>
                    </a:lnTo>
                    <a:lnTo>
                      <a:pt x="1325" y="3363"/>
                    </a:lnTo>
                    <a:lnTo>
                      <a:pt x="1332" y="3352"/>
                    </a:lnTo>
                    <a:lnTo>
                      <a:pt x="1339" y="3342"/>
                    </a:lnTo>
                    <a:lnTo>
                      <a:pt x="1347" y="3333"/>
                    </a:lnTo>
                    <a:lnTo>
                      <a:pt x="1355" y="3325"/>
                    </a:lnTo>
                    <a:lnTo>
                      <a:pt x="1364" y="3319"/>
                    </a:lnTo>
                    <a:lnTo>
                      <a:pt x="1375" y="3312"/>
                    </a:lnTo>
                    <a:lnTo>
                      <a:pt x="1384" y="3310"/>
                    </a:lnTo>
                    <a:lnTo>
                      <a:pt x="1391" y="3307"/>
                    </a:lnTo>
                    <a:lnTo>
                      <a:pt x="1395" y="3306"/>
                    </a:lnTo>
                    <a:lnTo>
                      <a:pt x="1398" y="3303"/>
                    </a:lnTo>
                    <a:lnTo>
                      <a:pt x="1407" y="3304"/>
                    </a:lnTo>
                    <a:lnTo>
                      <a:pt x="1416" y="3307"/>
                    </a:lnTo>
                    <a:lnTo>
                      <a:pt x="1424" y="3310"/>
                    </a:lnTo>
                    <a:lnTo>
                      <a:pt x="1430" y="3312"/>
                    </a:lnTo>
                    <a:lnTo>
                      <a:pt x="1437" y="3315"/>
                    </a:lnTo>
                    <a:lnTo>
                      <a:pt x="1441" y="3319"/>
                    </a:lnTo>
                    <a:lnTo>
                      <a:pt x="1445" y="3324"/>
                    </a:lnTo>
                    <a:lnTo>
                      <a:pt x="1449" y="3329"/>
                    </a:lnTo>
                    <a:lnTo>
                      <a:pt x="1451" y="3334"/>
                    </a:lnTo>
                    <a:lnTo>
                      <a:pt x="1452" y="3339"/>
                    </a:lnTo>
                    <a:lnTo>
                      <a:pt x="1452" y="3346"/>
                    </a:lnTo>
                    <a:lnTo>
                      <a:pt x="1452" y="3354"/>
                    </a:lnTo>
                    <a:lnTo>
                      <a:pt x="1449" y="3369"/>
                    </a:lnTo>
                    <a:lnTo>
                      <a:pt x="1442" y="3386"/>
                    </a:lnTo>
                    <a:lnTo>
                      <a:pt x="1440" y="3394"/>
                    </a:lnTo>
                    <a:lnTo>
                      <a:pt x="1440" y="3399"/>
                    </a:lnTo>
                    <a:lnTo>
                      <a:pt x="1440" y="3403"/>
                    </a:lnTo>
                    <a:lnTo>
                      <a:pt x="1442" y="3404"/>
                    </a:lnTo>
                    <a:lnTo>
                      <a:pt x="1445" y="3406"/>
                    </a:lnTo>
                    <a:lnTo>
                      <a:pt x="1449" y="3404"/>
                    </a:lnTo>
                    <a:lnTo>
                      <a:pt x="1454" y="3402"/>
                    </a:lnTo>
                    <a:lnTo>
                      <a:pt x="1459" y="3399"/>
                    </a:lnTo>
                    <a:lnTo>
                      <a:pt x="1469" y="3389"/>
                    </a:lnTo>
                    <a:lnTo>
                      <a:pt x="1481" y="3377"/>
                    </a:lnTo>
                    <a:lnTo>
                      <a:pt x="1485" y="3371"/>
                    </a:lnTo>
                    <a:lnTo>
                      <a:pt x="1490" y="3364"/>
                    </a:lnTo>
                    <a:lnTo>
                      <a:pt x="1493" y="3358"/>
                    </a:lnTo>
                    <a:lnTo>
                      <a:pt x="1494" y="3352"/>
                    </a:lnTo>
                    <a:lnTo>
                      <a:pt x="1498" y="3333"/>
                    </a:lnTo>
                    <a:lnTo>
                      <a:pt x="1502" y="3310"/>
                    </a:lnTo>
                    <a:lnTo>
                      <a:pt x="1503" y="3306"/>
                    </a:lnTo>
                    <a:lnTo>
                      <a:pt x="1506" y="3302"/>
                    </a:lnTo>
                    <a:lnTo>
                      <a:pt x="1508" y="3299"/>
                    </a:lnTo>
                    <a:lnTo>
                      <a:pt x="1511" y="3297"/>
                    </a:lnTo>
                    <a:lnTo>
                      <a:pt x="1515" y="3297"/>
                    </a:lnTo>
                    <a:lnTo>
                      <a:pt x="1520" y="3298"/>
                    </a:lnTo>
                    <a:lnTo>
                      <a:pt x="1524" y="3301"/>
                    </a:lnTo>
                    <a:lnTo>
                      <a:pt x="1530" y="3304"/>
                    </a:lnTo>
                    <a:lnTo>
                      <a:pt x="1540" y="3316"/>
                    </a:lnTo>
                    <a:lnTo>
                      <a:pt x="1547" y="3329"/>
                    </a:lnTo>
                    <a:lnTo>
                      <a:pt x="1555" y="3343"/>
                    </a:lnTo>
                    <a:lnTo>
                      <a:pt x="1562" y="3358"/>
                    </a:lnTo>
                    <a:lnTo>
                      <a:pt x="1568" y="3372"/>
                    </a:lnTo>
                    <a:lnTo>
                      <a:pt x="1575" y="3386"/>
                    </a:lnTo>
                    <a:lnTo>
                      <a:pt x="1582" y="3398"/>
                    </a:lnTo>
                    <a:lnTo>
                      <a:pt x="1592" y="3406"/>
                    </a:lnTo>
                    <a:lnTo>
                      <a:pt x="1592" y="3406"/>
                    </a:lnTo>
                    <a:lnTo>
                      <a:pt x="1593" y="3406"/>
                    </a:lnTo>
                    <a:lnTo>
                      <a:pt x="1598" y="3367"/>
                    </a:lnTo>
                    <a:lnTo>
                      <a:pt x="1603" y="3323"/>
                    </a:lnTo>
                    <a:lnTo>
                      <a:pt x="1605" y="3312"/>
                    </a:lnTo>
                    <a:lnTo>
                      <a:pt x="1608" y="3302"/>
                    </a:lnTo>
                    <a:lnTo>
                      <a:pt x="1612" y="3291"/>
                    </a:lnTo>
                    <a:lnTo>
                      <a:pt x="1616" y="3284"/>
                    </a:lnTo>
                    <a:lnTo>
                      <a:pt x="1623" y="3276"/>
                    </a:lnTo>
                    <a:lnTo>
                      <a:pt x="1629" y="3269"/>
                    </a:lnTo>
                    <a:lnTo>
                      <a:pt x="1638" y="3263"/>
                    </a:lnTo>
                    <a:lnTo>
                      <a:pt x="1647" y="3259"/>
                    </a:lnTo>
                    <a:lnTo>
                      <a:pt x="1667" y="3253"/>
                    </a:lnTo>
                    <a:lnTo>
                      <a:pt x="1688" y="3244"/>
                    </a:lnTo>
                    <a:lnTo>
                      <a:pt x="1711" y="3231"/>
                    </a:lnTo>
                    <a:lnTo>
                      <a:pt x="1736" y="3216"/>
                    </a:lnTo>
                    <a:lnTo>
                      <a:pt x="1746" y="3209"/>
                    </a:lnTo>
                    <a:lnTo>
                      <a:pt x="1758" y="3201"/>
                    </a:lnTo>
                    <a:lnTo>
                      <a:pt x="1767" y="3192"/>
                    </a:lnTo>
                    <a:lnTo>
                      <a:pt x="1776" y="3183"/>
                    </a:lnTo>
                    <a:lnTo>
                      <a:pt x="1785" y="3175"/>
                    </a:lnTo>
                    <a:lnTo>
                      <a:pt x="1792" y="3166"/>
                    </a:lnTo>
                    <a:lnTo>
                      <a:pt x="1797" y="3157"/>
                    </a:lnTo>
                    <a:lnTo>
                      <a:pt x="1801" y="3148"/>
                    </a:lnTo>
                    <a:lnTo>
                      <a:pt x="1819" y="3127"/>
                    </a:lnTo>
                    <a:lnTo>
                      <a:pt x="1835" y="3106"/>
                    </a:lnTo>
                    <a:lnTo>
                      <a:pt x="1841" y="3096"/>
                    </a:lnTo>
                    <a:lnTo>
                      <a:pt x="1848" y="3084"/>
                    </a:lnTo>
                    <a:lnTo>
                      <a:pt x="1854" y="3072"/>
                    </a:lnTo>
                    <a:lnTo>
                      <a:pt x="1858" y="3061"/>
                    </a:lnTo>
                    <a:lnTo>
                      <a:pt x="1849" y="3041"/>
                    </a:lnTo>
                    <a:lnTo>
                      <a:pt x="1838" y="3025"/>
                    </a:lnTo>
                    <a:lnTo>
                      <a:pt x="1833" y="3018"/>
                    </a:lnTo>
                    <a:lnTo>
                      <a:pt x="1825" y="3012"/>
                    </a:lnTo>
                    <a:lnTo>
                      <a:pt x="1815" y="3006"/>
                    </a:lnTo>
                    <a:lnTo>
                      <a:pt x="1802" y="3001"/>
                    </a:lnTo>
                    <a:lnTo>
                      <a:pt x="1796" y="3000"/>
                    </a:lnTo>
                    <a:lnTo>
                      <a:pt x="1789" y="2997"/>
                    </a:lnTo>
                    <a:lnTo>
                      <a:pt x="1783" y="2993"/>
                    </a:lnTo>
                    <a:lnTo>
                      <a:pt x="1777" y="2991"/>
                    </a:lnTo>
                    <a:lnTo>
                      <a:pt x="1770" y="2983"/>
                    </a:lnTo>
                    <a:lnTo>
                      <a:pt x="1763" y="2974"/>
                    </a:lnTo>
                    <a:lnTo>
                      <a:pt x="1753" y="2952"/>
                    </a:lnTo>
                    <a:lnTo>
                      <a:pt x="1745" y="2927"/>
                    </a:lnTo>
                    <a:lnTo>
                      <a:pt x="1738" y="2913"/>
                    </a:lnTo>
                    <a:lnTo>
                      <a:pt x="1732" y="2901"/>
                    </a:lnTo>
                    <a:lnTo>
                      <a:pt x="1724" y="2891"/>
                    </a:lnTo>
                    <a:lnTo>
                      <a:pt x="1715" y="2881"/>
                    </a:lnTo>
                    <a:lnTo>
                      <a:pt x="1705" y="2873"/>
                    </a:lnTo>
                    <a:lnTo>
                      <a:pt x="1694" y="2866"/>
                    </a:lnTo>
                    <a:lnTo>
                      <a:pt x="1683" y="2860"/>
                    </a:lnTo>
                    <a:lnTo>
                      <a:pt x="1671" y="2855"/>
                    </a:lnTo>
                    <a:lnTo>
                      <a:pt x="1645" y="2847"/>
                    </a:lnTo>
                    <a:lnTo>
                      <a:pt x="1619" y="2842"/>
                    </a:lnTo>
                    <a:lnTo>
                      <a:pt x="1592" y="2837"/>
                    </a:lnTo>
                    <a:lnTo>
                      <a:pt x="1566" y="2831"/>
                    </a:lnTo>
                    <a:lnTo>
                      <a:pt x="1545" y="2829"/>
                    </a:lnTo>
                    <a:lnTo>
                      <a:pt x="1519" y="2824"/>
                    </a:lnTo>
                    <a:lnTo>
                      <a:pt x="1489" y="2818"/>
                    </a:lnTo>
                    <a:lnTo>
                      <a:pt x="1458" y="2813"/>
                    </a:lnTo>
                    <a:lnTo>
                      <a:pt x="1443" y="2812"/>
                    </a:lnTo>
                    <a:lnTo>
                      <a:pt x="1428" y="2812"/>
                    </a:lnTo>
                    <a:lnTo>
                      <a:pt x="1414" y="2812"/>
                    </a:lnTo>
                    <a:lnTo>
                      <a:pt x="1401" y="2813"/>
                    </a:lnTo>
                    <a:lnTo>
                      <a:pt x="1388" y="2816"/>
                    </a:lnTo>
                    <a:lnTo>
                      <a:pt x="1377" y="2820"/>
                    </a:lnTo>
                    <a:lnTo>
                      <a:pt x="1368" y="2825"/>
                    </a:lnTo>
                    <a:lnTo>
                      <a:pt x="1360" y="2831"/>
                    </a:lnTo>
                    <a:lnTo>
                      <a:pt x="1351" y="2844"/>
                    </a:lnTo>
                    <a:lnTo>
                      <a:pt x="1338" y="2860"/>
                    </a:lnTo>
                    <a:lnTo>
                      <a:pt x="1332" y="2866"/>
                    </a:lnTo>
                    <a:lnTo>
                      <a:pt x="1325" y="2873"/>
                    </a:lnTo>
                    <a:lnTo>
                      <a:pt x="1319" y="2877"/>
                    </a:lnTo>
                    <a:lnTo>
                      <a:pt x="1312" y="2879"/>
                    </a:lnTo>
                    <a:lnTo>
                      <a:pt x="1308" y="2881"/>
                    </a:lnTo>
                    <a:lnTo>
                      <a:pt x="1304" y="2881"/>
                    </a:lnTo>
                    <a:lnTo>
                      <a:pt x="1302" y="2879"/>
                    </a:lnTo>
                    <a:lnTo>
                      <a:pt x="1299" y="2877"/>
                    </a:lnTo>
                    <a:lnTo>
                      <a:pt x="1294" y="2870"/>
                    </a:lnTo>
                    <a:lnTo>
                      <a:pt x="1291" y="2864"/>
                    </a:lnTo>
                    <a:lnTo>
                      <a:pt x="1289" y="2855"/>
                    </a:lnTo>
                    <a:lnTo>
                      <a:pt x="1286" y="2847"/>
                    </a:lnTo>
                    <a:lnTo>
                      <a:pt x="1284" y="2840"/>
                    </a:lnTo>
                    <a:lnTo>
                      <a:pt x="1280" y="2835"/>
                    </a:lnTo>
                    <a:lnTo>
                      <a:pt x="1274" y="2833"/>
                    </a:lnTo>
                    <a:lnTo>
                      <a:pt x="1269" y="2831"/>
                    </a:lnTo>
                    <a:lnTo>
                      <a:pt x="1263" y="2830"/>
                    </a:lnTo>
                    <a:lnTo>
                      <a:pt x="1258" y="2830"/>
                    </a:lnTo>
                    <a:lnTo>
                      <a:pt x="1245" y="2831"/>
                    </a:lnTo>
                    <a:lnTo>
                      <a:pt x="1230" y="2834"/>
                    </a:lnTo>
                    <a:lnTo>
                      <a:pt x="1217" y="2837"/>
                    </a:lnTo>
                    <a:lnTo>
                      <a:pt x="1203" y="2838"/>
                    </a:lnTo>
                    <a:lnTo>
                      <a:pt x="1196" y="2838"/>
                    </a:lnTo>
                    <a:lnTo>
                      <a:pt x="1190" y="2837"/>
                    </a:lnTo>
                    <a:lnTo>
                      <a:pt x="1183" y="2834"/>
                    </a:lnTo>
                    <a:lnTo>
                      <a:pt x="1178" y="2830"/>
                    </a:lnTo>
                    <a:lnTo>
                      <a:pt x="1177" y="2831"/>
                    </a:lnTo>
                    <a:lnTo>
                      <a:pt x="1176" y="2830"/>
                    </a:lnTo>
                    <a:lnTo>
                      <a:pt x="1165" y="2838"/>
                    </a:lnTo>
                    <a:lnTo>
                      <a:pt x="1152" y="2850"/>
                    </a:lnTo>
                    <a:lnTo>
                      <a:pt x="1146" y="2857"/>
                    </a:lnTo>
                    <a:lnTo>
                      <a:pt x="1141" y="2864"/>
                    </a:lnTo>
                    <a:lnTo>
                      <a:pt x="1138" y="2870"/>
                    </a:lnTo>
                    <a:lnTo>
                      <a:pt x="1138" y="2875"/>
                    </a:lnTo>
                    <a:lnTo>
                      <a:pt x="1138" y="2875"/>
                    </a:lnTo>
                    <a:lnTo>
                      <a:pt x="1156" y="2881"/>
                    </a:lnTo>
                    <a:lnTo>
                      <a:pt x="1172" y="2887"/>
                    </a:lnTo>
                    <a:lnTo>
                      <a:pt x="1180" y="2891"/>
                    </a:lnTo>
                    <a:lnTo>
                      <a:pt x="1185" y="2895"/>
                    </a:lnTo>
                    <a:lnTo>
                      <a:pt x="1190" y="2900"/>
                    </a:lnTo>
                    <a:lnTo>
                      <a:pt x="1195" y="2905"/>
                    </a:lnTo>
                    <a:lnTo>
                      <a:pt x="1198" y="2910"/>
                    </a:lnTo>
                    <a:lnTo>
                      <a:pt x="1199" y="2916"/>
                    </a:lnTo>
                    <a:lnTo>
                      <a:pt x="1199" y="2921"/>
                    </a:lnTo>
                    <a:lnTo>
                      <a:pt x="1198" y="2927"/>
                    </a:lnTo>
                    <a:lnTo>
                      <a:pt x="1195" y="2934"/>
                    </a:lnTo>
                    <a:lnTo>
                      <a:pt x="1190" y="2940"/>
                    </a:lnTo>
                    <a:lnTo>
                      <a:pt x="1183" y="2947"/>
                    </a:lnTo>
                    <a:lnTo>
                      <a:pt x="1174" y="2953"/>
                    </a:lnTo>
                    <a:lnTo>
                      <a:pt x="1167" y="2958"/>
                    </a:lnTo>
                    <a:lnTo>
                      <a:pt x="1155" y="2967"/>
                    </a:lnTo>
                    <a:lnTo>
                      <a:pt x="1141" y="2979"/>
                    </a:lnTo>
                    <a:lnTo>
                      <a:pt x="1126" y="2993"/>
                    </a:lnTo>
                    <a:lnTo>
                      <a:pt x="1113" y="3008"/>
                    </a:lnTo>
                    <a:lnTo>
                      <a:pt x="1102" y="3021"/>
                    </a:lnTo>
                    <a:lnTo>
                      <a:pt x="1098" y="3027"/>
                    </a:lnTo>
                    <a:lnTo>
                      <a:pt x="1095" y="3032"/>
                    </a:lnTo>
                    <a:lnTo>
                      <a:pt x="1094" y="3037"/>
                    </a:lnTo>
                    <a:lnTo>
                      <a:pt x="1094" y="3041"/>
                    </a:lnTo>
                    <a:lnTo>
                      <a:pt x="1099" y="3071"/>
                    </a:lnTo>
                    <a:lnTo>
                      <a:pt x="1104" y="3111"/>
                    </a:lnTo>
                    <a:lnTo>
                      <a:pt x="1104" y="3132"/>
                    </a:lnTo>
                    <a:lnTo>
                      <a:pt x="1103" y="3150"/>
                    </a:lnTo>
                    <a:lnTo>
                      <a:pt x="1100" y="3158"/>
                    </a:lnTo>
                    <a:lnTo>
                      <a:pt x="1098" y="3164"/>
                    </a:lnTo>
                    <a:lnTo>
                      <a:pt x="1094" y="3168"/>
                    </a:lnTo>
                    <a:lnTo>
                      <a:pt x="1089" y="3171"/>
                    </a:lnTo>
                    <a:lnTo>
                      <a:pt x="1017" y="3194"/>
                    </a:lnTo>
                    <a:lnTo>
                      <a:pt x="1011" y="3196"/>
                    </a:lnTo>
                    <a:lnTo>
                      <a:pt x="1004" y="3197"/>
                    </a:lnTo>
                    <a:lnTo>
                      <a:pt x="998" y="3197"/>
                    </a:lnTo>
                    <a:lnTo>
                      <a:pt x="992" y="3197"/>
                    </a:lnTo>
                    <a:lnTo>
                      <a:pt x="981" y="3193"/>
                    </a:lnTo>
                    <a:lnTo>
                      <a:pt x="969" y="3188"/>
                    </a:lnTo>
                    <a:lnTo>
                      <a:pt x="959" y="3181"/>
                    </a:lnTo>
                    <a:lnTo>
                      <a:pt x="948" y="3174"/>
                    </a:lnTo>
                    <a:lnTo>
                      <a:pt x="939" y="3164"/>
                    </a:lnTo>
                    <a:lnTo>
                      <a:pt x="930" y="3155"/>
                    </a:lnTo>
                    <a:lnTo>
                      <a:pt x="926" y="3152"/>
                    </a:lnTo>
                    <a:lnTo>
                      <a:pt x="924" y="3148"/>
                    </a:lnTo>
                    <a:lnTo>
                      <a:pt x="922" y="3144"/>
                    </a:lnTo>
                    <a:lnTo>
                      <a:pt x="922" y="3140"/>
                    </a:lnTo>
                    <a:lnTo>
                      <a:pt x="922" y="3137"/>
                    </a:lnTo>
                    <a:lnTo>
                      <a:pt x="924" y="3135"/>
                    </a:lnTo>
                    <a:lnTo>
                      <a:pt x="926" y="3132"/>
                    </a:lnTo>
                    <a:lnTo>
                      <a:pt x="927" y="3129"/>
                    </a:lnTo>
                    <a:lnTo>
                      <a:pt x="940" y="3122"/>
                    </a:lnTo>
                    <a:lnTo>
                      <a:pt x="956" y="3114"/>
                    </a:lnTo>
                    <a:lnTo>
                      <a:pt x="961" y="3111"/>
                    </a:lnTo>
                    <a:lnTo>
                      <a:pt x="965" y="3107"/>
                    </a:lnTo>
                    <a:lnTo>
                      <a:pt x="969" y="3105"/>
                    </a:lnTo>
                    <a:lnTo>
                      <a:pt x="970" y="3101"/>
                    </a:lnTo>
                    <a:lnTo>
                      <a:pt x="972" y="3098"/>
                    </a:lnTo>
                    <a:lnTo>
                      <a:pt x="973" y="3095"/>
                    </a:lnTo>
                    <a:lnTo>
                      <a:pt x="972" y="3092"/>
                    </a:lnTo>
                    <a:lnTo>
                      <a:pt x="970" y="3089"/>
                    </a:lnTo>
                    <a:lnTo>
                      <a:pt x="966" y="3084"/>
                    </a:lnTo>
                    <a:lnTo>
                      <a:pt x="960" y="3079"/>
                    </a:lnTo>
                    <a:lnTo>
                      <a:pt x="952" y="3075"/>
                    </a:lnTo>
                    <a:lnTo>
                      <a:pt x="943" y="3072"/>
                    </a:lnTo>
                    <a:lnTo>
                      <a:pt x="937" y="3069"/>
                    </a:lnTo>
                    <a:lnTo>
                      <a:pt x="931" y="3061"/>
                    </a:lnTo>
                    <a:lnTo>
                      <a:pt x="925" y="3052"/>
                    </a:lnTo>
                    <a:lnTo>
                      <a:pt x="920" y="3045"/>
                    </a:lnTo>
                    <a:lnTo>
                      <a:pt x="907" y="3037"/>
                    </a:lnTo>
                    <a:lnTo>
                      <a:pt x="885" y="3025"/>
                    </a:lnTo>
                    <a:lnTo>
                      <a:pt x="879" y="3021"/>
                    </a:lnTo>
                    <a:lnTo>
                      <a:pt x="875" y="3017"/>
                    </a:lnTo>
                    <a:lnTo>
                      <a:pt x="873" y="3014"/>
                    </a:lnTo>
                    <a:lnTo>
                      <a:pt x="872" y="3010"/>
                    </a:lnTo>
                    <a:lnTo>
                      <a:pt x="872" y="3008"/>
                    </a:lnTo>
                    <a:lnTo>
                      <a:pt x="874" y="3006"/>
                    </a:lnTo>
                    <a:lnTo>
                      <a:pt x="879" y="3004"/>
                    </a:lnTo>
                    <a:lnTo>
                      <a:pt x="887" y="3002"/>
                    </a:lnTo>
                    <a:lnTo>
                      <a:pt x="916" y="3006"/>
                    </a:lnTo>
                    <a:lnTo>
                      <a:pt x="952" y="3009"/>
                    </a:lnTo>
                    <a:lnTo>
                      <a:pt x="960" y="3009"/>
                    </a:lnTo>
                    <a:lnTo>
                      <a:pt x="968" y="3008"/>
                    </a:lnTo>
                    <a:lnTo>
                      <a:pt x="976" y="3005"/>
                    </a:lnTo>
                    <a:lnTo>
                      <a:pt x="981" y="3002"/>
                    </a:lnTo>
                    <a:lnTo>
                      <a:pt x="986" y="2999"/>
                    </a:lnTo>
                    <a:lnTo>
                      <a:pt x="989" y="2993"/>
                    </a:lnTo>
                    <a:lnTo>
                      <a:pt x="990" y="2987"/>
                    </a:lnTo>
                    <a:lnTo>
                      <a:pt x="990" y="2979"/>
                    </a:lnTo>
                    <a:lnTo>
                      <a:pt x="985" y="2953"/>
                    </a:lnTo>
                    <a:lnTo>
                      <a:pt x="974" y="2913"/>
                    </a:lnTo>
                    <a:lnTo>
                      <a:pt x="966" y="2895"/>
                    </a:lnTo>
                    <a:lnTo>
                      <a:pt x="960" y="2882"/>
                    </a:lnTo>
                    <a:lnTo>
                      <a:pt x="956" y="2878"/>
                    </a:lnTo>
                    <a:lnTo>
                      <a:pt x="952" y="2877"/>
                    </a:lnTo>
                    <a:lnTo>
                      <a:pt x="950" y="2879"/>
                    </a:lnTo>
                    <a:lnTo>
                      <a:pt x="946" y="2885"/>
                    </a:lnTo>
                    <a:lnTo>
                      <a:pt x="938" y="2904"/>
                    </a:lnTo>
                    <a:lnTo>
                      <a:pt x="930" y="2920"/>
                    </a:lnTo>
                    <a:lnTo>
                      <a:pt x="927" y="2922"/>
                    </a:lnTo>
                    <a:lnTo>
                      <a:pt x="925" y="2925"/>
                    </a:lnTo>
                    <a:lnTo>
                      <a:pt x="922" y="2925"/>
                    </a:lnTo>
                    <a:lnTo>
                      <a:pt x="920" y="2925"/>
                    </a:lnTo>
                    <a:lnTo>
                      <a:pt x="916" y="2925"/>
                    </a:lnTo>
                    <a:lnTo>
                      <a:pt x="912" y="2922"/>
                    </a:lnTo>
                    <a:lnTo>
                      <a:pt x="907" y="2920"/>
                    </a:lnTo>
                    <a:lnTo>
                      <a:pt x="901" y="2914"/>
                    </a:lnTo>
                    <a:lnTo>
                      <a:pt x="898" y="2912"/>
                    </a:lnTo>
                    <a:lnTo>
                      <a:pt x="894" y="2910"/>
                    </a:lnTo>
                    <a:lnTo>
                      <a:pt x="888" y="2910"/>
                    </a:lnTo>
                    <a:lnTo>
                      <a:pt x="882" y="2912"/>
                    </a:lnTo>
                    <a:lnTo>
                      <a:pt x="870" y="2917"/>
                    </a:lnTo>
                    <a:lnTo>
                      <a:pt x="857" y="2925"/>
                    </a:lnTo>
                    <a:lnTo>
                      <a:pt x="831" y="2944"/>
                    </a:lnTo>
                    <a:lnTo>
                      <a:pt x="813" y="2958"/>
                    </a:lnTo>
                    <a:lnTo>
                      <a:pt x="812" y="2956"/>
                    </a:lnTo>
                    <a:lnTo>
                      <a:pt x="811" y="2952"/>
                    </a:lnTo>
                    <a:lnTo>
                      <a:pt x="811" y="2947"/>
                    </a:lnTo>
                    <a:lnTo>
                      <a:pt x="812" y="2940"/>
                    </a:lnTo>
                    <a:lnTo>
                      <a:pt x="814" y="2925"/>
                    </a:lnTo>
                    <a:lnTo>
                      <a:pt x="820" y="2907"/>
                    </a:lnTo>
                    <a:lnTo>
                      <a:pt x="833" y="2872"/>
                    </a:lnTo>
                    <a:lnTo>
                      <a:pt x="842" y="2850"/>
                    </a:lnTo>
                    <a:lnTo>
                      <a:pt x="855" y="2829"/>
                    </a:lnTo>
                    <a:lnTo>
                      <a:pt x="870" y="2805"/>
                    </a:lnTo>
                    <a:lnTo>
                      <a:pt x="873" y="2800"/>
                    </a:lnTo>
                    <a:lnTo>
                      <a:pt x="874" y="2795"/>
                    </a:lnTo>
                    <a:lnTo>
                      <a:pt x="875" y="2789"/>
                    </a:lnTo>
                    <a:lnTo>
                      <a:pt x="875" y="2785"/>
                    </a:lnTo>
                    <a:lnTo>
                      <a:pt x="874" y="2780"/>
                    </a:lnTo>
                    <a:lnTo>
                      <a:pt x="872" y="2774"/>
                    </a:lnTo>
                    <a:lnTo>
                      <a:pt x="868" y="2771"/>
                    </a:lnTo>
                    <a:lnTo>
                      <a:pt x="861" y="2768"/>
                    </a:lnTo>
                    <a:lnTo>
                      <a:pt x="855" y="2764"/>
                    </a:lnTo>
                    <a:lnTo>
                      <a:pt x="850" y="2760"/>
                    </a:lnTo>
                    <a:lnTo>
                      <a:pt x="846" y="2756"/>
                    </a:lnTo>
                    <a:lnTo>
                      <a:pt x="843" y="2752"/>
                    </a:lnTo>
                    <a:lnTo>
                      <a:pt x="842" y="2748"/>
                    </a:lnTo>
                    <a:lnTo>
                      <a:pt x="840" y="2745"/>
                    </a:lnTo>
                    <a:lnTo>
                      <a:pt x="840" y="2741"/>
                    </a:lnTo>
                    <a:lnTo>
                      <a:pt x="842" y="2737"/>
                    </a:lnTo>
                    <a:lnTo>
                      <a:pt x="850" y="2720"/>
                    </a:lnTo>
                    <a:lnTo>
                      <a:pt x="859" y="2706"/>
                    </a:lnTo>
                    <a:lnTo>
                      <a:pt x="859" y="2684"/>
                    </a:lnTo>
                    <a:lnTo>
                      <a:pt x="859" y="2658"/>
                    </a:lnTo>
                    <a:lnTo>
                      <a:pt x="857" y="2645"/>
                    </a:lnTo>
                    <a:lnTo>
                      <a:pt x="856" y="2633"/>
                    </a:lnTo>
                    <a:lnTo>
                      <a:pt x="855" y="2621"/>
                    </a:lnTo>
                    <a:lnTo>
                      <a:pt x="852" y="2612"/>
                    </a:lnTo>
                    <a:lnTo>
                      <a:pt x="842" y="2588"/>
                    </a:lnTo>
                    <a:lnTo>
                      <a:pt x="830" y="2564"/>
                    </a:lnTo>
                    <a:lnTo>
                      <a:pt x="818" y="2542"/>
                    </a:lnTo>
                    <a:lnTo>
                      <a:pt x="807" y="2518"/>
                    </a:lnTo>
                    <a:lnTo>
                      <a:pt x="804" y="2510"/>
                    </a:lnTo>
                    <a:lnTo>
                      <a:pt x="803" y="2505"/>
                    </a:lnTo>
                    <a:lnTo>
                      <a:pt x="804" y="2502"/>
                    </a:lnTo>
                    <a:lnTo>
                      <a:pt x="805" y="2500"/>
                    </a:lnTo>
                    <a:lnTo>
                      <a:pt x="809" y="2501"/>
                    </a:lnTo>
                    <a:lnTo>
                      <a:pt x="813" y="2502"/>
                    </a:lnTo>
                    <a:lnTo>
                      <a:pt x="818" y="2506"/>
                    </a:lnTo>
                    <a:lnTo>
                      <a:pt x="822" y="2513"/>
                    </a:lnTo>
                    <a:lnTo>
                      <a:pt x="833" y="2527"/>
                    </a:lnTo>
                    <a:lnTo>
                      <a:pt x="843" y="2541"/>
                    </a:lnTo>
                    <a:lnTo>
                      <a:pt x="853" y="2557"/>
                    </a:lnTo>
                    <a:lnTo>
                      <a:pt x="865" y="2568"/>
                    </a:lnTo>
                    <a:lnTo>
                      <a:pt x="869" y="2572"/>
                    </a:lnTo>
                    <a:lnTo>
                      <a:pt x="873" y="2575"/>
                    </a:lnTo>
                    <a:lnTo>
                      <a:pt x="877" y="2576"/>
                    </a:lnTo>
                    <a:lnTo>
                      <a:pt x="881" y="2577"/>
                    </a:lnTo>
                    <a:lnTo>
                      <a:pt x="888" y="2577"/>
                    </a:lnTo>
                    <a:lnTo>
                      <a:pt x="896" y="2577"/>
                    </a:lnTo>
                    <a:lnTo>
                      <a:pt x="904" y="2575"/>
                    </a:lnTo>
                    <a:lnTo>
                      <a:pt x="913" y="2574"/>
                    </a:lnTo>
                    <a:lnTo>
                      <a:pt x="921" y="2575"/>
                    </a:lnTo>
                    <a:lnTo>
                      <a:pt x="930" y="2577"/>
                    </a:lnTo>
                    <a:lnTo>
                      <a:pt x="942" y="2583"/>
                    </a:lnTo>
                    <a:lnTo>
                      <a:pt x="952" y="2589"/>
                    </a:lnTo>
                    <a:lnTo>
                      <a:pt x="959" y="2592"/>
                    </a:lnTo>
                    <a:lnTo>
                      <a:pt x="964" y="2593"/>
                    </a:lnTo>
                    <a:lnTo>
                      <a:pt x="969" y="2592"/>
                    </a:lnTo>
                    <a:lnTo>
                      <a:pt x="976" y="2589"/>
                    </a:lnTo>
                    <a:lnTo>
                      <a:pt x="979" y="2586"/>
                    </a:lnTo>
                    <a:lnTo>
                      <a:pt x="982" y="2580"/>
                    </a:lnTo>
                    <a:lnTo>
                      <a:pt x="985" y="2571"/>
                    </a:lnTo>
                    <a:lnTo>
                      <a:pt x="986" y="2561"/>
                    </a:lnTo>
                    <a:lnTo>
                      <a:pt x="989" y="2535"/>
                    </a:lnTo>
                    <a:lnTo>
                      <a:pt x="990" y="2506"/>
                    </a:lnTo>
                    <a:lnTo>
                      <a:pt x="990" y="2476"/>
                    </a:lnTo>
                    <a:lnTo>
                      <a:pt x="989" y="2450"/>
                    </a:lnTo>
                    <a:lnTo>
                      <a:pt x="987" y="2430"/>
                    </a:lnTo>
                    <a:lnTo>
                      <a:pt x="983" y="2419"/>
                    </a:lnTo>
                    <a:lnTo>
                      <a:pt x="983" y="2418"/>
                    </a:lnTo>
                    <a:lnTo>
                      <a:pt x="981" y="2417"/>
                    </a:lnTo>
                    <a:lnTo>
                      <a:pt x="979" y="2417"/>
                    </a:lnTo>
                    <a:lnTo>
                      <a:pt x="978" y="2418"/>
                    </a:lnTo>
                    <a:lnTo>
                      <a:pt x="976" y="2421"/>
                    </a:lnTo>
                    <a:lnTo>
                      <a:pt x="973" y="2424"/>
                    </a:lnTo>
                    <a:lnTo>
                      <a:pt x="969" y="2435"/>
                    </a:lnTo>
                    <a:lnTo>
                      <a:pt x="966" y="2441"/>
                    </a:lnTo>
                    <a:lnTo>
                      <a:pt x="965" y="2463"/>
                    </a:lnTo>
                    <a:lnTo>
                      <a:pt x="964" y="2497"/>
                    </a:lnTo>
                    <a:lnTo>
                      <a:pt x="964" y="2515"/>
                    </a:lnTo>
                    <a:lnTo>
                      <a:pt x="963" y="2529"/>
                    </a:lnTo>
                    <a:lnTo>
                      <a:pt x="961" y="2540"/>
                    </a:lnTo>
                    <a:lnTo>
                      <a:pt x="960" y="2544"/>
                    </a:lnTo>
                    <a:lnTo>
                      <a:pt x="957" y="2545"/>
                    </a:lnTo>
                    <a:lnTo>
                      <a:pt x="953" y="2544"/>
                    </a:lnTo>
                    <a:lnTo>
                      <a:pt x="950" y="2542"/>
                    </a:lnTo>
                    <a:lnTo>
                      <a:pt x="946" y="2540"/>
                    </a:lnTo>
                    <a:lnTo>
                      <a:pt x="937" y="2532"/>
                    </a:lnTo>
                    <a:lnTo>
                      <a:pt x="926" y="2523"/>
                    </a:lnTo>
                    <a:lnTo>
                      <a:pt x="908" y="2505"/>
                    </a:lnTo>
                    <a:lnTo>
                      <a:pt x="896" y="2492"/>
                    </a:lnTo>
                    <a:lnTo>
                      <a:pt x="878" y="2463"/>
                    </a:lnTo>
                    <a:lnTo>
                      <a:pt x="860" y="2430"/>
                    </a:lnTo>
                    <a:lnTo>
                      <a:pt x="851" y="2412"/>
                    </a:lnTo>
                    <a:lnTo>
                      <a:pt x="844" y="2395"/>
                    </a:lnTo>
                    <a:lnTo>
                      <a:pt x="842" y="2386"/>
                    </a:lnTo>
                    <a:lnTo>
                      <a:pt x="840" y="2377"/>
                    </a:lnTo>
                    <a:lnTo>
                      <a:pt x="839" y="2369"/>
                    </a:lnTo>
                    <a:lnTo>
                      <a:pt x="839" y="2361"/>
                    </a:lnTo>
                    <a:lnTo>
                      <a:pt x="839" y="2356"/>
                    </a:lnTo>
                    <a:lnTo>
                      <a:pt x="840" y="2353"/>
                    </a:lnTo>
                    <a:lnTo>
                      <a:pt x="842" y="2352"/>
                    </a:lnTo>
                    <a:lnTo>
                      <a:pt x="843" y="2351"/>
                    </a:lnTo>
                    <a:lnTo>
                      <a:pt x="847" y="2351"/>
                    </a:lnTo>
                    <a:lnTo>
                      <a:pt x="851" y="2353"/>
                    </a:lnTo>
                    <a:lnTo>
                      <a:pt x="861" y="2362"/>
                    </a:lnTo>
                    <a:lnTo>
                      <a:pt x="866" y="2370"/>
                    </a:lnTo>
                    <a:lnTo>
                      <a:pt x="873" y="2384"/>
                    </a:lnTo>
                    <a:lnTo>
                      <a:pt x="878" y="2397"/>
                    </a:lnTo>
                    <a:lnTo>
                      <a:pt x="883" y="2412"/>
                    </a:lnTo>
                    <a:lnTo>
                      <a:pt x="890" y="2424"/>
                    </a:lnTo>
                    <a:lnTo>
                      <a:pt x="899" y="2436"/>
                    </a:lnTo>
                    <a:lnTo>
                      <a:pt x="905" y="2443"/>
                    </a:lnTo>
                    <a:lnTo>
                      <a:pt x="909" y="2447"/>
                    </a:lnTo>
                    <a:lnTo>
                      <a:pt x="912" y="2448"/>
                    </a:lnTo>
                    <a:lnTo>
                      <a:pt x="913" y="2447"/>
                    </a:lnTo>
                    <a:lnTo>
                      <a:pt x="913" y="2443"/>
                    </a:lnTo>
                    <a:lnTo>
                      <a:pt x="913" y="2436"/>
                    </a:lnTo>
                    <a:lnTo>
                      <a:pt x="911" y="2430"/>
                    </a:lnTo>
                    <a:lnTo>
                      <a:pt x="905" y="2413"/>
                    </a:lnTo>
                    <a:lnTo>
                      <a:pt x="898" y="2395"/>
                    </a:lnTo>
                    <a:lnTo>
                      <a:pt x="890" y="2378"/>
                    </a:lnTo>
                    <a:lnTo>
                      <a:pt x="885" y="2367"/>
                    </a:lnTo>
                    <a:lnTo>
                      <a:pt x="875" y="2351"/>
                    </a:lnTo>
                    <a:lnTo>
                      <a:pt x="868" y="2332"/>
                    </a:lnTo>
                    <a:lnTo>
                      <a:pt x="865" y="2323"/>
                    </a:lnTo>
                    <a:lnTo>
                      <a:pt x="862" y="2314"/>
                    </a:lnTo>
                    <a:lnTo>
                      <a:pt x="860" y="2304"/>
                    </a:lnTo>
                    <a:lnTo>
                      <a:pt x="860" y="2295"/>
                    </a:lnTo>
                    <a:lnTo>
                      <a:pt x="859" y="2287"/>
                    </a:lnTo>
                    <a:lnTo>
                      <a:pt x="857" y="2281"/>
                    </a:lnTo>
                    <a:lnTo>
                      <a:pt x="856" y="2273"/>
                    </a:lnTo>
                    <a:lnTo>
                      <a:pt x="853" y="2268"/>
                    </a:lnTo>
                    <a:lnTo>
                      <a:pt x="851" y="2266"/>
                    </a:lnTo>
                    <a:lnTo>
                      <a:pt x="848" y="2265"/>
                    </a:lnTo>
                    <a:lnTo>
                      <a:pt x="846" y="2264"/>
                    </a:lnTo>
                    <a:lnTo>
                      <a:pt x="843" y="2264"/>
                    </a:lnTo>
                    <a:lnTo>
                      <a:pt x="837" y="2266"/>
                    </a:lnTo>
                    <a:lnTo>
                      <a:pt x="827" y="2272"/>
                    </a:lnTo>
                    <a:lnTo>
                      <a:pt x="820" y="2277"/>
                    </a:lnTo>
                    <a:lnTo>
                      <a:pt x="813" y="2281"/>
                    </a:lnTo>
                    <a:lnTo>
                      <a:pt x="807" y="2283"/>
                    </a:lnTo>
                    <a:lnTo>
                      <a:pt x="801" y="2286"/>
                    </a:lnTo>
                    <a:lnTo>
                      <a:pt x="796" y="2286"/>
                    </a:lnTo>
                    <a:lnTo>
                      <a:pt x="791" y="2285"/>
                    </a:lnTo>
                    <a:lnTo>
                      <a:pt x="787" y="2283"/>
                    </a:lnTo>
                    <a:lnTo>
                      <a:pt x="785" y="2279"/>
                    </a:lnTo>
                    <a:lnTo>
                      <a:pt x="778" y="2272"/>
                    </a:lnTo>
                    <a:lnTo>
                      <a:pt x="773" y="2260"/>
                    </a:lnTo>
                    <a:lnTo>
                      <a:pt x="769" y="2247"/>
                    </a:lnTo>
                    <a:lnTo>
                      <a:pt x="765" y="2230"/>
                    </a:lnTo>
                    <a:lnTo>
                      <a:pt x="748" y="2221"/>
                    </a:lnTo>
                    <a:lnTo>
                      <a:pt x="730" y="2212"/>
                    </a:lnTo>
                    <a:lnTo>
                      <a:pt x="725" y="2208"/>
                    </a:lnTo>
                    <a:lnTo>
                      <a:pt x="722" y="2205"/>
                    </a:lnTo>
                    <a:lnTo>
                      <a:pt x="721" y="2200"/>
                    </a:lnTo>
                    <a:lnTo>
                      <a:pt x="722" y="2196"/>
                    </a:lnTo>
                    <a:lnTo>
                      <a:pt x="726" y="2186"/>
                    </a:lnTo>
                    <a:lnTo>
                      <a:pt x="731" y="2176"/>
                    </a:lnTo>
                    <a:lnTo>
                      <a:pt x="733" y="2170"/>
                    </a:lnTo>
                    <a:lnTo>
                      <a:pt x="734" y="2163"/>
                    </a:lnTo>
                    <a:lnTo>
                      <a:pt x="733" y="2156"/>
                    </a:lnTo>
                    <a:lnTo>
                      <a:pt x="733" y="2148"/>
                    </a:lnTo>
                    <a:lnTo>
                      <a:pt x="729" y="2133"/>
                    </a:lnTo>
                    <a:lnTo>
                      <a:pt x="723" y="2116"/>
                    </a:lnTo>
                    <a:lnTo>
                      <a:pt x="720" y="2100"/>
                    </a:lnTo>
                    <a:lnTo>
                      <a:pt x="717" y="2085"/>
                    </a:lnTo>
                    <a:lnTo>
                      <a:pt x="716" y="2078"/>
                    </a:lnTo>
                    <a:lnTo>
                      <a:pt x="716" y="2073"/>
                    </a:lnTo>
                    <a:lnTo>
                      <a:pt x="717" y="2068"/>
                    </a:lnTo>
                    <a:lnTo>
                      <a:pt x="720" y="2063"/>
                    </a:lnTo>
                    <a:lnTo>
                      <a:pt x="723" y="2062"/>
                    </a:lnTo>
                    <a:lnTo>
                      <a:pt x="730" y="2060"/>
                    </a:lnTo>
                    <a:lnTo>
                      <a:pt x="736" y="2060"/>
                    </a:lnTo>
                    <a:lnTo>
                      <a:pt x="744" y="2062"/>
                    </a:lnTo>
                    <a:lnTo>
                      <a:pt x="761" y="2067"/>
                    </a:lnTo>
                    <a:lnTo>
                      <a:pt x="773" y="2069"/>
                    </a:lnTo>
                    <a:lnTo>
                      <a:pt x="777" y="2071"/>
                    </a:lnTo>
                    <a:lnTo>
                      <a:pt x="781" y="2072"/>
                    </a:lnTo>
                    <a:lnTo>
                      <a:pt x="783" y="2075"/>
                    </a:lnTo>
                    <a:lnTo>
                      <a:pt x="787" y="2077"/>
                    </a:lnTo>
                    <a:lnTo>
                      <a:pt x="792" y="2085"/>
                    </a:lnTo>
                    <a:lnTo>
                      <a:pt x="799" y="2094"/>
                    </a:lnTo>
                    <a:lnTo>
                      <a:pt x="808" y="2113"/>
                    </a:lnTo>
                    <a:lnTo>
                      <a:pt x="814" y="2130"/>
                    </a:lnTo>
                    <a:lnTo>
                      <a:pt x="818" y="2146"/>
                    </a:lnTo>
                    <a:lnTo>
                      <a:pt x="824" y="2163"/>
                    </a:lnTo>
                    <a:lnTo>
                      <a:pt x="826" y="2172"/>
                    </a:lnTo>
                    <a:lnTo>
                      <a:pt x="829" y="2180"/>
                    </a:lnTo>
                    <a:lnTo>
                      <a:pt x="831" y="2187"/>
                    </a:lnTo>
                    <a:lnTo>
                      <a:pt x="835" y="2194"/>
                    </a:lnTo>
                    <a:lnTo>
                      <a:pt x="838" y="2195"/>
                    </a:lnTo>
                    <a:lnTo>
                      <a:pt x="839" y="2196"/>
                    </a:lnTo>
                    <a:lnTo>
                      <a:pt x="842" y="2196"/>
                    </a:lnTo>
                    <a:lnTo>
                      <a:pt x="843" y="2195"/>
                    </a:lnTo>
                    <a:lnTo>
                      <a:pt x="847" y="2191"/>
                    </a:lnTo>
                    <a:lnTo>
                      <a:pt x="847" y="2187"/>
                    </a:lnTo>
                    <a:lnTo>
                      <a:pt x="844" y="2141"/>
                    </a:lnTo>
                    <a:lnTo>
                      <a:pt x="838" y="2132"/>
                    </a:lnTo>
                    <a:lnTo>
                      <a:pt x="830" y="2121"/>
                    </a:lnTo>
                    <a:lnTo>
                      <a:pt x="827" y="2104"/>
                    </a:lnTo>
                    <a:lnTo>
                      <a:pt x="826" y="2089"/>
                    </a:lnTo>
                    <a:lnTo>
                      <a:pt x="826" y="2082"/>
                    </a:lnTo>
                    <a:lnTo>
                      <a:pt x="825" y="2076"/>
                    </a:lnTo>
                    <a:lnTo>
                      <a:pt x="821" y="2067"/>
                    </a:lnTo>
                    <a:lnTo>
                      <a:pt x="816" y="2059"/>
                    </a:lnTo>
                    <a:lnTo>
                      <a:pt x="807" y="2042"/>
                    </a:lnTo>
                    <a:lnTo>
                      <a:pt x="800" y="2028"/>
                    </a:lnTo>
                    <a:lnTo>
                      <a:pt x="799" y="2020"/>
                    </a:lnTo>
                    <a:lnTo>
                      <a:pt x="799" y="2014"/>
                    </a:lnTo>
                    <a:lnTo>
                      <a:pt x="800" y="2008"/>
                    </a:lnTo>
                    <a:lnTo>
                      <a:pt x="800" y="2005"/>
                    </a:lnTo>
                    <a:lnTo>
                      <a:pt x="801" y="1999"/>
                    </a:lnTo>
                    <a:lnTo>
                      <a:pt x="801" y="1994"/>
                    </a:lnTo>
                    <a:lnTo>
                      <a:pt x="800" y="1988"/>
                    </a:lnTo>
                    <a:lnTo>
                      <a:pt x="796" y="1980"/>
                    </a:lnTo>
                    <a:lnTo>
                      <a:pt x="795" y="1975"/>
                    </a:lnTo>
                    <a:lnTo>
                      <a:pt x="794" y="1967"/>
                    </a:lnTo>
                    <a:lnTo>
                      <a:pt x="794" y="1959"/>
                    </a:lnTo>
                    <a:lnTo>
                      <a:pt x="795" y="1949"/>
                    </a:lnTo>
                    <a:lnTo>
                      <a:pt x="795" y="1928"/>
                    </a:lnTo>
                    <a:lnTo>
                      <a:pt x="796" y="1909"/>
                    </a:lnTo>
                    <a:lnTo>
                      <a:pt x="795" y="1901"/>
                    </a:lnTo>
                    <a:lnTo>
                      <a:pt x="795" y="1894"/>
                    </a:lnTo>
                    <a:lnTo>
                      <a:pt x="792" y="1889"/>
                    </a:lnTo>
                    <a:lnTo>
                      <a:pt x="788" y="1887"/>
                    </a:lnTo>
                    <a:lnTo>
                      <a:pt x="785" y="1887"/>
                    </a:lnTo>
                    <a:lnTo>
                      <a:pt x="778" y="1891"/>
                    </a:lnTo>
                    <a:lnTo>
                      <a:pt x="770" y="1897"/>
                    </a:lnTo>
                    <a:lnTo>
                      <a:pt x="761" y="1909"/>
                    </a:lnTo>
                    <a:lnTo>
                      <a:pt x="749" y="1922"/>
                    </a:lnTo>
                    <a:lnTo>
                      <a:pt x="742" y="1932"/>
                    </a:lnTo>
                    <a:lnTo>
                      <a:pt x="738" y="1936"/>
                    </a:lnTo>
                    <a:lnTo>
                      <a:pt x="734" y="1938"/>
                    </a:lnTo>
                    <a:lnTo>
                      <a:pt x="731" y="1940"/>
                    </a:lnTo>
                    <a:lnTo>
                      <a:pt x="729" y="1940"/>
                    </a:lnTo>
                    <a:lnTo>
                      <a:pt x="726" y="1940"/>
                    </a:lnTo>
                    <a:lnTo>
                      <a:pt x="723" y="1937"/>
                    </a:lnTo>
                    <a:lnTo>
                      <a:pt x="720" y="1935"/>
                    </a:lnTo>
                    <a:lnTo>
                      <a:pt x="717" y="1931"/>
                    </a:lnTo>
                    <a:lnTo>
                      <a:pt x="710" y="1919"/>
                    </a:lnTo>
                    <a:lnTo>
                      <a:pt x="701" y="1901"/>
                    </a:lnTo>
                    <a:lnTo>
                      <a:pt x="700" y="1897"/>
                    </a:lnTo>
                    <a:lnTo>
                      <a:pt x="697" y="1894"/>
                    </a:lnTo>
                    <a:lnTo>
                      <a:pt x="695" y="1893"/>
                    </a:lnTo>
                    <a:lnTo>
                      <a:pt x="691" y="1893"/>
                    </a:lnTo>
                    <a:lnTo>
                      <a:pt x="686" y="1894"/>
                    </a:lnTo>
                    <a:lnTo>
                      <a:pt x="679" y="1900"/>
                    </a:lnTo>
                    <a:lnTo>
                      <a:pt x="669" y="1911"/>
                    </a:lnTo>
                    <a:lnTo>
                      <a:pt x="658" y="1920"/>
                    </a:lnTo>
                    <a:lnTo>
                      <a:pt x="656" y="1920"/>
                    </a:lnTo>
                    <a:lnTo>
                      <a:pt x="652" y="1920"/>
                    </a:lnTo>
                    <a:lnTo>
                      <a:pt x="651" y="1918"/>
                    </a:lnTo>
                    <a:lnTo>
                      <a:pt x="648" y="1915"/>
                    </a:lnTo>
                    <a:lnTo>
                      <a:pt x="644" y="1909"/>
                    </a:lnTo>
                    <a:lnTo>
                      <a:pt x="642" y="1900"/>
                    </a:lnTo>
                    <a:lnTo>
                      <a:pt x="639" y="1880"/>
                    </a:lnTo>
                    <a:lnTo>
                      <a:pt x="638" y="1866"/>
                    </a:lnTo>
                    <a:lnTo>
                      <a:pt x="636" y="1856"/>
                    </a:lnTo>
                    <a:lnTo>
                      <a:pt x="638" y="1845"/>
                    </a:lnTo>
                    <a:lnTo>
                      <a:pt x="639" y="1836"/>
                    </a:lnTo>
                    <a:lnTo>
                      <a:pt x="642" y="1827"/>
                    </a:lnTo>
                    <a:lnTo>
                      <a:pt x="645" y="1819"/>
                    </a:lnTo>
                    <a:lnTo>
                      <a:pt x="648" y="1810"/>
                    </a:lnTo>
                    <a:lnTo>
                      <a:pt x="649" y="1801"/>
                    </a:lnTo>
                    <a:lnTo>
                      <a:pt x="651" y="1793"/>
                    </a:lnTo>
                    <a:lnTo>
                      <a:pt x="643" y="1795"/>
                    </a:lnTo>
                    <a:lnTo>
                      <a:pt x="636" y="1797"/>
                    </a:lnTo>
                    <a:lnTo>
                      <a:pt x="630" y="1801"/>
                    </a:lnTo>
                    <a:lnTo>
                      <a:pt x="623" y="1806"/>
                    </a:lnTo>
                    <a:lnTo>
                      <a:pt x="617" y="1811"/>
                    </a:lnTo>
                    <a:lnTo>
                      <a:pt x="610" y="1814"/>
                    </a:lnTo>
                    <a:lnTo>
                      <a:pt x="608" y="1815"/>
                    </a:lnTo>
                    <a:lnTo>
                      <a:pt x="604" y="1815"/>
                    </a:lnTo>
                    <a:lnTo>
                      <a:pt x="601" y="1815"/>
                    </a:lnTo>
                    <a:lnTo>
                      <a:pt x="599" y="1814"/>
                    </a:lnTo>
                    <a:lnTo>
                      <a:pt x="595" y="1811"/>
                    </a:lnTo>
                    <a:lnTo>
                      <a:pt x="592" y="1805"/>
                    </a:lnTo>
                    <a:lnTo>
                      <a:pt x="591" y="1799"/>
                    </a:lnTo>
                    <a:lnTo>
                      <a:pt x="590" y="1789"/>
                    </a:lnTo>
                    <a:lnTo>
                      <a:pt x="588" y="1773"/>
                    </a:lnTo>
                    <a:lnTo>
                      <a:pt x="586" y="1760"/>
                    </a:lnTo>
                    <a:lnTo>
                      <a:pt x="587" y="1754"/>
                    </a:lnTo>
                    <a:lnTo>
                      <a:pt x="588" y="1749"/>
                    </a:lnTo>
                    <a:lnTo>
                      <a:pt x="591" y="1745"/>
                    </a:lnTo>
                    <a:lnTo>
                      <a:pt x="593" y="1741"/>
                    </a:lnTo>
                    <a:lnTo>
                      <a:pt x="600" y="1735"/>
                    </a:lnTo>
                    <a:lnTo>
                      <a:pt x="608" y="1731"/>
                    </a:lnTo>
                    <a:lnTo>
                      <a:pt x="616" y="1729"/>
                    </a:lnTo>
                    <a:lnTo>
                      <a:pt x="626" y="1727"/>
                    </a:lnTo>
                    <a:lnTo>
                      <a:pt x="635" y="1727"/>
                    </a:lnTo>
                    <a:lnTo>
                      <a:pt x="644" y="1729"/>
                    </a:lnTo>
                    <a:lnTo>
                      <a:pt x="653" y="1729"/>
                    </a:lnTo>
                    <a:lnTo>
                      <a:pt x="662" y="1727"/>
                    </a:lnTo>
                    <a:lnTo>
                      <a:pt x="673" y="1725"/>
                    </a:lnTo>
                    <a:lnTo>
                      <a:pt x="682" y="1722"/>
                    </a:lnTo>
                    <a:lnTo>
                      <a:pt x="692" y="1719"/>
                    </a:lnTo>
                    <a:lnTo>
                      <a:pt x="701" y="1719"/>
                    </a:lnTo>
                    <a:lnTo>
                      <a:pt x="705" y="1719"/>
                    </a:lnTo>
                    <a:lnTo>
                      <a:pt x="709" y="1721"/>
                    </a:lnTo>
                    <a:lnTo>
                      <a:pt x="713" y="1723"/>
                    </a:lnTo>
                    <a:lnTo>
                      <a:pt x="717" y="1726"/>
                    </a:lnTo>
                    <a:lnTo>
                      <a:pt x="725" y="1735"/>
                    </a:lnTo>
                    <a:lnTo>
                      <a:pt x="734" y="1748"/>
                    </a:lnTo>
                    <a:lnTo>
                      <a:pt x="739" y="1753"/>
                    </a:lnTo>
                    <a:lnTo>
                      <a:pt x="744" y="1757"/>
                    </a:lnTo>
                    <a:lnTo>
                      <a:pt x="747" y="1757"/>
                    </a:lnTo>
                    <a:lnTo>
                      <a:pt x="749" y="1758"/>
                    </a:lnTo>
                    <a:lnTo>
                      <a:pt x="752" y="1758"/>
                    </a:lnTo>
                    <a:lnTo>
                      <a:pt x="755" y="1757"/>
                    </a:lnTo>
                    <a:lnTo>
                      <a:pt x="783" y="1614"/>
                    </a:lnTo>
                    <a:lnTo>
                      <a:pt x="785" y="1608"/>
                    </a:lnTo>
                    <a:lnTo>
                      <a:pt x="787" y="1604"/>
                    </a:lnTo>
                    <a:lnTo>
                      <a:pt x="790" y="1599"/>
                    </a:lnTo>
                    <a:lnTo>
                      <a:pt x="792" y="1595"/>
                    </a:lnTo>
                    <a:lnTo>
                      <a:pt x="800" y="1590"/>
                    </a:lnTo>
                    <a:lnTo>
                      <a:pt x="809" y="1586"/>
                    </a:lnTo>
                    <a:lnTo>
                      <a:pt x="818" y="1583"/>
                    </a:lnTo>
                    <a:lnTo>
                      <a:pt x="829" y="1582"/>
                    </a:lnTo>
                    <a:lnTo>
                      <a:pt x="838" y="1582"/>
                    </a:lnTo>
                    <a:lnTo>
                      <a:pt x="847" y="1582"/>
                    </a:lnTo>
                    <a:lnTo>
                      <a:pt x="856" y="1582"/>
                    </a:lnTo>
                    <a:lnTo>
                      <a:pt x="864" y="1582"/>
                    </a:lnTo>
                    <a:lnTo>
                      <a:pt x="869" y="1582"/>
                    </a:lnTo>
                    <a:lnTo>
                      <a:pt x="873" y="1581"/>
                    </a:lnTo>
                    <a:lnTo>
                      <a:pt x="874" y="1579"/>
                    </a:lnTo>
                    <a:lnTo>
                      <a:pt x="874" y="1577"/>
                    </a:lnTo>
                    <a:lnTo>
                      <a:pt x="873" y="1576"/>
                    </a:lnTo>
                    <a:lnTo>
                      <a:pt x="872" y="1573"/>
                    </a:lnTo>
                    <a:lnTo>
                      <a:pt x="866" y="1567"/>
                    </a:lnTo>
                    <a:lnTo>
                      <a:pt x="857" y="1559"/>
                    </a:lnTo>
                    <a:lnTo>
                      <a:pt x="830" y="1534"/>
                    </a:lnTo>
                    <a:lnTo>
                      <a:pt x="826" y="1530"/>
                    </a:lnTo>
                    <a:lnTo>
                      <a:pt x="824" y="1525"/>
                    </a:lnTo>
                    <a:lnTo>
                      <a:pt x="821" y="1519"/>
                    </a:lnTo>
                    <a:lnTo>
                      <a:pt x="820" y="1512"/>
                    </a:lnTo>
                    <a:lnTo>
                      <a:pt x="817" y="1506"/>
                    </a:lnTo>
                    <a:lnTo>
                      <a:pt x="814" y="1500"/>
                    </a:lnTo>
                    <a:lnTo>
                      <a:pt x="812" y="1497"/>
                    </a:lnTo>
                    <a:lnTo>
                      <a:pt x="808" y="1494"/>
                    </a:lnTo>
                    <a:lnTo>
                      <a:pt x="805" y="1493"/>
                    </a:lnTo>
                    <a:lnTo>
                      <a:pt x="801" y="1494"/>
                    </a:lnTo>
                    <a:lnTo>
                      <a:pt x="798" y="1495"/>
                    </a:lnTo>
                    <a:lnTo>
                      <a:pt x="795" y="1498"/>
                    </a:lnTo>
                    <a:lnTo>
                      <a:pt x="787" y="1504"/>
                    </a:lnTo>
                    <a:lnTo>
                      <a:pt x="782" y="1512"/>
                    </a:lnTo>
                    <a:lnTo>
                      <a:pt x="770" y="1530"/>
                    </a:lnTo>
                    <a:lnTo>
                      <a:pt x="764" y="1544"/>
                    </a:lnTo>
                    <a:lnTo>
                      <a:pt x="757" y="1560"/>
                    </a:lnTo>
                    <a:lnTo>
                      <a:pt x="751" y="1582"/>
                    </a:lnTo>
                    <a:lnTo>
                      <a:pt x="742" y="1609"/>
                    </a:lnTo>
                    <a:lnTo>
                      <a:pt x="730" y="1635"/>
                    </a:lnTo>
                    <a:lnTo>
                      <a:pt x="723" y="1647"/>
                    </a:lnTo>
                    <a:lnTo>
                      <a:pt x="717" y="1659"/>
                    </a:lnTo>
                    <a:lnTo>
                      <a:pt x="709" y="1668"/>
                    </a:lnTo>
                    <a:lnTo>
                      <a:pt x="701" y="1674"/>
                    </a:lnTo>
                    <a:lnTo>
                      <a:pt x="697" y="1677"/>
                    </a:lnTo>
                    <a:lnTo>
                      <a:pt x="694" y="1679"/>
                    </a:lnTo>
                    <a:lnTo>
                      <a:pt x="688" y="1679"/>
                    </a:lnTo>
                    <a:lnTo>
                      <a:pt x="684" y="1679"/>
                    </a:lnTo>
                    <a:lnTo>
                      <a:pt x="679" y="1679"/>
                    </a:lnTo>
                    <a:lnTo>
                      <a:pt x="674" y="1678"/>
                    </a:lnTo>
                    <a:lnTo>
                      <a:pt x="669" y="1675"/>
                    </a:lnTo>
                    <a:lnTo>
                      <a:pt x="664" y="1671"/>
                    </a:lnTo>
                    <a:lnTo>
                      <a:pt x="656" y="1660"/>
                    </a:lnTo>
                    <a:lnTo>
                      <a:pt x="643" y="1638"/>
                    </a:lnTo>
                    <a:lnTo>
                      <a:pt x="629" y="1609"/>
                    </a:lnTo>
                    <a:lnTo>
                      <a:pt x="613" y="1577"/>
                    </a:lnTo>
                    <a:lnTo>
                      <a:pt x="599" y="1544"/>
                    </a:lnTo>
                    <a:lnTo>
                      <a:pt x="587" y="1515"/>
                    </a:lnTo>
                    <a:lnTo>
                      <a:pt x="579" y="1493"/>
                    </a:lnTo>
                    <a:lnTo>
                      <a:pt x="577" y="1481"/>
                    </a:lnTo>
                    <a:lnTo>
                      <a:pt x="578" y="1475"/>
                    </a:lnTo>
                    <a:lnTo>
                      <a:pt x="582" y="1469"/>
                    </a:lnTo>
                    <a:lnTo>
                      <a:pt x="586" y="1467"/>
                    </a:lnTo>
                    <a:lnTo>
                      <a:pt x="590" y="1464"/>
                    </a:lnTo>
                    <a:lnTo>
                      <a:pt x="595" y="1463"/>
                    </a:lnTo>
                    <a:lnTo>
                      <a:pt x="601" y="1463"/>
                    </a:lnTo>
                    <a:lnTo>
                      <a:pt x="608" y="1464"/>
                    </a:lnTo>
                    <a:lnTo>
                      <a:pt x="614" y="1465"/>
                    </a:lnTo>
                    <a:lnTo>
                      <a:pt x="627" y="1469"/>
                    </a:lnTo>
                    <a:lnTo>
                      <a:pt x="639" y="1473"/>
                    </a:lnTo>
                    <a:lnTo>
                      <a:pt x="645" y="1475"/>
                    </a:lnTo>
                    <a:lnTo>
                      <a:pt x="651" y="1476"/>
                    </a:lnTo>
                    <a:lnTo>
                      <a:pt x="655" y="1476"/>
                    </a:lnTo>
                    <a:lnTo>
                      <a:pt x="658" y="1476"/>
                    </a:lnTo>
                    <a:lnTo>
                      <a:pt x="658" y="1472"/>
                    </a:lnTo>
                    <a:lnTo>
                      <a:pt x="658" y="1467"/>
                    </a:lnTo>
                    <a:lnTo>
                      <a:pt x="648" y="1455"/>
                    </a:lnTo>
                    <a:lnTo>
                      <a:pt x="636" y="1443"/>
                    </a:lnTo>
                    <a:lnTo>
                      <a:pt x="629" y="1438"/>
                    </a:lnTo>
                    <a:lnTo>
                      <a:pt x="622" y="1433"/>
                    </a:lnTo>
                    <a:lnTo>
                      <a:pt x="614" y="1429"/>
                    </a:lnTo>
                    <a:lnTo>
                      <a:pt x="608" y="1427"/>
                    </a:lnTo>
                    <a:lnTo>
                      <a:pt x="591" y="1425"/>
                    </a:lnTo>
                    <a:lnTo>
                      <a:pt x="567" y="1424"/>
                    </a:lnTo>
                    <a:lnTo>
                      <a:pt x="556" y="1423"/>
                    </a:lnTo>
                    <a:lnTo>
                      <a:pt x="547" y="1420"/>
                    </a:lnTo>
                    <a:lnTo>
                      <a:pt x="543" y="1419"/>
                    </a:lnTo>
                    <a:lnTo>
                      <a:pt x="540" y="1416"/>
                    </a:lnTo>
                    <a:lnTo>
                      <a:pt x="538" y="1414"/>
                    </a:lnTo>
                    <a:lnTo>
                      <a:pt x="538" y="1411"/>
                    </a:lnTo>
                    <a:lnTo>
                      <a:pt x="539" y="1406"/>
                    </a:lnTo>
                    <a:lnTo>
                      <a:pt x="540" y="1401"/>
                    </a:lnTo>
                    <a:lnTo>
                      <a:pt x="544" y="1394"/>
                    </a:lnTo>
                    <a:lnTo>
                      <a:pt x="547" y="1389"/>
                    </a:lnTo>
                    <a:lnTo>
                      <a:pt x="551" y="1384"/>
                    </a:lnTo>
                    <a:lnTo>
                      <a:pt x="553" y="1377"/>
                    </a:lnTo>
                    <a:lnTo>
                      <a:pt x="555" y="1373"/>
                    </a:lnTo>
                    <a:lnTo>
                      <a:pt x="553" y="1370"/>
                    </a:lnTo>
                    <a:lnTo>
                      <a:pt x="552" y="1367"/>
                    </a:lnTo>
                    <a:lnTo>
                      <a:pt x="549" y="1364"/>
                    </a:lnTo>
                    <a:lnTo>
                      <a:pt x="547" y="1364"/>
                    </a:lnTo>
                    <a:lnTo>
                      <a:pt x="544" y="1364"/>
                    </a:lnTo>
                    <a:lnTo>
                      <a:pt x="535" y="1366"/>
                    </a:lnTo>
                    <a:lnTo>
                      <a:pt x="526" y="1370"/>
                    </a:lnTo>
                    <a:lnTo>
                      <a:pt x="508" y="1377"/>
                    </a:lnTo>
                    <a:lnTo>
                      <a:pt x="495" y="1384"/>
                    </a:lnTo>
                    <a:lnTo>
                      <a:pt x="491" y="1384"/>
                    </a:lnTo>
                    <a:lnTo>
                      <a:pt x="487" y="1384"/>
                    </a:lnTo>
                    <a:lnTo>
                      <a:pt x="483" y="1382"/>
                    </a:lnTo>
                    <a:lnTo>
                      <a:pt x="480" y="1381"/>
                    </a:lnTo>
                    <a:lnTo>
                      <a:pt x="475" y="1376"/>
                    </a:lnTo>
                    <a:lnTo>
                      <a:pt x="470" y="1368"/>
                    </a:lnTo>
                    <a:lnTo>
                      <a:pt x="465" y="1353"/>
                    </a:lnTo>
                    <a:lnTo>
                      <a:pt x="462" y="1336"/>
                    </a:lnTo>
                    <a:lnTo>
                      <a:pt x="460" y="1329"/>
                    </a:lnTo>
                    <a:lnTo>
                      <a:pt x="457" y="1324"/>
                    </a:lnTo>
                    <a:lnTo>
                      <a:pt x="453" y="1319"/>
                    </a:lnTo>
                    <a:lnTo>
                      <a:pt x="449" y="1315"/>
                    </a:lnTo>
                    <a:lnTo>
                      <a:pt x="440" y="1307"/>
                    </a:lnTo>
                    <a:lnTo>
                      <a:pt x="431" y="1302"/>
                    </a:lnTo>
                    <a:lnTo>
                      <a:pt x="422" y="1296"/>
                    </a:lnTo>
                    <a:lnTo>
                      <a:pt x="413" y="1289"/>
                    </a:lnTo>
                    <a:lnTo>
                      <a:pt x="409" y="1285"/>
                    </a:lnTo>
                    <a:lnTo>
                      <a:pt x="406" y="1281"/>
                    </a:lnTo>
                    <a:lnTo>
                      <a:pt x="404" y="1276"/>
                    </a:lnTo>
                    <a:lnTo>
                      <a:pt x="401" y="1271"/>
                    </a:lnTo>
                    <a:lnTo>
                      <a:pt x="401" y="1267"/>
                    </a:lnTo>
                    <a:lnTo>
                      <a:pt x="401" y="1263"/>
                    </a:lnTo>
                    <a:lnTo>
                      <a:pt x="402" y="1261"/>
                    </a:lnTo>
                    <a:lnTo>
                      <a:pt x="404" y="1257"/>
                    </a:lnTo>
                    <a:lnTo>
                      <a:pt x="409" y="1252"/>
                    </a:lnTo>
                    <a:lnTo>
                      <a:pt x="415" y="1246"/>
                    </a:lnTo>
                    <a:lnTo>
                      <a:pt x="430" y="1237"/>
                    </a:lnTo>
                    <a:lnTo>
                      <a:pt x="441" y="1231"/>
                    </a:lnTo>
                    <a:lnTo>
                      <a:pt x="451" y="1220"/>
                    </a:lnTo>
                    <a:lnTo>
                      <a:pt x="465" y="1205"/>
                    </a:lnTo>
                    <a:lnTo>
                      <a:pt x="477" y="1191"/>
                    </a:lnTo>
                    <a:lnTo>
                      <a:pt x="486" y="1184"/>
                    </a:lnTo>
                    <a:lnTo>
                      <a:pt x="491" y="1183"/>
                    </a:lnTo>
                    <a:lnTo>
                      <a:pt x="495" y="1184"/>
                    </a:lnTo>
                    <a:lnTo>
                      <a:pt x="500" y="1184"/>
                    </a:lnTo>
                    <a:lnTo>
                      <a:pt x="505" y="1187"/>
                    </a:lnTo>
                    <a:lnTo>
                      <a:pt x="514" y="1192"/>
                    </a:lnTo>
                    <a:lnTo>
                      <a:pt x="523" y="1200"/>
                    </a:lnTo>
                    <a:lnTo>
                      <a:pt x="540" y="1220"/>
                    </a:lnTo>
                    <a:lnTo>
                      <a:pt x="557" y="1244"/>
                    </a:lnTo>
                    <a:lnTo>
                      <a:pt x="575" y="1268"/>
                    </a:lnTo>
                    <a:lnTo>
                      <a:pt x="593" y="1289"/>
                    </a:lnTo>
                    <a:lnTo>
                      <a:pt x="604" y="1298"/>
                    </a:lnTo>
                    <a:lnTo>
                      <a:pt x="613" y="1305"/>
                    </a:lnTo>
                    <a:lnTo>
                      <a:pt x="618" y="1306"/>
                    </a:lnTo>
                    <a:lnTo>
                      <a:pt x="623" y="1309"/>
                    </a:lnTo>
                    <a:lnTo>
                      <a:pt x="630" y="1309"/>
                    </a:lnTo>
                    <a:lnTo>
                      <a:pt x="635" y="1309"/>
                    </a:lnTo>
                    <a:lnTo>
                      <a:pt x="647" y="1309"/>
                    </a:lnTo>
                    <a:lnTo>
                      <a:pt x="656" y="1306"/>
                    </a:lnTo>
                    <a:lnTo>
                      <a:pt x="661" y="1305"/>
                    </a:lnTo>
                    <a:lnTo>
                      <a:pt x="664" y="1303"/>
                    </a:lnTo>
                    <a:lnTo>
                      <a:pt x="665" y="1301"/>
                    </a:lnTo>
                    <a:lnTo>
                      <a:pt x="664" y="1298"/>
                    </a:lnTo>
                    <a:lnTo>
                      <a:pt x="661" y="1296"/>
                    </a:lnTo>
                    <a:lnTo>
                      <a:pt x="657" y="1293"/>
                    </a:lnTo>
                    <a:lnTo>
                      <a:pt x="632" y="1280"/>
                    </a:lnTo>
                    <a:lnTo>
                      <a:pt x="609" y="1268"/>
                    </a:lnTo>
                    <a:lnTo>
                      <a:pt x="601" y="1261"/>
                    </a:lnTo>
                    <a:lnTo>
                      <a:pt x="592" y="1246"/>
                    </a:lnTo>
                    <a:lnTo>
                      <a:pt x="583" y="1228"/>
                    </a:lnTo>
                    <a:lnTo>
                      <a:pt x="573" y="1210"/>
                    </a:lnTo>
                    <a:lnTo>
                      <a:pt x="564" y="1191"/>
                    </a:lnTo>
                    <a:lnTo>
                      <a:pt x="555" y="1174"/>
                    </a:lnTo>
                    <a:lnTo>
                      <a:pt x="551" y="1167"/>
                    </a:lnTo>
                    <a:lnTo>
                      <a:pt x="547" y="1162"/>
                    </a:lnTo>
                    <a:lnTo>
                      <a:pt x="544" y="1160"/>
                    </a:lnTo>
                    <a:lnTo>
                      <a:pt x="540" y="1157"/>
                    </a:lnTo>
                    <a:lnTo>
                      <a:pt x="538" y="1145"/>
                    </a:lnTo>
                    <a:lnTo>
                      <a:pt x="536" y="1136"/>
                    </a:lnTo>
                    <a:lnTo>
                      <a:pt x="538" y="1130"/>
                    </a:lnTo>
                    <a:lnTo>
                      <a:pt x="539" y="1125"/>
                    </a:lnTo>
                    <a:lnTo>
                      <a:pt x="543" y="1121"/>
                    </a:lnTo>
                    <a:lnTo>
                      <a:pt x="548" y="1119"/>
                    </a:lnTo>
                    <a:lnTo>
                      <a:pt x="553" y="1119"/>
                    </a:lnTo>
                    <a:lnTo>
                      <a:pt x="560" y="1121"/>
                    </a:lnTo>
                    <a:lnTo>
                      <a:pt x="588" y="1132"/>
                    </a:lnTo>
                    <a:lnTo>
                      <a:pt x="610" y="1144"/>
                    </a:lnTo>
                    <a:lnTo>
                      <a:pt x="632" y="1156"/>
                    </a:lnTo>
                    <a:lnTo>
                      <a:pt x="669" y="1173"/>
                    </a:lnTo>
                    <a:lnTo>
                      <a:pt x="687" y="1180"/>
                    </a:lnTo>
                    <a:lnTo>
                      <a:pt x="701" y="1184"/>
                    </a:lnTo>
                    <a:lnTo>
                      <a:pt x="708" y="1184"/>
                    </a:lnTo>
                    <a:lnTo>
                      <a:pt x="712" y="1184"/>
                    </a:lnTo>
                    <a:lnTo>
                      <a:pt x="713" y="1182"/>
                    </a:lnTo>
                    <a:lnTo>
                      <a:pt x="713" y="1178"/>
                    </a:lnTo>
                    <a:lnTo>
                      <a:pt x="710" y="1169"/>
                    </a:lnTo>
                    <a:lnTo>
                      <a:pt x="705" y="1161"/>
                    </a:lnTo>
                    <a:lnTo>
                      <a:pt x="700" y="1153"/>
                    </a:lnTo>
                    <a:lnTo>
                      <a:pt x="694" y="1147"/>
                    </a:lnTo>
                    <a:lnTo>
                      <a:pt x="678" y="1135"/>
                    </a:lnTo>
                    <a:lnTo>
                      <a:pt x="662" y="1126"/>
                    </a:lnTo>
                    <a:lnTo>
                      <a:pt x="639" y="1114"/>
                    </a:lnTo>
                    <a:lnTo>
                      <a:pt x="616" y="1104"/>
                    </a:lnTo>
                    <a:lnTo>
                      <a:pt x="592" y="1092"/>
                    </a:lnTo>
                    <a:lnTo>
                      <a:pt x="570" y="1081"/>
                    </a:lnTo>
                    <a:lnTo>
                      <a:pt x="562" y="1074"/>
                    </a:lnTo>
                    <a:lnTo>
                      <a:pt x="557" y="1069"/>
                    </a:lnTo>
                    <a:lnTo>
                      <a:pt x="555" y="1064"/>
                    </a:lnTo>
                    <a:lnTo>
                      <a:pt x="553" y="1057"/>
                    </a:lnTo>
                    <a:lnTo>
                      <a:pt x="555" y="1052"/>
                    </a:lnTo>
                    <a:lnTo>
                      <a:pt x="557" y="1047"/>
                    </a:lnTo>
                    <a:lnTo>
                      <a:pt x="561" y="1040"/>
                    </a:lnTo>
                    <a:lnTo>
                      <a:pt x="565" y="1035"/>
                    </a:lnTo>
                    <a:lnTo>
                      <a:pt x="577" y="1026"/>
                    </a:lnTo>
                    <a:lnTo>
                      <a:pt x="590" y="1017"/>
                    </a:lnTo>
                    <a:lnTo>
                      <a:pt x="604" y="1009"/>
                    </a:lnTo>
                    <a:lnTo>
                      <a:pt x="614" y="1003"/>
                    </a:lnTo>
                    <a:lnTo>
                      <a:pt x="619" y="999"/>
                    </a:lnTo>
                    <a:lnTo>
                      <a:pt x="622" y="996"/>
                    </a:lnTo>
                    <a:lnTo>
                      <a:pt x="623" y="994"/>
                    </a:lnTo>
                    <a:lnTo>
                      <a:pt x="623" y="992"/>
                    </a:lnTo>
                    <a:lnTo>
                      <a:pt x="619" y="989"/>
                    </a:lnTo>
                    <a:lnTo>
                      <a:pt x="612" y="986"/>
                    </a:lnTo>
                    <a:lnTo>
                      <a:pt x="591" y="983"/>
                    </a:lnTo>
                    <a:lnTo>
                      <a:pt x="578" y="982"/>
                    </a:lnTo>
                    <a:lnTo>
                      <a:pt x="574" y="981"/>
                    </a:lnTo>
                    <a:lnTo>
                      <a:pt x="571" y="979"/>
                    </a:lnTo>
                    <a:lnTo>
                      <a:pt x="567" y="978"/>
                    </a:lnTo>
                    <a:lnTo>
                      <a:pt x="566" y="976"/>
                    </a:lnTo>
                    <a:lnTo>
                      <a:pt x="562" y="969"/>
                    </a:lnTo>
                    <a:lnTo>
                      <a:pt x="561" y="963"/>
                    </a:lnTo>
                    <a:lnTo>
                      <a:pt x="561" y="954"/>
                    </a:lnTo>
                    <a:lnTo>
                      <a:pt x="564" y="944"/>
                    </a:lnTo>
                    <a:lnTo>
                      <a:pt x="566" y="935"/>
                    </a:lnTo>
                    <a:lnTo>
                      <a:pt x="570" y="925"/>
                    </a:lnTo>
                    <a:lnTo>
                      <a:pt x="577" y="916"/>
                    </a:lnTo>
                    <a:lnTo>
                      <a:pt x="583" y="907"/>
                    </a:lnTo>
                    <a:lnTo>
                      <a:pt x="591" y="899"/>
                    </a:lnTo>
                    <a:lnTo>
                      <a:pt x="600" y="893"/>
                    </a:lnTo>
                    <a:lnTo>
                      <a:pt x="610" y="887"/>
                    </a:lnTo>
                    <a:lnTo>
                      <a:pt x="621" y="885"/>
                    </a:lnTo>
                    <a:lnTo>
                      <a:pt x="631" y="884"/>
                    </a:lnTo>
                    <a:lnTo>
                      <a:pt x="643" y="885"/>
                    </a:lnTo>
                    <a:lnTo>
                      <a:pt x="649" y="886"/>
                    </a:lnTo>
                    <a:lnTo>
                      <a:pt x="656" y="886"/>
                    </a:lnTo>
                    <a:lnTo>
                      <a:pt x="661" y="886"/>
                    </a:lnTo>
                    <a:lnTo>
                      <a:pt x="666" y="885"/>
                    </a:lnTo>
                    <a:lnTo>
                      <a:pt x="677" y="884"/>
                    </a:lnTo>
                    <a:lnTo>
                      <a:pt x="688" y="882"/>
                    </a:lnTo>
                    <a:lnTo>
                      <a:pt x="695" y="882"/>
                    </a:lnTo>
                    <a:lnTo>
                      <a:pt x="701" y="885"/>
                    </a:lnTo>
                    <a:lnTo>
                      <a:pt x="707" y="887"/>
                    </a:lnTo>
                    <a:lnTo>
                      <a:pt x="712" y="893"/>
                    </a:lnTo>
                    <a:lnTo>
                      <a:pt x="720" y="903"/>
                    </a:lnTo>
                    <a:lnTo>
                      <a:pt x="727" y="913"/>
                    </a:lnTo>
                    <a:lnTo>
                      <a:pt x="733" y="925"/>
                    </a:lnTo>
                    <a:lnTo>
                      <a:pt x="738" y="934"/>
                    </a:lnTo>
                    <a:lnTo>
                      <a:pt x="742" y="938"/>
                    </a:lnTo>
                    <a:lnTo>
                      <a:pt x="744" y="941"/>
                    </a:lnTo>
                    <a:lnTo>
                      <a:pt x="748" y="941"/>
                    </a:lnTo>
                    <a:lnTo>
                      <a:pt x="752" y="941"/>
                    </a:lnTo>
                    <a:lnTo>
                      <a:pt x="755" y="939"/>
                    </a:lnTo>
                    <a:lnTo>
                      <a:pt x="756" y="938"/>
                    </a:lnTo>
                    <a:lnTo>
                      <a:pt x="756" y="935"/>
                    </a:lnTo>
                    <a:lnTo>
                      <a:pt x="757" y="933"/>
                    </a:lnTo>
                    <a:lnTo>
                      <a:pt x="757" y="926"/>
                    </a:lnTo>
                    <a:lnTo>
                      <a:pt x="756" y="919"/>
                    </a:lnTo>
                    <a:lnTo>
                      <a:pt x="752" y="903"/>
                    </a:lnTo>
                    <a:lnTo>
                      <a:pt x="748" y="893"/>
                    </a:lnTo>
                    <a:lnTo>
                      <a:pt x="748" y="884"/>
                    </a:lnTo>
                    <a:lnTo>
                      <a:pt x="747" y="877"/>
                    </a:lnTo>
                    <a:lnTo>
                      <a:pt x="744" y="871"/>
                    </a:lnTo>
                    <a:lnTo>
                      <a:pt x="742" y="865"/>
                    </a:lnTo>
                    <a:lnTo>
                      <a:pt x="738" y="861"/>
                    </a:lnTo>
                    <a:lnTo>
                      <a:pt x="734" y="858"/>
                    </a:lnTo>
                    <a:lnTo>
                      <a:pt x="729" y="854"/>
                    </a:lnTo>
                    <a:lnTo>
                      <a:pt x="723" y="852"/>
                    </a:lnTo>
                    <a:lnTo>
                      <a:pt x="700" y="846"/>
                    </a:lnTo>
                    <a:lnTo>
                      <a:pt x="675" y="841"/>
                    </a:lnTo>
                    <a:lnTo>
                      <a:pt x="671" y="838"/>
                    </a:lnTo>
                    <a:lnTo>
                      <a:pt x="666" y="834"/>
                    </a:lnTo>
                    <a:lnTo>
                      <a:pt x="662" y="829"/>
                    </a:lnTo>
                    <a:lnTo>
                      <a:pt x="660" y="823"/>
                    </a:lnTo>
                    <a:lnTo>
                      <a:pt x="656" y="806"/>
                    </a:lnTo>
                    <a:lnTo>
                      <a:pt x="652" y="788"/>
                    </a:lnTo>
                    <a:lnTo>
                      <a:pt x="651" y="769"/>
                    </a:lnTo>
                    <a:lnTo>
                      <a:pt x="651" y="751"/>
                    </a:lnTo>
                    <a:lnTo>
                      <a:pt x="651" y="736"/>
                    </a:lnTo>
                    <a:lnTo>
                      <a:pt x="652" y="725"/>
                    </a:lnTo>
                    <a:lnTo>
                      <a:pt x="655" y="705"/>
                    </a:lnTo>
                    <a:lnTo>
                      <a:pt x="656" y="689"/>
                    </a:lnTo>
                    <a:lnTo>
                      <a:pt x="656" y="688"/>
                    </a:lnTo>
                    <a:lnTo>
                      <a:pt x="655" y="687"/>
                    </a:lnTo>
                    <a:lnTo>
                      <a:pt x="653" y="687"/>
                    </a:lnTo>
                    <a:lnTo>
                      <a:pt x="651" y="688"/>
                    </a:lnTo>
                    <a:lnTo>
                      <a:pt x="644" y="693"/>
                    </a:lnTo>
                    <a:lnTo>
                      <a:pt x="632" y="706"/>
                    </a:lnTo>
                    <a:lnTo>
                      <a:pt x="627" y="714"/>
                    </a:lnTo>
                    <a:lnTo>
                      <a:pt x="622" y="720"/>
                    </a:lnTo>
                    <a:lnTo>
                      <a:pt x="618" y="728"/>
                    </a:lnTo>
                    <a:lnTo>
                      <a:pt x="616" y="734"/>
                    </a:lnTo>
                    <a:lnTo>
                      <a:pt x="612" y="749"/>
                    </a:lnTo>
                    <a:lnTo>
                      <a:pt x="609" y="762"/>
                    </a:lnTo>
                    <a:lnTo>
                      <a:pt x="609" y="790"/>
                    </a:lnTo>
                    <a:lnTo>
                      <a:pt x="605" y="820"/>
                    </a:lnTo>
                    <a:lnTo>
                      <a:pt x="604" y="827"/>
                    </a:lnTo>
                    <a:lnTo>
                      <a:pt x="601" y="832"/>
                    </a:lnTo>
                    <a:lnTo>
                      <a:pt x="599" y="833"/>
                    </a:lnTo>
                    <a:lnTo>
                      <a:pt x="595" y="834"/>
                    </a:lnTo>
                    <a:lnTo>
                      <a:pt x="591" y="833"/>
                    </a:lnTo>
                    <a:lnTo>
                      <a:pt x="587" y="830"/>
                    </a:lnTo>
                    <a:lnTo>
                      <a:pt x="583" y="828"/>
                    </a:lnTo>
                    <a:lnTo>
                      <a:pt x="579" y="824"/>
                    </a:lnTo>
                    <a:lnTo>
                      <a:pt x="561" y="804"/>
                    </a:lnTo>
                    <a:lnTo>
                      <a:pt x="547" y="792"/>
                    </a:lnTo>
                    <a:lnTo>
                      <a:pt x="535" y="786"/>
                    </a:lnTo>
                    <a:lnTo>
                      <a:pt x="526" y="782"/>
                    </a:lnTo>
                    <a:lnTo>
                      <a:pt x="521" y="777"/>
                    </a:lnTo>
                    <a:lnTo>
                      <a:pt x="517" y="773"/>
                    </a:lnTo>
                    <a:lnTo>
                      <a:pt x="516" y="769"/>
                    </a:lnTo>
                    <a:lnTo>
                      <a:pt x="516" y="766"/>
                    </a:lnTo>
                    <a:lnTo>
                      <a:pt x="517" y="762"/>
                    </a:lnTo>
                    <a:lnTo>
                      <a:pt x="519" y="757"/>
                    </a:lnTo>
                    <a:lnTo>
                      <a:pt x="526" y="747"/>
                    </a:lnTo>
                    <a:lnTo>
                      <a:pt x="532" y="736"/>
                    </a:lnTo>
                    <a:lnTo>
                      <a:pt x="535" y="729"/>
                    </a:lnTo>
                    <a:lnTo>
                      <a:pt x="535" y="722"/>
                    </a:lnTo>
                    <a:lnTo>
                      <a:pt x="535" y="714"/>
                    </a:lnTo>
                    <a:lnTo>
                      <a:pt x="532" y="705"/>
                    </a:lnTo>
                    <a:lnTo>
                      <a:pt x="530" y="692"/>
                    </a:lnTo>
                    <a:lnTo>
                      <a:pt x="529" y="679"/>
                    </a:lnTo>
                    <a:lnTo>
                      <a:pt x="530" y="666"/>
                    </a:lnTo>
                    <a:lnTo>
                      <a:pt x="532" y="652"/>
                    </a:lnTo>
                    <a:lnTo>
                      <a:pt x="534" y="639"/>
                    </a:lnTo>
                    <a:lnTo>
                      <a:pt x="535" y="626"/>
                    </a:lnTo>
                    <a:lnTo>
                      <a:pt x="535" y="619"/>
                    </a:lnTo>
                    <a:lnTo>
                      <a:pt x="534" y="614"/>
                    </a:lnTo>
                    <a:lnTo>
                      <a:pt x="532" y="607"/>
                    </a:lnTo>
                    <a:lnTo>
                      <a:pt x="531" y="602"/>
                    </a:lnTo>
                    <a:lnTo>
                      <a:pt x="532" y="591"/>
                    </a:lnTo>
                    <a:lnTo>
                      <a:pt x="531" y="579"/>
                    </a:lnTo>
                    <a:lnTo>
                      <a:pt x="529" y="569"/>
                    </a:lnTo>
                    <a:lnTo>
                      <a:pt x="523" y="558"/>
                    </a:lnTo>
                    <a:lnTo>
                      <a:pt x="517" y="548"/>
                    </a:lnTo>
                    <a:lnTo>
                      <a:pt x="513" y="539"/>
                    </a:lnTo>
                    <a:lnTo>
                      <a:pt x="513" y="535"/>
                    </a:lnTo>
                    <a:lnTo>
                      <a:pt x="513" y="530"/>
                    </a:lnTo>
                    <a:lnTo>
                      <a:pt x="514" y="525"/>
                    </a:lnTo>
                    <a:lnTo>
                      <a:pt x="518" y="517"/>
                    </a:lnTo>
                    <a:lnTo>
                      <a:pt x="523" y="506"/>
                    </a:lnTo>
                    <a:lnTo>
                      <a:pt x="529" y="497"/>
                    </a:lnTo>
                    <a:lnTo>
                      <a:pt x="532" y="487"/>
                    </a:lnTo>
                    <a:lnTo>
                      <a:pt x="535" y="478"/>
                    </a:lnTo>
                    <a:lnTo>
                      <a:pt x="535" y="474"/>
                    </a:lnTo>
                    <a:lnTo>
                      <a:pt x="535" y="469"/>
                    </a:lnTo>
                    <a:lnTo>
                      <a:pt x="535" y="464"/>
                    </a:lnTo>
                    <a:lnTo>
                      <a:pt x="534" y="460"/>
                    </a:lnTo>
                    <a:lnTo>
                      <a:pt x="531" y="455"/>
                    </a:lnTo>
                    <a:lnTo>
                      <a:pt x="529" y="449"/>
                    </a:lnTo>
                    <a:lnTo>
                      <a:pt x="525" y="445"/>
                    </a:lnTo>
                    <a:lnTo>
                      <a:pt x="519" y="440"/>
                    </a:lnTo>
                    <a:lnTo>
                      <a:pt x="514" y="436"/>
                    </a:lnTo>
                    <a:lnTo>
                      <a:pt x="512" y="433"/>
                    </a:lnTo>
                    <a:lnTo>
                      <a:pt x="509" y="429"/>
                    </a:lnTo>
                    <a:lnTo>
                      <a:pt x="509" y="425"/>
                    </a:lnTo>
                    <a:lnTo>
                      <a:pt x="509" y="418"/>
                    </a:lnTo>
                    <a:lnTo>
                      <a:pt x="510" y="410"/>
                    </a:lnTo>
                    <a:lnTo>
                      <a:pt x="519" y="396"/>
                    </a:lnTo>
                    <a:lnTo>
                      <a:pt x="526" y="382"/>
                    </a:lnTo>
                    <a:lnTo>
                      <a:pt x="530" y="375"/>
                    </a:lnTo>
                    <a:lnTo>
                      <a:pt x="532" y="370"/>
                    </a:lnTo>
                    <a:lnTo>
                      <a:pt x="536" y="366"/>
                    </a:lnTo>
                    <a:lnTo>
                      <a:pt x="540" y="364"/>
                    </a:lnTo>
                    <a:lnTo>
                      <a:pt x="548" y="363"/>
                    </a:lnTo>
                    <a:lnTo>
                      <a:pt x="556" y="364"/>
                    </a:lnTo>
                    <a:lnTo>
                      <a:pt x="564" y="365"/>
                    </a:lnTo>
                    <a:lnTo>
                      <a:pt x="571" y="365"/>
                    </a:lnTo>
                    <a:lnTo>
                      <a:pt x="574" y="364"/>
                    </a:lnTo>
                    <a:lnTo>
                      <a:pt x="578" y="361"/>
                    </a:lnTo>
                    <a:lnTo>
                      <a:pt x="579" y="357"/>
                    </a:lnTo>
                    <a:lnTo>
                      <a:pt x="582" y="352"/>
                    </a:lnTo>
                    <a:lnTo>
                      <a:pt x="582" y="346"/>
                    </a:lnTo>
                    <a:lnTo>
                      <a:pt x="579" y="341"/>
                    </a:lnTo>
                    <a:lnTo>
                      <a:pt x="577" y="335"/>
                    </a:lnTo>
                    <a:lnTo>
                      <a:pt x="573" y="330"/>
                    </a:lnTo>
                    <a:lnTo>
                      <a:pt x="567" y="326"/>
                    </a:lnTo>
                    <a:lnTo>
                      <a:pt x="564" y="321"/>
                    </a:lnTo>
                    <a:lnTo>
                      <a:pt x="560" y="316"/>
                    </a:lnTo>
                    <a:lnTo>
                      <a:pt x="557" y="311"/>
                    </a:lnTo>
                    <a:lnTo>
                      <a:pt x="552" y="294"/>
                    </a:lnTo>
                    <a:lnTo>
                      <a:pt x="549" y="280"/>
                    </a:lnTo>
                    <a:lnTo>
                      <a:pt x="551" y="273"/>
                    </a:lnTo>
                    <a:lnTo>
                      <a:pt x="552" y="267"/>
                    </a:lnTo>
                    <a:lnTo>
                      <a:pt x="553" y="260"/>
                    </a:lnTo>
                    <a:lnTo>
                      <a:pt x="557" y="255"/>
                    </a:lnTo>
                    <a:lnTo>
                      <a:pt x="557" y="255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6">
                <a:extLst>
                  <a:ext uri="{FF2B5EF4-FFF2-40B4-BE49-F238E27FC236}">
                    <a16:creationId xmlns:a16="http://schemas.microsoft.com/office/drawing/2014/main" id="{257CCDD4-731D-4EC3-985D-C0179F20F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1" y="4814"/>
                <a:ext cx="16" cy="16"/>
              </a:xfrm>
              <a:custGeom>
                <a:avLst/>
                <a:gdLst>
                  <a:gd name="T0" fmla="*/ 0 w 66"/>
                  <a:gd name="T1" fmla="*/ 48 h 65"/>
                  <a:gd name="T2" fmla="*/ 1 w 66"/>
                  <a:gd name="T3" fmla="*/ 37 h 65"/>
                  <a:gd name="T4" fmla="*/ 4 w 66"/>
                  <a:gd name="T5" fmla="*/ 26 h 65"/>
                  <a:gd name="T6" fmla="*/ 6 w 66"/>
                  <a:gd name="T7" fmla="*/ 21 h 65"/>
                  <a:gd name="T8" fmla="*/ 9 w 66"/>
                  <a:gd name="T9" fmla="*/ 16 h 65"/>
                  <a:gd name="T10" fmla="*/ 13 w 66"/>
                  <a:gd name="T11" fmla="*/ 12 h 65"/>
                  <a:gd name="T12" fmla="*/ 17 w 66"/>
                  <a:gd name="T13" fmla="*/ 8 h 65"/>
                  <a:gd name="T14" fmla="*/ 23 w 66"/>
                  <a:gd name="T15" fmla="*/ 4 h 65"/>
                  <a:gd name="T16" fmla="*/ 31 w 66"/>
                  <a:gd name="T17" fmla="*/ 2 h 65"/>
                  <a:gd name="T18" fmla="*/ 40 w 66"/>
                  <a:gd name="T19" fmla="*/ 0 h 65"/>
                  <a:gd name="T20" fmla="*/ 49 w 66"/>
                  <a:gd name="T21" fmla="*/ 2 h 65"/>
                  <a:gd name="T22" fmla="*/ 53 w 66"/>
                  <a:gd name="T23" fmla="*/ 3 h 65"/>
                  <a:gd name="T24" fmla="*/ 57 w 66"/>
                  <a:gd name="T25" fmla="*/ 4 h 65"/>
                  <a:gd name="T26" fmla="*/ 60 w 66"/>
                  <a:gd name="T27" fmla="*/ 5 h 65"/>
                  <a:gd name="T28" fmla="*/ 62 w 66"/>
                  <a:gd name="T29" fmla="*/ 8 h 65"/>
                  <a:gd name="T30" fmla="*/ 65 w 66"/>
                  <a:gd name="T31" fmla="*/ 12 h 65"/>
                  <a:gd name="T32" fmla="*/ 66 w 66"/>
                  <a:gd name="T33" fmla="*/ 16 h 65"/>
                  <a:gd name="T34" fmla="*/ 66 w 66"/>
                  <a:gd name="T35" fmla="*/ 20 h 65"/>
                  <a:gd name="T36" fmla="*/ 66 w 66"/>
                  <a:gd name="T37" fmla="*/ 24 h 65"/>
                  <a:gd name="T38" fmla="*/ 62 w 66"/>
                  <a:gd name="T39" fmla="*/ 31 h 65"/>
                  <a:gd name="T40" fmla="*/ 58 w 66"/>
                  <a:gd name="T41" fmla="*/ 39 h 65"/>
                  <a:gd name="T42" fmla="*/ 52 w 66"/>
                  <a:gd name="T43" fmla="*/ 47 h 65"/>
                  <a:gd name="T44" fmla="*/ 44 w 66"/>
                  <a:gd name="T45" fmla="*/ 53 h 65"/>
                  <a:gd name="T46" fmla="*/ 35 w 66"/>
                  <a:gd name="T47" fmla="*/ 60 h 65"/>
                  <a:gd name="T48" fmla="*/ 26 w 66"/>
                  <a:gd name="T49" fmla="*/ 64 h 65"/>
                  <a:gd name="T50" fmla="*/ 17 w 66"/>
                  <a:gd name="T51" fmla="*/ 65 h 65"/>
                  <a:gd name="T52" fmla="*/ 9 w 66"/>
                  <a:gd name="T53" fmla="*/ 65 h 65"/>
                  <a:gd name="T54" fmla="*/ 0 w 66"/>
                  <a:gd name="T55" fmla="*/ 48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6" h="65">
                    <a:moveTo>
                      <a:pt x="0" y="48"/>
                    </a:moveTo>
                    <a:lnTo>
                      <a:pt x="1" y="37"/>
                    </a:lnTo>
                    <a:lnTo>
                      <a:pt x="4" y="26"/>
                    </a:lnTo>
                    <a:lnTo>
                      <a:pt x="6" y="21"/>
                    </a:lnTo>
                    <a:lnTo>
                      <a:pt x="9" y="16"/>
                    </a:lnTo>
                    <a:lnTo>
                      <a:pt x="13" y="12"/>
                    </a:lnTo>
                    <a:lnTo>
                      <a:pt x="17" y="8"/>
                    </a:lnTo>
                    <a:lnTo>
                      <a:pt x="23" y="4"/>
                    </a:lnTo>
                    <a:lnTo>
                      <a:pt x="31" y="2"/>
                    </a:lnTo>
                    <a:lnTo>
                      <a:pt x="40" y="0"/>
                    </a:lnTo>
                    <a:lnTo>
                      <a:pt x="49" y="2"/>
                    </a:lnTo>
                    <a:lnTo>
                      <a:pt x="53" y="3"/>
                    </a:lnTo>
                    <a:lnTo>
                      <a:pt x="57" y="4"/>
                    </a:lnTo>
                    <a:lnTo>
                      <a:pt x="60" y="5"/>
                    </a:lnTo>
                    <a:lnTo>
                      <a:pt x="62" y="8"/>
                    </a:lnTo>
                    <a:lnTo>
                      <a:pt x="65" y="12"/>
                    </a:lnTo>
                    <a:lnTo>
                      <a:pt x="66" y="16"/>
                    </a:lnTo>
                    <a:lnTo>
                      <a:pt x="66" y="20"/>
                    </a:lnTo>
                    <a:lnTo>
                      <a:pt x="66" y="24"/>
                    </a:lnTo>
                    <a:lnTo>
                      <a:pt x="62" y="31"/>
                    </a:lnTo>
                    <a:lnTo>
                      <a:pt x="58" y="39"/>
                    </a:lnTo>
                    <a:lnTo>
                      <a:pt x="52" y="47"/>
                    </a:lnTo>
                    <a:lnTo>
                      <a:pt x="44" y="53"/>
                    </a:lnTo>
                    <a:lnTo>
                      <a:pt x="35" y="60"/>
                    </a:lnTo>
                    <a:lnTo>
                      <a:pt x="26" y="64"/>
                    </a:lnTo>
                    <a:lnTo>
                      <a:pt x="17" y="65"/>
                    </a:lnTo>
                    <a:lnTo>
                      <a:pt x="9" y="65"/>
                    </a:lnTo>
                    <a:lnTo>
                      <a:pt x="0" y="48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7">
                <a:extLst>
                  <a:ext uri="{FF2B5EF4-FFF2-40B4-BE49-F238E27FC236}">
                    <a16:creationId xmlns:a16="http://schemas.microsoft.com/office/drawing/2014/main" id="{46DB9A55-57BF-4623-AC7C-5D7DA9A878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99" y="4777"/>
                <a:ext cx="22" cy="19"/>
              </a:xfrm>
              <a:custGeom>
                <a:avLst/>
                <a:gdLst>
                  <a:gd name="T0" fmla="*/ 5 w 84"/>
                  <a:gd name="T1" fmla="*/ 27 h 74"/>
                  <a:gd name="T2" fmla="*/ 2 w 84"/>
                  <a:gd name="T3" fmla="*/ 20 h 74"/>
                  <a:gd name="T4" fmla="*/ 0 w 84"/>
                  <a:gd name="T5" fmla="*/ 9 h 74"/>
                  <a:gd name="T6" fmla="*/ 0 w 84"/>
                  <a:gd name="T7" fmla="*/ 5 h 74"/>
                  <a:gd name="T8" fmla="*/ 1 w 84"/>
                  <a:gd name="T9" fmla="*/ 3 h 74"/>
                  <a:gd name="T10" fmla="*/ 4 w 84"/>
                  <a:gd name="T11" fmla="*/ 0 h 74"/>
                  <a:gd name="T12" fmla="*/ 9 w 84"/>
                  <a:gd name="T13" fmla="*/ 0 h 74"/>
                  <a:gd name="T14" fmla="*/ 19 w 84"/>
                  <a:gd name="T15" fmla="*/ 4 h 74"/>
                  <a:gd name="T16" fmla="*/ 28 w 84"/>
                  <a:gd name="T17" fmla="*/ 9 h 74"/>
                  <a:gd name="T18" fmla="*/ 38 w 84"/>
                  <a:gd name="T19" fmla="*/ 16 h 74"/>
                  <a:gd name="T20" fmla="*/ 45 w 84"/>
                  <a:gd name="T21" fmla="*/ 23 h 74"/>
                  <a:gd name="T22" fmla="*/ 62 w 84"/>
                  <a:gd name="T23" fmla="*/ 39 h 74"/>
                  <a:gd name="T24" fmla="*/ 77 w 84"/>
                  <a:gd name="T25" fmla="*/ 55 h 74"/>
                  <a:gd name="T26" fmla="*/ 80 w 84"/>
                  <a:gd name="T27" fmla="*/ 61 h 74"/>
                  <a:gd name="T28" fmla="*/ 84 w 84"/>
                  <a:gd name="T29" fmla="*/ 67 h 74"/>
                  <a:gd name="T30" fmla="*/ 84 w 84"/>
                  <a:gd name="T31" fmla="*/ 71 h 74"/>
                  <a:gd name="T32" fmla="*/ 83 w 84"/>
                  <a:gd name="T33" fmla="*/ 73 h 74"/>
                  <a:gd name="T34" fmla="*/ 80 w 84"/>
                  <a:gd name="T35" fmla="*/ 74 h 74"/>
                  <a:gd name="T36" fmla="*/ 75 w 84"/>
                  <a:gd name="T37" fmla="*/ 73 h 74"/>
                  <a:gd name="T38" fmla="*/ 69 w 84"/>
                  <a:gd name="T39" fmla="*/ 70 h 74"/>
                  <a:gd name="T40" fmla="*/ 64 w 84"/>
                  <a:gd name="T41" fmla="*/ 67 h 74"/>
                  <a:gd name="T42" fmla="*/ 58 w 84"/>
                  <a:gd name="T43" fmla="*/ 64 h 74"/>
                  <a:gd name="T44" fmla="*/ 54 w 84"/>
                  <a:gd name="T45" fmla="*/ 60 h 74"/>
                  <a:gd name="T46" fmla="*/ 45 w 84"/>
                  <a:gd name="T47" fmla="*/ 51 h 74"/>
                  <a:gd name="T48" fmla="*/ 35 w 84"/>
                  <a:gd name="T49" fmla="*/ 43 h 74"/>
                  <a:gd name="T50" fmla="*/ 5 w 84"/>
                  <a:gd name="T51" fmla="*/ 2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4" h="74">
                    <a:moveTo>
                      <a:pt x="5" y="27"/>
                    </a:moveTo>
                    <a:lnTo>
                      <a:pt x="2" y="20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4" y="0"/>
                    </a:lnTo>
                    <a:lnTo>
                      <a:pt x="9" y="0"/>
                    </a:lnTo>
                    <a:lnTo>
                      <a:pt x="19" y="4"/>
                    </a:lnTo>
                    <a:lnTo>
                      <a:pt x="28" y="9"/>
                    </a:lnTo>
                    <a:lnTo>
                      <a:pt x="38" y="16"/>
                    </a:lnTo>
                    <a:lnTo>
                      <a:pt x="45" y="23"/>
                    </a:lnTo>
                    <a:lnTo>
                      <a:pt x="62" y="39"/>
                    </a:lnTo>
                    <a:lnTo>
                      <a:pt x="77" y="55"/>
                    </a:lnTo>
                    <a:lnTo>
                      <a:pt x="80" y="61"/>
                    </a:lnTo>
                    <a:lnTo>
                      <a:pt x="84" y="67"/>
                    </a:lnTo>
                    <a:lnTo>
                      <a:pt x="84" y="71"/>
                    </a:lnTo>
                    <a:lnTo>
                      <a:pt x="83" y="73"/>
                    </a:lnTo>
                    <a:lnTo>
                      <a:pt x="80" y="74"/>
                    </a:lnTo>
                    <a:lnTo>
                      <a:pt x="75" y="73"/>
                    </a:lnTo>
                    <a:lnTo>
                      <a:pt x="69" y="70"/>
                    </a:lnTo>
                    <a:lnTo>
                      <a:pt x="64" y="67"/>
                    </a:lnTo>
                    <a:lnTo>
                      <a:pt x="58" y="64"/>
                    </a:lnTo>
                    <a:lnTo>
                      <a:pt x="54" y="60"/>
                    </a:lnTo>
                    <a:lnTo>
                      <a:pt x="45" y="51"/>
                    </a:lnTo>
                    <a:lnTo>
                      <a:pt x="35" y="43"/>
                    </a:lnTo>
                    <a:lnTo>
                      <a:pt x="5" y="27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8">
                <a:extLst>
                  <a:ext uri="{FF2B5EF4-FFF2-40B4-BE49-F238E27FC236}">
                    <a16:creationId xmlns:a16="http://schemas.microsoft.com/office/drawing/2014/main" id="{6E7B890F-F30F-46D3-B52C-B51197330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0" y="4819"/>
                <a:ext cx="17" cy="20"/>
              </a:xfrm>
              <a:custGeom>
                <a:avLst/>
                <a:gdLst>
                  <a:gd name="T0" fmla="*/ 2 w 65"/>
                  <a:gd name="T1" fmla="*/ 62 h 79"/>
                  <a:gd name="T2" fmla="*/ 1 w 65"/>
                  <a:gd name="T3" fmla="*/ 57 h 79"/>
                  <a:gd name="T4" fmla="*/ 0 w 65"/>
                  <a:gd name="T5" fmla="*/ 50 h 79"/>
                  <a:gd name="T6" fmla="*/ 0 w 65"/>
                  <a:gd name="T7" fmla="*/ 45 h 79"/>
                  <a:gd name="T8" fmla="*/ 0 w 65"/>
                  <a:gd name="T9" fmla="*/ 38 h 79"/>
                  <a:gd name="T10" fmla="*/ 4 w 65"/>
                  <a:gd name="T11" fmla="*/ 26 h 79"/>
                  <a:gd name="T12" fmla="*/ 9 w 65"/>
                  <a:gd name="T13" fmla="*/ 15 h 79"/>
                  <a:gd name="T14" fmla="*/ 11 w 65"/>
                  <a:gd name="T15" fmla="*/ 11 h 79"/>
                  <a:gd name="T16" fmla="*/ 15 w 65"/>
                  <a:gd name="T17" fmla="*/ 7 h 79"/>
                  <a:gd name="T18" fmla="*/ 19 w 65"/>
                  <a:gd name="T19" fmla="*/ 5 h 79"/>
                  <a:gd name="T20" fmla="*/ 23 w 65"/>
                  <a:gd name="T21" fmla="*/ 2 h 79"/>
                  <a:gd name="T22" fmla="*/ 28 w 65"/>
                  <a:gd name="T23" fmla="*/ 1 h 79"/>
                  <a:gd name="T24" fmla="*/ 32 w 65"/>
                  <a:gd name="T25" fmla="*/ 0 h 79"/>
                  <a:gd name="T26" fmla="*/ 37 w 65"/>
                  <a:gd name="T27" fmla="*/ 0 h 79"/>
                  <a:gd name="T28" fmla="*/ 43 w 65"/>
                  <a:gd name="T29" fmla="*/ 2 h 79"/>
                  <a:gd name="T30" fmla="*/ 48 w 65"/>
                  <a:gd name="T31" fmla="*/ 6 h 79"/>
                  <a:gd name="T32" fmla="*/ 53 w 65"/>
                  <a:gd name="T33" fmla="*/ 13 h 79"/>
                  <a:gd name="T34" fmla="*/ 57 w 65"/>
                  <a:gd name="T35" fmla="*/ 20 h 79"/>
                  <a:gd name="T36" fmla="*/ 61 w 65"/>
                  <a:gd name="T37" fmla="*/ 28 h 79"/>
                  <a:gd name="T38" fmla="*/ 63 w 65"/>
                  <a:gd name="T39" fmla="*/ 37 h 79"/>
                  <a:gd name="T40" fmla="*/ 65 w 65"/>
                  <a:gd name="T41" fmla="*/ 46 h 79"/>
                  <a:gd name="T42" fmla="*/ 65 w 65"/>
                  <a:gd name="T43" fmla="*/ 54 h 79"/>
                  <a:gd name="T44" fmla="*/ 65 w 65"/>
                  <a:gd name="T45" fmla="*/ 60 h 79"/>
                  <a:gd name="T46" fmla="*/ 62 w 65"/>
                  <a:gd name="T47" fmla="*/ 67 h 79"/>
                  <a:gd name="T48" fmla="*/ 58 w 65"/>
                  <a:gd name="T49" fmla="*/ 71 h 79"/>
                  <a:gd name="T50" fmla="*/ 54 w 65"/>
                  <a:gd name="T51" fmla="*/ 73 h 79"/>
                  <a:gd name="T52" fmla="*/ 48 w 65"/>
                  <a:gd name="T53" fmla="*/ 75 h 79"/>
                  <a:gd name="T54" fmla="*/ 40 w 65"/>
                  <a:gd name="T55" fmla="*/ 76 h 79"/>
                  <a:gd name="T56" fmla="*/ 31 w 65"/>
                  <a:gd name="T57" fmla="*/ 77 h 79"/>
                  <a:gd name="T58" fmla="*/ 22 w 65"/>
                  <a:gd name="T59" fmla="*/ 79 h 79"/>
                  <a:gd name="T60" fmla="*/ 14 w 65"/>
                  <a:gd name="T61" fmla="*/ 77 h 79"/>
                  <a:gd name="T62" fmla="*/ 2 w 65"/>
                  <a:gd name="T63" fmla="*/ 6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5" h="79">
                    <a:moveTo>
                      <a:pt x="2" y="62"/>
                    </a:moveTo>
                    <a:lnTo>
                      <a:pt x="1" y="57"/>
                    </a:lnTo>
                    <a:lnTo>
                      <a:pt x="0" y="50"/>
                    </a:lnTo>
                    <a:lnTo>
                      <a:pt x="0" y="45"/>
                    </a:lnTo>
                    <a:lnTo>
                      <a:pt x="0" y="38"/>
                    </a:lnTo>
                    <a:lnTo>
                      <a:pt x="4" y="26"/>
                    </a:lnTo>
                    <a:lnTo>
                      <a:pt x="9" y="15"/>
                    </a:lnTo>
                    <a:lnTo>
                      <a:pt x="11" y="11"/>
                    </a:lnTo>
                    <a:lnTo>
                      <a:pt x="15" y="7"/>
                    </a:lnTo>
                    <a:lnTo>
                      <a:pt x="19" y="5"/>
                    </a:lnTo>
                    <a:lnTo>
                      <a:pt x="23" y="2"/>
                    </a:lnTo>
                    <a:lnTo>
                      <a:pt x="28" y="1"/>
                    </a:lnTo>
                    <a:lnTo>
                      <a:pt x="32" y="0"/>
                    </a:lnTo>
                    <a:lnTo>
                      <a:pt x="37" y="0"/>
                    </a:lnTo>
                    <a:lnTo>
                      <a:pt x="43" y="2"/>
                    </a:lnTo>
                    <a:lnTo>
                      <a:pt x="48" y="6"/>
                    </a:lnTo>
                    <a:lnTo>
                      <a:pt x="53" y="13"/>
                    </a:lnTo>
                    <a:lnTo>
                      <a:pt x="57" y="20"/>
                    </a:lnTo>
                    <a:lnTo>
                      <a:pt x="61" y="28"/>
                    </a:lnTo>
                    <a:lnTo>
                      <a:pt x="63" y="37"/>
                    </a:lnTo>
                    <a:lnTo>
                      <a:pt x="65" y="46"/>
                    </a:lnTo>
                    <a:lnTo>
                      <a:pt x="65" y="54"/>
                    </a:lnTo>
                    <a:lnTo>
                      <a:pt x="65" y="60"/>
                    </a:lnTo>
                    <a:lnTo>
                      <a:pt x="62" y="67"/>
                    </a:lnTo>
                    <a:lnTo>
                      <a:pt x="58" y="71"/>
                    </a:lnTo>
                    <a:lnTo>
                      <a:pt x="54" y="73"/>
                    </a:lnTo>
                    <a:lnTo>
                      <a:pt x="48" y="75"/>
                    </a:lnTo>
                    <a:lnTo>
                      <a:pt x="40" y="76"/>
                    </a:lnTo>
                    <a:lnTo>
                      <a:pt x="31" y="77"/>
                    </a:lnTo>
                    <a:lnTo>
                      <a:pt x="22" y="79"/>
                    </a:lnTo>
                    <a:lnTo>
                      <a:pt x="14" y="77"/>
                    </a:lnTo>
                    <a:lnTo>
                      <a:pt x="2" y="62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9">
                <a:extLst>
                  <a:ext uri="{FF2B5EF4-FFF2-40B4-BE49-F238E27FC236}">
                    <a16:creationId xmlns:a16="http://schemas.microsoft.com/office/drawing/2014/main" id="{4DA3E3D0-D8A7-46D2-A4D2-336265447A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5" y="4762"/>
                <a:ext cx="129" cy="73"/>
              </a:xfrm>
              <a:custGeom>
                <a:avLst/>
                <a:gdLst>
                  <a:gd name="T0" fmla="*/ 375 w 518"/>
                  <a:gd name="T1" fmla="*/ 287 h 290"/>
                  <a:gd name="T2" fmla="*/ 367 w 518"/>
                  <a:gd name="T3" fmla="*/ 274 h 290"/>
                  <a:gd name="T4" fmla="*/ 370 w 518"/>
                  <a:gd name="T5" fmla="*/ 252 h 290"/>
                  <a:gd name="T6" fmla="*/ 373 w 518"/>
                  <a:gd name="T7" fmla="*/ 214 h 290"/>
                  <a:gd name="T8" fmla="*/ 357 w 518"/>
                  <a:gd name="T9" fmla="*/ 201 h 290"/>
                  <a:gd name="T10" fmla="*/ 334 w 518"/>
                  <a:gd name="T11" fmla="*/ 202 h 290"/>
                  <a:gd name="T12" fmla="*/ 297 w 518"/>
                  <a:gd name="T13" fmla="*/ 223 h 290"/>
                  <a:gd name="T14" fmla="*/ 259 w 518"/>
                  <a:gd name="T15" fmla="*/ 248 h 290"/>
                  <a:gd name="T16" fmla="*/ 232 w 518"/>
                  <a:gd name="T17" fmla="*/ 254 h 290"/>
                  <a:gd name="T18" fmla="*/ 220 w 518"/>
                  <a:gd name="T19" fmla="*/ 252 h 290"/>
                  <a:gd name="T20" fmla="*/ 218 w 518"/>
                  <a:gd name="T21" fmla="*/ 237 h 290"/>
                  <a:gd name="T22" fmla="*/ 214 w 518"/>
                  <a:gd name="T23" fmla="*/ 219 h 290"/>
                  <a:gd name="T24" fmla="*/ 200 w 518"/>
                  <a:gd name="T25" fmla="*/ 211 h 290"/>
                  <a:gd name="T26" fmla="*/ 176 w 518"/>
                  <a:gd name="T27" fmla="*/ 210 h 290"/>
                  <a:gd name="T28" fmla="*/ 135 w 518"/>
                  <a:gd name="T29" fmla="*/ 219 h 290"/>
                  <a:gd name="T30" fmla="*/ 114 w 518"/>
                  <a:gd name="T31" fmla="*/ 221 h 290"/>
                  <a:gd name="T32" fmla="*/ 101 w 518"/>
                  <a:gd name="T33" fmla="*/ 211 h 290"/>
                  <a:gd name="T34" fmla="*/ 97 w 518"/>
                  <a:gd name="T35" fmla="*/ 186 h 290"/>
                  <a:gd name="T36" fmla="*/ 92 w 518"/>
                  <a:gd name="T37" fmla="*/ 166 h 290"/>
                  <a:gd name="T38" fmla="*/ 76 w 518"/>
                  <a:gd name="T39" fmla="*/ 139 h 290"/>
                  <a:gd name="T40" fmla="*/ 75 w 518"/>
                  <a:gd name="T41" fmla="*/ 125 h 290"/>
                  <a:gd name="T42" fmla="*/ 83 w 518"/>
                  <a:gd name="T43" fmla="*/ 96 h 290"/>
                  <a:gd name="T44" fmla="*/ 85 w 518"/>
                  <a:gd name="T45" fmla="*/ 78 h 290"/>
                  <a:gd name="T46" fmla="*/ 81 w 518"/>
                  <a:gd name="T47" fmla="*/ 68 h 290"/>
                  <a:gd name="T48" fmla="*/ 70 w 518"/>
                  <a:gd name="T49" fmla="*/ 62 h 290"/>
                  <a:gd name="T50" fmla="*/ 32 w 518"/>
                  <a:gd name="T51" fmla="*/ 57 h 290"/>
                  <a:gd name="T52" fmla="*/ 5 w 518"/>
                  <a:gd name="T53" fmla="*/ 61 h 290"/>
                  <a:gd name="T54" fmla="*/ 0 w 518"/>
                  <a:gd name="T55" fmla="*/ 46 h 290"/>
                  <a:gd name="T56" fmla="*/ 2 w 518"/>
                  <a:gd name="T57" fmla="*/ 31 h 290"/>
                  <a:gd name="T58" fmla="*/ 14 w 518"/>
                  <a:gd name="T59" fmla="*/ 17 h 290"/>
                  <a:gd name="T60" fmla="*/ 33 w 518"/>
                  <a:gd name="T61" fmla="*/ 11 h 290"/>
                  <a:gd name="T62" fmla="*/ 57 w 518"/>
                  <a:gd name="T63" fmla="*/ 12 h 290"/>
                  <a:gd name="T64" fmla="*/ 94 w 518"/>
                  <a:gd name="T65" fmla="*/ 8 h 290"/>
                  <a:gd name="T66" fmla="*/ 162 w 518"/>
                  <a:gd name="T67" fmla="*/ 0 h 290"/>
                  <a:gd name="T68" fmla="*/ 209 w 518"/>
                  <a:gd name="T69" fmla="*/ 9 h 290"/>
                  <a:gd name="T70" fmla="*/ 292 w 518"/>
                  <a:gd name="T71" fmla="*/ 29 h 290"/>
                  <a:gd name="T72" fmla="*/ 358 w 518"/>
                  <a:gd name="T73" fmla="*/ 24 h 290"/>
                  <a:gd name="T74" fmla="*/ 414 w 518"/>
                  <a:gd name="T75" fmla="*/ 24 h 290"/>
                  <a:gd name="T76" fmla="*/ 447 w 518"/>
                  <a:gd name="T77" fmla="*/ 33 h 290"/>
                  <a:gd name="T78" fmla="*/ 477 w 518"/>
                  <a:gd name="T79" fmla="*/ 55 h 290"/>
                  <a:gd name="T80" fmla="*/ 512 w 518"/>
                  <a:gd name="T81" fmla="*/ 110 h 290"/>
                  <a:gd name="T82" fmla="*/ 518 w 518"/>
                  <a:gd name="T83" fmla="*/ 134 h 290"/>
                  <a:gd name="T84" fmla="*/ 510 w 518"/>
                  <a:gd name="T85" fmla="*/ 176 h 290"/>
                  <a:gd name="T86" fmla="*/ 478 w 518"/>
                  <a:gd name="T87" fmla="*/ 254 h 290"/>
                  <a:gd name="T88" fmla="*/ 461 w 518"/>
                  <a:gd name="T89" fmla="*/ 274 h 290"/>
                  <a:gd name="T90" fmla="*/ 452 w 518"/>
                  <a:gd name="T91" fmla="*/ 272 h 290"/>
                  <a:gd name="T92" fmla="*/ 440 w 518"/>
                  <a:gd name="T93" fmla="*/ 266 h 290"/>
                  <a:gd name="T94" fmla="*/ 427 w 518"/>
                  <a:gd name="T95" fmla="*/ 267 h 290"/>
                  <a:gd name="T96" fmla="*/ 396 w 518"/>
                  <a:gd name="T97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8" h="290">
                    <a:moveTo>
                      <a:pt x="391" y="287"/>
                    </a:moveTo>
                    <a:lnTo>
                      <a:pt x="382" y="288"/>
                    </a:lnTo>
                    <a:lnTo>
                      <a:pt x="375" y="287"/>
                    </a:lnTo>
                    <a:lnTo>
                      <a:pt x="371" y="283"/>
                    </a:lnTo>
                    <a:lnTo>
                      <a:pt x="369" y="279"/>
                    </a:lnTo>
                    <a:lnTo>
                      <a:pt x="367" y="274"/>
                    </a:lnTo>
                    <a:lnTo>
                      <a:pt x="367" y="267"/>
                    </a:lnTo>
                    <a:lnTo>
                      <a:pt x="369" y="259"/>
                    </a:lnTo>
                    <a:lnTo>
                      <a:pt x="370" y="252"/>
                    </a:lnTo>
                    <a:lnTo>
                      <a:pt x="374" y="236"/>
                    </a:lnTo>
                    <a:lnTo>
                      <a:pt x="374" y="221"/>
                    </a:lnTo>
                    <a:lnTo>
                      <a:pt x="373" y="214"/>
                    </a:lnTo>
                    <a:lnTo>
                      <a:pt x="370" y="209"/>
                    </a:lnTo>
                    <a:lnTo>
                      <a:pt x="365" y="205"/>
                    </a:lnTo>
                    <a:lnTo>
                      <a:pt x="357" y="201"/>
                    </a:lnTo>
                    <a:lnTo>
                      <a:pt x="349" y="201"/>
                    </a:lnTo>
                    <a:lnTo>
                      <a:pt x="341" y="201"/>
                    </a:lnTo>
                    <a:lnTo>
                      <a:pt x="334" y="202"/>
                    </a:lnTo>
                    <a:lnTo>
                      <a:pt x="327" y="205"/>
                    </a:lnTo>
                    <a:lnTo>
                      <a:pt x="311" y="213"/>
                    </a:lnTo>
                    <a:lnTo>
                      <a:pt x="297" y="223"/>
                    </a:lnTo>
                    <a:lnTo>
                      <a:pt x="283" y="233"/>
                    </a:lnTo>
                    <a:lnTo>
                      <a:pt x="267" y="244"/>
                    </a:lnTo>
                    <a:lnTo>
                      <a:pt x="259" y="248"/>
                    </a:lnTo>
                    <a:lnTo>
                      <a:pt x="250" y="250"/>
                    </a:lnTo>
                    <a:lnTo>
                      <a:pt x="241" y="253"/>
                    </a:lnTo>
                    <a:lnTo>
                      <a:pt x="232" y="254"/>
                    </a:lnTo>
                    <a:lnTo>
                      <a:pt x="227" y="254"/>
                    </a:lnTo>
                    <a:lnTo>
                      <a:pt x="223" y="253"/>
                    </a:lnTo>
                    <a:lnTo>
                      <a:pt x="220" y="252"/>
                    </a:lnTo>
                    <a:lnTo>
                      <a:pt x="218" y="249"/>
                    </a:lnTo>
                    <a:lnTo>
                      <a:pt x="218" y="244"/>
                    </a:lnTo>
                    <a:lnTo>
                      <a:pt x="218" y="237"/>
                    </a:lnTo>
                    <a:lnTo>
                      <a:pt x="218" y="230"/>
                    </a:lnTo>
                    <a:lnTo>
                      <a:pt x="217" y="223"/>
                    </a:lnTo>
                    <a:lnTo>
                      <a:pt x="214" y="219"/>
                    </a:lnTo>
                    <a:lnTo>
                      <a:pt x="210" y="217"/>
                    </a:lnTo>
                    <a:lnTo>
                      <a:pt x="206" y="214"/>
                    </a:lnTo>
                    <a:lnTo>
                      <a:pt x="200" y="211"/>
                    </a:lnTo>
                    <a:lnTo>
                      <a:pt x="192" y="210"/>
                    </a:lnTo>
                    <a:lnTo>
                      <a:pt x="184" y="210"/>
                    </a:lnTo>
                    <a:lnTo>
                      <a:pt x="176" y="210"/>
                    </a:lnTo>
                    <a:lnTo>
                      <a:pt x="167" y="213"/>
                    </a:lnTo>
                    <a:lnTo>
                      <a:pt x="150" y="215"/>
                    </a:lnTo>
                    <a:lnTo>
                      <a:pt x="135" y="219"/>
                    </a:lnTo>
                    <a:lnTo>
                      <a:pt x="127" y="221"/>
                    </a:lnTo>
                    <a:lnTo>
                      <a:pt x="119" y="222"/>
                    </a:lnTo>
                    <a:lnTo>
                      <a:pt x="114" y="221"/>
                    </a:lnTo>
                    <a:lnTo>
                      <a:pt x="109" y="219"/>
                    </a:lnTo>
                    <a:lnTo>
                      <a:pt x="104" y="215"/>
                    </a:lnTo>
                    <a:lnTo>
                      <a:pt x="101" y="211"/>
                    </a:lnTo>
                    <a:lnTo>
                      <a:pt x="98" y="204"/>
                    </a:lnTo>
                    <a:lnTo>
                      <a:pt x="97" y="196"/>
                    </a:lnTo>
                    <a:lnTo>
                      <a:pt x="97" y="186"/>
                    </a:lnTo>
                    <a:lnTo>
                      <a:pt x="96" y="176"/>
                    </a:lnTo>
                    <a:lnTo>
                      <a:pt x="94" y="171"/>
                    </a:lnTo>
                    <a:lnTo>
                      <a:pt x="92" y="166"/>
                    </a:lnTo>
                    <a:lnTo>
                      <a:pt x="85" y="157"/>
                    </a:lnTo>
                    <a:lnTo>
                      <a:pt x="78" y="143"/>
                    </a:lnTo>
                    <a:lnTo>
                      <a:pt x="76" y="139"/>
                    </a:lnTo>
                    <a:lnTo>
                      <a:pt x="75" y="134"/>
                    </a:lnTo>
                    <a:lnTo>
                      <a:pt x="75" y="128"/>
                    </a:lnTo>
                    <a:lnTo>
                      <a:pt x="75" y="125"/>
                    </a:lnTo>
                    <a:lnTo>
                      <a:pt x="78" y="114"/>
                    </a:lnTo>
                    <a:lnTo>
                      <a:pt x="80" y="105"/>
                    </a:lnTo>
                    <a:lnTo>
                      <a:pt x="83" y="96"/>
                    </a:lnTo>
                    <a:lnTo>
                      <a:pt x="85" y="87"/>
                    </a:lnTo>
                    <a:lnTo>
                      <a:pt x="85" y="82"/>
                    </a:lnTo>
                    <a:lnTo>
                      <a:pt x="85" y="78"/>
                    </a:lnTo>
                    <a:lnTo>
                      <a:pt x="85" y="74"/>
                    </a:lnTo>
                    <a:lnTo>
                      <a:pt x="83" y="70"/>
                    </a:lnTo>
                    <a:lnTo>
                      <a:pt x="81" y="68"/>
                    </a:lnTo>
                    <a:lnTo>
                      <a:pt x="79" y="65"/>
                    </a:lnTo>
                    <a:lnTo>
                      <a:pt x="75" y="64"/>
                    </a:lnTo>
                    <a:lnTo>
                      <a:pt x="70" y="62"/>
                    </a:lnTo>
                    <a:lnTo>
                      <a:pt x="58" y="60"/>
                    </a:lnTo>
                    <a:lnTo>
                      <a:pt x="45" y="57"/>
                    </a:lnTo>
                    <a:lnTo>
                      <a:pt x="32" y="57"/>
                    </a:lnTo>
                    <a:lnTo>
                      <a:pt x="20" y="57"/>
                    </a:lnTo>
                    <a:lnTo>
                      <a:pt x="10" y="59"/>
                    </a:lnTo>
                    <a:lnTo>
                      <a:pt x="5" y="61"/>
                    </a:lnTo>
                    <a:lnTo>
                      <a:pt x="2" y="56"/>
                    </a:lnTo>
                    <a:lnTo>
                      <a:pt x="1" y="51"/>
                    </a:lnTo>
                    <a:lnTo>
                      <a:pt x="0" y="46"/>
                    </a:lnTo>
                    <a:lnTo>
                      <a:pt x="0" y="40"/>
                    </a:lnTo>
                    <a:lnTo>
                      <a:pt x="1" y="36"/>
                    </a:lnTo>
                    <a:lnTo>
                      <a:pt x="2" y="31"/>
                    </a:lnTo>
                    <a:lnTo>
                      <a:pt x="5" y="27"/>
                    </a:lnTo>
                    <a:lnTo>
                      <a:pt x="7" y="24"/>
                    </a:lnTo>
                    <a:lnTo>
                      <a:pt x="14" y="17"/>
                    </a:lnTo>
                    <a:lnTo>
                      <a:pt x="23" y="13"/>
                    </a:lnTo>
                    <a:lnTo>
                      <a:pt x="28" y="12"/>
                    </a:lnTo>
                    <a:lnTo>
                      <a:pt x="33" y="11"/>
                    </a:lnTo>
                    <a:lnTo>
                      <a:pt x="39" y="11"/>
                    </a:lnTo>
                    <a:lnTo>
                      <a:pt x="44" y="11"/>
                    </a:lnTo>
                    <a:lnTo>
                      <a:pt x="57" y="12"/>
                    </a:lnTo>
                    <a:lnTo>
                      <a:pt x="70" y="11"/>
                    </a:lnTo>
                    <a:lnTo>
                      <a:pt x="83" y="11"/>
                    </a:lnTo>
                    <a:lnTo>
                      <a:pt x="94" y="8"/>
                    </a:lnTo>
                    <a:lnTo>
                      <a:pt x="120" y="4"/>
                    </a:lnTo>
                    <a:lnTo>
                      <a:pt x="146" y="0"/>
                    </a:lnTo>
                    <a:lnTo>
                      <a:pt x="162" y="0"/>
                    </a:lnTo>
                    <a:lnTo>
                      <a:pt x="179" y="1"/>
                    </a:lnTo>
                    <a:lnTo>
                      <a:pt x="193" y="5"/>
                    </a:lnTo>
                    <a:lnTo>
                      <a:pt x="209" y="9"/>
                    </a:lnTo>
                    <a:lnTo>
                      <a:pt x="239" y="18"/>
                    </a:lnTo>
                    <a:lnTo>
                      <a:pt x="270" y="26"/>
                    </a:lnTo>
                    <a:lnTo>
                      <a:pt x="292" y="29"/>
                    </a:lnTo>
                    <a:lnTo>
                      <a:pt x="314" y="27"/>
                    </a:lnTo>
                    <a:lnTo>
                      <a:pt x="336" y="26"/>
                    </a:lnTo>
                    <a:lnTo>
                      <a:pt x="358" y="24"/>
                    </a:lnTo>
                    <a:lnTo>
                      <a:pt x="380" y="22"/>
                    </a:lnTo>
                    <a:lnTo>
                      <a:pt x="402" y="22"/>
                    </a:lnTo>
                    <a:lnTo>
                      <a:pt x="414" y="24"/>
                    </a:lnTo>
                    <a:lnTo>
                      <a:pt x="425" y="25"/>
                    </a:lnTo>
                    <a:lnTo>
                      <a:pt x="436" y="29"/>
                    </a:lnTo>
                    <a:lnTo>
                      <a:pt x="447" y="33"/>
                    </a:lnTo>
                    <a:lnTo>
                      <a:pt x="457" y="38"/>
                    </a:lnTo>
                    <a:lnTo>
                      <a:pt x="467" y="44"/>
                    </a:lnTo>
                    <a:lnTo>
                      <a:pt x="477" y="55"/>
                    </a:lnTo>
                    <a:lnTo>
                      <a:pt x="484" y="66"/>
                    </a:lnTo>
                    <a:lnTo>
                      <a:pt x="500" y="90"/>
                    </a:lnTo>
                    <a:lnTo>
                      <a:pt x="512" y="110"/>
                    </a:lnTo>
                    <a:lnTo>
                      <a:pt x="515" y="118"/>
                    </a:lnTo>
                    <a:lnTo>
                      <a:pt x="518" y="126"/>
                    </a:lnTo>
                    <a:lnTo>
                      <a:pt x="518" y="134"/>
                    </a:lnTo>
                    <a:lnTo>
                      <a:pt x="518" y="143"/>
                    </a:lnTo>
                    <a:lnTo>
                      <a:pt x="515" y="160"/>
                    </a:lnTo>
                    <a:lnTo>
                      <a:pt x="510" y="176"/>
                    </a:lnTo>
                    <a:lnTo>
                      <a:pt x="496" y="211"/>
                    </a:lnTo>
                    <a:lnTo>
                      <a:pt x="483" y="241"/>
                    </a:lnTo>
                    <a:lnTo>
                      <a:pt x="478" y="254"/>
                    </a:lnTo>
                    <a:lnTo>
                      <a:pt x="470" y="267"/>
                    </a:lnTo>
                    <a:lnTo>
                      <a:pt x="466" y="271"/>
                    </a:lnTo>
                    <a:lnTo>
                      <a:pt x="461" y="274"/>
                    </a:lnTo>
                    <a:lnTo>
                      <a:pt x="458" y="274"/>
                    </a:lnTo>
                    <a:lnTo>
                      <a:pt x="456" y="274"/>
                    </a:lnTo>
                    <a:lnTo>
                      <a:pt x="452" y="272"/>
                    </a:lnTo>
                    <a:lnTo>
                      <a:pt x="448" y="270"/>
                    </a:lnTo>
                    <a:lnTo>
                      <a:pt x="444" y="267"/>
                    </a:lnTo>
                    <a:lnTo>
                      <a:pt x="440" y="266"/>
                    </a:lnTo>
                    <a:lnTo>
                      <a:pt x="438" y="265"/>
                    </a:lnTo>
                    <a:lnTo>
                      <a:pt x="434" y="265"/>
                    </a:lnTo>
                    <a:lnTo>
                      <a:pt x="427" y="267"/>
                    </a:lnTo>
                    <a:lnTo>
                      <a:pt x="422" y="271"/>
                    </a:lnTo>
                    <a:lnTo>
                      <a:pt x="409" y="281"/>
                    </a:lnTo>
                    <a:lnTo>
                      <a:pt x="396" y="290"/>
                    </a:lnTo>
                    <a:lnTo>
                      <a:pt x="391" y="287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10">
                <a:extLst>
                  <a:ext uri="{FF2B5EF4-FFF2-40B4-BE49-F238E27FC236}">
                    <a16:creationId xmlns:a16="http://schemas.microsoft.com/office/drawing/2014/main" id="{2F1C692C-A87F-403A-B18A-FD7894DB4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8" y="4882"/>
                <a:ext cx="8" cy="16"/>
              </a:xfrm>
              <a:custGeom>
                <a:avLst/>
                <a:gdLst>
                  <a:gd name="T0" fmla="*/ 6 w 32"/>
                  <a:gd name="T1" fmla="*/ 61 h 65"/>
                  <a:gd name="T2" fmla="*/ 3 w 32"/>
                  <a:gd name="T3" fmla="*/ 51 h 65"/>
                  <a:gd name="T4" fmla="*/ 1 w 32"/>
                  <a:gd name="T5" fmla="*/ 42 h 65"/>
                  <a:gd name="T6" fmla="*/ 0 w 32"/>
                  <a:gd name="T7" fmla="*/ 32 h 65"/>
                  <a:gd name="T8" fmla="*/ 0 w 32"/>
                  <a:gd name="T9" fmla="*/ 21 h 65"/>
                  <a:gd name="T10" fmla="*/ 1 w 32"/>
                  <a:gd name="T11" fmla="*/ 15 h 65"/>
                  <a:gd name="T12" fmla="*/ 3 w 32"/>
                  <a:gd name="T13" fmla="*/ 8 h 65"/>
                  <a:gd name="T14" fmla="*/ 5 w 32"/>
                  <a:gd name="T15" fmla="*/ 6 h 65"/>
                  <a:gd name="T16" fmla="*/ 7 w 32"/>
                  <a:gd name="T17" fmla="*/ 3 h 65"/>
                  <a:gd name="T18" fmla="*/ 10 w 32"/>
                  <a:gd name="T19" fmla="*/ 0 h 65"/>
                  <a:gd name="T20" fmla="*/ 13 w 32"/>
                  <a:gd name="T21" fmla="*/ 0 h 65"/>
                  <a:gd name="T22" fmla="*/ 16 w 32"/>
                  <a:gd name="T23" fmla="*/ 3 h 65"/>
                  <a:gd name="T24" fmla="*/ 20 w 32"/>
                  <a:gd name="T25" fmla="*/ 7 h 65"/>
                  <a:gd name="T26" fmla="*/ 23 w 32"/>
                  <a:gd name="T27" fmla="*/ 12 h 65"/>
                  <a:gd name="T28" fmla="*/ 26 w 32"/>
                  <a:gd name="T29" fmla="*/ 17 h 65"/>
                  <a:gd name="T30" fmla="*/ 29 w 32"/>
                  <a:gd name="T31" fmla="*/ 30 h 65"/>
                  <a:gd name="T32" fmla="*/ 31 w 32"/>
                  <a:gd name="T33" fmla="*/ 41 h 65"/>
                  <a:gd name="T34" fmla="*/ 31 w 32"/>
                  <a:gd name="T35" fmla="*/ 46 h 65"/>
                  <a:gd name="T36" fmla="*/ 32 w 32"/>
                  <a:gd name="T37" fmla="*/ 51 h 65"/>
                  <a:gd name="T38" fmla="*/ 31 w 32"/>
                  <a:gd name="T39" fmla="*/ 55 h 65"/>
                  <a:gd name="T40" fmla="*/ 29 w 32"/>
                  <a:gd name="T41" fmla="*/ 60 h 65"/>
                  <a:gd name="T42" fmla="*/ 27 w 32"/>
                  <a:gd name="T43" fmla="*/ 63 h 65"/>
                  <a:gd name="T44" fmla="*/ 23 w 32"/>
                  <a:gd name="T45" fmla="*/ 65 h 65"/>
                  <a:gd name="T46" fmla="*/ 19 w 32"/>
                  <a:gd name="T47" fmla="*/ 65 h 65"/>
                  <a:gd name="T48" fmla="*/ 14 w 32"/>
                  <a:gd name="T49" fmla="*/ 64 h 65"/>
                  <a:gd name="T50" fmla="*/ 6 w 32"/>
                  <a:gd name="T51" fmla="*/ 6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2" h="65">
                    <a:moveTo>
                      <a:pt x="6" y="61"/>
                    </a:moveTo>
                    <a:lnTo>
                      <a:pt x="3" y="51"/>
                    </a:lnTo>
                    <a:lnTo>
                      <a:pt x="1" y="42"/>
                    </a:lnTo>
                    <a:lnTo>
                      <a:pt x="0" y="32"/>
                    </a:lnTo>
                    <a:lnTo>
                      <a:pt x="0" y="21"/>
                    </a:lnTo>
                    <a:lnTo>
                      <a:pt x="1" y="15"/>
                    </a:lnTo>
                    <a:lnTo>
                      <a:pt x="3" y="8"/>
                    </a:lnTo>
                    <a:lnTo>
                      <a:pt x="5" y="6"/>
                    </a:lnTo>
                    <a:lnTo>
                      <a:pt x="7" y="3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3"/>
                    </a:lnTo>
                    <a:lnTo>
                      <a:pt x="20" y="7"/>
                    </a:lnTo>
                    <a:lnTo>
                      <a:pt x="23" y="12"/>
                    </a:lnTo>
                    <a:lnTo>
                      <a:pt x="26" y="17"/>
                    </a:lnTo>
                    <a:lnTo>
                      <a:pt x="29" y="30"/>
                    </a:lnTo>
                    <a:lnTo>
                      <a:pt x="31" y="41"/>
                    </a:lnTo>
                    <a:lnTo>
                      <a:pt x="31" y="46"/>
                    </a:lnTo>
                    <a:lnTo>
                      <a:pt x="32" y="51"/>
                    </a:lnTo>
                    <a:lnTo>
                      <a:pt x="31" y="55"/>
                    </a:lnTo>
                    <a:lnTo>
                      <a:pt x="29" y="60"/>
                    </a:lnTo>
                    <a:lnTo>
                      <a:pt x="27" y="63"/>
                    </a:lnTo>
                    <a:lnTo>
                      <a:pt x="23" y="65"/>
                    </a:lnTo>
                    <a:lnTo>
                      <a:pt x="19" y="65"/>
                    </a:lnTo>
                    <a:lnTo>
                      <a:pt x="14" y="64"/>
                    </a:lnTo>
                    <a:lnTo>
                      <a:pt x="6" y="61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11">
                <a:extLst>
                  <a:ext uri="{FF2B5EF4-FFF2-40B4-BE49-F238E27FC236}">
                    <a16:creationId xmlns:a16="http://schemas.microsoft.com/office/drawing/2014/main" id="{16A522A6-19DD-4218-8FE8-95AE8F1EB9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8" y="4900"/>
                <a:ext cx="28" cy="18"/>
              </a:xfrm>
              <a:custGeom>
                <a:avLst/>
                <a:gdLst>
                  <a:gd name="T0" fmla="*/ 1 w 113"/>
                  <a:gd name="T1" fmla="*/ 40 h 73"/>
                  <a:gd name="T2" fmla="*/ 0 w 113"/>
                  <a:gd name="T3" fmla="*/ 24 h 73"/>
                  <a:gd name="T4" fmla="*/ 1 w 113"/>
                  <a:gd name="T5" fmla="*/ 8 h 73"/>
                  <a:gd name="T6" fmla="*/ 1 w 113"/>
                  <a:gd name="T7" fmla="*/ 5 h 73"/>
                  <a:gd name="T8" fmla="*/ 3 w 113"/>
                  <a:gd name="T9" fmla="*/ 3 h 73"/>
                  <a:gd name="T10" fmla="*/ 5 w 113"/>
                  <a:gd name="T11" fmla="*/ 2 h 73"/>
                  <a:gd name="T12" fmla="*/ 7 w 113"/>
                  <a:gd name="T13" fmla="*/ 0 h 73"/>
                  <a:gd name="T14" fmla="*/ 13 w 113"/>
                  <a:gd name="T15" fmla="*/ 0 h 73"/>
                  <a:gd name="T16" fmla="*/ 18 w 113"/>
                  <a:gd name="T17" fmla="*/ 3 h 73"/>
                  <a:gd name="T18" fmla="*/ 22 w 113"/>
                  <a:gd name="T19" fmla="*/ 8 h 73"/>
                  <a:gd name="T20" fmla="*/ 24 w 113"/>
                  <a:gd name="T21" fmla="*/ 12 h 73"/>
                  <a:gd name="T22" fmla="*/ 28 w 113"/>
                  <a:gd name="T23" fmla="*/ 16 h 73"/>
                  <a:gd name="T24" fmla="*/ 35 w 113"/>
                  <a:gd name="T25" fmla="*/ 18 h 73"/>
                  <a:gd name="T26" fmla="*/ 49 w 113"/>
                  <a:gd name="T27" fmla="*/ 18 h 73"/>
                  <a:gd name="T28" fmla="*/ 63 w 113"/>
                  <a:gd name="T29" fmla="*/ 18 h 73"/>
                  <a:gd name="T30" fmla="*/ 71 w 113"/>
                  <a:gd name="T31" fmla="*/ 18 h 73"/>
                  <a:gd name="T32" fmla="*/ 78 w 113"/>
                  <a:gd name="T33" fmla="*/ 18 h 73"/>
                  <a:gd name="T34" fmla="*/ 84 w 113"/>
                  <a:gd name="T35" fmla="*/ 21 h 73"/>
                  <a:gd name="T36" fmla="*/ 91 w 113"/>
                  <a:gd name="T37" fmla="*/ 25 h 73"/>
                  <a:gd name="T38" fmla="*/ 96 w 113"/>
                  <a:gd name="T39" fmla="*/ 31 h 73"/>
                  <a:gd name="T40" fmla="*/ 100 w 113"/>
                  <a:gd name="T41" fmla="*/ 39 h 73"/>
                  <a:gd name="T42" fmla="*/ 104 w 113"/>
                  <a:gd name="T43" fmla="*/ 47 h 73"/>
                  <a:gd name="T44" fmla="*/ 107 w 113"/>
                  <a:gd name="T45" fmla="*/ 55 h 73"/>
                  <a:gd name="T46" fmla="*/ 111 w 113"/>
                  <a:gd name="T47" fmla="*/ 61 h 73"/>
                  <a:gd name="T48" fmla="*/ 113 w 113"/>
                  <a:gd name="T49" fmla="*/ 66 h 73"/>
                  <a:gd name="T50" fmla="*/ 113 w 113"/>
                  <a:gd name="T51" fmla="*/ 70 h 73"/>
                  <a:gd name="T52" fmla="*/ 110 w 113"/>
                  <a:gd name="T53" fmla="*/ 72 h 73"/>
                  <a:gd name="T54" fmla="*/ 107 w 113"/>
                  <a:gd name="T55" fmla="*/ 73 h 73"/>
                  <a:gd name="T56" fmla="*/ 102 w 113"/>
                  <a:gd name="T57" fmla="*/ 73 h 73"/>
                  <a:gd name="T58" fmla="*/ 97 w 113"/>
                  <a:gd name="T59" fmla="*/ 73 h 73"/>
                  <a:gd name="T60" fmla="*/ 91 w 113"/>
                  <a:gd name="T61" fmla="*/ 72 h 73"/>
                  <a:gd name="T62" fmla="*/ 74 w 113"/>
                  <a:gd name="T63" fmla="*/ 69 h 73"/>
                  <a:gd name="T64" fmla="*/ 57 w 113"/>
                  <a:gd name="T65" fmla="*/ 65 h 73"/>
                  <a:gd name="T66" fmla="*/ 49 w 113"/>
                  <a:gd name="T67" fmla="*/ 62 h 73"/>
                  <a:gd name="T68" fmla="*/ 41 w 113"/>
                  <a:gd name="T69" fmla="*/ 60 h 73"/>
                  <a:gd name="T70" fmla="*/ 33 w 113"/>
                  <a:gd name="T71" fmla="*/ 56 h 73"/>
                  <a:gd name="T72" fmla="*/ 26 w 113"/>
                  <a:gd name="T73" fmla="*/ 52 h 73"/>
                  <a:gd name="T74" fmla="*/ 1 w 113"/>
                  <a:gd name="T75" fmla="*/ 4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3" h="73">
                    <a:moveTo>
                      <a:pt x="1" y="40"/>
                    </a:moveTo>
                    <a:lnTo>
                      <a:pt x="0" y="24"/>
                    </a:lnTo>
                    <a:lnTo>
                      <a:pt x="1" y="8"/>
                    </a:lnTo>
                    <a:lnTo>
                      <a:pt x="1" y="5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18" y="3"/>
                    </a:lnTo>
                    <a:lnTo>
                      <a:pt x="22" y="8"/>
                    </a:lnTo>
                    <a:lnTo>
                      <a:pt x="24" y="12"/>
                    </a:lnTo>
                    <a:lnTo>
                      <a:pt x="28" y="16"/>
                    </a:lnTo>
                    <a:lnTo>
                      <a:pt x="35" y="18"/>
                    </a:lnTo>
                    <a:lnTo>
                      <a:pt x="49" y="18"/>
                    </a:lnTo>
                    <a:lnTo>
                      <a:pt x="63" y="18"/>
                    </a:lnTo>
                    <a:lnTo>
                      <a:pt x="71" y="18"/>
                    </a:lnTo>
                    <a:lnTo>
                      <a:pt x="78" y="18"/>
                    </a:lnTo>
                    <a:lnTo>
                      <a:pt x="84" y="21"/>
                    </a:lnTo>
                    <a:lnTo>
                      <a:pt x="91" y="25"/>
                    </a:lnTo>
                    <a:lnTo>
                      <a:pt x="96" y="31"/>
                    </a:lnTo>
                    <a:lnTo>
                      <a:pt x="100" y="39"/>
                    </a:lnTo>
                    <a:lnTo>
                      <a:pt x="104" y="47"/>
                    </a:lnTo>
                    <a:lnTo>
                      <a:pt x="107" y="55"/>
                    </a:lnTo>
                    <a:lnTo>
                      <a:pt x="111" y="61"/>
                    </a:lnTo>
                    <a:lnTo>
                      <a:pt x="113" y="66"/>
                    </a:lnTo>
                    <a:lnTo>
                      <a:pt x="113" y="70"/>
                    </a:lnTo>
                    <a:lnTo>
                      <a:pt x="110" y="72"/>
                    </a:lnTo>
                    <a:lnTo>
                      <a:pt x="107" y="73"/>
                    </a:lnTo>
                    <a:lnTo>
                      <a:pt x="102" y="73"/>
                    </a:lnTo>
                    <a:lnTo>
                      <a:pt x="97" y="73"/>
                    </a:lnTo>
                    <a:lnTo>
                      <a:pt x="91" y="72"/>
                    </a:lnTo>
                    <a:lnTo>
                      <a:pt x="74" y="69"/>
                    </a:lnTo>
                    <a:lnTo>
                      <a:pt x="57" y="65"/>
                    </a:lnTo>
                    <a:lnTo>
                      <a:pt x="49" y="62"/>
                    </a:lnTo>
                    <a:lnTo>
                      <a:pt x="41" y="60"/>
                    </a:lnTo>
                    <a:lnTo>
                      <a:pt x="33" y="56"/>
                    </a:lnTo>
                    <a:lnTo>
                      <a:pt x="26" y="52"/>
                    </a:lnTo>
                    <a:lnTo>
                      <a:pt x="1" y="40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12">
                <a:extLst>
                  <a:ext uri="{FF2B5EF4-FFF2-40B4-BE49-F238E27FC236}">
                    <a16:creationId xmlns:a16="http://schemas.microsoft.com/office/drawing/2014/main" id="{570A24F7-E22A-4177-AB42-9B78B96613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0" y="4927"/>
                <a:ext cx="38" cy="10"/>
              </a:xfrm>
              <a:custGeom>
                <a:avLst/>
                <a:gdLst>
                  <a:gd name="T0" fmla="*/ 2 w 151"/>
                  <a:gd name="T1" fmla="*/ 26 h 40"/>
                  <a:gd name="T2" fmla="*/ 1 w 151"/>
                  <a:gd name="T3" fmla="*/ 21 h 40"/>
                  <a:gd name="T4" fmla="*/ 0 w 151"/>
                  <a:gd name="T5" fmla="*/ 17 h 40"/>
                  <a:gd name="T6" fmla="*/ 1 w 151"/>
                  <a:gd name="T7" fmla="*/ 13 h 40"/>
                  <a:gd name="T8" fmla="*/ 2 w 151"/>
                  <a:gd name="T9" fmla="*/ 9 h 40"/>
                  <a:gd name="T10" fmla="*/ 5 w 151"/>
                  <a:gd name="T11" fmla="*/ 5 h 40"/>
                  <a:gd name="T12" fmla="*/ 8 w 151"/>
                  <a:gd name="T13" fmla="*/ 3 h 40"/>
                  <a:gd name="T14" fmla="*/ 12 w 151"/>
                  <a:gd name="T15" fmla="*/ 0 h 40"/>
                  <a:gd name="T16" fmla="*/ 17 w 151"/>
                  <a:gd name="T17" fmla="*/ 0 h 40"/>
                  <a:gd name="T18" fmla="*/ 31 w 151"/>
                  <a:gd name="T19" fmla="*/ 4 h 40"/>
                  <a:gd name="T20" fmla="*/ 45 w 151"/>
                  <a:gd name="T21" fmla="*/ 9 h 40"/>
                  <a:gd name="T22" fmla="*/ 67 w 151"/>
                  <a:gd name="T23" fmla="*/ 8 h 40"/>
                  <a:gd name="T24" fmla="*/ 89 w 151"/>
                  <a:gd name="T25" fmla="*/ 5 h 40"/>
                  <a:gd name="T26" fmla="*/ 100 w 151"/>
                  <a:gd name="T27" fmla="*/ 4 h 40"/>
                  <a:gd name="T28" fmla="*/ 112 w 151"/>
                  <a:gd name="T29" fmla="*/ 3 h 40"/>
                  <a:gd name="T30" fmla="*/ 122 w 151"/>
                  <a:gd name="T31" fmla="*/ 3 h 40"/>
                  <a:gd name="T32" fmla="*/ 134 w 151"/>
                  <a:gd name="T33" fmla="*/ 4 h 40"/>
                  <a:gd name="T34" fmla="*/ 139 w 151"/>
                  <a:gd name="T35" fmla="*/ 5 h 40"/>
                  <a:gd name="T36" fmla="*/ 143 w 151"/>
                  <a:gd name="T37" fmla="*/ 8 h 40"/>
                  <a:gd name="T38" fmla="*/ 147 w 151"/>
                  <a:gd name="T39" fmla="*/ 12 h 40"/>
                  <a:gd name="T40" fmla="*/ 149 w 151"/>
                  <a:gd name="T41" fmla="*/ 16 h 40"/>
                  <a:gd name="T42" fmla="*/ 151 w 151"/>
                  <a:gd name="T43" fmla="*/ 21 h 40"/>
                  <a:gd name="T44" fmla="*/ 151 w 151"/>
                  <a:gd name="T45" fmla="*/ 25 h 40"/>
                  <a:gd name="T46" fmla="*/ 151 w 151"/>
                  <a:gd name="T47" fmla="*/ 30 h 40"/>
                  <a:gd name="T48" fmla="*/ 148 w 151"/>
                  <a:gd name="T49" fmla="*/ 35 h 40"/>
                  <a:gd name="T50" fmla="*/ 145 w 151"/>
                  <a:gd name="T51" fmla="*/ 38 h 40"/>
                  <a:gd name="T52" fmla="*/ 143 w 151"/>
                  <a:gd name="T53" fmla="*/ 40 h 40"/>
                  <a:gd name="T54" fmla="*/ 140 w 151"/>
                  <a:gd name="T55" fmla="*/ 40 h 40"/>
                  <a:gd name="T56" fmla="*/ 138 w 151"/>
                  <a:gd name="T57" fmla="*/ 40 h 40"/>
                  <a:gd name="T58" fmla="*/ 131 w 151"/>
                  <a:gd name="T59" fmla="*/ 36 h 40"/>
                  <a:gd name="T60" fmla="*/ 125 w 151"/>
                  <a:gd name="T61" fmla="*/ 33 h 40"/>
                  <a:gd name="T62" fmla="*/ 117 w 151"/>
                  <a:gd name="T63" fmla="*/ 27 h 40"/>
                  <a:gd name="T64" fmla="*/ 110 w 151"/>
                  <a:gd name="T65" fmla="*/ 22 h 40"/>
                  <a:gd name="T66" fmla="*/ 106 w 151"/>
                  <a:gd name="T67" fmla="*/ 22 h 40"/>
                  <a:gd name="T68" fmla="*/ 102 w 151"/>
                  <a:gd name="T69" fmla="*/ 21 h 40"/>
                  <a:gd name="T70" fmla="*/ 100 w 151"/>
                  <a:gd name="T71" fmla="*/ 22 h 40"/>
                  <a:gd name="T72" fmla="*/ 96 w 151"/>
                  <a:gd name="T73" fmla="*/ 23 h 40"/>
                  <a:gd name="T74" fmla="*/ 87 w 151"/>
                  <a:gd name="T75" fmla="*/ 29 h 40"/>
                  <a:gd name="T76" fmla="*/ 76 w 151"/>
                  <a:gd name="T77" fmla="*/ 31 h 40"/>
                  <a:gd name="T78" fmla="*/ 66 w 151"/>
                  <a:gd name="T79" fmla="*/ 33 h 40"/>
                  <a:gd name="T80" fmla="*/ 56 w 151"/>
                  <a:gd name="T81" fmla="*/ 33 h 40"/>
                  <a:gd name="T82" fmla="*/ 35 w 151"/>
                  <a:gd name="T83" fmla="*/ 31 h 40"/>
                  <a:gd name="T84" fmla="*/ 15 w 151"/>
                  <a:gd name="T85" fmla="*/ 29 h 40"/>
                  <a:gd name="T86" fmla="*/ 2 w 151"/>
                  <a:gd name="T87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51" h="40">
                    <a:moveTo>
                      <a:pt x="2" y="26"/>
                    </a:moveTo>
                    <a:lnTo>
                      <a:pt x="1" y="21"/>
                    </a:lnTo>
                    <a:lnTo>
                      <a:pt x="0" y="17"/>
                    </a:lnTo>
                    <a:lnTo>
                      <a:pt x="1" y="13"/>
                    </a:lnTo>
                    <a:lnTo>
                      <a:pt x="2" y="9"/>
                    </a:lnTo>
                    <a:lnTo>
                      <a:pt x="5" y="5"/>
                    </a:lnTo>
                    <a:lnTo>
                      <a:pt x="8" y="3"/>
                    </a:lnTo>
                    <a:lnTo>
                      <a:pt x="12" y="0"/>
                    </a:lnTo>
                    <a:lnTo>
                      <a:pt x="17" y="0"/>
                    </a:lnTo>
                    <a:lnTo>
                      <a:pt x="31" y="4"/>
                    </a:lnTo>
                    <a:lnTo>
                      <a:pt x="45" y="9"/>
                    </a:lnTo>
                    <a:lnTo>
                      <a:pt x="67" y="8"/>
                    </a:lnTo>
                    <a:lnTo>
                      <a:pt x="89" y="5"/>
                    </a:lnTo>
                    <a:lnTo>
                      <a:pt x="100" y="4"/>
                    </a:lnTo>
                    <a:lnTo>
                      <a:pt x="112" y="3"/>
                    </a:lnTo>
                    <a:lnTo>
                      <a:pt x="122" y="3"/>
                    </a:lnTo>
                    <a:lnTo>
                      <a:pt x="134" y="4"/>
                    </a:lnTo>
                    <a:lnTo>
                      <a:pt x="139" y="5"/>
                    </a:lnTo>
                    <a:lnTo>
                      <a:pt x="143" y="8"/>
                    </a:lnTo>
                    <a:lnTo>
                      <a:pt x="147" y="12"/>
                    </a:lnTo>
                    <a:lnTo>
                      <a:pt x="149" y="16"/>
                    </a:lnTo>
                    <a:lnTo>
                      <a:pt x="151" y="21"/>
                    </a:lnTo>
                    <a:lnTo>
                      <a:pt x="151" y="25"/>
                    </a:lnTo>
                    <a:lnTo>
                      <a:pt x="151" y="30"/>
                    </a:lnTo>
                    <a:lnTo>
                      <a:pt x="148" y="35"/>
                    </a:lnTo>
                    <a:lnTo>
                      <a:pt x="145" y="38"/>
                    </a:lnTo>
                    <a:lnTo>
                      <a:pt x="143" y="40"/>
                    </a:lnTo>
                    <a:lnTo>
                      <a:pt x="140" y="40"/>
                    </a:lnTo>
                    <a:lnTo>
                      <a:pt x="138" y="40"/>
                    </a:lnTo>
                    <a:lnTo>
                      <a:pt x="131" y="36"/>
                    </a:lnTo>
                    <a:lnTo>
                      <a:pt x="125" y="33"/>
                    </a:lnTo>
                    <a:lnTo>
                      <a:pt x="117" y="27"/>
                    </a:lnTo>
                    <a:lnTo>
                      <a:pt x="110" y="22"/>
                    </a:lnTo>
                    <a:lnTo>
                      <a:pt x="106" y="22"/>
                    </a:lnTo>
                    <a:lnTo>
                      <a:pt x="102" y="21"/>
                    </a:lnTo>
                    <a:lnTo>
                      <a:pt x="100" y="22"/>
                    </a:lnTo>
                    <a:lnTo>
                      <a:pt x="96" y="23"/>
                    </a:lnTo>
                    <a:lnTo>
                      <a:pt x="87" y="29"/>
                    </a:lnTo>
                    <a:lnTo>
                      <a:pt x="76" y="31"/>
                    </a:lnTo>
                    <a:lnTo>
                      <a:pt x="66" y="33"/>
                    </a:lnTo>
                    <a:lnTo>
                      <a:pt x="56" y="33"/>
                    </a:lnTo>
                    <a:lnTo>
                      <a:pt x="35" y="31"/>
                    </a:lnTo>
                    <a:lnTo>
                      <a:pt x="15" y="29"/>
                    </a:lnTo>
                    <a:lnTo>
                      <a:pt x="2" y="26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13">
                <a:extLst>
                  <a:ext uri="{FF2B5EF4-FFF2-40B4-BE49-F238E27FC236}">
                    <a16:creationId xmlns:a16="http://schemas.microsoft.com/office/drawing/2014/main" id="{ABC39AAD-DB89-4303-B8D0-3B424B0F8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7" y="4767"/>
                <a:ext cx="199" cy="133"/>
              </a:xfrm>
              <a:custGeom>
                <a:avLst/>
                <a:gdLst>
                  <a:gd name="T0" fmla="*/ 565 w 798"/>
                  <a:gd name="T1" fmla="*/ 342 h 530"/>
                  <a:gd name="T2" fmla="*/ 509 w 798"/>
                  <a:gd name="T3" fmla="*/ 371 h 530"/>
                  <a:gd name="T4" fmla="*/ 460 w 798"/>
                  <a:gd name="T5" fmla="*/ 382 h 530"/>
                  <a:gd name="T6" fmla="*/ 447 w 798"/>
                  <a:gd name="T7" fmla="*/ 330 h 530"/>
                  <a:gd name="T8" fmla="*/ 476 w 798"/>
                  <a:gd name="T9" fmla="*/ 302 h 530"/>
                  <a:gd name="T10" fmla="*/ 434 w 798"/>
                  <a:gd name="T11" fmla="*/ 299 h 530"/>
                  <a:gd name="T12" fmla="*/ 464 w 798"/>
                  <a:gd name="T13" fmla="*/ 225 h 530"/>
                  <a:gd name="T14" fmla="*/ 429 w 798"/>
                  <a:gd name="T15" fmla="*/ 205 h 530"/>
                  <a:gd name="T16" fmla="*/ 370 w 798"/>
                  <a:gd name="T17" fmla="*/ 198 h 530"/>
                  <a:gd name="T18" fmla="*/ 337 w 798"/>
                  <a:gd name="T19" fmla="*/ 192 h 530"/>
                  <a:gd name="T20" fmla="*/ 303 w 798"/>
                  <a:gd name="T21" fmla="*/ 184 h 530"/>
                  <a:gd name="T22" fmla="*/ 270 w 798"/>
                  <a:gd name="T23" fmla="*/ 205 h 530"/>
                  <a:gd name="T24" fmla="*/ 233 w 798"/>
                  <a:gd name="T25" fmla="*/ 235 h 530"/>
                  <a:gd name="T26" fmla="*/ 260 w 798"/>
                  <a:gd name="T27" fmla="*/ 277 h 530"/>
                  <a:gd name="T28" fmla="*/ 291 w 798"/>
                  <a:gd name="T29" fmla="*/ 350 h 530"/>
                  <a:gd name="T30" fmla="*/ 304 w 798"/>
                  <a:gd name="T31" fmla="*/ 382 h 530"/>
                  <a:gd name="T32" fmla="*/ 252 w 798"/>
                  <a:gd name="T33" fmla="*/ 339 h 530"/>
                  <a:gd name="T34" fmla="*/ 225 w 798"/>
                  <a:gd name="T35" fmla="*/ 362 h 530"/>
                  <a:gd name="T36" fmla="*/ 196 w 798"/>
                  <a:gd name="T37" fmla="*/ 320 h 530"/>
                  <a:gd name="T38" fmla="*/ 161 w 798"/>
                  <a:gd name="T39" fmla="*/ 292 h 530"/>
                  <a:gd name="T40" fmla="*/ 117 w 798"/>
                  <a:gd name="T41" fmla="*/ 260 h 530"/>
                  <a:gd name="T42" fmla="*/ 195 w 798"/>
                  <a:gd name="T43" fmla="*/ 194 h 530"/>
                  <a:gd name="T44" fmla="*/ 159 w 798"/>
                  <a:gd name="T45" fmla="*/ 185 h 530"/>
                  <a:gd name="T46" fmla="*/ 78 w 798"/>
                  <a:gd name="T47" fmla="*/ 229 h 530"/>
                  <a:gd name="T48" fmla="*/ 40 w 798"/>
                  <a:gd name="T49" fmla="*/ 184 h 530"/>
                  <a:gd name="T50" fmla="*/ 43 w 798"/>
                  <a:gd name="T51" fmla="*/ 159 h 530"/>
                  <a:gd name="T52" fmla="*/ 1 w 798"/>
                  <a:gd name="T53" fmla="*/ 148 h 530"/>
                  <a:gd name="T54" fmla="*/ 36 w 798"/>
                  <a:gd name="T55" fmla="*/ 104 h 530"/>
                  <a:gd name="T56" fmla="*/ 92 w 798"/>
                  <a:gd name="T57" fmla="*/ 100 h 530"/>
                  <a:gd name="T58" fmla="*/ 149 w 798"/>
                  <a:gd name="T59" fmla="*/ 87 h 530"/>
                  <a:gd name="T60" fmla="*/ 168 w 798"/>
                  <a:gd name="T61" fmla="*/ 123 h 530"/>
                  <a:gd name="T62" fmla="*/ 178 w 798"/>
                  <a:gd name="T63" fmla="*/ 139 h 530"/>
                  <a:gd name="T64" fmla="*/ 204 w 798"/>
                  <a:gd name="T65" fmla="*/ 78 h 530"/>
                  <a:gd name="T66" fmla="*/ 270 w 798"/>
                  <a:gd name="T67" fmla="*/ 65 h 530"/>
                  <a:gd name="T68" fmla="*/ 316 w 798"/>
                  <a:gd name="T69" fmla="*/ 69 h 530"/>
                  <a:gd name="T70" fmla="*/ 399 w 798"/>
                  <a:gd name="T71" fmla="*/ 38 h 530"/>
                  <a:gd name="T72" fmla="*/ 586 w 798"/>
                  <a:gd name="T73" fmla="*/ 0 h 530"/>
                  <a:gd name="T74" fmla="*/ 646 w 798"/>
                  <a:gd name="T75" fmla="*/ 35 h 530"/>
                  <a:gd name="T76" fmla="*/ 581 w 798"/>
                  <a:gd name="T77" fmla="*/ 128 h 530"/>
                  <a:gd name="T78" fmla="*/ 490 w 798"/>
                  <a:gd name="T79" fmla="*/ 127 h 530"/>
                  <a:gd name="T80" fmla="*/ 383 w 798"/>
                  <a:gd name="T81" fmla="*/ 80 h 530"/>
                  <a:gd name="T82" fmla="*/ 415 w 798"/>
                  <a:gd name="T83" fmla="*/ 111 h 530"/>
                  <a:gd name="T84" fmla="*/ 506 w 798"/>
                  <a:gd name="T85" fmla="*/ 165 h 530"/>
                  <a:gd name="T86" fmla="*/ 643 w 798"/>
                  <a:gd name="T87" fmla="*/ 176 h 530"/>
                  <a:gd name="T88" fmla="*/ 691 w 798"/>
                  <a:gd name="T89" fmla="*/ 216 h 530"/>
                  <a:gd name="T90" fmla="*/ 702 w 798"/>
                  <a:gd name="T91" fmla="*/ 250 h 530"/>
                  <a:gd name="T92" fmla="*/ 612 w 798"/>
                  <a:gd name="T93" fmla="*/ 259 h 530"/>
                  <a:gd name="T94" fmla="*/ 537 w 798"/>
                  <a:gd name="T95" fmla="*/ 254 h 530"/>
                  <a:gd name="T96" fmla="*/ 559 w 798"/>
                  <a:gd name="T97" fmla="*/ 277 h 530"/>
                  <a:gd name="T98" fmla="*/ 659 w 798"/>
                  <a:gd name="T99" fmla="*/ 288 h 530"/>
                  <a:gd name="T100" fmla="*/ 713 w 798"/>
                  <a:gd name="T101" fmla="*/ 333 h 530"/>
                  <a:gd name="T102" fmla="*/ 758 w 798"/>
                  <a:gd name="T103" fmla="*/ 368 h 530"/>
                  <a:gd name="T104" fmla="*/ 769 w 798"/>
                  <a:gd name="T105" fmla="*/ 397 h 530"/>
                  <a:gd name="T106" fmla="*/ 782 w 798"/>
                  <a:gd name="T107" fmla="*/ 421 h 530"/>
                  <a:gd name="T108" fmla="*/ 798 w 798"/>
                  <a:gd name="T109" fmla="*/ 494 h 530"/>
                  <a:gd name="T110" fmla="*/ 778 w 798"/>
                  <a:gd name="T111" fmla="*/ 512 h 530"/>
                  <a:gd name="T112" fmla="*/ 758 w 798"/>
                  <a:gd name="T113" fmla="*/ 474 h 530"/>
                  <a:gd name="T114" fmla="*/ 715 w 798"/>
                  <a:gd name="T115" fmla="*/ 481 h 530"/>
                  <a:gd name="T116" fmla="*/ 706 w 798"/>
                  <a:gd name="T117" fmla="*/ 422 h 530"/>
                  <a:gd name="T118" fmla="*/ 677 w 798"/>
                  <a:gd name="T119" fmla="*/ 382 h 530"/>
                  <a:gd name="T120" fmla="*/ 632 w 798"/>
                  <a:gd name="T121" fmla="*/ 391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98" h="530">
                    <a:moveTo>
                      <a:pt x="599" y="363"/>
                    </a:moveTo>
                    <a:lnTo>
                      <a:pt x="587" y="349"/>
                    </a:lnTo>
                    <a:lnTo>
                      <a:pt x="581" y="338"/>
                    </a:lnTo>
                    <a:lnTo>
                      <a:pt x="580" y="337"/>
                    </a:lnTo>
                    <a:lnTo>
                      <a:pt x="577" y="336"/>
                    </a:lnTo>
                    <a:lnTo>
                      <a:pt x="574" y="337"/>
                    </a:lnTo>
                    <a:lnTo>
                      <a:pt x="572" y="337"/>
                    </a:lnTo>
                    <a:lnTo>
                      <a:pt x="565" y="342"/>
                    </a:lnTo>
                    <a:lnTo>
                      <a:pt x="556" y="352"/>
                    </a:lnTo>
                    <a:lnTo>
                      <a:pt x="547" y="362"/>
                    </a:lnTo>
                    <a:lnTo>
                      <a:pt x="539" y="367"/>
                    </a:lnTo>
                    <a:lnTo>
                      <a:pt x="533" y="368"/>
                    </a:lnTo>
                    <a:lnTo>
                      <a:pt x="528" y="369"/>
                    </a:lnTo>
                    <a:lnTo>
                      <a:pt x="521" y="368"/>
                    </a:lnTo>
                    <a:lnTo>
                      <a:pt x="516" y="369"/>
                    </a:lnTo>
                    <a:lnTo>
                      <a:pt x="509" y="371"/>
                    </a:lnTo>
                    <a:lnTo>
                      <a:pt x="502" y="374"/>
                    </a:lnTo>
                    <a:lnTo>
                      <a:pt x="494" y="384"/>
                    </a:lnTo>
                    <a:lnTo>
                      <a:pt x="486" y="394"/>
                    </a:lnTo>
                    <a:lnTo>
                      <a:pt x="482" y="397"/>
                    </a:lnTo>
                    <a:lnTo>
                      <a:pt x="478" y="398"/>
                    </a:lnTo>
                    <a:lnTo>
                      <a:pt x="473" y="395"/>
                    </a:lnTo>
                    <a:lnTo>
                      <a:pt x="468" y="390"/>
                    </a:lnTo>
                    <a:lnTo>
                      <a:pt x="460" y="382"/>
                    </a:lnTo>
                    <a:lnTo>
                      <a:pt x="448" y="369"/>
                    </a:lnTo>
                    <a:lnTo>
                      <a:pt x="439" y="358"/>
                    </a:lnTo>
                    <a:lnTo>
                      <a:pt x="434" y="350"/>
                    </a:lnTo>
                    <a:lnTo>
                      <a:pt x="434" y="346"/>
                    </a:lnTo>
                    <a:lnTo>
                      <a:pt x="435" y="342"/>
                    </a:lnTo>
                    <a:lnTo>
                      <a:pt x="437" y="339"/>
                    </a:lnTo>
                    <a:lnTo>
                      <a:pt x="439" y="336"/>
                    </a:lnTo>
                    <a:lnTo>
                      <a:pt x="447" y="330"/>
                    </a:lnTo>
                    <a:lnTo>
                      <a:pt x="455" y="325"/>
                    </a:lnTo>
                    <a:lnTo>
                      <a:pt x="474" y="316"/>
                    </a:lnTo>
                    <a:lnTo>
                      <a:pt x="489" y="311"/>
                    </a:lnTo>
                    <a:lnTo>
                      <a:pt x="489" y="308"/>
                    </a:lnTo>
                    <a:lnTo>
                      <a:pt x="487" y="306"/>
                    </a:lnTo>
                    <a:lnTo>
                      <a:pt x="485" y="304"/>
                    </a:lnTo>
                    <a:lnTo>
                      <a:pt x="482" y="303"/>
                    </a:lnTo>
                    <a:lnTo>
                      <a:pt x="476" y="302"/>
                    </a:lnTo>
                    <a:lnTo>
                      <a:pt x="468" y="302"/>
                    </a:lnTo>
                    <a:lnTo>
                      <a:pt x="451" y="304"/>
                    </a:lnTo>
                    <a:lnTo>
                      <a:pt x="439" y="307"/>
                    </a:lnTo>
                    <a:lnTo>
                      <a:pt x="437" y="308"/>
                    </a:lnTo>
                    <a:lnTo>
                      <a:pt x="434" y="308"/>
                    </a:lnTo>
                    <a:lnTo>
                      <a:pt x="433" y="307"/>
                    </a:lnTo>
                    <a:lnTo>
                      <a:pt x="433" y="304"/>
                    </a:lnTo>
                    <a:lnTo>
                      <a:pt x="434" y="299"/>
                    </a:lnTo>
                    <a:lnTo>
                      <a:pt x="437" y="293"/>
                    </a:lnTo>
                    <a:lnTo>
                      <a:pt x="446" y="277"/>
                    </a:lnTo>
                    <a:lnTo>
                      <a:pt x="451" y="268"/>
                    </a:lnTo>
                    <a:lnTo>
                      <a:pt x="457" y="255"/>
                    </a:lnTo>
                    <a:lnTo>
                      <a:pt x="461" y="242"/>
                    </a:lnTo>
                    <a:lnTo>
                      <a:pt x="463" y="236"/>
                    </a:lnTo>
                    <a:lnTo>
                      <a:pt x="464" y="231"/>
                    </a:lnTo>
                    <a:lnTo>
                      <a:pt x="464" y="225"/>
                    </a:lnTo>
                    <a:lnTo>
                      <a:pt x="463" y="220"/>
                    </a:lnTo>
                    <a:lnTo>
                      <a:pt x="460" y="215"/>
                    </a:lnTo>
                    <a:lnTo>
                      <a:pt x="457" y="211"/>
                    </a:lnTo>
                    <a:lnTo>
                      <a:pt x="454" y="209"/>
                    </a:lnTo>
                    <a:lnTo>
                      <a:pt x="450" y="206"/>
                    </a:lnTo>
                    <a:lnTo>
                      <a:pt x="443" y="205"/>
                    </a:lnTo>
                    <a:lnTo>
                      <a:pt x="437" y="205"/>
                    </a:lnTo>
                    <a:lnTo>
                      <a:pt x="429" y="205"/>
                    </a:lnTo>
                    <a:lnTo>
                      <a:pt x="420" y="207"/>
                    </a:lnTo>
                    <a:lnTo>
                      <a:pt x="405" y="211"/>
                    </a:lnTo>
                    <a:lnTo>
                      <a:pt x="395" y="214"/>
                    </a:lnTo>
                    <a:lnTo>
                      <a:pt x="387" y="216"/>
                    </a:lnTo>
                    <a:lnTo>
                      <a:pt x="383" y="215"/>
                    </a:lnTo>
                    <a:lnTo>
                      <a:pt x="379" y="212"/>
                    </a:lnTo>
                    <a:lnTo>
                      <a:pt x="376" y="207"/>
                    </a:lnTo>
                    <a:lnTo>
                      <a:pt x="370" y="198"/>
                    </a:lnTo>
                    <a:lnTo>
                      <a:pt x="364" y="185"/>
                    </a:lnTo>
                    <a:lnTo>
                      <a:pt x="360" y="179"/>
                    </a:lnTo>
                    <a:lnTo>
                      <a:pt x="356" y="175"/>
                    </a:lnTo>
                    <a:lnTo>
                      <a:pt x="353" y="172"/>
                    </a:lnTo>
                    <a:lnTo>
                      <a:pt x="350" y="174"/>
                    </a:lnTo>
                    <a:lnTo>
                      <a:pt x="344" y="179"/>
                    </a:lnTo>
                    <a:lnTo>
                      <a:pt x="339" y="188"/>
                    </a:lnTo>
                    <a:lnTo>
                      <a:pt x="337" y="192"/>
                    </a:lnTo>
                    <a:lnTo>
                      <a:pt x="333" y="196"/>
                    </a:lnTo>
                    <a:lnTo>
                      <a:pt x="330" y="200"/>
                    </a:lnTo>
                    <a:lnTo>
                      <a:pt x="326" y="201"/>
                    </a:lnTo>
                    <a:lnTo>
                      <a:pt x="322" y="202"/>
                    </a:lnTo>
                    <a:lnTo>
                      <a:pt x="318" y="201"/>
                    </a:lnTo>
                    <a:lnTo>
                      <a:pt x="313" y="197"/>
                    </a:lnTo>
                    <a:lnTo>
                      <a:pt x="308" y="190"/>
                    </a:lnTo>
                    <a:lnTo>
                      <a:pt x="303" y="184"/>
                    </a:lnTo>
                    <a:lnTo>
                      <a:pt x="299" y="180"/>
                    </a:lnTo>
                    <a:lnTo>
                      <a:pt x="294" y="177"/>
                    </a:lnTo>
                    <a:lnTo>
                      <a:pt x="290" y="177"/>
                    </a:lnTo>
                    <a:lnTo>
                      <a:pt x="286" y="180"/>
                    </a:lnTo>
                    <a:lnTo>
                      <a:pt x="282" y="184"/>
                    </a:lnTo>
                    <a:lnTo>
                      <a:pt x="279" y="189"/>
                    </a:lnTo>
                    <a:lnTo>
                      <a:pt x="276" y="196"/>
                    </a:lnTo>
                    <a:lnTo>
                      <a:pt x="270" y="205"/>
                    </a:lnTo>
                    <a:lnTo>
                      <a:pt x="265" y="210"/>
                    </a:lnTo>
                    <a:lnTo>
                      <a:pt x="261" y="214"/>
                    </a:lnTo>
                    <a:lnTo>
                      <a:pt x="256" y="216"/>
                    </a:lnTo>
                    <a:lnTo>
                      <a:pt x="251" y="218"/>
                    </a:lnTo>
                    <a:lnTo>
                      <a:pt x="247" y="219"/>
                    </a:lnTo>
                    <a:lnTo>
                      <a:pt x="242" y="222"/>
                    </a:lnTo>
                    <a:lnTo>
                      <a:pt x="238" y="227"/>
                    </a:lnTo>
                    <a:lnTo>
                      <a:pt x="233" y="235"/>
                    </a:lnTo>
                    <a:lnTo>
                      <a:pt x="227" y="241"/>
                    </a:lnTo>
                    <a:lnTo>
                      <a:pt x="225" y="246"/>
                    </a:lnTo>
                    <a:lnTo>
                      <a:pt x="225" y="253"/>
                    </a:lnTo>
                    <a:lnTo>
                      <a:pt x="226" y="257"/>
                    </a:lnTo>
                    <a:lnTo>
                      <a:pt x="230" y="262"/>
                    </a:lnTo>
                    <a:lnTo>
                      <a:pt x="237" y="267"/>
                    </a:lnTo>
                    <a:lnTo>
                      <a:pt x="247" y="272"/>
                    </a:lnTo>
                    <a:lnTo>
                      <a:pt x="260" y="277"/>
                    </a:lnTo>
                    <a:lnTo>
                      <a:pt x="268" y="282"/>
                    </a:lnTo>
                    <a:lnTo>
                      <a:pt x="274" y="288"/>
                    </a:lnTo>
                    <a:lnTo>
                      <a:pt x="277" y="294"/>
                    </a:lnTo>
                    <a:lnTo>
                      <a:pt x="279" y="310"/>
                    </a:lnTo>
                    <a:lnTo>
                      <a:pt x="282" y="333"/>
                    </a:lnTo>
                    <a:lnTo>
                      <a:pt x="283" y="339"/>
                    </a:lnTo>
                    <a:lnTo>
                      <a:pt x="286" y="346"/>
                    </a:lnTo>
                    <a:lnTo>
                      <a:pt x="291" y="350"/>
                    </a:lnTo>
                    <a:lnTo>
                      <a:pt x="295" y="354"/>
                    </a:lnTo>
                    <a:lnTo>
                      <a:pt x="305" y="362"/>
                    </a:lnTo>
                    <a:lnTo>
                      <a:pt x="314" y="369"/>
                    </a:lnTo>
                    <a:lnTo>
                      <a:pt x="318" y="374"/>
                    </a:lnTo>
                    <a:lnTo>
                      <a:pt x="318" y="378"/>
                    </a:lnTo>
                    <a:lnTo>
                      <a:pt x="317" y="381"/>
                    </a:lnTo>
                    <a:lnTo>
                      <a:pt x="313" y="382"/>
                    </a:lnTo>
                    <a:lnTo>
                      <a:pt x="304" y="382"/>
                    </a:lnTo>
                    <a:lnTo>
                      <a:pt x="295" y="380"/>
                    </a:lnTo>
                    <a:lnTo>
                      <a:pt x="286" y="372"/>
                    </a:lnTo>
                    <a:lnTo>
                      <a:pt x="277" y="364"/>
                    </a:lnTo>
                    <a:lnTo>
                      <a:pt x="269" y="355"/>
                    </a:lnTo>
                    <a:lnTo>
                      <a:pt x="263" y="346"/>
                    </a:lnTo>
                    <a:lnTo>
                      <a:pt x="259" y="343"/>
                    </a:lnTo>
                    <a:lnTo>
                      <a:pt x="256" y="341"/>
                    </a:lnTo>
                    <a:lnTo>
                      <a:pt x="252" y="339"/>
                    </a:lnTo>
                    <a:lnTo>
                      <a:pt x="248" y="339"/>
                    </a:lnTo>
                    <a:lnTo>
                      <a:pt x="244" y="341"/>
                    </a:lnTo>
                    <a:lnTo>
                      <a:pt x="240" y="343"/>
                    </a:lnTo>
                    <a:lnTo>
                      <a:pt x="237" y="349"/>
                    </a:lnTo>
                    <a:lnTo>
                      <a:pt x="233" y="355"/>
                    </a:lnTo>
                    <a:lnTo>
                      <a:pt x="230" y="358"/>
                    </a:lnTo>
                    <a:lnTo>
                      <a:pt x="227" y="360"/>
                    </a:lnTo>
                    <a:lnTo>
                      <a:pt x="225" y="362"/>
                    </a:lnTo>
                    <a:lnTo>
                      <a:pt x="224" y="362"/>
                    </a:lnTo>
                    <a:lnTo>
                      <a:pt x="221" y="358"/>
                    </a:lnTo>
                    <a:lnTo>
                      <a:pt x="218" y="352"/>
                    </a:lnTo>
                    <a:lnTo>
                      <a:pt x="214" y="338"/>
                    </a:lnTo>
                    <a:lnTo>
                      <a:pt x="211" y="328"/>
                    </a:lnTo>
                    <a:lnTo>
                      <a:pt x="203" y="323"/>
                    </a:lnTo>
                    <a:lnTo>
                      <a:pt x="198" y="320"/>
                    </a:lnTo>
                    <a:lnTo>
                      <a:pt x="196" y="320"/>
                    </a:lnTo>
                    <a:lnTo>
                      <a:pt x="194" y="317"/>
                    </a:lnTo>
                    <a:lnTo>
                      <a:pt x="192" y="314"/>
                    </a:lnTo>
                    <a:lnTo>
                      <a:pt x="190" y="307"/>
                    </a:lnTo>
                    <a:lnTo>
                      <a:pt x="187" y="302"/>
                    </a:lnTo>
                    <a:lnTo>
                      <a:pt x="183" y="298"/>
                    </a:lnTo>
                    <a:lnTo>
                      <a:pt x="178" y="295"/>
                    </a:lnTo>
                    <a:lnTo>
                      <a:pt x="173" y="293"/>
                    </a:lnTo>
                    <a:lnTo>
                      <a:pt x="161" y="292"/>
                    </a:lnTo>
                    <a:lnTo>
                      <a:pt x="149" y="292"/>
                    </a:lnTo>
                    <a:lnTo>
                      <a:pt x="144" y="292"/>
                    </a:lnTo>
                    <a:lnTo>
                      <a:pt x="140" y="290"/>
                    </a:lnTo>
                    <a:lnTo>
                      <a:pt x="136" y="289"/>
                    </a:lnTo>
                    <a:lnTo>
                      <a:pt x="133" y="288"/>
                    </a:lnTo>
                    <a:lnTo>
                      <a:pt x="127" y="282"/>
                    </a:lnTo>
                    <a:lnTo>
                      <a:pt x="122" y="276"/>
                    </a:lnTo>
                    <a:lnTo>
                      <a:pt x="117" y="260"/>
                    </a:lnTo>
                    <a:lnTo>
                      <a:pt x="112" y="245"/>
                    </a:lnTo>
                    <a:lnTo>
                      <a:pt x="127" y="232"/>
                    </a:lnTo>
                    <a:lnTo>
                      <a:pt x="143" y="222"/>
                    </a:lnTo>
                    <a:lnTo>
                      <a:pt x="159" y="214"/>
                    </a:lnTo>
                    <a:lnTo>
                      <a:pt x="175" y="205"/>
                    </a:lnTo>
                    <a:lnTo>
                      <a:pt x="185" y="200"/>
                    </a:lnTo>
                    <a:lnTo>
                      <a:pt x="192" y="197"/>
                    </a:lnTo>
                    <a:lnTo>
                      <a:pt x="195" y="194"/>
                    </a:lnTo>
                    <a:lnTo>
                      <a:pt x="198" y="190"/>
                    </a:lnTo>
                    <a:lnTo>
                      <a:pt x="198" y="187"/>
                    </a:lnTo>
                    <a:lnTo>
                      <a:pt x="196" y="181"/>
                    </a:lnTo>
                    <a:lnTo>
                      <a:pt x="191" y="180"/>
                    </a:lnTo>
                    <a:lnTo>
                      <a:pt x="183" y="180"/>
                    </a:lnTo>
                    <a:lnTo>
                      <a:pt x="175" y="181"/>
                    </a:lnTo>
                    <a:lnTo>
                      <a:pt x="168" y="183"/>
                    </a:lnTo>
                    <a:lnTo>
                      <a:pt x="159" y="185"/>
                    </a:lnTo>
                    <a:lnTo>
                      <a:pt x="151" y="188"/>
                    </a:lnTo>
                    <a:lnTo>
                      <a:pt x="144" y="192"/>
                    </a:lnTo>
                    <a:lnTo>
                      <a:pt x="138" y="194"/>
                    </a:lnTo>
                    <a:lnTo>
                      <a:pt x="123" y="205"/>
                    </a:lnTo>
                    <a:lnTo>
                      <a:pt x="104" y="218"/>
                    </a:lnTo>
                    <a:lnTo>
                      <a:pt x="94" y="224"/>
                    </a:lnTo>
                    <a:lnTo>
                      <a:pt x="83" y="228"/>
                    </a:lnTo>
                    <a:lnTo>
                      <a:pt x="78" y="229"/>
                    </a:lnTo>
                    <a:lnTo>
                      <a:pt x="74" y="231"/>
                    </a:lnTo>
                    <a:lnTo>
                      <a:pt x="70" y="231"/>
                    </a:lnTo>
                    <a:lnTo>
                      <a:pt x="68" y="229"/>
                    </a:lnTo>
                    <a:lnTo>
                      <a:pt x="60" y="214"/>
                    </a:lnTo>
                    <a:lnTo>
                      <a:pt x="51" y="197"/>
                    </a:lnTo>
                    <a:lnTo>
                      <a:pt x="44" y="192"/>
                    </a:lnTo>
                    <a:lnTo>
                      <a:pt x="40" y="188"/>
                    </a:lnTo>
                    <a:lnTo>
                      <a:pt x="40" y="184"/>
                    </a:lnTo>
                    <a:lnTo>
                      <a:pt x="42" y="181"/>
                    </a:lnTo>
                    <a:lnTo>
                      <a:pt x="44" y="179"/>
                    </a:lnTo>
                    <a:lnTo>
                      <a:pt x="47" y="176"/>
                    </a:lnTo>
                    <a:lnTo>
                      <a:pt x="49" y="171"/>
                    </a:lnTo>
                    <a:lnTo>
                      <a:pt x="49" y="166"/>
                    </a:lnTo>
                    <a:lnTo>
                      <a:pt x="49" y="163"/>
                    </a:lnTo>
                    <a:lnTo>
                      <a:pt x="47" y="161"/>
                    </a:lnTo>
                    <a:lnTo>
                      <a:pt x="43" y="159"/>
                    </a:lnTo>
                    <a:lnTo>
                      <a:pt x="39" y="158"/>
                    </a:lnTo>
                    <a:lnTo>
                      <a:pt x="31" y="157"/>
                    </a:lnTo>
                    <a:lnTo>
                      <a:pt x="26" y="157"/>
                    </a:lnTo>
                    <a:lnTo>
                      <a:pt x="14" y="155"/>
                    </a:lnTo>
                    <a:lnTo>
                      <a:pt x="6" y="153"/>
                    </a:lnTo>
                    <a:lnTo>
                      <a:pt x="4" y="152"/>
                    </a:lnTo>
                    <a:lnTo>
                      <a:pt x="3" y="150"/>
                    </a:lnTo>
                    <a:lnTo>
                      <a:pt x="1" y="148"/>
                    </a:lnTo>
                    <a:lnTo>
                      <a:pt x="0" y="145"/>
                    </a:lnTo>
                    <a:lnTo>
                      <a:pt x="1" y="140"/>
                    </a:lnTo>
                    <a:lnTo>
                      <a:pt x="4" y="133"/>
                    </a:lnTo>
                    <a:lnTo>
                      <a:pt x="8" y="127"/>
                    </a:lnTo>
                    <a:lnTo>
                      <a:pt x="13" y="120"/>
                    </a:lnTo>
                    <a:lnTo>
                      <a:pt x="21" y="114"/>
                    </a:lnTo>
                    <a:lnTo>
                      <a:pt x="29" y="109"/>
                    </a:lnTo>
                    <a:lnTo>
                      <a:pt x="36" y="104"/>
                    </a:lnTo>
                    <a:lnTo>
                      <a:pt x="44" y="98"/>
                    </a:lnTo>
                    <a:lnTo>
                      <a:pt x="53" y="96"/>
                    </a:lnTo>
                    <a:lnTo>
                      <a:pt x="61" y="93"/>
                    </a:lnTo>
                    <a:lnTo>
                      <a:pt x="68" y="93"/>
                    </a:lnTo>
                    <a:lnTo>
                      <a:pt x="74" y="95"/>
                    </a:lnTo>
                    <a:lnTo>
                      <a:pt x="81" y="97"/>
                    </a:lnTo>
                    <a:lnTo>
                      <a:pt x="87" y="98"/>
                    </a:lnTo>
                    <a:lnTo>
                      <a:pt x="92" y="100"/>
                    </a:lnTo>
                    <a:lnTo>
                      <a:pt x="97" y="100"/>
                    </a:lnTo>
                    <a:lnTo>
                      <a:pt x="108" y="98"/>
                    </a:lnTo>
                    <a:lnTo>
                      <a:pt x="117" y="95"/>
                    </a:lnTo>
                    <a:lnTo>
                      <a:pt x="125" y="91"/>
                    </a:lnTo>
                    <a:lnTo>
                      <a:pt x="134" y="88"/>
                    </a:lnTo>
                    <a:lnTo>
                      <a:pt x="139" y="87"/>
                    </a:lnTo>
                    <a:lnTo>
                      <a:pt x="144" y="87"/>
                    </a:lnTo>
                    <a:lnTo>
                      <a:pt x="149" y="87"/>
                    </a:lnTo>
                    <a:lnTo>
                      <a:pt x="156" y="88"/>
                    </a:lnTo>
                    <a:lnTo>
                      <a:pt x="160" y="89"/>
                    </a:lnTo>
                    <a:lnTo>
                      <a:pt x="162" y="92"/>
                    </a:lnTo>
                    <a:lnTo>
                      <a:pt x="165" y="95"/>
                    </a:lnTo>
                    <a:lnTo>
                      <a:pt x="166" y="97"/>
                    </a:lnTo>
                    <a:lnTo>
                      <a:pt x="168" y="105"/>
                    </a:lnTo>
                    <a:lnTo>
                      <a:pt x="168" y="114"/>
                    </a:lnTo>
                    <a:lnTo>
                      <a:pt x="168" y="123"/>
                    </a:lnTo>
                    <a:lnTo>
                      <a:pt x="168" y="132"/>
                    </a:lnTo>
                    <a:lnTo>
                      <a:pt x="168" y="136"/>
                    </a:lnTo>
                    <a:lnTo>
                      <a:pt x="169" y="140"/>
                    </a:lnTo>
                    <a:lnTo>
                      <a:pt x="170" y="144"/>
                    </a:lnTo>
                    <a:lnTo>
                      <a:pt x="172" y="146"/>
                    </a:lnTo>
                    <a:lnTo>
                      <a:pt x="174" y="145"/>
                    </a:lnTo>
                    <a:lnTo>
                      <a:pt x="177" y="142"/>
                    </a:lnTo>
                    <a:lnTo>
                      <a:pt x="178" y="139"/>
                    </a:lnTo>
                    <a:lnTo>
                      <a:pt x="179" y="133"/>
                    </a:lnTo>
                    <a:lnTo>
                      <a:pt x="182" y="122"/>
                    </a:lnTo>
                    <a:lnTo>
                      <a:pt x="183" y="110"/>
                    </a:lnTo>
                    <a:lnTo>
                      <a:pt x="187" y="97"/>
                    </a:lnTo>
                    <a:lnTo>
                      <a:pt x="192" y="87"/>
                    </a:lnTo>
                    <a:lnTo>
                      <a:pt x="195" y="83"/>
                    </a:lnTo>
                    <a:lnTo>
                      <a:pt x="199" y="79"/>
                    </a:lnTo>
                    <a:lnTo>
                      <a:pt x="204" y="78"/>
                    </a:lnTo>
                    <a:lnTo>
                      <a:pt x="211" y="76"/>
                    </a:lnTo>
                    <a:lnTo>
                      <a:pt x="225" y="78"/>
                    </a:lnTo>
                    <a:lnTo>
                      <a:pt x="238" y="79"/>
                    </a:lnTo>
                    <a:lnTo>
                      <a:pt x="243" y="79"/>
                    </a:lnTo>
                    <a:lnTo>
                      <a:pt x="250" y="78"/>
                    </a:lnTo>
                    <a:lnTo>
                      <a:pt x="256" y="74"/>
                    </a:lnTo>
                    <a:lnTo>
                      <a:pt x="264" y="69"/>
                    </a:lnTo>
                    <a:lnTo>
                      <a:pt x="270" y="65"/>
                    </a:lnTo>
                    <a:lnTo>
                      <a:pt x="276" y="61"/>
                    </a:lnTo>
                    <a:lnTo>
                      <a:pt x="281" y="60"/>
                    </a:lnTo>
                    <a:lnTo>
                      <a:pt x="285" y="60"/>
                    </a:lnTo>
                    <a:lnTo>
                      <a:pt x="292" y="61"/>
                    </a:lnTo>
                    <a:lnTo>
                      <a:pt x="299" y="65"/>
                    </a:lnTo>
                    <a:lnTo>
                      <a:pt x="305" y="67"/>
                    </a:lnTo>
                    <a:lnTo>
                      <a:pt x="312" y="69"/>
                    </a:lnTo>
                    <a:lnTo>
                      <a:pt x="316" y="69"/>
                    </a:lnTo>
                    <a:lnTo>
                      <a:pt x="320" y="66"/>
                    </a:lnTo>
                    <a:lnTo>
                      <a:pt x="324" y="63"/>
                    </a:lnTo>
                    <a:lnTo>
                      <a:pt x="329" y="60"/>
                    </a:lnTo>
                    <a:lnTo>
                      <a:pt x="338" y="52"/>
                    </a:lnTo>
                    <a:lnTo>
                      <a:pt x="348" y="47"/>
                    </a:lnTo>
                    <a:lnTo>
                      <a:pt x="360" y="44"/>
                    </a:lnTo>
                    <a:lnTo>
                      <a:pt x="373" y="40"/>
                    </a:lnTo>
                    <a:lnTo>
                      <a:pt x="399" y="38"/>
                    </a:lnTo>
                    <a:lnTo>
                      <a:pt x="422" y="36"/>
                    </a:lnTo>
                    <a:lnTo>
                      <a:pt x="441" y="28"/>
                    </a:lnTo>
                    <a:lnTo>
                      <a:pt x="464" y="22"/>
                    </a:lnTo>
                    <a:lnTo>
                      <a:pt x="490" y="15"/>
                    </a:lnTo>
                    <a:lnTo>
                      <a:pt x="519" y="9"/>
                    </a:lnTo>
                    <a:lnTo>
                      <a:pt x="546" y="4"/>
                    </a:lnTo>
                    <a:lnTo>
                      <a:pt x="573" y="1"/>
                    </a:lnTo>
                    <a:lnTo>
                      <a:pt x="586" y="0"/>
                    </a:lnTo>
                    <a:lnTo>
                      <a:pt x="596" y="0"/>
                    </a:lnTo>
                    <a:lnTo>
                      <a:pt x="607" y="1"/>
                    </a:lnTo>
                    <a:lnTo>
                      <a:pt x="616" y="3"/>
                    </a:lnTo>
                    <a:lnTo>
                      <a:pt x="622" y="5"/>
                    </a:lnTo>
                    <a:lnTo>
                      <a:pt x="629" y="9"/>
                    </a:lnTo>
                    <a:lnTo>
                      <a:pt x="634" y="14"/>
                    </a:lnTo>
                    <a:lnTo>
                      <a:pt x="639" y="21"/>
                    </a:lnTo>
                    <a:lnTo>
                      <a:pt x="646" y="35"/>
                    </a:lnTo>
                    <a:lnTo>
                      <a:pt x="650" y="49"/>
                    </a:lnTo>
                    <a:lnTo>
                      <a:pt x="655" y="66"/>
                    </a:lnTo>
                    <a:lnTo>
                      <a:pt x="656" y="73"/>
                    </a:lnTo>
                    <a:lnTo>
                      <a:pt x="651" y="75"/>
                    </a:lnTo>
                    <a:lnTo>
                      <a:pt x="638" y="82"/>
                    </a:lnTo>
                    <a:lnTo>
                      <a:pt x="611" y="104"/>
                    </a:lnTo>
                    <a:lnTo>
                      <a:pt x="591" y="122"/>
                    </a:lnTo>
                    <a:lnTo>
                      <a:pt x="581" y="128"/>
                    </a:lnTo>
                    <a:lnTo>
                      <a:pt x="568" y="133"/>
                    </a:lnTo>
                    <a:lnTo>
                      <a:pt x="551" y="136"/>
                    </a:lnTo>
                    <a:lnTo>
                      <a:pt x="530" y="139"/>
                    </a:lnTo>
                    <a:lnTo>
                      <a:pt x="522" y="139"/>
                    </a:lnTo>
                    <a:lnTo>
                      <a:pt x="516" y="137"/>
                    </a:lnTo>
                    <a:lnTo>
                      <a:pt x="509" y="135"/>
                    </a:lnTo>
                    <a:lnTo>
                      <a:pt x="503" y="133"/>
                    </a:lnTo>
                    <a:lnTo>
                      <a:pt x="490" y="127"/>
                    </a:lnTo>
                    <a:lnTo>
                      <a:pt x="478" y="118"/>
                    </a:lnTo>
                    <a:lnTo>
                      <a:pt x="468" y="110"/>
                    </a:lnTo>
                    <a:lnTo>
                      <a:pt x="456" y="101"/>
                    </a:lnTo>
                    <a:lnTo>
                      <a:pt x="444" y="93"/>
                    </a:lnTo>
                    <a:lnTo>
                      <a:pt x="433" y="87"/>
                    </a:lnTo>
                    <a:lnTo>
                      <a:pt x="417" y="83"/>
                    </a:lnTo>
                    <a:lnTo>
                      <a:pt x="394" y="80"/>
                    </a:lnTo>
                    <a:lnTo>
                      <a:pt x="383" y="80"/>
                    </a:lnTo>
                    <a:lnTo>
                      <a:pt x="377" y="82"/>
                    </a:lnTo>
                    <a:lnTo>
                      <a:pt x="374" y="83"/>
                    </a:lnTo>
                    <a:lnTo>
                      <a:pt x="374" y="85"/>
                    </a:lnTo>
                    <a:lnTo>
                      <a:pt x="377" y="88"/>
                    </a:lnTo>
                    <a:lnTo>
                      <a:pt x="381" y="92"/>
                    </a:lnTo>
                    <a:lnTo>
                      <a:pt x="391" y="100"/>
                    </a:lnTo>
                    <a:lnTo>
                      <a:pt x="403" y="105"/>
                    </a:lnTo>
                    <a:lnTo>
                      <a:pt x="415" y="111"/>
                    </a:lnTo>
                    <a:lnTo>
                      <a:pt x="425" y="119"/>
                    </a:lnTo>
                    <a:lnTo>
                      <a:pt x="438" y="130"/>
                    </a:lnTo>
                    <a:lnTo>
                      <a:pt x="450" y="139"/>
                    </a:lnTo>
                    <a:lnTo>
                      <a:pt x="460" y="146"/>
                    </a:lnTo>
                    <a:lnTo>
                      <a:pt x="472" y="153"/>
                    </a:lnTo>
                    <a:lnTo>
                      <a:pt x="483" y="158"/>
                    </a:lnTo>
                    <a:lnTo>
                      <a:pt x="494" y="162"/>
                    </a:lnTo>
                    <a:lnTo>
                      <a:pt x="506" y="165"/>
                    </a:lnTo>
                    <a:lnTo>
                      <a:pt x="517" y="167"/>
                    </a:lnTo>
                    <a:lnTo>
                      <a:pt x="541" y="170"/>
                    </a:lnTo>
                    <a:lnTo>
                      <a:pt x="565" y="171"/>
                    </a:lnTo>
                    <a:lnTo>
                      <a:pt x="593" y="171"/>
                    </a:lnTo>
                    <a:lnTo>
                      <a:pt x="622" y="172"/>
                    </a:lnTo>
                    <a:lnTo>
                      <a:pt x="632" y="174"/>
                    </a:lnTo>
                    <a:lnTo>
                      <a:pt x="638" y="175"/>
                    </a:lnTo>
                    <a:lnTo>
                      <a:pt x="643" y="176"/>
                    </a:lnTo>
                    <a:lnTo>
                      <a:pt x="648" y="179"/>
                    </a:lnTo>
                    <a:lnTo>
                      <a:pt x="652" y="181"/>
                    </a:lnTo>
                    <a:lnTo>
                      <a:pt x="656" y="185"/>
                    </a:lnTo>
                    <a:lnTo>
                      <a:pt x="659" y="192"/>
                    </a:lnTo>
                    <a:lnTo>
                      <a:pt x="663" y="200"/>
                    </a:lnTo>
                    <a:lnTo>
                      <a:pt x="668" y="205"/>
                    </a:lnTo>
                    <a:lnTo>
                      <a:pt x="678" y="210"/>
                    </a:lnTo>
                    <a:lnTo>
                      <a:pt x="691" y="216"/>
                    </a:lnTo>
                    <a:lnTo>
                      <a:pt x="703" y="223"/>
                    </a:lnTo>
                    <a:lnTo>
                      <a:pt x="715" y="229"/>
                    </a:lnTo>
                    <a:lnTo>
                      <a:pt x="720" y="236"/>
                    </a:lnTo>
                    <a:lnTo>
                      <a:pt x="721" y="238"/>
                    </a:lnTo>
                    <a:lnTo>
                      <a:pt x="720" y="241"/>
                    </a:lnTo>
                    <a:lnTo>
                      <a:pt x="717" y="245"/>
                    </a:lnTo>
                    <a:lnTo>
                      <a:pt x="711" y="247"/>
                    </a:lnTo>
                    <a:lnTo>
                      <a:pt x="702" y="250"/>
                    </a:lnTo>
                    <a:lnTo>
                      <a:pt x="693" y="251"/>
                    </a:lnTo>
                    <a:lnTo>
                      <a:pt x="684" y="253"/>
                    </a:lnTo>
                    <a:lnTo>
                      <a:pt x="674" y="253"/>
                    </a:lnTo>
                    <a:lnTo>
                      <a:pt x="656" y="254"/>
                    </a:lnTo>
                    <a:lnTo>
                      <a:pt x="638" y="258"/>
                    </a:lnTo>
                    <a:lnTo>
                      <a:pt x="629" y="259"/>
                    </a:lnTo>
                    <a:lnTo>
                      <a:pt x="621" y="259"/>
                    </a:lnTo>
                    <a:lnTo>
                      <a:pt x="612" y="259"/>
                    </a:lnTo>
                    <a:lnTo>
                      <a:pt x="604" y="258"/>
                    </a:lnTo>
                    <a:lnTo>
                      <a:pt x="589" y="254"/>
                    </a:lnTo>
                    <a:lnTo>
                      <a:pt x="571" y="250"/>
                    </a:lnTo>
                    <a:lnTo>
                      <a:pt x="561" y="250"/>
                    </a:lnTo>
                    <a:lnTo>
                      <a:pt x="552" y="249"/>
                    </a:lnTo>
                    <a:lnTo>
                      <a:pt x="546" y="250"/>
                    </a:lnTo>
                    <a:lnTo>
                      <a:pt x="541" y="251"/>
                    </a:lnTo>
                    <a:lnTo>
                      <a:pt x="537" y="254"/>
                    </a:lnTo>
                    <a:lnTo>
                      <a:pt x="535" y="257"/>
                    </a:lnTo>
                    <a:lnTo>
                      <a:pt x="534" y="259"/>
                    </a:lnTo>
                    <a:lnTo>
                      <a:pt x="535" y="263"/>
                    </a:lnTo>
                    <a:lnTo>
                      <a:pt x="538" y="266"/>
                    </a:lnTo>
                    <a:lnTo>
                      <a:pt x="541" y="269"/>
                    </a:lnTo>
                    <a:lnTo>
                      <a:pt x="546" y="272"/>
                    </a:lnTo>
                    <a:lnTo>
                      <a:pt x="552" y="276"/>
                    </a:lnTo>
                    <a:lnTo>
                      <a:pt x="559" y="277"/>
                    </a:lnTo>
                    <a:lnTo>
                      <a:pt x="568" y="280"/>
                    </a:lnTo>
                    <a:lnTo>
                      <a:pt x="577" y="281"/>
                    </a:lnTo>
                    <a:lnTo>
                      <a:pt x="587" y="281"/>
                    </a:lnTo>
                    <a:lnTo>
                      <a:pt x="607" y="281"/>
                    </a:lnTo>
                    <a:lnTo>
                      <a:pt x="622" y="281"/>
                    </a:lnTo>
                    <a:lnTo>
                      <a:pt x="635" y="282"/>
                    </a:lnTo>
                    <a:lnTo>
                      <a:pt x="648" y="285"/>
                    </a:lnTo>
                    <a:lnTo>
                      <a:pt x="659" y="288"/>
                    </a:lnTo>
                    <a:lnTo>
                      <a:pt x="672" y="293"/>
                    </a:lnTo>
                    <a:lnTo>
                      <a:pt x="685" y="301"/>
                    </a:lnTo>
                    <a:lnTo>
                      <a:pt x="702" y="311"/>
                    </a:lnTo>
                    <a:lnTo>
                      <a:pt x="704" y="312"/>
                    </a:lnTo>
                    <a:lnTo>
                      <a:pt x="707" y="315"/>
                    </a:lnTo>
                    <a:lnTo>
                      <a:pt x="710" y="319"/>
                    </a:lnTo>
                    <a:lnTo>
                      <a:pt x="711" y="324"/>
                    </a:lnTo>
                    <a:lnTo>
                      <a:pt x="713" y="333"/>
                    </a:lnTo>
                    <a:lnTo>
                      <a:pt x="717" y="342"/>
                    </a:lnTo>
                    <a:lnTo>
                      <a:pt x="723" y="347"/>
                    </a:lnTo>
                    <a:lnTo>
                      <a:pt x="729" y="351"/>
                    </a:lnTo>
                    <a:lnTo>
                      <a:pt x="737" y="354"/>
                    </a:lnTo>
                    <a:lnTo>
                      <a:pt x="743" y="356"/>
                    </a:lnTo>
                    <a:lnTo>
                      <a:pt x="750" y="360"/>
                    </a:lnTo>
                    <a:lnTo>
                      <a:pt x="755" y="365"/>
                    </a:lnTo>
                    <a:lnTo>
                      <a:pt x="758" y="368"/>
                    </a:lnTo>
                    <a:lnTo>
                      <a:pt x="759" y="372"/>
                    </a:lnTo>
                    <a:lnTo>
                      <a:pt x="759" y="377"/>
                    </a:lnTo>
                    <a:lnTo>
                      <a:pt x="759" y="382"/>
                    </a:lnTo>
                    <a:lnTo>
                      <a:pt x="759" y="385"/>
                    </a:lnTo>
                    <a:lnTo>
                      <a:pt x="760" y="387"/>
                    </a:lnTo>
                    <a:lnTo>
                      <a:pt x="762" y="390"/>
                    </a:lnTo>
                    <a:lnTo>
                      <a:pt x="764" y="393"/>
                    </a:lnTo>
                    <a:lnTo>
                      <a:pt x="769" y="397"/>
                    </a:lnTo>
                    <a:lnTo>
                      <a:pt x="776" y="399"/>
                    </a:lnTo>
                    <a:lnTo>
                      <a:pt x="781" y="403"/>
                    </a:lnTo>
                    <a:lnTo>
                      <a:pt x="785" y="406"/>
                    </a:lnTo>
                    <a:lnTo>
                      <a:pt x="788" y="408"/>
                    </a:lnTo>
                    <a:lnTo>
                      <a:pt x="788" y="409"/>
                    </a:lnTo>
                    <a:lnTo>
                      <a:pt x="788" y="412"/>
                    </a:lnTo>
                    <a:lnTo>
                      <a:pt x="786" y="415"/>
                    </a:lnTo>
                    <a:lnTo>
                      <a:pt x="782" y="421"/>
                    </a:lnTo>
                    <a:lnTo>
                      <a:pt x="781" y="428"/>
                    </a:lnTo>
                    <a:lnTo>
                      <a:pt x="781" y="433"/>
                    </a:lnTo>
                    <a:lnTo>
                      <a:pt x="781" y="437"/>
                    </a:lnTo>
                    <a:lnTo>
                      <a:pt x="786" y="446"/>
                    </a:lnTo>
                    <a:lnTo>
                      <a:pt x="794" y="457"/>
                    </a:lnTo>
                    <a:lnTo>
                      <a:pt x="797" y="466"/>
                    </a:lnTo>
                    <a:lnTo>
                      <a:pt x="798" y="478"/>
                    </a:lnTo>
                    <a:lnTo>
                      <a:pt x="798" y="494"/>
                    </a:lnTo>
                    <a:lnTo>
                      <a:pt x="797" y="508"/>
                    </a:lnTo>
                    <a:lnTo>
                      <a:pt x="795" y="520"/>
                    </a:lnTo>
                    <a:lnTo>
                      <a:pt x="791" y="529"/>
                    </a:lnTo>
                    <a:lnTo>
                      <a:pt x="790" y="530"/>
                    </a:lnTo>
                    <a:lnTo>
                      <a:pt x="788" y="530"/>
                    </a:lnTo>
                    <a:lnTo>
                      <a:pt x="785" y="529"/>
                    </a:lnTo>
                    <a:lnTo>
                      <a:pt x="782" y="525"/>
                    </a:lnTo>
                    <a:lnTo>
                      <a:pt x="778" y="512"/>
                    </a:lnTo>
                    <a:lnTo>
                      <a:pt x="777" y="500"/>
                    </a:lnTo>
                    <a:lnTo>
                      <a:pt x="776" y="494"/>
                    </a:lnTo>
                    <a:lnTo>
                      <a:pt x="773" y="487"/>
                    </a:lnTo>
                    <a:lnTo>
                      <a:pt x="771" y="482"/>
                    </a:lnTo>
                    <a:lnTo>
                      <a:pt x="765" y="477"/>
                    </a:lnTo>
                    <a:lnTo>
                      <a:pt x="764" y="474"/>
                    </a:lnTo>
                    <a:lnTo>
                      <a:pt x="760" y="474"/>
                    </a:lnTo>
                    <a:lnTo>
                      <a:pt x="758" y="474"/>
                    </a:lnTo>
                    <a:lnTo>
                      <a:pt x="754" y="476"/>
                    </a:lnTo>
                    <a:lnTo>
                      <a:pt x="745" y="478"/>
                    </a:lnTo>
                    <a:lnTo>
                      <a:pt x="736" y="482"/>
                    </a:lnTo>
                    <a:lnTo>
                      <a:pt x="728" y="485"/>
                    </a:lnTo>
                    <a:lnTo>
                      <a:pt x="721" y="486"/>
                    </a:lnTo>
                    <a:lnTo>
                      <a:pt x="719" y="486"/>
                    </a:lnTo>
                    <a:lnTo>
                      <a:pt x="716" y="485"/>
                    </a:lnTo>
                    <a:lnTo>
                      <a:pt x="715" y="481"/>
                    </a:lnTo>
                    <a:lnTo>
                      <a:pt x="715" y="477"/>
                    </a:lnTo>
                    <a:lnTo>
                      <a:pt x="715" y="465"/>
                    </a:lnTo>
                    <a:lnTo>
                      <a:pt x="716" y="451"/>
                    </a:lnTo>
                    <a:lnTo>
                      <a:pt x="716" y="444"/>
                    </a:lnTo>
                    <a:lnTo>
                      <a:pt x="715" y="438"/>
                    </a:lnTo>
                    <a:lnTo>
                      <a:pt x="713" y="433"/>
                    </a:lnTo>
                    <a:lnTo>
                      <a:pt x="711" y="428"/>
                    </a:lnTo>
                    <a:lnTo>
                      <a:pt x="706" y="422"/>
                    </a:lnTo>
                    <a:lnTo>
                      <a:pt x="699" y="420"/>
                    </a:lnTo>
                    <a:lnTo>
                      <a:pt x="697" y="419"/>
                    </a:lnTo>
                    <a:lnTo>
                      <a:pt x="694" y="416"/>
                    </a:lnTo>
                    <a:lnTo>
                      <a:pt x="691" y="412"/>
                    </a:lnTo>
                    <a:lnTo>
                      <a:pt x="689" y="408"/>
                    </a:lnTo>
                    <a:lnTo>
                      <a:pt x="685" y="395"/>
                    </a:lnTo>
                    <a:lnTo>
                      <a:pt x="681" y="385"/>
                    </a:lnTo>
                    <a:lnTo>
                      <a:pt x="677" y="382"/>
                    </a:lnTo>
                    <a:lnTo>
                      <a:pt x="673" y="381"/>
                    </a:lnTo>
                    <a:lnTo>
                      <a:pt x="668" y="382"/>
                    </a:lnTo>
                    <a:lnTo>
                      <a:pt x="661" y="386"/>
                    </a:lnTo>
                    <a:lnTo>
                      <a:pt x="655" y="390"/>
                    </a:lnTo>
                    <a:lnTo>
                      <a:pt x="648" y="393"/>
                    </a:lnTo>
                    <a:lnTo>
                      <a:pt x="643" y="393"/>
                    </a:lnTo>
                    <a:lnTo>
                      <a:pt x="637" y="393"/>
                    </a:lnTo>
                    <a:lnTo>
                      <a:pt x="632" y="391"/>
                    </a:lnTo>
                    <a:lnTo>
                      <a:pt x="625" y="387"/>
                    </a:lnTo>
                    <a:lnTo>
                      <a:pt x="620" y="385"/>
                    </a:lnTo>
                    <a:lnTo>
                      <a:pt x="615" y="380"/>
                    </a:lnTo>
                    <a:lnTo>
                      <a:pt x="599" y="363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14">
                <a:extLst>
                  <a:ext uri="{FF2B5EF4-FFF2-40B4-BE49-F238E27FC236}">
                    <a16:creationId xmlns:a16="http://schemas.microsoft.com/office/drawing/2014/main" id="{F92B44C5-5D64-459E-A34F-ED3279851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3" y="4757"/>
                <a:ext cx="75" cy="29"/>
              </a:xfrm>
              <a:custGeom>
                <a:avLst/>
                <a:gdLst>
                  <a:gd name="T0" fmla="*/ 0 w 300"/>
                  <a:gd name="T1" fmla="*/ 93 h 118"/>
                  <a:gd name="T2" fmla="*/ 1 w 300"/>
                  <a:gd name="T3" fmla="*/ 83 h 118"/>
                  <a:gd name="T4" fmla="*/ 12 w 300"/>
                  <a:gd name="T5" fmla="*/ 71 h 118"/>
                  <a:gd name="T6" fmla="*/ 17 w 300"/>
                  <a:gd name="T7" fmla="*/ 57 h 118"/>
                  <a:gd name="T8" fmla="*/ 14 w 300"/>
                  <a:gd name="T9" fmla="*/ 46 h 118"/>
                  <a:gd name="T10" fmla="*/ 12 w 300"/>
                  <a:gd name="T11" fmla="*/ 34 h 118"/>
                  <a:gd name="T12" fmla="*/ 14 w 300"/>
                  <a:gd name="T13" fmla="*/ 23 h 118"/>
                  <a:gd name="T14" fmla="*/ 26 w 300"/>
                  <a:gd name="T15" fmla="*/ 13 h 118"/>
                  <a:gd name="T16" fmla="*/ 35 w 300"/>
                  <a:gd name="T17" fmla="*/ 12 h 118"/>
                  <a:gd name="T18" fmla="*/ 47 w 300"/>
                  <a:gd name="T19" fmla="*/ 22 h 118"/>
                  <a:gd name="T20" fmla="*/ 59 w 300"/>
                  <a:gd name="T21" fmla="*/ 43 h 118"/>
                  <a:gd name="T22" fmla="*/ 68 w 300"/>
                  <a:gd name="T23" fmla="*/ 53 h 118"/>
                  <a:gd name="T24" fmla="*/ 74 w 300"/>
                  <a:gd name="T25" fmla="*/ 52 h 118"/>
                  <a:gd name="T26" fmla="*/ 83 w 300"/>
                  <a:gd name="T27" fmla="*/ 34 h 118"/>
                  <a:gd name="T28" fmla="*/ 87 w 300"/>
                  <a:gd name="T29" fmla="*/ 11 h 118"/>
                  <a:gd name="T30" fmla="*/ 91 w 300"/>
                  <a:gd name="T31" fmla="*/ 3 h 118"/>
                  <a:gd name="T32" fmla="*/ 98 w 300"/>
                  <a:gd name="T33" fmla="*/ 0 h 118"/>
                  <a:gd name="T34" fmla="*/ 108 w 300"/>
                  <a:gd name="T35" fmla="*/ 1 h 118"/>
                  <a:gd name="T36" fmla="*/ 120 w 300"/>
                  <a:gd name="T37" fmla="*/ 7 h 118"/>
                  <a:gd name="T38" fmla="*/ 126 w 300"/>
                  <a:gd name="T39" fmla="*/ 17 h 118"/>
                  <a:gd name="T40" fmla="*/ 133 w 300"/>
                  <a:gd name="T41" fmla="*/ 30 h 118"/>
                  <a:gd name="T42" fmla="*/ 139 w 300"/>
                  <a:gd name="T43" fmla="*/ 42 h 118"/>
                  <a:gd name="T44" fmla="*/ 150 w 300"/>
                  <a:gd name="T45" fmla="*/ 48 h 118"/>
                  <a:gd name="T46" fmla="*/ 157 w 300"/>
                  <a:gd name="T47" fmla="*/ 49 h 118"/>
                  <a:gd name="T48" fmla="*/ 170 w 300"/>
                  <a:gd name="T49" fmla="*/ 46 h 118"/>
                  <a:gd name="T50" fmla="*/ 187 w 300"/>
                  <a:gd name="T51" fmla="*/ 35 h 118"/>
                  <a:gd name="T52" fmla="*/ 202 w 300"/>
                  <a:gd name="T53" fmla="*/ 30 h 118"/>
                  <a:gd name="T54" fmla="*/ 212 w 300"/>
                  <a:gd name="T55" fmla="*/ 30 h 118"/>
                  <a:gd name="T56" fmla="*/ 238 w 300"/>
                  <a:gd name="T57" fmla="*/ 38 h 118"/>
                  <a:gd name="T58" fmla="*/ 279 w 300"/>
                  <a:gd name="T59" fmla="*/ 47 h 118"/>
                  <a:gd name="T60" fmla="*/ 300 w 300"/>
                  <a:gd name="T61" fmla="*/ 52 h 118"/>
                  <a:gd name="T62" fmla="*/ 292 w 300"/>
                  <a:gd name="T63" fmla="*/ 58 h 118"/>
                  <a:gd name="T64" fmla="*/ 274 w 300"/>
                  <a:gd name="T65" fmla="*/ 65 h 118"/>
                  <a:gd name="T66" fmla="*/ 242 w 300"/>
                  <a:gd name="T67" fmla="*/ 73 h 118"/>
                  <a:gd name="T68" fmla="*/ 207 w 300"/>
                  <a:gd name="T69" fmla="*/ 86 h 118"/>
                  <a:gd name="T70" fmla="*/ 173 w 300"/>
                  <a:gd name="T71" fmla="*/ 99 h 118"/>
                  <a:gd name="T72" fmla="*/ 147 w 300"/>
                  <a:gd name="T73" fmla="*/ 105 h 118"/>
                  <a:gd name="T74" fmla="*/ 129 w 300"/>
                  <a:gd name="T75" fmla="*/ 105 h 118"/>
                  <a:gd name="T76" fmla="*/ 109 w 300"/>
                  <a:gd name="T77" fmla="*/ 104 h 118"/>
                  <a:gd name="T78" fmla="*/ 90 w 300"/>
                  <a:gd name="T79" fmla="*/ 104 h 118"/>
                  <a:gd name="T80" fmla="*/ 64 w 300"/>
                  <a:gd name="T81" fmla="*/ 112 h 118"/>
                  <a:gd name="T82" fmla="*/ 40 w 300"/>
                  <a:gd name="T83" fmla="*/ 118 h 118"/>
                  <a:gd name="T84" fmla="*/ 25 w 300"/>
                  <a:gd name="T85" fmla="*/ 117 h 118"/>
                  <a:gd name="T86" fmla="*/ 1 w 300"/>
                  <a:gd name="T87" fmla="*/ 10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0" h="118">
                    <a:moveTo>
                      <a:pt x="1" y="100"/>
                    </a:moveTo>
                    <a:lnTo>
                      <a:pt x="0" y="93"/>
                    </a:lnTo>
                    <a:lnTo>
                      <a:pt x="0" y="88"/>
                    </a:lnTo>
                    <a:lnTo>
                      <a:pt x="1" y="83"/>
                    </a:lnTo>
                    <a:lnTo>
                      <a:pt x="4" y="79"/>
                    </a:lnTo>
                    <a:lnTo>
                      <a:pt x="12" y="71"/>
                    </a:lnTo>
                    <a:lnTo>
                      <a:pt x="16" y="64"/>
                    </a:lnTo>
                    <a:lnTo>
                      <a:pt x="17" y="57"/>
                    </a:lnTo>
                    <a:lnTo>
                      <a:pt x="16" y="51"/>
                    </a:lnTo>
                    <a:lnTo>
                      <a:pt x="14" y="46"/>
                    </a:lnTo>
                    <a:lnTo>
                      <a:pt x="13" y="40"/>
                    </a:lnTo>
                    <a:lnTo>
                      <a:pt x="12" y="34"/>
                    </a:lnTo>
                    <a:lnTo>
                      <a:pt x="12" y="29"/>
                    </a:lnTo>
                    <a:lnTo>
                      <a:pt x="14" y="23"/>
                    </a:lnTo>
                    <a:lnTo>
                      <a:pt x="21" y="17"/>
                    </a:lnTo>
                    <a:lnTo>
                      <a:pt x="26" y="13"/>
                    </a:lnTo>
                    <a:lnTo>
                      <a:pt x="31" y="12"/>
                    </a:lnTo>
                    <a:lnTo>
                      <a:pt x="35" y="12"/>
                    </a:lnTo>
                    <a:lnTo>
                      <a:pt x="40" y="14"/>
                    </a:lnTo>
                    <a:lnTo>
                      <a:pt x="47" y="22"/>
                    </a:lnTo>
                    <a:lnTo>
                      <a:pt x="53" y="33"/>
                    </a:lnTo>
                    <a:lnTo>
                      <a:pt x="59" y="43"/>
                    </a:lnTo>
                    <a:lnTo>
                      <a:pt x="65" y="51"/>
                    </a:lnTo>
                    <a:lnTo>
                      <a:pt x="68" y="53"/>
                    </a:lnTo>
                    <a:lnTo>
                      <a:pt x="72" y="55"/>
                    </a:lnTo>
                    <a:lnTo>
                      <a:pt x="74" y="52"/>
                    </a:lnTo>
                    <a:lnTo>
                      <a:pt x="78" y="49"/>
                    </a:lnTo>
                    <a:lnTo>
                      <a:pt x="83" y="34"/>
                    </a:lnTo>
                    <a:lnTo>
                      <a:pt x="86" y="14"/>
                    </a:lnTo>
                    <a:lnTo>
                      <a:pt x="87" y="11"/>
                    </a:lnTo>
                    <a:lnTo>
                      <a:pt x="88" y="7"/>
                    </a:lnTo>
                    <a:lnTo>
                      <a:pt x="91" y="3"/>
                    </a:lnTo>
                    <a:lnTo>
                      <a:pt x="94" y="1"/>
                    </a:lnTo>
                    <a:lnTo>
                      <a:pt x="98" y="0"/>
                    </a:lnTo>
                    <a:lnTo>
                      <a:pt x="103" y="0"/>
                    </a:lnTo>
                    <a:lnTo>
                      <a:pt x="108" y="1"/>
                    </a:lnTo>
                    <a:lnTo>
                      <a:pt x="114" y="4"/>
                    </a:lnTo>
                    <a:lnTo>
                      <a:pt x="120" y="7"/>
                    </a:lnTo>
                    <a:lnTo>
                      <a:pt x="124" y="12"/>
                    </a:lnTo>
                    <a:lnTo>
                      <a:pt x="126" y="17"/>
                    </a:lnTo>
                    <a:lnTo>
                      <a:pt x="129" y="23"/>
                    </a:lnTo>
                    <a:lnTo>
                      <a:pt x="133" y="30"/>
                    </a:lnTo>
                    <a:lnTo>
                      <a:pt x="135" y="35"/>
                    </a:lnTo>
                    <a:lnTo>
                      <a:pt x="139" y="42"/>
                    </a:lnTo>
                    <a:lnTo>
                      <a:pt x="144" y="46"/>
                    </a:lnTo>
                    <a:lnTo>
                      <a:pt x="150" y="48"/>
                    </a:lnTo>
                    <a:lnTo>
                      <a:pt x="153" y="49"/>
                    </a:lnTo>
                    <a:lnTo>
                      <a:pt x="157" y="49"/>
                    </a:lnTo>
                    <a:lnTo>
                      <a:pt x="163" y="48"/>
                    </a:lnTo>
                    <a:lnTo>
                      <a:pt x="170" y="46"/>
                    </a:lnTo>
                    <a:lnTo>
                      <a:pt x="178" y="40"/>
                    </a:lnTo>
                    <a:lnTo>
                      <a:pt x="187" y="35"/>
                    </a:lnTo>
                    <a:lnTo>
                      <a:pt x="196" y="31"/>
                    </a:lnTo>
                    <a:lnTo>
                      <a:pt x="202" y="30"/>
                    </a:lnTo>
                    <a:lnTo>
                      <a:pt x="207" y="29"/>
                    </a:lnTo>
                    <a:lnTo>
                      <a:pt x="212" y="30"/>
                    </a:lnTo>
                    <a:lnTo>
                      <a:pt x="217" y="31"/>
                    </a:lnTo>
                    <a:lnTo>
                      <a:pt x="238" y="38"/>
                    </a:lnTo>
                    <a:lnTo>
                      <a:pt x="259" y="43"/>
                    </a:lnTo>
                    <a:lnTo>
                      <a:pt x="279" y="47"/>
                    </a:lnTo>
                    <a:lnTo>
                      <a:pt x="300" y="52"/>
                    </a:lnTo>
                    <a:lnTo>
                      <a:pt x="300" y="52"/>
                    </a:lnTo>
                    <a:lnTo>
                      <a:pt x="300" y="53"/>
                    </a:lnTo>
                    <a:lnTo>
                      <a:pt x="292" y="58"/>
                    </a:lnTo>
                    <a:lnTo>
                      <a:pt x="283" y="61"/>
                    </a:lnTo>
                    <a:lnTo>
                      <a:pt x="274" y="65"/>
                    </a:lnTo>
                    <a:lnTo>
                      <a:pt x="263" y="68"/>
                    </a:lnTo>
                    <a:lnTo>
                      <a:pt x="242" y="73"/>
                    </a:lnTo>
                    <a:lnTo>
                      <a:pt x="222" y="78"/>
                    </a:lnTo>
                    <a:lnTo>
                      <a:pt x="207" y="86"/>
                    </a:lnTo>
                    <a:lnTo>
                      <a:pt x="190" y="92"/>
                    </a:lnTo>
                    <a:lnTo>
                      <a:pt x="173" y="99"/>
                    </a:lnTo>
                    <a:lnTo>
                      <a:pt x="156" y="104"/>
                    </a:lnTo>
                    <a:lnTo>
                      <a:pt x="147" y="105"/>
                    </a:lnTo>
                    <a:lnTo>
                      <a:pt x="138" y="105"/>
                    </a:lnTo>
                    <a:lnTo>
                      <a:pt x="129" y="105"/>
                    </a:lnTo>
                    <a:lnTo>
                      <a:pt x="120" y="104"/>
                    </a:lnTo>
                    <a:lnTo>
                      <a:pt x="109" y="104"/>
                    </a:lnTo>
                    <a:lnTo>
                      <a:pt x="100" y="103"/>
                    </a:lnTo>
                    <a:lnTo>
                      <a:pt x="90" y="104"/>
                    </a:lnTo>
                    <a:lnTo>
                      <a:pt x="81" y="106"/>
                    </a:lnTo>
                    <a:lnTo>
                      <a:pt x="64" y="112"/>
                    </a:lnTo>
                    <a:lnTo>
                      <a:pt x="48" y="117"/>
                    </a:lnTo>
                    <a:lnTo>
                      <a:pt x="40" y="118"/>
                    </a:lnTo>
                    <a:lnTo>
                      <a:pt x="33" y="118"/>
                    </a:lnTo>
                    <a:lnTo>
                      <a:pt x="25" y="117"/>
                    </a:lnTo>
                    <a:lnTo>
                      <a:pt x="16" y="114"/>
                    </a:lnTo>
                    <a:lnTo>
                      <a:pt x="1" y="100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15">
                <a:extLst>
                  <a:ext uri="{FF2B5EF4-FFF2-40B4-BE49-F238E27FC236}">
                    <a16:creationId xmlns:a16="http://schemas.microsoft.com/office/drawing/2014/main" id="{FE2AC14E-2A0A-47E5-80D8-BEA0BB341C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6" y="4767"/>
                <a:ext cx="17" cy="13"/>
              </a:xfrm>
              <a:custGeom>
                <a:avLst/>
                <a:gdLst>
                  <a:gd name="T0" fmla="*/ 0 w 69"/>
                  <a:gd name="T1" fmla="*/ 48 h 53"/>
                  <a:gd name="T2" fmla="*/ 3 w 69"/>
                  <a:gd name="T3" fmla="*/ 42 h 53"/>
                  <a:gd name="T4" fmla="*/ 5 w 69"/>
                  <a:gd name="T5" fmla="*/ 37 h 53"/>
                  <a:gd name="T6" fmla="*/ 11 w 69"/>
                  <a:gd name="T7" fmla="*/ 31 h 53"/>
                  <a:gd name="T8" fmla="*/ 16 w 69"/>
                  <a:gd name="T9" fmla="*/ 25 h 53"/>
                  <a:gd name="T10" fmla="*/ 26 w 69"/>
                  <a:gd name="T11" fmla="*/ 16 h 53"/>
                  <a:gd name="T12" fmla="*/ 37 w 69"/>
                  <a:gd name="T13" fmla="*/ 8 h 53"/>
                  <a:gd name="T14" fmla="*/ 43 w 69"/>
                  <a:gd name="T15" fmla="*/ 6 h 53"/>
                  <a:gd name="T16" fmla="*/ 52 w 69"/>
                  <a:gd name="T17" fmla="*/ 3 h 53"/>
                  <a:gd name="T18" fmla="*/ 61 w 69"/>
                  <a:gd name="T19" fmla="*/ 0 h 53"/>
                  <a:gd name="T20" fmla="*/ 68 w 69"/>
                  <a:gd name="T21" fmla="*/ 0 h 53"/>
                  <a:gd name="T22" fmla="*/ 69 w 69"/>
                  <a:gd name="T23" fmla="*/ 3 h 53"/>
                  <a:gd name="T24" fmla="*/ 68 w 69"/>
                  <a:gd name="T25" fmla="*/ 7 h 53"/>
                  <a:gd name="T26" fmla="*/ 65 w 69"/>
                  <a:gd name="T27" fmla="*/ 12 h 53"/>
                  <a:gd name="T28" fmla="*/ 61 w 69"/>
                  <a:gd name="T29" fmla="*/ 17 h 53"/>
                  <a:gd name="T30" fmla="*/ 54 w 69"/>
                  <a:gd name="T31" fmla="*/ 29 h 53"/>
                  <a:gd name="T32" fmla="*/ 48 w 69"/>
                  <a:gd name="T33" fmla="*/ 37 h 53"/>
                  <a:gd name="T34" fmla="*/ 46 w 69"/>
                  <a:gd name="T35" fmla="*/ 42 h 53"/>
                  <a:gd name="T36" fmla="*/ 42 w 69"/>
                  <a:gd name="T37" fmla="*/ 46 h 53"/>
                  <a:gd name="T38" fmla="*/ 38 w 69"/>
                  <a:gd name="T39" fmla="*/ 50 h 53"/>
                  <a:gd name="T40" fmla="*/ 33 w 69"/>
                  <a:gd name="T41" fmla="*/ 51 h 53"/>
                  <a:gd name="T42" fmla="*/ 22 w 69"/>
                  <a:gd name="T43" fmla="*/ 53 h 53"/>
                  <a:gd name="T44" fmla="*/ 9 w 69"/>
                  <a:gd name="T45" fmla="*/ 52 h 53"/>
                  <a:gd name="T46" fmla="*/ 0 w 69"/>
                  <a:gd name="T47" fmla="*/ 4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9" h="53">
                    <a:moveTo>
                      <a:pt x="0" y="48"/>
                    </a:moveTo>
                    <a:lnTo>
                      <a:pt x="3" y="42"/>
                    </a:lnTo>
                    <a:lnTo>
                      <a:pt x="5" y="37"/>
                    </a:lnTo>
                    <a:lnTo>
                      <a:pt x="11" y="31"/>
                    </a:lnTo>
                    <a:lnTo>
                      <a:pt x="16" y="25"/>
                    </a:lnTo>
                    <a:lnTo>
                      <a:pt x="26" y="16"/>
                    </a:lnTo>
                    <a:lnTo>
                      <a:pt x="37" y="8"/>
                    </a:lnTo>
                    <a:lnTo>
                      <a:pt x="43" y="6"/>
                    </a:lnTo>
                    <a:lnTo>
                      <a:pt x="52" y="3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69" y="3"/>
                    </a:lnTo>
                    <a:lnTo>
                      <a:pt x="68" y="7"/>
                    </a:lnTo>
                    <a:lnTo>
                      <a:pt x="65" y="12"/>
                    </a:lnTo>
                    <a:lnTo>
                      <a:pt x="61" y="17"/>
                    </a:lnTo>
                    <a:lnTo>
                      <a:pt x="54" y="29"/>
                    </a:lnTo>
                    <a:lnTo>
                      <a:pt x="48" y="37"/>
                    </a:lnTo>
                    <a:lnTo>
                      <a:pt x="46" y="42"/>
                    </a:lnTo>
                    <a:lnTo>
                      <a:pt x="42" y="46"/>
                    </a:lnTo>
                    <a:lnTo>
                      <a:pt x="38" y="50"/>
                    </a:lnTo>
                    <a:lnTo>
                      <a:pt x="33" y="51"/>
                    </a:lnTo>
                    <a:lnTo>
                      <a:pt x="22" y="53"/>
                    </a:lnTo>
                    <a:lnTo>
                      <a:pt x="9" y="52"/>
                    </a:lnTo>
                    <a:lnTo>
                      <a:pt x="0" y="48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16">
                <a:extLst>
                  <a:ext uri="{FF2B5EF4-FFF2-40B4-BE49-F238E27FC236}">
                    <a16:creationId xmlns:a16="http://schemas.microsoft.com/office/drawing/2014/main" id="{67C70AAF-2D01-4C45-A11D-C53F79DA56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6" y="4760"/>
                <a:ext cx="68" cy="47"/>
              </a:xfrm>
              <a:custGeom>
                <a:avLst/>
                <a:gdLst>
                  <a:gd name="T0" fmla="*/ 0 w 270"/>
                  <a:gd name="T1" fmla="*/ 86 h 189"/>
                  <a:gd name="T2" fmla="*/ 5 w 270"/>
                  <a:gd name="T3" fmla="*/ 66 h 189"/>
                  <a:gd name="T4" fmla="*/ 21 w 270"/>
                  <a:gd name="T5" fmla="*/ 60 h 189"/>
                  <a:gd name="T6" fmla="*/ 58 w 270"/>
                  <a:gd name="T7" fmla="*/ 58 h 189"/>
                  <a:gd name="T8" fmla="*/ 82 w 270"/>
                  <a:gd name="T9" fmla="*/ 55 h 189"/>
                  <a:gd name="T10" fmla="*/ 106 w 270"/>
                  <a:gd name="T11" fmla="*/ 53 h 189"/>
                  <a:gd name="T12" fmla="*/ 128 w 270"/>
                  <a:gd name="T13" fmla="*/ 58 h 189"/>
                  <a:gd name="T14" fmla="*/ 162 w 270"/>
                  <a:gd name="T15" fmla="*/ 42 h 189"/>
                  <a:gd name="T16" fmla="*/ 206 w 270"/>
                  <a:gd name="T17" fmla="*/ 7 h 189"/>
                  <a:gd name="T18" fmla="*/ 226 w 270"/>
                  <a:gd name="T19" fmla="*/ 0 h 189"/>
                  <a:gd name="T20" fmla="*/ 232 w 270"/>
                  <a:gd name="T21" fmla="*/ 4 h 189"/>
                  <a:gd name="T22" fmla="*/ 226 w 270"/>
                  <a:gd name="T23" fmla="*/ 18 h 189"/>
                  <a:gd name="T24" fmla="*/ 203 w 270"/>
                  <a:gd name="T25" fmla="*/ 40 h 189"/>
                  <a:gd name="T26" fmla="*/ 191 w 270"/>
                  <a:gd name="T27" fmla="*/ 58 h 189"/>
                  <a:gd name="T28" fmla="*/ 182 w 270"/>
                  <a:gd name="T29" fmla="*/ 68 h 189"/>
                  <a:gd name="T30" fmla="*/ 121 w 270"/>
                  <a:gd name="T31" fmla="*/ 74 h 189"/>
                  <a:gd name="T32" fmla="*/ 105 w 270"/>
                  <a:gd name="T33" fmla="*/ 84 h 189"/>
                  <a:gd name="T34" fmla="*/ 108 w 270"/>
                  <a:gd name="T35" fmla="*/ 96 h 189"/>
                  <a:gd name="T36" fmla="*/ 119 w 270"/>
                  <a:gd name="T37" fmla="*/ 104 h 189"/>
                  <a:gd name="T38" fmla="*/ 165 w 270"/>
                  <a:gd name="T39" fmla="*/ 106 h 189"/>
                  <a:gd name="T40" fmla="*/ 190 w 270"/>
                  <a:gd name="T41" fmla="*/ 105 h 189"/>
                  <a:gd name="T42" fmla="*/ 197 w 270"/>
                  <a:gd name="T43" fmla="*/ 113 h 189"/>
                  <a:gd name="T44" fmla="*/ 218 w 270"/>
                  <a:gd name="T45" fmla="*/ 119 h 189"/>
                  <a:gd name="T46" fmla="*/ 243 w 270"/>
                  <a:gd name="T47" fmla="*/ 118 h 189"/>
                  <a:gd name="T48" fmla="*/ 268 w 270"/>
                  <a:gd name="T49" fmla="*/ 126 h 189"/>
                  <a:gd name="T50" fmla="*/ 270 w 270"/>
                  <a:gd name="T51" fmla="*/ 131 h 189"/>
                  <a:gd name="T52" fmla="*/ 264 w 270"/>
                  <a:gd name="T53" fmla="*/ 140 h 189"/>
                  <a:gd name="T54" fmla="*/ 244 w 270"/>
                  <a:gd name="T55" fmla="*/ 141 h 189"/>
                  <a:gd name="T56" fmla="*/ 222 w 270"/>
                  <a:gd name="T57" fmla="*/ 141 h 189"/>
                  <a:gd name="T58" fmla="*/ 216 w 270"/>
                  <a:gd name="T59" fmla="*/ 147 h 189"/>
                  <a:gd name="T60" fmla="*/ 223 w 270"/>
                  <a:gd name="T61" fmla="*/ 176 h 189"/>
                  <a:gd name="T62" fmla="*/ 217 w 270"/>
                  <a:gd name="T63" fmla="*/ 188 h 189"/>
                  <a:gd name="T64" fmla="*/ 204 w 270"/>
                  <a:gd name="T65" fmla="*/ 188 h 189"/>
                  <a:gd name="T66" fmla="*/ 191 w 270"/>
                  <a:gd name="T67" fmla="*/ 178 h 189"/>
                  <a:gd name="T68" fmla="*/ 180 w 270"/>
                  <a:gd name="T69" fmla="*/ 149 h 189"/>
                  <a:gd name="T70" fmla="*/ 167 w 270"/>
                  <a:gd name="T71" fmla="*/ 131 h 189"/>
                  <a:gd name="T72" fmla="*/ 156 w 270"/>
                  <a:gd name="T73" fmla="*/ 130 h 189"/>
                  <a:gd name="T74" fmla="*/ 132 w 270"/>
                  <a:gd name="T75" fmla="*/ 127 h 189"/>
                  <a:gd name="T76" fmla="*/ 122 w 270"/>
                  <a:gd name="T77" fmla="*/ 134 h 189"/>
                  <a:gd name="T78" fmla="*/ 114 w 270"/>
                  <a:gd name="T79" fmla="*/ 147 h 189"/>
                  <a:gd name="T80" fmla="*/ 106 w 270"/>
                  <a:gd name="T81" fmla="*/ 144 h 189"/>
                  <a:gd name="T82" fmla="*/ 96 w 270"/>
                  <a:gd name="T83" fmla="*/ 131 h 189"/>
                  <a:gd name="T84" fmla="*/ 87 w 270"/>
                  <a:gd name="T85" fmla="*/ 118 h 189"/>
                  <a:gd name="T86" fmla="*/ 69 w 270"/>
                  <a:gd name="T87" fmla="*/ 119 h 189"/>
                  <a:gd name="T88" fmla="*/ 38 w 270"/>
                  <a:gd name="T89" fmla="*/ 125 h 189"/>
                  <a:gd name="T90" fmla="*/ 2 w 270"/>
                  <a:gd name="T91" fmla="*/ 109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70" h="189">
                    <a:moveTo>
                      <a:pt x="2" y="109"/>
                    </a:moveTo>
                    <a:lnTo>
                      <a:pt x="0" y="96"/>
                    </a:lnTo>
                    <a:lnTo>
                      <a:pt x="0" y="86"/>
                    </a:lnTo>
                    <a:lnTo>
                      <a:pt x="0" y="78"/>
                    </a:lnTo>
                    <a:lnTo>
                      <a:pt x="2" y="71"/>
                    </a:lnTo>
                    <a:lnTo>
                      <a:pt x="5" y="66"/>
                    </a:lnTo>
                    <a:lnTo>
                      <a:pt x="10" y="64"/>
                    </a:lnTo>
                    <a:lnTo>
                      <a:pt x="15" y="61"/>
                    </a:lnTo>
                    <a:lnTo>
                      <a:pt x="21" y="60"/>
                    </a:lnTo>
                    <a:lnTo>
                      <a:pt x="35" y="58"/>
                    </a:lnTo>
                    <a:lnTo>
                      <a:pt x="51" y="60"/>
                    </a:lnTo>
                    <a:lnTo>
                      <a:pt x="58" y="58"/>
                    </a:lnTo>
                    <a:lnTo>
                      <a:pt x="66" y="58"/>
                    </a:lnTo>
                    <a:lnTo>
                      <a:pt x="74" y="57"/>
                    </a:lnTo>
                    <a:lnTo>
                      <a:pt x="82" y="55"/>
                    </a:lnTo>
                    <a:lnTo>
                      <a:pt x="91" y="52"/>
                    </a:lnTo>
                    <a:lnTo>
                      <a:pt x="99" y="52"/>
                    </a:lnTo>
                    <a:lnTo>
                      <a:pt x="106" y="53"/>
                    </a:lnTo>
                    <a:lnTo>
                      <a:pt x="114" y="55"/>
                    </a:lnTo>
                    <a:lnTo>
                      <a:pt x="122" y="57"/>
                    </a:lnTo>
                    <a:lnTo>
                      <a:pt x="128" y="58"/>
                    </a:lnTo>
                    <a:lnTo>
                      <a:pt x="136" y="58"/>
                    </a:lnTo>
                    <a:lnTo>
                      <a:pt x="144" y="58"/>
                    </a:lnTo>
                    <a:lnTo>
                      <a:pt x="162" y="42"/>
                    </a:lnTo>
                    <a:lnTo>
                      <a:pt x="180" y="22"/>
                    </a:lnTo>
                    <a:lnTo>
                      <a:pt x="191" y="16"/>
                    </a:lnTo>
                    <a:lnTo>
                      <a:pt x="206" y="7"/>
                    </a:lnTo>
                    <a:lnTo>
                      <a:pt x="214" y="3"/>
                    </a:lnTo>
                    <a:lnTo>
                      <a:pt x="222" y="1"/>
                    </a:lnTo>
                    <a:lnTo>
                      <a:pt x="226" y="0"/>
                    </a:lnTo>
                    <a:lnTo>
                      <a:pt x="229" y="1"/>
                    </a:lnTo>
                    <a:lnTo>
                      <a:pt x="230" y="1"/>
                    </a:lnTo>
                    <a:lnTo>
                      <a:pt x="232" y="4"/>
                    </a:lnTo>
                    <a:lnTo>
                      <a:pt x="232" y="8"/>
                    </a:lnTo>
                    <a:lnTo>
                      <a:pt x="230" y="12"/>
                    </a:lnTo>
                    <a:lnTo>
                      <a:pt x="226" y="18"/>
                    </a:lnTo>
                    <a:lnTo>
                      <a:pt x="221" y="23"/>
                    </a:lnTo>
                    <a:lnTo>
                      <a:pt x="210" y="33"/>
                    </a:lnTo>
                    <a:lnTo>
                      <a:pt x="203" y="40"/>
                    </a:lnTo>
                    <a:lnTo>
                      <a:pt x="197" y="47"/>
                    </a:lnTo>
                    <a:lnTo>
                      <a:pt x="193" y="55"/>
                    </a:lnTo>
                    <a:lnTo>
                      <a:pt x="191" y="58"/>
                    </a:lnTo>
                    <a:lnTo>
                      <a:pt x="188" y="61"/>
                    </a:lnTo>
                    <a:lnTo>
                      <a:pt x="186" y="65"/>
                    </a:lnTo>
                    <a:lnTo>
                      <a:pt x="182" y="68"/>
                    </a:lnTo>
                    <a:lnTo>
                      <a:pt x="162" y="70"/>
                    </a:lnTo>
                    <a:lnTo>
                      <a:pt x="134" y="73"/>
                    </a:lnTo>
                    <a:lnTo>
                      <a:pt x="121" y="74"/>
                    </a:lnTo>
                    <a:lnTo>
                      <a:pt x="110" y="78"/>
                    </a:lnTo>
                    <a:lnTo>
                      <a:pt x="108" y="80"/>
                    </a:lnTo>
                    <a:lnTo>
                      <a:pt x="105" y="84"/>
                    </a:lnTo>
                    <a:lnTo>
                      <a:pt x="105" y="88"/>
                    </a:lnTo>
                    <a:lnTo>
                      <a:pt x="105" y="92"/>
                    </a:lnTo>
                    <a:lnTo>
                      <a:pt x="108" y="96"/>
                    </a:lnTo>
                    <a:lnTo>
                      <a:pt x="110" y="100"/>
                    </a:lnTo>
                    <a:lnTo>
                      <a:pt x="114" y="103"/>
                    </a:lnTo>
                    <a:lnTo>
                      <a:pt x="119" y="104"/>
                    </a:lnTo>
                    <a:lnTo>
                      <a:pt x="130" y="106"/>
                    </a:lnTo>
                    <a:lnTo>
                      <a:pt x="140" y="108"/>
                    </a:lnTo>
                    <a:lnTo>
                      <a:pt x="165" y="106"/>
                    </a:lnTo>
                    <a:lnTo>
                      <a:pt x="183" y="105"/>
                    </a:lnTo>
                    <a:lnTo>
                      <a:pt x="186" y="105"/>
                    </a:lnTo>
                    <a:lnTo>
                      <a:pt x="190" y="105"/>
                    </a:lnTo>
                    <a:lnTo>
                      <a:pt x="191" y="106"/>
                    </a:lnTo>
                    <a:lnTo>
                      <a:pt x="193" y="109"/>
                    </a:lnTo>
                    <a:lnTo>
                      <a:pt x="197" y="113"/>
                    </a:lnTo>
                    <a:lnTo>
                      <a:pt x="203" y="117"/>
                    </a:lnTo>
                    <a:lnTo>
                      <a:pt x="210" y="118"/>
                    </a:lnTo>
                    <a:lnTo>
                      <a:pt x="218" y="119"/>
                    </a:lnTo>
                    <a:lnTo>
                      <a:pt x="226" y="118"/>
                    </a:lnTo>
                    <a:lnTo>
                      <a:pt x="235" y="118"/>
                    </a:lnTo>
                    <a:lnTo>
                      <a:pt x="243" y="118"/>
                    </a:lnTo>
                    <a:lnTo>
                      <a:pt x="252" y="119"/>
                    </a:lnTo>
                    <a:lnTo>
                      <a:pt x="260" y="122"/>
                    </a:lnTo>
                    <a:lnTo>
                      <a:pt x="268" y="126"/>
                    </a:lnTo>
                    <a:lnTo>
                      <a:pt x="270" y="127"/>
                    </a:lnTo>
                    <a:lnTo>
                      <a:pt x="270" y="130"/>
                    </a:lnTo>
                    <a:lnTo>
                      <a:pt x="270" y="131"/>
                    </a:lnTo>
                    <a:lnTo>
                      <a:pt x="270" y="134"/>
                    </a:lnTo>
                    <a:lnTo>
                      <a:pt x="268" y="137"/>
                    </a:lnTo>
                    <a:lnTo>
                      <a:pt x="264" y="140"/>
                    </a:lnTo>
                    <a:lnTo>
                      <a:pt x="258" y="141"/>
                    </a:lnTo>
                    <a:lnTo>
                      <a:pt x="251" y="141"/>
                    </a:lnTo>
                    <a:lnTo>
                      <a:pt x="244" y="141"/>
                    </a:lnTo>
                    <a:lnTo>
                      <a:pt x="236" y="140"/>
                    </a:lnTo>
                    <a:lnTo>
                      <a:pt x="229" y="141"/>
                    </a:lnTo>
                    <a:lnTo>
                      <a:pt x="222" y="141"/>
                    </a:lnTo>
                    <a:lnTo>
                      <a:pt x="219" y="143"/>
                    </a:lnTo>
                    <a:lnTo>
                      <a:pt x="217" y="145"/>
                    </a:lnTo>
                    <a:lnTo>
                      <a:pt x="216" y="147"/>
                    </a:lnTo>
                    <a:lnTo>
                      <a:pt x="214" y="150"/>
                    </a:lnTo>
                    <a:lnTo>
                      <a:pt x="218" y="163"/>
                    </a:lnTo>
                    <a:lnTo>
                      <a:pt x="223" y="176"/>
                    </a:lnTo>
                    <a:lnTo>
                      <a:pt x="223" y="182"/>
                    </a:lnTo>
                    <a:lnTo>
                      <a:pt x="221" y="185"/>
                    </a:lnTo>
                    <a:lnTo>
                      <a:pt x="217" y="188"/>
                    </a:lnTo>
                    <a:lnTo>
                      <a:pt x="213" y="189"/>
                    </a:lnTo>
                    <a:lnTo>
                      <a:pt x="208" y="189"/>
                    </a:lnTo>
                    <a:lnTo>
                      <a:pt x="204" y="188"/>
                    </a:lnTo>
                    <a:lnTo>
                      <a:pt x="200" y="187"/>
                    </a:lnTo>
                    <a:lnTo>
                      <a:pt x="196" y="184"/>
                    </a:lnTo>
                    <a:lnTo>
                      <a:pt x="191" y="178"/>
                    </a:lnTo>
                    <a:lnTo>
                      <a:pt x="187" y="169"/>
                    </a:lnTo>
                    <a:lnTo>
                      <a:pt x="184" y="160"/>
                    </a:lnTo>
                    <a:lnTo>
                      <a:pt x="180" y="149"/>
                    </a:lnTo>
                    <a:lnTo>
                      <a:pt x="177" y="140"/>
                    </a:lnTo>
                    <a:lnTo>
                      <a:pt x="171" y="134"/>
                    </a:lnTo>
                    <a:lnTo>
                      <a:pt x="167" y="131"/>
                    </a:lnTo>
                    <a:lnTo>
                      <a:pt x="165" y="130"/>
                    </a:lnTo>
                    <a:lnTo>
                      <a:pt x="160" y="130"/>
                    </a:lnTo>
                    <a:lnTo>
                      <a:pt x="156" y="130"/>
                    </a:lnTo>
                    <a:lnTo>
                      <a:pt x="145" y="130"/>
                    </a:lnTo>
                    <a:lnTo>
                      <a:pt x="136" y="128"/>
                    </a:lnTo>
                    <a:lnTo>
                      <a:pt x="132" y="127"/>
                    </a:lnTo>
                    <a:lnTo>
                      <a:pt x="128" y="128"/>
                    </a:lnTo>
                    <a:lnTo>
                      <a:pt x="125" y="130"/>
                    </a:lnTo>
                    <a:lnTo>
                      <a:pt x="122" y="134"/>
                    </a:lnTo>
                    <a:lnTo>
                      <a:pt x="119" y="140"/>
                    </a:lnTo>
                    <a:lnTo>
                      <a:pt x="117" y="144"/>
                    </a:lnTo>
                    <a:lnTo>
                      <a:pt x="114" y="147"/>
                    </a:lnTo>
                    <a:lnTo>
                      <a:pt x="112" y="147"/>
                    </a:lnTo>
                    <a:lnTo>
                      <a:pt x="109" y="147"/>
                    </a:lnTo>
                    <a:lnTo>
                      <a:pt x="106" y="144"/>
                    </a:lnTo>
                    <a:lnTo>
                      <a:pt x="104" y="141"/>
                    </a:lnTo>
                    <a:lnTo>
                      <a:pt x="101" y="139"/>
                    </a:lnTo>
                    <a:lnTo>
                      <a:pt x="96" y="131"/>
                    </a:lnTo>
                    <a:lnTo>
                      <a:pt x="91" y="125"/>
                    </a:lnTo>
                    <a:lnTo>
                      <a:pt x="88" y="121"/>
                    </a:lnTo>
                    <a:lnTo>
                      <a:pt x="87" y="118"/>
                    </a:lnTo>
                    <a:lnTo>
                      <a:pt x="84" y="117"/>
                    </a:lnTo>
                    <a:lnTo>
                      <a:pt x="82" y="117"/>
                    </a:lnTo>
                    <a:lnTo>
                      <a:pt x="69" y="119"/>
                    </a:lnTo>
                    <a:lnTo>
                      <a:pt x="57" y="125"/>
                    </a:lnTo>
                    <a:lnTo>
                      <a:pt x="47" y="126"/>
                    </a:lnTo>
                    <a:lnTo>
                      <a:pt x="38" y="125"/>
                    </a:lnTo>
                    <a:lnTo>
                      <a:pt x="28" y="123"/>
                    </a:lnTo>
                    <a:lnTo>
                      <a:pt x="18" y="122"/>
                    </a:lnTo>
                    <a:lnTo>
                      <a:pt x="2" y="109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7">
                <a:extLst>
                  <a:ext uri="{FF2B5EF4-FFF2-40B4-BE49-F238E27FC236}">
                    <a16:creationId xmlns:a16="http://schemas.microsoft.com/office/drawing/2014/main" id="{268EA0D2-0D3D-4DE9-8667-6BD7F8C23B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0" y="4749"/>
                <a:ext cx="35" cy="10"/>
              </a:xfrm>
              <a:custGeom>
                <a:avLst/>
                <a:gdLst>
                  <a:gd name="T0" fmla="*/ 12 w 138"/>
                  <a:gd name="T1" fmla="*/ 29 h 40"/>
                  <a:gd name="T2" fmla="*/ 5 w 138"/>
                  <a:gd name="T3" fmla="*/ 25 h 40"/>
                  <a:gd name="T4" fmla="*/ 2 w 138"/>
                  <a:gd name="T5" fmla="*/ 19 h 40"/>
                  <a:gd name="T6" fmla="*/ 0 w 138"/>
                  <a:gd name="T7" fmla="*/ 17 h 40"/>
                  <a:gd name="T8" fmla="*/ 2 w 138"/>
                  <a:gd name="T9" fmla="*/ 16 h 40"/>
                  <a:gd name="T10" fmla="*/ 4 w 138"/>
                  <a:gd name="T11" fmla="*/ 14 h 40"/>
                  <a:gd name="T12" fmla="*/ 8 w 138"/>
                  <a:gd name="T13" fmla="*/ 13 h 40"/>
                  <a:gd name="T14" fmla="*/ 20 w 138"/>
                  <a:gd name="T15" fmla="*/ 13 h 40"/>
                  <a:gd name="T16" fmla="*/ 29 w 138"/>
                  <a:gd name="T17" fmla="*/ 13 h 40"/>
                  <a:gd name="T18" fmla="*/ 38 w 138"/>
                  <a:gd name="T19" fmla="*/ 12 h 40"/>
                  <a:gd name="T20" fmla="*/ 48 w 138"/>
                  <a:gd name="T21" fmla="*/ 9 h 40"/>
                  <a:gd name="T22" fmla="*/ 63 w 138"/>
                  <a:gd name="T23" fmla="*/ 5 h 40"/>
                  <a:gd name="T24" fmla="*/ 78 w 138"/>
                  <a:gd name="T25" fmla="*/ 1 h 40"/>
                  <a:gd name="T26" fmla="*/ 86 w 138"/>
                  <a:gd name="T27" fmla="*/ 0 h 40"/>
                  <a:gd name="T28" fmla="*/ 94 w 138"/>
                  <a:gd name="T29" fmla="*/ 1 h 40"/>
                  <a:gd name="T30" fmla="*/ 102 w 138"/>
                  <a:gd name="T31" fmla="*/ 1 h 40"/>
                  <a:gd name="T32" fmla="*/ 108 w 138"/>
                  <a:gd name="T33" fmla="*/ 4 h 40"/>
                  <a:gd name="T34" fmla="*/ 117 w 138"/>
                  <a:gd name="T35" fmla="*/ 8 h 40"/>
                  <a:gd name="T36" fmla="*/ 126 w 138"/>
                  <a:gd name="T37" fmla="*/ 12 h 40"/>
                  <a:gd name="T38" fmla="*/ 132 w 138"/>
                  <a:gd name="T39" fmla="*/ 14 h 40"/>
                  <a:gd name="T40" fmla="*/ 135 w 138"/>
                  <a:gd name="T41" fmla="*/ 17 h 40"/>
                  <a:gd name="T42" fmla="*/ 138 w 138"/>
                  <a:gd name="T43" fmla="*/ 21 h 40"/>
                  <a:gd name="T44" fmla="*/ 138 w 138"/>
                  <a:gd name="T45" fmla="*/ 25 h 40"/>
                  <a:gd name="T46" fmla="*/ 125 w 138"/>
                  <a:gd name="T47" fmla="*/ 26 h 40"/>
                  <a:gd name="T48" fmla="*/ 112 w 138"/>
                  <a:gd name="T49" fmla="*/ 27 h 40"/>
                  <a:gd name="T50" fmla="*/ 104 w 138"/>
                  <a:gd name="T51" fmla="*/ 29 h 40"/>
                  <a:gd name="T52" fmla="*/ 98 w 138"/>
                  <a:gd name="T53" fmla="*/ 29 h 40"/>
                  <a:gd name="T54" fmla="*/ 91 w 138"/>
                  <a:gd name="T55" fmla="*/ 31 h 40"/>
                  <a:gd name="T56" fmla="*/ 86 w 138"/>
                  <a:gd name="T57" fmla="*/ 34 h 40"/>
                  <a:gd name="T58" fmla="*/ 81 w 138"/>
                  <a:gd name="T59" fmla="*/ 36 h 40"/>
                  <a:gd name="T60" fmla="*/ 74 w 138"/>
                  <a:gd name="T61" fmla="*/ 38 h 40"/>
                  <a:gd name="T62" fmla="*/ 67 w 138"/>
                  <a:gd name="T63" fmla="*/ 39 h 40"/>
                  <a:gd name="T64" fmla="*/ 57 w 138"/>
                  <a:gd name="T65" fmla="*/ 40 h 40"/>
                  <a:gd name="T66" fmla="*/ 41 w 138"/>
                  <a:gd name="T67" fmla="*/ 39 h 40"/>
                  <a:gd name="T68" fmla="*/ 29 w 138"/>
                  <a:gd name="T69" fmla="*/ 38 h 40"/>
                  <a:gd name="T70" fmla="*/ 12 w 138"/>
                  <a:gd name="T71" fmla="*/ 2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38" h="40">
                    <a:moveTo>
                      <a:pt x="12" y="29"/>
                    </a:moveTo>
                    <a:lnTo>
                      <a:pt x="5" y="25"/>
                    </a:lnTo>
                    <a:lnTo>
                      <a:pt x="2" y="19"/>
                    </a:lnTo>
                    <a:lnTo>
                      <a:pt x="0" y="17"/>
                    </a:lnTo>
                    <a:lnTo>
                      <a:pt x="2" y="16"/>
                    </a:lnTo>
                    <a:lnTo>
                      <a:pt x="4" y="14"/>
                    </a:lnTo>
                    <a:lnTo>
                      <a:pt x="8" y="13"/>
                    </a:lnTo>
                    <a:lnTo>
                      <a:pt x="20" y="13"/>
                    </a:lnTo>
                    <a:lnTo>
                      <a:pt x="29" y="13"/>
                    </a:lnTo>
                    <a:lnTo>
                      <a:pt x="38" y="12"/>
                    </a:lnTo>
                    <a:lnTo>
                      <a:pt x="48" y="9"/>
                    </a:lnTo>
                    <a:lnTo>
                      <a:pt x="63" y="5"/>
                    </a:lnTo>
                    <a:lnTo>
                      <a:pt x="78" y="1"/>
                    </a:lnTo>
                    <a:lnTo>
                      <a:pt x="86" y="0"/>
                    </a:lnTo>
                    <a:lnTo>
                      <a:pt x="94" y="1"/>
                    </a:lnTo>
                    <a:lnTo>
                      <a:pt x="102" y="1"/>
                    </a:lnTo>
                    <a:lnTo>
                      <a:pt x="108" y="4"/>
                    </a:lnTo>
                    <a:lnTo>
                      <a:pt x="117" y="8"/>
                    </a:lnTo>
                    <a:lnTo>
                      <a:pt x="126" y="12"/>
                    </a:lnTo>
                    <a:lnTo>
                      <a:pt x="132" y="14"/>
                    </a:lnTo>
                    <a:lnTo>
                      <a:pt x="135" y="17"/>
                    </a:lnTo>
                    <a:lnTo>
                      <a:pt x="138" y="21"/>
                    </a:lnTo>
                    <a:lnTo>
                      <a:pt x="138" y="25"/>
                    </a:lnTo>
                    <a:lnTo>
                      <a:pt x="125" y="26"/>
                    </a:lnTo>
                    <a:lnTo>
                      <a:pt x="112" y="27"/>
                    </a:lnTo>
                    <a:lnTo>
                      <a:pt x="104" y="29"/>
                    </a:lnTo>
                    <a:lnTo>
                      <a:pt x="98" y="29"/>
                    </a:lnTo>
                    <a:lnTo>
                      <a:pt x="91" y="31"/>
                    </a:lnTo>
                    <a:lnTo>
                      <a:pt x="86" y="34"/>
                    </a:lnTo>
                    <a:lnTo>
                      <a:pt x="81" y="36"/>
                    </a:lnTo>
                    <a:lnTo>
                      <a:pt x="74" y="38"/>
                    </a:lnTo>
                    <a:lnTo>
                      <a:pt x="67" y="39"/>
                    </a:lnTo>
                    <a:lnTo>
                      <a:pt x="57" y="40"/>
                    </a:lnTo>
                    <a:lnTo>
                      <a:pt x="41" y="39"/>
                    </a:lnTo>
                    <a:lnTo>
                      <a:pt x="29" y="38"/>
                    </a:lnTo>
                    <a:lnTo>
                      <a:pt x="12" y="29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8">
                <a:extLst>
                  <a:ext uri="{FF2B5EF4-FFF2-40B4-BE49-F238E27FC236}">
                    <a16:creationId xmlns:a16="http://schemas.microsoft.com/office/drawing/2014/main" id="{48D195F5-02F1-4A07-89DC-47D6922EC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1" y="4750"/>
                <a:ext cx="47" cy="15"/>
              </a:xfrm>
              <a:custGeom>
                <a:avLst/>
                <a:gdLst>
                  <a:gd name="T0" fmla="*/ 0 w 186"/>
                  <a:gd name="T1" fmla="*/ 31 h 59"/>
                  <a:gd name="T2" fmla="*/ 2 w 186"/>
                  <a:gd name="T3" fmla="*/ 23 h 59"/>
                  <a:gd name="T4" fmla="*/ 4 w 186"/>
                  <a:gd name="T5" fmla="*/ 16 h 59"/>
                  <a:gd name="T6" fmla="*/ 7 w 186"/>
                  <a:gd name="T7" fmla="*/ 10 h 59"/>
                  <a:gd name="T8" fmla="*/ 12 w 186"/>
                  <a:gd name="T9" fmla="*/ 6 h 59"/>
                  <a:gd name="T10" fmla="*/ 19 w 186"/>
                  <a:gd name="T11" fmla="*/ 2 h 59"/>
                  <a:gd name="T12" fmla="*/ 25 w 186"/>
                  <a:gd name="T13" fmla="*/ 0 h 59"/>
                  <a:gd name="T14" fmla="*/ 32 w 186"/>
                  <a:gd name="T15" fmla="*/ 0 h 59"/>
                  <a:gd name="T16" fmla="*/ 39 w 186"/>
                  <a:gd name="T17" fmla="*/ 2 h 59"/>
                  <a:gd name="T18" fmla="*/ 46 w 186"/>
                  <a:gd name="T19" fmla="*/ 3 h 59"/>
                  <a:gd name="T20" fmla="*/ 51 w 186"/>
                  <a:gd name="T21" fmla="*/ 5 h 59"/>
                  <a:gd name="T22" fmla="*/ 58 w 186"/>
                  <a:gd name="T23" fmla="*/ 5 h 59"/>
                  <a:gd name="T24" fmla="*/ 63 w 186"/>
                  <a:gd name="T25" fmla="*/ 3 h 59"/>
                  <a:gd name="T26" fmla="*/ 75 w 186"/>
                  <a:gd name="T27" fmla="*/ 2 h 59"/>
                  <a:gd name="T28" fmla="*/ 88 w 186"/>
                  <a:gd name="T29" fmla="*/ 1 h 59"/>
                  <a:gd name="T30" fmla="*/ 94 w 186"/>
                  <a:gd name="T31" fmla="*/ 1 h 59"/>
                  <a:gd name="T32" fmla="*/ 99 w 186"/>
                  <a:gd name="T33" fmla="*/ 2 h 59"/>
                  <a:gd name="T34" fmla="*/ 103 w 186"/>
                  <a:gd name="T35" fmla="*/ 3 h 59"/>
                  <a:gd name="T36" fmla="*/ 106 w 186"/>
                  <a:gd name="T37" fmla="*/ 5 h 59"/>
                  <a:gd name="T38" fmla="*/ 111 w 186"/>
                  <a:gd name="T39" fmla="*/ 9 h 59"/>
                  <a:gd name="T40" fmla="*/ 119 w 186"/>
                  <a:gd name="T41" fmla="*/ 16 h 59"/>
                  <a:gd name="T42" fmla="*/ 133 w 186"/>
                  <a:gd name="T43" fmla="*/ 20 h 59"/>
                  <a:gd name="T44" fmla="*/ 156 w 186"/>
                  <a:gd name="T45" fmla="*/ 27 h 59"/>
                  <a:gd name="T46" fmla="*/ 168 w 186"/>
                  <a:gd name="T47" fmla="*/ 31 h 59"/>
                  <a:gd name="T48" fmla="*/ 179 w 186"/>
                  <a:gd name="T49" fmla="*/ 35 h 59"/>
                  <a:gd name="T50" fmla="*/ 182 w 186"/>
                  <a:gd name="T51" fmla="*/ 37 h 59"/>
                  <a:gd name="T52" fmla="*/ 185 w 186"/>
                  <a:gd name="T53" fmla="*/ 40 h 59"/>
                  <a:gd name="T54" fmla="*/ 186 w 186"/>
                  <a:gd name="T55" fmla="*/ 42 h 59"/>
                  <a:gd name="T56" fmla="*/ 185 w 186"/>
                  <a:gd name="T57" fmla="*/ 45 h 59"/>
                  <a:gd name="T58" fmla="*/ 181 w 186"/>
                  <a:gd name="T59" fmla="*/ 51 h 59"/>
                  <a:gd name="T60" fmla="*/ 176 w 186"/>
                  <a:gd name="T61" fmla="*/ 55 h 59"/>
                  <a:gd name="T62" fmla="*/ 169 w 186"/>
                  <a:gd name="T63" fmla="*/ 58 h 59"/>
                  <a:gd name="T64" fmla="*/ 163 w 186"/>
                  <a:gd name="T65" fmla="*/ 59 h 59"/>
                  <a:gd name="T66" fmla="*/ 155 w 186"/>
                  <a:gd name="T67" fmla="*/ 59 h 59"/>
                  <a:gd name="T68" fmla="*/ 149 w 186"/>
                  <a:gd name="T69" fmla="*/ 57 h 59"/>
                  <a:gd name="T70" fmla="*/ 142 w 186"/>
                  <a:gd name="T71" fmla="*/ 54 h 59"/>
                  <a:gd name="T72" fmla="*/ 136 w 186"/>
                  <a:gd name="T73" fmla="*/ 50 h 59"/>
                  <a:gd name="T74" fmla="*/ 127 w 186"/>
                  <a:gd name="T75" fmla="*/ 41 h 59"/>
                  <a:gd name="T76" fmla="*/ 119 w 186"/>
                  <a:gd name="T77" fmla="*/ 33 h 59"/>
                  <a:gd name="T78" fmla="*/ 115 w 186"/>
                  <a:gd name="T79" fmla="*/ 29 h 59"/>
                  <a:gd name="T80" fmla="*/ 110 w 186"/>
                  <a:gd name="T81" fmla="*/ 27 h 59"/>
                  <a:gd name="T82" fmla="*/ 104 w 186"/>
                  <a:gd name="T83" fmla="*/ 24 h 59"/>
                  <a:gd name="T84" fmla="*/ 99 w 186"/>
                  <a:gd name="T85" fmla="*/ 22 h 59"/>
                  <a:gd name="T86" fmla="*/ 86 w 186"/>
                  <a:gd name="T87" fmla="*/ 19 h 59"/>
                  <a:gd name="T88" fmla="*/ 69 w 186"/>
                  <a:gd name="T89" fmla="*/ 15 h 59"/>
                  <a:gd name="T90" fmla="*/ 62 w 186"/>
                  <a:gd name="T91" fmla="*/ 14 h 59"/>
                  <a:gd name="T92" fmla="*/ 54 w 186"/>
                  <a:gd name="T93" fmla="*/ 14 h 59"/>
                  <a:gd name="T94" fmla="*/ 47 w 186"/>
                  <a:gd name="T95" fmla="*/ 15 h 59"/>
                  <a:gd name="T96" fmla="*/ 43 w 186"/>
                  <a:gd name="T97" fmla="*/ 19 h 59"/>
                  <a:gd name="T98" fmla="*/ 37 w 186"/>
                  <a:gd name="T99" fmla="*/ 29 h 59"/>
                  <a:gd name="T100" fmla="*/ 32 w 186"/>
                  <a:gd name="T101" fmla="*/ 42 h 59"/>
                  <a:gd name="T102" fmla="*/ 29 w 186"/>
                  <a:gd name="T103" fmla="*/ 47 h 59"/>
                  <a:gd name="T104" fmla="*/ 24 w 186"/>
                  <a:gd name="T105" fmla="*/ 50 h 59"/>
                  <a:gd name="T106" fmla="*/ 21 w 186"/>
                  <a:gd name="T107" fmla="*/ 51 h 59"/>
                  <a:gd name="T108" fmla="*/ 17 w 186"/>
                  <a:gd name="T109" fmla="*/ 50 h 59"/>
                  <a:gd name="T110" fmla="*/ 13 w 186"/>
                  <a:gd name="T111" fmla="*/ 50 h 59"/>
                  <a:gd name="T112" fmla="*/ 10 w 186"/>
                  <a:gd name="T113" fmla="*/ 47 h 59"/>
                  <a:gd name="T114" fmla="*/ 0 w 186"/>
                  <a:gd name="T115" fmla="*/ 3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6" h="59">
                    <a:moveTo>
                      <a:pt x="0" y="31"/>
                    </a:moveTo>
                    <a:lnTo>
                      <a:pt x="2" y="23"/>
                    </a:lnTo>
                    <a:lnTo>
                      <a:pt x="4" y="16"/>
                    </a:lnTo>
                    <a:lnTo>
                      <a:pt x="7" y="10"/>
                    </a:lnTo>
                    <a:lnTo>
                      <a:pt x="12" y="6"/>
                    </a:lnTo>
                    <a:lnTo>
                      <a:pt x="19" y="2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9" y="2"/>
                    </a:lnTo>
                    <a:lnTo>
                      <a:pt x="46" y="3"/>
                    </a:lnTo>
                    <a:lnTo>
                      <a:pt x="51" y="5"/>
                    </a:lnTo>
                    <a:lnTo>
                      <a:pt x="58" y="5"/>
                    </a:lnTo>
                    <a:lnTo>
                      <a:pt x="63" y="3"/>
                    </a:lnTo>
                    <a:lnTo>
                      <a:pt x="75" y="2"/>
                    </a:lnTo>
                    <a:lnTo>
                      <a:pt x="88" y="1"/>
                    </a:lnTo>
                    <a:lnTo>
                      <a:pt x="94" y="1"/>
                    </a:lnTo>
                    <a:lnTo>
                      <a:pt x="99" y="2"/>
                    </a:lnTo>
                    <a:lnTo>
                      <a:pt x="103" y="3"/>
                    </a:lnTo>
                    <a:lnTo>
                      <a:pt x="106" y="5"/>
                    </a:lnTo>
                    <a:lnTo>
                      <a:pt x="111" y="9"/>
                    </a:lnTo>
                    <a:lnTo>
                      <a:pt x="119" y="16"/>
                    </a:lnTo>
                    <a:lnTo>
                      <a:pt x="133" y="20"/>
                    </a:lnTo>
                    <a:lnTo>
                      <a:pt x="156" y="27"/>
                    </a:lnTo>
                    <a:lnTo>
                      <a:pt x="168" y="31"/>
                    </a:lnTo>
                    <a:lnTo>
                      <a:pt x="179" y="35"/>
                    </a:lnTo>
                    <a:lnTo>
                      <a:pt x="182" y="37"/>
                    </a:lnTo>
                    <a:lnTo>
                      <a:pt x="185" y="40"/>
                    </a:lnTo>
                    <a:lnTo>
                      <a:pt x="186" y="42"/>
                    </a:lnTo>
                    <a:lnTo>
                      <a:pt x="185" y="45"/>
                    </a:lnTo>
                    <a:lnTo>
                      <a:pt x="181" y="51"/>
                    </a:lnTo>
                    <a:lnTo>
                      <a:pt x="176" y="55"/>
                    </a:lnTo>
                    <a:lnTo>
                      <a:pt x="169" y="58"/>
                    </a:lnTo>
                    <a:lnTo>
                      <a:pt x="163" y="59"/>
                    </a:lnTo>
                    <a:lnTo>
                      <a:pt x="155" y="59"/>
                    </a:lnTo>
                    <a:lnTo>
                      <a:pt x="149" y="57"/>
                    </a:lnTo>
                    <a:lnTo>
                      <a:pt x="142" y="54"/>
                    </a:lnTo>
                    <a:lnTo>
                      <a:pt x="136" y="50"/>
                    </a:lnTo>
                    <a:lnTo>
                      <a:pt x="127" y="41"/>
                    </a:lnTo>
                    <a:lnTo>
                      <a:pt x="119" y="33"/>
                    </a:lnTo>
                    <a:lnTo>
                      <a:pt x="115" y="29"/>
                    </a:lnTo>
                    <a:lnTo>
                      <a:pt x="110" y="27"/>
                    </a:lnTo>
                    <a:lnTo>
                      <a:pt x="104" y="24"/>
                    </a:lnTo>
                    <a:lnTo>
                      <a:pt x="99" y="22"/>
                    </a:lnTo>
                    <a:lnTo>
                      <a:pt x="86" y="19"/>
                    </a:lnTo>
                    <a:lnTo>
                      <a:pt x="69" y="15"/>
                    </a:lnTo>
                    <a:lnTo>
                      <a:pt x="62" y="14"/>
                    </a:lnTo>
                    <a:lnTo>
                      <a:pt x="54" y="14"/>
                    </a:lnTo>
                    <a:lnTo>
                      <a:pt x="47" y="15"/>
                    </a:lnTo>
                    <a:lnTo>
                      <a:pt x="43" y="19"/>
                    </a:lnTo>
                    <a:lnTo>
                      <a:pt x="37" y="29"/>
                    </a:lnTo>
                    <a:lnTo>
                      <a:pt x="32" y="42"/>
                    </a:lnTo>
                    <a:lnTo>
                      <a:pt x="29" y="47"/>
                    </a:lnTo>
                    <a:lnTo>
                      <a:pt x="24" y="50"/>
                    </a:lnTo>
                    <a:lnTo>
                      <a:pt x="21" y="51"/>
                    </a:lnTo>
                    <a:lnTo>
                      <a:pt x="17" y="50"/>
                    </a:lnTo>
                    <a:lnTo>
                      <a:pt x="13" y="50"/>
                    </a:lnTo>
                    <a:lnTo>
                      <a:pt x="10" y="47"/>
                    </a:lnTo>
                    <a:lnTo>
                      <a:pt x="0" y="31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9">
                <a:extLst>
                  <a:ext uri="{FF2B5EF4-FFF2-40B4-BE49-F238E27FC236}">
                    <a16:creationId xmlns:a16="http://schemas.microsoft.com/office/drawing/2014/main" id="{ED01B477-3C01-4360-9674-75D54B3AB7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7" y="4528"/>
                <a:ext cx="60" cy="120"/>
              </a:xfrm>
              <a:custGeom>
                <a:avLst/>
                <a:gdLst>
                  <a:gd name="T0" fmla="*/ 160 w 241"/>
                  <a:gd name="T1" fmla="*/ 201 h 478"/>
                  <a:gd name="T2" fmla="*/ 159 w 241"/>
                  <a:gd name="T3" fmla="*/ 232 h 478"/>
                  <a:gd name="T4" fmla="*/ 174 w 241"/>
                  <a:gd name="T5" fmla="*/ 250 h 478"/>
                  <a:gd name="T6" fmla="*/ 198 w 241"/>
                  <a:gd name="T7" fmla="*/ 268 h 478"/>
                  <a:gd name="T8" fmla="*/ 212 w 241"/>
                  <a:gd name="T9" fmla="*/ 291 h 478"/>
                  <a:gd name="T10" fmla="*/ 210 w 241"/>
                  <a:gd name="T11" fmla="*/ 310 h 478"/>
                  <a:gd name="T12" fmla="*/ 203 w 241"/>
                  <a:gd name="T13" fmla="*/ 312 h 478"/>
                  <a:gd name="T14" fmla="*/ 180 w 241"/>
                  <a:gd name="T15" fmla="*/ 308 h 478"/>
                  <a:gd name="T16" fmla="*/ 133 w 241"/>
                  <a:gd name="T17" fmla="*/ 284 h 478"/>
                  <a:gd name="T18" fmla="*/ 103 w 241"/>
                  <a:gd name="T19" fmla="*/ 258 h 478"/>
                  <a:gd name="T20" fmla="*/ 89 w 241"/>
                  <a:gd name="T21" fmla="*/ 247 h 478"/>
                  <a:gd name="T22" fmla="*/ 85 w 241"/>
                  <a:gd name="T23" fmla="*/ 255 h 478"/>
                  <a:gd name="T24" fmla="*/ 91 w 241"/>
                  <a:gd name="T25" fmla="*/ 287 h 478"/>
                  <a:gd name="T26" fmla="*/ 104 w 241"/>
                  <a:gd name="T27" fmla="*/ 317 h 478"/>
                  <a:gd name="T28" fmla="*/ 108 w 241"/>
                  <a:gd name="T29" fmla="*/ 334 h 478"/>
                  <a:gd name="T30" fmla="*/ 107 w 241"/>
                  <a:gd name="T31" fmla="*/ 367 h 478"/>
                  <a:gd name="T32" fmla="*/ 124 w 241"/>
                  <a:gd name="T33" fmla="*/ 389 h 478"/>
                  <a:gd name="T34" fmla="*/ 187 w 241"/>
                  <a:gd name="T35" fmla="*/ 422 h 478"/>
                  <a:gd name="T36" fmla="*/ 226 w 241"/>
                  <a:gd name="T37" fmla="*/ 447 h 478"/>
                  <a:gd name="T38" fmla="*/ 241 w 241"/>
                  <a:gd name="T39" fmla="*/ 465 h 478"/>
                  <a:gd name="T40" fmla="*/ 241 w 241"/>
                  <a:gd name="T41" fmla="*/ 473 h 478"/>
                  <a:gd name="T42" fmla="*/ 234 w 241"/>
                  <a:gd name="T43" fmla="*/ 477 h 478"/>
                  <a:gd name="T44" fmla="*/ 212 w 241"/>
                  <a:gd name="T45" fmla="*/ 477 h 478"/>
                  <a:gd name="T46" fmla="*/ 163 w 241"/>
                  <a:gd name="T47" fmla="*/ 462 h 478"/>
                  <a:gd name="T48" fmla="*/ 111 w 241"/>
                  <a:gd name="T49" fmla="*/ 439 h 478"/>
                  <a:gd name="T50" fmla="*/ 61 w 241"/>
                  <a:gd name="T51" fmla="*/ 398 h 478"/>
                  <a:gd name="T52" fmla="*/ 32 w 241"/>
                  <a:gd name="T53" fmla="*/ 381 h 478"/>
                  <a:gd name="T54" fmla="*/ 6 w 241"/>
                  <a:gd name="T55" fmla="*/ 320 h 478"/>
                  <a:gd name="T56" fmla="*/ 0 w 241"/>
                  <a:gd name="T57" fmla="*/ 284 h 478"/>
                  <a:gd name="T58" fmla="*/ 6 w 241"/>
                  <a:gd name="T59" fmla="*/ 249 h 478"/>
                  <a:gd name="T60" fmla="*/ 7 w 241"/>
                  <a:gd name="T61" fmla="*/ 202 h 478"/>
                  <a:gd name="T62" fmla="*/ 12 w 241"/>
                  <a:gd name="T63" fmla="*/ 185 h 478"/>
                  <a:gd name="T64" fmla="*/ 22 w 241"/>
                  <a:gd name="T65" fmla="*/ 181 h 478"/>
                  <a:gd name="T66" fmla="*/ 50 w 241"/>
                  <a:gd name="T67" fmla="*/ 189 h 478"/>
                  <a:gd name="T68" fmla="*/ 74 w 241"/>
                  <a:gd name="T69" fmla="*/ 202 h 478"/>
                  <a:gd name="T70" fmla="*/ 98 w 241"/>
                  <a:gd name="T71" fmla="*/ 205 h 478"/>
                  <a:gd name="T72" fmla="*/ 107 w 241"/>
                  <a:gd name="T73" fmla="*/ 197 h 478"/>
                  <a:gd name="T74" fmla="*/ 106 w 241"/>
                  <a:gd name="T75" fmla="*/ 183 h 478"/>
                  <a:gd name="T76" fmla="*/ 80 w 241"/>
                  <a:gd name="T77" fmla="*/ 137 h 478"/>
                  <a:gd name="T78" fmla="*/ 70 w 241"/>
                  <a:gd name="T79" fmla="*/ 100 h 478"/>
                  <a:gd name="T80" fmla="*/ 83 w 241"/>
                  <a:gd name="T81" fmla="*/ 75 h 478"/>
                  <a:gd name="T82" fmla="*/ 113 w 241"/>
                  <a:gd name="T83" fmla="*/ 33 h 478"/>
                  <a:gd name="T84" fmla="*/ 138 w 241"/>
                  <a:gd name="T85" fmla="*/ 2 h 478"/>
                  <a:gd name="T86" fmla="*/ 147 w 241"/>
                  <a:gd name="T87" fmla="*/ 0 h 478"/>
                  <a:gd name="T88" fmla="*/ 152 w 241"/>
                  <a:gd name="T89" fmla="*/ 8 h 478"/>
                  <a:gd name="T90" fmla="*/ 148 w 241"/>
                  <a:gd name="T91" fmla="*/ 32 h 478"/>
                  <a:gd name="T92" fmla="*/ 145 w 241"/>
                  <a:gd name="T93" fmla="*/ 70 h 478"/>
                  <a:gd name="T94" fmla="*/ 158 w 241"/>
                  <a:gd name="T95" fmla="*/ 105 h 478"/>
                  <a:gd name="T96" fmla="*/ 167 w 241"/>
                  <a:gd name="T97" fmla="*/ 140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1" h="478">
                    <a:moveTo>
                      <a:pt x="167" y="160"/>
                    </a:moveTo>
                    <a:lnTo>
                      <a:pt x="164" y="177"/>
                    </a:lnTo>
                    <a:lnTo>
                      <a:pt x="160" y="201"/>
                    </a:lnTo>
                    <a:lnTo>
                      <a:pt x="159" y="212"/>
                    </a:lnTo>
                    <a:lnTo>
                      <a:pt x="159" y="223"/>
                    </a:lnTo>
                    <a:lnTo>
                      <a:pt x="159" y="232"/>
                    </a:lnTo>
                    <a:lnTo>
                      <a:pt x="161" y="237"/>
                    </a:lnTo>
                    <a:lnTo>
                      <a:pt x="167" y="243"/>
                    </a:lnTo>
                    <a:lnTo>
                      <a:pt x="174" y="250"/>
                    </a:lnTo>
                    <a:lnTo>
                      <a:pt x="182" y="256"/>
                    </a:lnTo>
                    <a:lnTo>
                      <a:pt x="190" y="262"/>
                    </a:lnTo>
                    <a:lnTo>
                      <a:pt x="198" y="268"/>
                    </a:lnTo>
                    <a:lnTo>
                      <a:pt x="204" y="275"/>
                    </a:lnTo>
                    <a:lnTo>
                      <a:pt x="210" y="282"/>
                    </a:lnTo>
                    <a:lnTo>
                      <a:pt x="212" y="291"/>
                    </a:lnTo>
                    <a:lnTo>
                      <a:pt x="213" y="300"/>
                    </a:lnTo>
                    <a:lnTo>
                      <a:pt x="212" y="307"/>
                    </a:lnTo>
                    <a:lnTo>
                      <a:pt x="210" y="310"/>
                    </a:lnTo>
                    <a:lnTo>
                      <a:pt x="208" y="311"/>
                    </a:lnTo>
                    <a:lnTo>
                      <a:pt x="206" y="312"/>
                    </a:lnTo>
                    <a:lnTo>
                      <a:pt x="203" y="312"/>
                    </a:lnTo>
                    <a:lnTo>
                      <a:pt x="195" y="312"/>
                    </a:lnTo>
                    <a:lnTo>
                      <a:pt x="187" y="311"/>
                    </a:lnTo>
                    <a:lnTo>
                      <a:pt x="180" y="308"/>
                    </a:lnTo>
                    <a:lnTo>
                      <a:pt x="169" y="304"/>
                    </a:lnTo>
                    <a:lnTo>
                      <a:pt x="151" y="294"/>
                    </a:lnTo>
                    <a:lnTo>
                      <a:pt x="133" y="284"/>
                    </a:lnTo>
                    <a:lnTo>
                      <a:pt x="119" y="273"/>
                    </a:lnTo>
                    <a:lnTo>
                      <a:pt x="111" y="265"/>
                    </a:lnTo>
                    <a:lnTo>
                      <a:pt x="103" y="258"/>
                    </a:lnTo>
                    <a:lnTo>
                      <a:pt x="96" y="252"/>
                    </a:lnTo>
                    <a:lnTo>
                      <a:pt x="91" y="249"/>
                    </a:lnTo>
                    <a:lnTo>
                      <a:pt x="89" y="247"/>
                    </a:lnTo>
                    <a:lnTo>
                      <a:pt x="86" y="249"/>
                    </a:lnTo>
                    <a:lnTo>
                      <a:pt x="85" y="251"/>
                    </a:lnTo>
                    <a:lnTo>
                      <a:pt x="85" y="255"/>
                    </a:lnTo>
                    <a:lnTo>
                      <a:pt x="85" y="260"/>
                    </a:lnTo>
                    <a:lnTo>
                      <a:pt x="87" y="273"/>
                    </a:lnTo>
                    <a:lnTo>
                      <a:pt x="91" y="287"/>
                    </a:lnTo>
                    <a:lnTo>
                      <a:pt x="96" y="300"/>
                    </a:lnTo>
                    <a:lnTo>
                      <a:pt x="102" y="311"/>
                    </a:lnTo>
                    <a:lnTo>
                      <a:pt x="104" y="317"/>
                    </a:lnTo>
                    <a:lnTo>
                      <a:pt x="107" y="322"/>
                    </a:lnTo>
                    <a:lnTo>
                      <a:pt x="108" y="329"/>
                    </a:lnTo>
                    <a:lnTo>
                      <a:pt x="108" y="334"/>
                    </a:lnTo>
                    <a:lnTo>
                      <a:pt x="107" y="346"/>
                    </a:lnTo>
                    <a:lnTo>
                      <a:pt x="106" y="357"/>
                    </a:lnTo>
                    <a:lnTo>
                      <a:pt x="107" y="367"/>
                    </a:lnTo>
                    <a:lnTo>
                      <a:pt x="111" y="374"/>
                    </a:lnTo>
                    <a:lnTo>
                      <a:pt x="116" y="382"/>
                    </a:lnTo>
                    <a:lnTo>
                      <a:pt x="124" y="389"/>
                    </a:lnTo>
                    <a:lnTo>
                      <a:pt x="142" y="400"/>
                    </a:lnTo>
                    <a:lnTo>
                      <a:pt x="164" y="412"/>
                    </a:lnTo>
                    <a:lnTo>
                      <a:pt x="187" y="422"/>
                    </a:lnTo>
                    <a:lnTo>
                      <a:pt x="210" y="434"/>
                    </a:lnTo>
                    <a:lnTo>
                      <a:pt x="219" y="440"/>
                    </a:lnTo>
                    <a:lnTo>
                      <a:pt x="226" y="447"/>
                    </a:lnTo>
                    <a:lnTo>
                      <a:pt x="234" y="453"/>
                    </a:lnTo>
                    <a:lnTo>
                      <a:pt x="239" y="461"/>
                    </a:lnTo>
                    <a:lnTo>
                      <a:pt x="241" y="465"/>
                    </a:lnTo>
                    <a:lnTo>
                      <a:pt x="241" y="468"/>
                    </a:lnTo>
                    <a:lnTo>
                      <a:pt x="241" y="472"/>
                    </a:lnTo>
                    <a:lnTo>
                      <a:pt x="241" y="473"/>
                    </a:lnTo>
                    <a:lnTo>
                      <a:pt x="239" y="475"/>
                    </a:lnTo>
                    <a:lnTo>
                      <a:pt x="237" y="477"/>
                    </a:lnTo>
                    <a:lnTo>
                      <a:pt x="234" y="477"/>
                    </a:lnTo>
                    <a:lnTo>
                      <a:pt x="230" y="478"/>
                    </a:lnTo>
                    <a:lnTo>
                      <a:pt x="221" y="478"/>
                    </a:lnTo>
                    <a:lnTo>
                      <a:pt x="212" y="477"/>
                    </a:lnTo>
                    <a:lnTo>
                      <a:pt x="200" y="474"/>
                    </a:lnTo>
                    <a:lnTo>
                      <a:pt x="189" y="470"/>
                    </a:lnTo>
                    <a:lnTo>
                      <a:pt x="163" y="462"/>
                    </a:lnTo>
                    <a:lnTo>
                      <a:pt x="139" y="452"/>
                    </a:lnTo>
                    <a:lnTo>
                      <a:pt x="121" y="444"/>
                    </a:lnTo>
                    <a:lnTo>
                      <a:pt x="111" y="439"/>
                    </a:lnTo>
                    <a:lnTo>
                      <a:pt x="93" y="425"/>
                    </a:lnTo>
                    <a:lnTo>
                      <a:pt x="72" y="407"/>
                    </a:lnTo>
                    <a:lnTo>
                      <a:pt x="61" y="398"/>
                    </a:lnTo>
                    <a:lnTo>
                      <a:pt x="51" y="391"/>
                    </a:lnTo>
                    <a:lnTo>
                      <a:pt x="41" y="385"/>
                    </a:lnTo>
                    <a:lnTo>
                      <a:pt x="32" y="381"/>
                    </a:lnTo>
                    <a:lnTo>
                      <a:pt x="22" y="364"/>
                    </a:lnTo>
                    <a:lnTo>
                      <a:pt x="13" y="342"/>
                    </a:lnTo>
                    <a:lnTo>
                      <a:pt x="6" y="320"/>
                    </a:lnTo>
                    <a:lnTo>
                      <a:pt x="2" y="299"/>
                    </a:lnTo>
                    <a:lnTo>
                      <a:pt x="0" y="291"/>
                    </a:lnTo>
                    <a:lnTo>
                      <a:pt x="0" y="284"/>
                    </a:lnTo>
                    <a:lnTo>
                      <a:pt x="2" y="275"/>
                    </a:lnTo>
                    <a:lnTo>
                      <a:pt x="3" y="265"/>
                    </a:lnTo>
                    <a:lnTo>
                      <a:pt x="6" y="249"/>
                    </a:lnTo>
                    <a:lnTo>
                      <a:pt x="7" y="230"/>
                    </a:lnTo>
                    <a:lnTo>
                      <a:pt x="7" y="218"/>
                    </a:lnTo>
                    <a:lnTo>
                      <a:pt x="7" y="202"/>
                    </a:lnTo>
                    <a:lnTo>
                      <a:pt x="8" y="194"/>
                    </a:lnTo>
                    <a:lnTo>
                      <a:pt x="11" y="188"/>
                    </a:lnTo>
                    <a:lnTo>
                      <a:pt x="12" y="185"/>
                    </a:lnTo>
                    <a:lnTo>
                      <a:pt x="15" y="184"/>
                    </a:lnTo>
                    <a:lnTo>
                      <a:pt x="19" y="183"/>
                    </a:lnTo>
                    <a:lnTo>
                      <a:pt x="22" y="181"/>
                    </a:lnTo>
                    <a:lnTo>
                      <a:pt x="32" y="183"/>
                    </a:lnTo>
                    <a:lnTo>
                      <a:pt x="41" y="185"/>
                    </a:lnTo>
                    <a:lnTo>
                      <a:pt x="50" y="189"/>
                    </a:lnTo>
                    <a:lnTo>
                      <a:pt x="57" y="193"/>
                    </a:lnTo>
                    <a:lnTo>
                      <a:pt x="65" y="198"/>
                    </a:lnTo>
                    <a:lnTo>
                      <a:pt x="74" y="202"/>
                    </a:lnTo>
                    <a:lnTo>
                      <a:pt x="82" y="205"/>
                    </a:lnTo>
                    <a:lnTo>
                      <a:pt x="91" y="205"/>
                    </a:lnTo>
                    <a:lnTo>
                      <a:pt x="98" y="205"/>
                    </a:lnTo>
                    <a:lnTo>
                      <a:pt x="103" y="202"/>
                    </a:lnTo>
                    <a:lnTo>
                      <a:pt x="106" y="199"/>
                    </a:lnTo>
                    <a:lnTo>
                      <a:pt x="107" y="197"/>
                    </a:lnTo>
                    <a:lnTo>
                      <a:pt x="108" y="193"/>
                    </a:lnTo>
                    <a:lnTo>
                      <a:pt x="107" y="188"/>
                    </a:lnTo>
                    <a:lnTo>
                      <a:pt x="106" y="183"/>
                    </a:lnTo>
                    <a:lnTo>
                      <a:pt x="103" y="177"/>
                    </a:lnTo>
                    <a:lnTo>
                      <a:pt x="89" y="155"/>
                    </a:lnTo>
                    <a:lnTo>
                      <a:pt x="80" y="137"/>
                    </a:lnTo>
                    <a:lnTo>
                      <a:pt x="76" y="122"/>
                    </a:lnTo>
                    <a:lnTo>
                      <a:pt x="69" y="107"/>
                    </a:lnTo>
                    <a:lnTo>
                      <a:pt x="70" y="100"/>
                    </a:lnTo>
                    <a:lnTo>
                      <a:pt x="73" y="92"/>
                    </a:lnTo>
                    <a:lnTo>
                      <a:pt x="77" y="83"/>
                    </a:lnTo>
                    <a:lnTo>
                      <a:pt x="83" y="75"/>
                    </a:lnTo>
                    <a:lnTo>
                      <a:pt x="96" y="58"/>
                    </a:lnTo>
                    <a:lnTo>
                      <a:pt x="106" y="44"/>
                    </a:lnTo>
                    <a:lnTo>
                      <a:pt x="113" y="33"/>
                    </a:lnTo>
                    <a:lnTo>
                      <a:pt x="125" y="17"/>
                    </a:lnTo>
                    <a:lnTo>
                      <a:pt x="132" y="9"/>
                    </a:lnTo>
                    <a:lnTo>
                      <a:pt x="138" y="2"/>
                    </a:lnTo>
                    <a:lnTo>
                      <a:pt x="142" y="1"/>
                    </a:lnTo>
                    <a:lnTo>
                      <a:pt x="145" y="0"/>
                    </a:lnTo>
                    <a:lnTo>
                      <a:pt x="147" y="0"/>
                    </a:lnTo>
                    <a:lnTo>
                      <a:pt x="148" y="0"/>
                    </a:lnTo>
                    <a:lnTo>
                      <a:pt x="151" y="2"/>
                    </a:lnTo>
                    <a:lnTo>
                      <a:pt x="152" y="8"/>
                    </a:lnTo>
                    <a:lnTo>
                      <a:pt x="152" y="13"/>
                    </a:lnTo>
                    <a:lnTo>
                      <a:pt x="151" y="19"/>
                    </a:lnTo>
                    <a:lnTo>
                      <a:pt x="148" y="32"/>
                    </a:lnTo>
                    <a:lnTo>
                      <a:pt x="146" y="40"/>
                    </a:lnTo>
                    <a:lnTo>
                      <a:pt x="145" y="57"/>
                    </a:lnTo>
                    <a:lnTo>
                      <a:pt x="145" y="70"/>
                    </a:lnTo>
                    <a:lnTo>
                      <a:pt x="148" y="83"/>
                    </a:lnTo>
                    <a:lnTo>
                      <a:pt x="154" y="97"/>
                    </a:lnTo>
                    <a:lnTo>
                      <a:pt x="158" y="105"/>
                    </a:lnTo>
                    <a:lnTo>
                      <a:pt x="163" y="119"/>
                    </a:lnTo>
                    <a:lnTo>
                      <a:pt x="167" y="132"/>
                    </a:lnTo>
                    <a:lnTo>
                      <a:pt x="167" y="140"/>
                    </a:lnTo>
                    <a:lnTo>
                      <a:pt x="167" y="160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20">
                <a:extLst>
                  <a:ext uri="{FF2B5EF4-FFF2-40B4-BE49-F238E27FC236}">
                    <a16:creationId xmlns:a16="http://schemas.microsoft.com/office/drawing/2014/main" id="{065BCB52-03EF-48C5-A728-6E0CA9329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7" y="4611"/>
                <a:ext cx="18" cy="15"/>
              </a:xfrm>
              <a:custGeom>
                <a:avLst/>
                <a:gdLst>
                  <a:gd name="T0" fmla="*/ 6 w 70"/>
                  <a:gd name="T1" fmla="*/ 42 h 58"/>
                  <a:gd name="T2" fmla="*/ 4 w 70"/>
                  <a:gd name="T3" fmla="*/ 38 h 58"/>
                  <a:gd name="T4" fmla="*/ 1 w 70"/>
                  <a:gd name="T5" fmla="*/ 33 h 58"/>
                  <a:gd name="T6" fmla="*/ 0 w 70"/>
                  <a:gd name="T7" fmla="*/ 28 h 58"/>
                  <a:gd name="T8" fmla="*/ 0 w 70"/>
                  <a:gd name="T9" fmla="*/ 24 h 58"/>
                  <a:gd name="T10" fmla="*/ 0 w 70"/>
                  <a:gd name="T11" fmla="*/ 19 h 58"/>
                  <a:gd name="T12" fmla="*/ 2 w 70"/>
                  <a:gd name="T13" fmla="*/ 15 h 58"/>
                  <a:gd name="T14" fmla="*/ 6 w 70"/>
                  <a:gd name="T15" fmla="*/ 13 h 58"/>
                  <a:gd name="T16" fmla="*/ 13 w 70"/>
                  <a:gd name="T17" fmla="*/ 11 h 58"/>
                  <a:gd name="T18" fmla="*/ 22 w 70"/>
                  <a:gd name="T19" fmla="*/ 9 h 58"/>
                  <a:gd name="T20" fmla="*/ 32 w 70"/>
                  <a:gd name="T21" fmla="*/ 5 h 58"/>
                  <a:gd name="T22" fmla="*/ 41 w 70"/>
                  <a:gd name="T23" fmla="*/ 1 h 58"/>
                  <a:gd name="T24" fmla="*/ 52 w 70"/>
                  <a:gd name="T25" fmla="*/ 0 h 58"/>
                  <a:gd name="T26" fmla="*/ 54 w 70"/>
                  <a:gd name="T27" fmla="*/ 0 h 58"/>
                  <a:gd name="T28" fmla="*/ 57 w 70"/>
                  <a:gd name="T29" fmla="*/ 1 h 58"/>
                  <a:gd name="T30" fmla="*/ 60 w 70"/>
                  <a:gd name="T31" fmla="*/ 2 h 58"/>
                  <a:gd name="T32" fmla="*/ 61 w 70"/>
                  <a:gd name="T33" fmla="*/ 5 h 58"/>
                  <a:gd name="T34" fmla="*/ 62 w 70"/>
                  <a:gd name="T35" fmla="*/ 10 h 58"/>
                  <a:gd name="T36" fmla="*/ 62 w 70"/>
                  <a:gd name="T37" fmla="*/ 15 h 58"/>
                  <a:gd name="T38" fmla="*/ 65 w 70"/>
                  <a:gd name="T39" fmla="*/ 32 h 58"/>
                  <a:gd name="T40" fmla="*/ 70 w 70"/>
                  <a:gd name="T41" fmla="*/ 49 h 58"/>
                  <a:gd name="T42" fmla="*/ 69 w 70"/>
                  <a:gd name="T43" fmla="*/ 51 h 58"/>
                  <a:gd name="T44" fmla="*/ 69 w 70"/>
                  <a:gd name="T45" fmla="*/ 54 h 58"/>
                  <a:gd name="T46" fmla="*/ 67 w 70"/>
                  <a:gd name="T47" fmla="*/ 55 h 58"/>
                  <a:gd name="T48" fmla="*/ 65 w 70"/>
                  <a:gd name="T49" fmla="*/ 57 h 58"/>
                  <a:gd name="T50" fmla="*/ 60 w 70"/>
                  <a:gd name="T51" fmla="*/ 58 h 58"/>
                  <a:gd name="T52" fmla="*/ 53 w 70"/>
                  <a:gd name="T53" fmla="*/ 58 h 58"/>
                  <a:gd name="T54" fmla="*/ 40 w 70"/>
                  <a:gd name="T55" fmla="*/ 57 h 58"/>
                  <a:gd name="T56" fmla="*/ 30 w 70"/>
                  <a:gd name="T57" fmla="*/ 54 h 58"/>
                  <a:gd name="T58" fmla="*/ 6 w 70"/>
                  <a:gd name="T59" fmla="*/ 4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0" h="58">
                    <a:moveTo>
                      <a:pt x="6" y="42"/>
                    </a:moveTo>
                    <a:lnTo>
                      <a:pt x="4" y="38"/>
                    </a:lnTo>
                    <a:lnTo>
                      <a:pt x="1" y="33"/>
                    </a:lnTo>
                    <a:lnTo>
                      <a:pt x="0" y="28"/>
                    </a:lnTo>
                    <a:lnTo>
                      <a:pt x="0" y="24"/>
                    </a:lnTo>
                    <a:lnTo>
                      <a:pt x="0" y="19"/>
                    </a:lnTo>
                    <a:lnTo>
                      <a:pt x="2" y="15"/>
                    </a:lnTo>
                    <a:lnTo>
                      <a:pt x="6" y="13"/>
                    </a:lnTo>
                    <a:lnTo>
                      <a:pt x="13" y="11"/>
                    </a:lnTo>
                    <a:lnTo>
                      <a:pt x="22" y="9"/>
                    </a:lnTo>
                    <a:lnTo>
                      <a:pt x="32" y="5"/>
                    </a:lnTo>
                    <a:lnTo>
                      <a:pt x="41" y="1"/>
                    </a:lnTo>
                    <a:lnTo>
                      <a:pt x="52" y="0"/>
                    </a:lnTo>
                    <a:lnTo>
                      <a:pt x="54" y="0"/>
                    </a:lnTo>
                    <a:lnTo>
                      <a:pt x="57" y="1"/>
                    </a:lnTo>
                    <a:lnTo>
                      <a:pt x="60" y="2"/>
                    </a:lnTo>
                    <a:lnTo>
                      <a:pt x="61" y="5"/>
                    </a:lnTo>
                    <a:lnTo>
                      <a:pt x="62" y="10"/>
                    </a:lnTo>
                    <a:lnTo>
                      <a:pt x="62" y="15"/>
                    </a:lnTo>
                    <a:lnTo>
                      <a:pt x="65" y="32"/>
                    </a:lnTo>
                    <a:lnTo>
                      <a:pt x="70" y="49"/>
                    </a:lnTo>
                    <a:lnTo>
                      <a:pt x="69" y="51"/>
                    </a:lnTo>
                    <a:lnTo>
                      <a:pt x="69" y="54"/>
                    </a:lnTo>
                    <a:lnTo>
                      <a:pt x="67" y="55"/>
                    </a:lnTo>
                    <a:lnTo>
                      <a:pt x="65" y="57"/>
                    </a:lnTo>
                    <a:lnTo>
                      <a:pt x="60" y="58"/>
                    </a:lnTo>
                    <a:lnTo>
                      <a:pt x="53" y="58"/>
                    </a:lnTo>
                    <a:lnTo>
                      <a:pt x="40" y="57"/>
                    </a:lnTo>
                    <a:lnTo>
                      <a:pt x="30" y="54"/>
                    </a:lnTo>
                    <a:lnTo>
                      <a:pt x="6" y="42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21">
                <a:extLst>
                  <a:ext uri="{FF2B5EF4-FFF2-40B4-BE49-F238E27FC236}">
                    <a16:creationId xmlns:a16="http://schemas.microsoft.com/office/drawing/2014/main" id="{EE42A3DD-5902-4D51-B2F7-B366DCCFDD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9" y="4712"/>
                <a:ext cx="17" cy="22"/>
              </a:xfrm>
              <a:custGeom>
                <a:avLst/>
                <a:gdLst>
                  <a:gd name="T0" fmla="*/ 0 w 67"/>
                  <a:gd name="T1" fmla="*/ 31 h 85"/>
                  <a:gd name="T2" fmla="*/ 2 w 67"/>
                  <a:gd name="T3" fmla="*/ 22 h 85"/>
                  <a:gd name="T4" fmla="*/ 5 w 67"/>
                  <a:gd name="T5" fmla="*/ 14 h 85"/>
                  <a:gd name="T6" fmla="*/ 8 w 67"/>
                  <a:gd name="T7" fmla="*/ 10 h 85"/>
                  <a:gd name="T8" fmla="*/ 12 w 67"/>
                  <a:gd name="T9" fmla="*/ 6 h 85"/>
                  <a:gd name="T10" fmla="*/ 16 w 67"/>
                  <a:gd name="T11" fmla="*/ 4 h 85"/>
                  <a:gd name="T12" fmla="*/ 20 w 67"/>
                  <a:gd name="T13" fmla="*/ 2 h 85"/>
                  <a:gd name="T14" fmla="*/ 24 w 67"/>
                  <a:gd name="T15" fmla="*/ 1 h 85"/>
                  <a:gd name="T16" fmla="*/ 28 w 67"/>
                  <a:gd name="T17" fmla="*/ 0 h 85"/>
                  <a:gd name="T18" fmla="*/ 31 w 67"/>
                  <a:gd name="T19" fmla="*/ 1 h 85"/>
                  <a:gd name="T20" fmla="*/ 34 w 67"/>
                  <a:gd name="T21" fmla="*/ 1 h 85"/>
                  <a:gd name="T22" fmla="*/ 39 w 67"/>
                  <a:gd name="T23" fmla="*/ 5 h 85"/>
                  <a:gd name="T24" fmla="*/ 43 w 67"/>
                  <a:gd name="T25" fmla="*/ 10 h 85"/>
                  <a:gd name="T26" fmla="*/ 50 w 67"/>
                  <a:gd name="T27" fmla="*/ 23 h 85"/>
                  <a:gd name="T28" fmla="*/ 55 w 67"/>
                  <a:gd name="T29" fmla="*/ 36 h 85"/>
                  <a:gd name="T30" fmla="*/ 59 w 67"/>
                  <a:gd name="T31" fmla="*/ 49 h 85"/>
                  <a:gd name="T32" fmla="*/ 64 w 67"/>
                  <a:gd name="T33" fmla="*/ 62 h 85"/>
                  <a:gd name="T34" fmla="*/ 67 w 67"/>
                  <a:gd name="T35" fmla="*/ 69 h 85"/>
                  <a:gd name="T36" fmla="*/ 67 w 67"/>
                  <a:gd name="T37" fmla="*/ 74 h 85"/>
                  <a:gd name="T38" fmla="*/ 65 w 67"/>
                  <a:gd name="T39" fmla="*/ 79 h 85"/>
                  <a:gd name="T40" fmla="*/ 64 w 67"/>
                  <a:gd name="T41" fmla="*/ 85 h 85"/>
                  <a:gd name="T42" fmla="*/ 63 w 67"/>
                  <a:gd name="T43" fmla="*/ 85 h 85"/>
                  <a:gd name="T44" fmla="*/ 60 w 67"/>
                  <a:gd name="T45" fmla="*/ 83 h 85"/>
                  <a:gd name="T46" fmla="*/ 59 w 67"/>
                  <a:gd name="T47" fmla="*/ 82 h 85"/>
                  <a:gd name="T48" fmla="*/ 57 w 67"/>
                  <a:gd name="T49" fmla="*/ 79 h 85"/>
                  <a:gd name="T50" fmla="*/ 54 w 67"/>
                  <a:gd name="T51" fmla="*/ 71 h 85"/>
                  <a:gd name="T52" fmla="*/ 52 w 67"/>
                  <a:gd name="T53" fmla="*/ 63 h 85"/>
                  <a:gd name="T54" fmla="*/ 48 w 67"/>
                  <a:gd name="T55" fmla="*/ 45 h 85"/>
                  <a:gd name="T56" fmla="*/ 46 w 67"/>
                  <a:gd name="T57" fmla="*/ 34 h 85"/>
                  <a:gd name="T58" fmla="*/ 42 w 67"/>
                  <a:gd name="T59" fmla="*/ 27 h 85"/>
                  <a:gd name="T60" fmla="*/ 38 w 67"/>
                  <a:gd name="T61" fmla="*/ 23 h 85"/>
                  <a:gd name="T62" fmla="*/ 34 w 67"/>
                  <a:gd name="T63" fmla="*/ 22 h 85"/>
                  <a:gd name="T64" fmla="*/ 29 w 67"/>
                  <a:gd name="T65" fmla="*/ 21 h 85"/>
                  <a:gd name="T66" fmla="*/ 24 w 67"/>
                  <a:gd name="T67" fmla="*/ 22 h 85"/>
                  <a:gd name="T68" fmla="*/ 18 w 67"/>
                  <a:gd name="T69" fmla="*/ 25 h 85"/>
                  <a:gd name="T70" fmla="*/ 13 w 67"/>
                  <a:gd name="T71" fmla="*/ 27 h 85"/>
                  <a:gd name="T72" fmla="*/ 9 w 67"/>
                  <a:gd name="T73" fmla="*/ 31 h 85"/>
                  <a:gd name="T74" fmla="*/ 0 w 67"/>
                  <a:gd name="T75" fmla="*/ 3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7" h="85">
                    <a:moveTo>
                      <a:pt x="0" y="31"/>
                    </a:moveTo>
                    <a:lnTo>
                      <a:pt x="2" y="22"/>
                    </a:lnTo>
                    <a:lnTo>
                      <a:pt x="5" y="14"/>
                    </a:lnTo>
                    <a:lnTo>
                      <a:pt x="8" y="10"/>
                    </a:lnTo>
                    <a:lnTo>
                      <a:pt x="12" y="6"/>
                    </a:lnTo>
                    <a:lnTo>
                      <a:pt x="16" y="4"/>
                    </a:lnTo>
                    <a:lnTo>
                      <a:pt x="20" y="2"/>
                    </a:lnTo>
                    <a:lnTo>
                      <a:pt x="24" y="1"/>
                    </a:lnTo>
                    <a:lnTo>
                      <a:pt x="28" y="0"/>
                    </a:lnTo>
                    <a:lnTo>
                      <a:pt x="31" y="1"/>
                    </a:lnTo>
                    <a:lnTo>
                      <a:pt x="34" y="1"/>
                    </a:lnTo>
                    <a:lnTo>
                      <a:pt x="39" y="5"/>
                    </a:lnTo>
                    <a:lnTo>
                      <a:pt x="43" y="10"/>
                    </a:lnTo>
                    <a:lnTo>
                      <a:pt x="50" y="23"/>
                    </a:lnTo>
                    <a:lnTo>
                      <a:pt x="55" y="36"/>
                    </a:lnTo>
                    <a:lnTo>
                      <a:pt x="59" y="49"/>
                    </a:lnTo>
                    <a:lnTo>
                      <a:pt x="64" y="62"/>
                    </a:lnTo>
                    <a:lnTo>
                      <a:pt x="67" y="69"/>
                    </a:lnTo>
                    <a:lnTo>
                      <a:pt x="67" y="74"/>
                    </a:lnTo>
                    <a:lnTo>
                      <a:pt x="65" y="79"/>
                    </a:lnTo>
                    <a:lnTo>
                      <a:pt x="64" y="85"/>
                    </a:lnTo>
                    <a:lnTo>
                      <a:pt x="63" y="85"/>
                    </a:lnTo>
                    <a:lnTo>
                      <a:pt x="60" y="83"/>
                    </a:lnTo>
                    <a:lnTo>
                      <a:pt x="59" y="82"/>
                    </a:lnTo>
                    <a:lnTo>
                      <a:pt x="57" y="79"/>
                    </a:lnTo>
                    <a:lnTo>
                      <a:pt x="54" y="71"/>
                    </a:lnTo>
                    <a:lnTo>
                      <a:pt x="52" y="63"/>
                    </a:lnTo>
                    <a:lnTo>
                      <a:pt x="48" y="45"/>
                    </a:lnTo>
                    <a:lnTo>
                      <a:pt x="46" y="34"/>
                    </a:lnTo>
                    <a:lnTo>
                      <a:pt x="42" y="27"/>
                    </a:lnTo>
                    <a:lnTo>
                      <a:pt x="38" y="23"/>
                    </a:lnTo>
                    <a:lnTo>
                      <a:pt x="34" y="22"/>
                    </a:lnTo>
                    <a:lnTo>
                      <a:pt x="29" y="21"/>
                    </a:lnTo>
                    <a:lnTo>
                      <a:pt x="24" y="22"/>
                    </a:lnTo>
                    <a:lnTo>
                      <a:pt x="18" y="25"/>
                    </a:lnTo>
                    <a:lnTo>
                      <a:pt x="13" y="27"/>
                    </a:lnTo>
                    <a:lnTo>
                      <a:pt x="9" y="31"/>
                    </a:lnTo>
                    <a:lnTo>
                      <a:pt x="0" y="31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22">
                <a:extLst>
                  <a:ext uri="{FF2B5EF4-FFF2-40B4-BE49-F238E27FC236}">
                    <a16:creationId xmlns:a16="http://schemas.microsoft.com/office/drawing/2014/main" id="{F43D8A82-8BE4-428E-8071-9D68A9467D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4" y="4603"/>
                <a:ext cx="17" cy="19"/>
              </a:xfrm>
              <a:custGeom>
                <a:avLst/>
                <a:gdLst>
                  <a:gd name="T0" fmla="*/ 0 w 68"/>
                  <a:gd name="T1" fmla="*/ 25 h 74"/>
                  <a:gd name="T2" fmla="*/ 0 w 68"/>
                  <a:gd name="T3" fmla="*/ 17 h 74"/>
                  <a:gd name="T4" fmla="*/ 2 w 68"/>
                  <a:gd name="T5" fmla="*/ 12 h 74"/>
                  <a:gd name="T6" fmla="*/ 6 w 68"/>
                  <a:gd name="T7" fmla="*/ 7 h 74"/>
                  <a:gd name="T8" fmla="*/ 11 w 68"/>
                  <a:gd name="T9" fmla="*/ 3 h 74"/>
                  <a:gd name="T10" fmla="*/ 16 w 68"/>
                  <a:gd name="T11" fmla="*/ 1 h 74"/>
                  <a:gd name="T12" fmla="*/ 22 w 68"/>
                  <a:gd name="T13" fmla="*/ 0 h 74"/>
                  <a:gd name="T14" fmla="*/ 30 w 68"/>
                  <a:gd name="T15" fmla="*/ 1 h 74"/>
                  <a:gd name="T16" fmla="*/ 38 w 68"/>
                  <a:gd name="T17" fmla="*/ 3 h 74"/>
                  <a:gd name="T18" fmla="*/ 42 w 68"/>
                  <a:gd name="T19" fmla="*/ 4 h 74"/>
                  <a:gd name="T20" fmla="*/ 45 w 68"/>
                  <a:gd name="T21" fmla="*/ 7 h 74"/>
                  <a:gd name="T22" fmla="*/ 47 w 68"/>
                  <a:gd name="T23" fmla="*/ 11 h 74"/>
                  <a:gd name="T24" fmla="*/ 48 w 68"/>
                  <a:gd name="T25" fmla="*/ 13 h 74"/>
                  <a:gd name="T26" fmla="*/ 52 w 68"/>
                  <a:gd name="T27" fmla="*/ 21 h 74"/>
                  <a:gd name="T28" fmla="*/ 56 w 68"/>
                  <a:gd name="T29" fmla="*/ 27 h 74"/>
                  <a:gd name="T30" fmla="*/ 60 w 68"/>
                  <a:gd name="T31" fmla="*/ 31 h 74"/>
                  <a:gd name="T32" fmla="*/ 63 w 68"/>
                  <a:gd name="T33" fmla="*/ 36 h 74"/>
                  <a:gd name="T34" fmla="*/ 65 w 68"/>
                  <a:gd name="T35" fmla="*/ 43 h 74"/>
                  <a:gd name="T36" fmla="*/ 67 w 68"/>
                  <a:gd name="T37" fmla="*/ 49 h 74"/>
                  <a:gd name="T38" fmla="*/ 68 w 68"/>
                  <a:gd name="T39" fmla="*/ 56 h 74"/>
                  <a:gd name="T40" fmla="*/ 68 w 68"/>
                  <a:gd name="T41" fmla="*/ 61 h 74"/>
                  <a:gd name="T42" fmla="*/ 67 w 68"/>
                  <a:gd name="T43" fmla="*/ 68 h 74"/>
                  <a:gd name="T44" fmla="*/ 63 w 68"/>
                  <a:gd name="T45" fmla="*/ 71 h 74"/>
                  <a:gd name="T46" fmla="*/ 60 w 68"/>
                  <a:gd name="T47" fmla="*/ 74 h 74"/>
                  <a:gd name="T48" fmla="*/ 58 w 68"/>
                  <a:gd name="T49" fmla="*/ 74 h 74"/>
                  <a:gd name="T50" fmla="*/ 55 w 68"/>
                  <a:gd name="T51" fmla="*/ 73 h 74"/>
                  <a:gd name="T52" fmla="*/ 51 w 68"/>
                  <a:gd name="T53" fmla="*/ 70 h 74"/>
                  <a:gd name="T54" fmla="*/ 47 w 68"/>
                  <a:gd name="T55" fmla="*/ 64 h 74"/>
                  <a:gd name="T56" fmla="*/ 43 w 68"/>
                  <a:gd name="T57" fmla="*/ 58 h 74"/>
                  <a:gd name="T58" fmla="*/ 35 w 68"/>
                  <a:gd name="T59" fmla="*/ 51 h 74"/>
                  <a:gd name="T60" fmla="*/ 28 w 68"/>
                  <a:gd name="T61" fmla="*/ 44 h 74"/>
                  <a:gd name="T62" fmla="*/ 19 w 68"/>
                  <a:gd name="T63" fmla="*/ 40 h 74"/>
                  <a:gd name="T64" fmla="*/ 9 w 68"/>
                  <a:gd name="T65" fmla="*/ 36 h 74"/>
                  <a:gd name="T66" fmla="*/ 0 w 68"/>
                  <a:gd name="T67" fmla="*/ 2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8" h="74">
                    <a:moveTo>
                      <a:pt x="0" y="25"/>
                    </a:moveTo>
                    <a:lnTo>
                      <a:pt x="0" y="17"/>
                    </a:lnTo>
                    <a:lnTo>
                      <a:pt x="2" y="12"/>
                    </a:lnTo>
                    <a:lnTo>
                      <a:pt x="6" y="7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3"/>
                    </a:lnTo>
                    <a:lnTo>
                      <a:pt x="42" y="4"/>
                    </a:lnTo>
                    <a:lnTo>
                      <a:pt x="45" y="7"/>
                    </a:lnTo>
                    <a:lnTo>
                      <a:pt x="47" y="11"/>
                    </a:lnTo>
                    <a:lnTo>
                      <a:pt x="48" y="13"/>
                    </a:lnTo>
                    <a:lnTo>
                      <a:pt x="52" y="21"/>
                    </a:lnTo>
                    <a:lnTo>
                      <a:pt x="56" y="27"/>
                    </a:lnTo>
                    <a:lnTo>
                      <a:pt x="60" y="31"/>
                    </a:lnTo>
                    <a:lnTo>
                      <a:pt x="63" y="36"/>
                    </a:lnTo>
                    <a:lnTo>
                      <a:pt x="65" y="43"/>
                    </a:lnTo>
                    <a:lnTo>
                      <a:pt x="67" y="49"/>
                    </a:lnTo>
                    <a:lnTo>
                      <a:pt x="68" y="56"/>
                    </a:lnTo>
                    <a:lnTo>
                      <a:pt x="68" y="61"/>
                    </a:lnTo>
                    <a:lnTo>
                      <a:pt x="67" y="68"/>
                    </a:lnTo>
                    <a:lnTo>
                      <a:pt x="63" y="71"/>
                    </a:lnTo>
                    <a:lnTo>
                      <a:pt x="60" y="74"/>
                    </a:lnTo>
                    <a:lnTo>
                      <a:pt x="58" y="74"/>
                    </a:lnTo>
                    <a:lnTo>
                      <a:pt x="55" y="73"/>
                    </a:lnTo>
                    <a:lnTo>
                      <a:pt x="51" y="70"/>
                    </a:lnTo>
                    <a:lnTo>
                      <a:pt x="47" y="64"/>
                    </a:lnTo>
                    <a:lnTo>
                      <a:pt x="43" y="58"/>
                    </a:lnTo>
                    <a:lnTo>
                      <a:pt x="35" y="51"/>
                    </a:lnTo>
                    <a:lnTo>
                      <a:pt x="28" y="44"/>
                    </a:lnTo>
                    <a:lnTo>
                      <a:pt x="19" y="40"/>
                    </a:lnTo>
                    <a:lnTo>
                      <a:pt x="9" y="36"/>
                    </a:lnTo>
                    <a:lnTo>
                      <a:pt x="0" y="25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23">
                <a:extLst>
                  <a:ext uri="{FF2B5EF4-FFF2-40B4-BE49-F238E27FC236}">
                    <a16:creationId xmlns:a16="http://schemas.microsoft.com/office/drawing/2014/main" id="{80F31838-24DB-4080-BD29-5C2146447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0" y="4569"/>
                <a:ext cx="17" cy="15"/>
              </a:xfrm>
              <a:custGeom>
                <a:avLst/>
                <a:gdLst>
                  <a:gd name="T0" fmla="*/ 0 w 68"/>
                  <a:gd name="T1" fmla="*/ 21 h 60"/>
                  <a:gd name="T2" fmla="*/ 0 w 68"/>
                  <a:gd name="T3" fmla="*/ 16 h 60"/>
                  <a:gd name="T4" fmla="*/ 2 w 68"/>
                  <a:gd name="T5" fmla="*/ 11 h 60"/>
                  <a:gd name="T6" fmla="*/ 3 w 68"/>
                  <a:gd name="T7" fmla="*/ 7 h 60"/>
                  <a:gd name="T8" fmla="*/ 7 w 68"/>
                  <a:gd name="T9" fmla="*/ 4 h 60"/>
                  <a:gd name="T10" fmla="*/ 11 w 68"/>
                  <a:gd name="T11" fmla="*/ 2 h 60"/>
                  <a:gd name="T12" fmla="*/ 16 w 68"/>
                  <a:gd name="T13" fmla="*/ 0 h 60"/>
                  <a:gd name="T14" fmla="*/ 20 w 68"/>
                  <a:gd name="T15" fmla="*/ 2 h 60"/>
                  <a:gd name="T16" fmla="*/ 25 w 68"/>
                  <a:gd name="T17" fmla="*/ 3 h 60"/>
                  <a:gd name="T18" fmla="*/ 33 w 68"/>
                  <a:gd name="T19" fmla="*/ 6 h 60"/>
                  <a:gd name="T20" fmla="*/ 42 w 68"/>
                  <a:gd name="T21" fmla="*/ 8 h 60"/>
                  <a:gd name="T22" fmla="*/ 50 w 68"/>
                  <a:gd name="T23" fmla="*/ 10 h 60"/>
                  <a:gd name="T24" fmla="*/ 58 w 68"/>
                  <a:gd name="T25" fmla="*/ 11 h 60"/>
                  <a:gd name="T26" fmla="*/ 61 w 68"/>
                  <a:gd name="T27" fmla="*/ 12 h 60"/>
                  <a:gd name="T28" fmla="*/ 64 w 68"/>
                  <a:gd name="T29" fmla="*/ 15 h 60"/>
                  <a:gd name="T30" fmla="*/ 65 w 68"/>
                  <a:gd name="T31" fmla="*/ 17 h 60"/>
                  <a:gd name="T32" fmla="*/ 68 w 68"/>
                  <a:gd name="T33" fmla="*/ 21 h 60"/>
                  <a:gd name="T34" fmla="*/ 68 w 68"/>
                  <a:gd name="T35" fmla="*/ 28 h 60"/>
                  <a:gd name="T36" fmla="*/ 68 w 68"/>
                  <a:gd name="T37" fmla="*/ 37 h 60"/>
                  <a:gd name="T38" fmla="*/ 65 w 68"/>
                  <a:gd name="T39" fmla="*/ 45 h 60"/>
                  <a:gd name="T40" fmla="*/ 64 w 68"/>
                  <a:gd name="T41" fmla="*/ 51 h 60"/>
                  <a:gd name="T42" fmla="*/ 61 w 68"/>
                  <a:gd name="T43" fmla="*/ 55 h 60"/>
                  <a:gd name="T44" fmla="*/ 58 w 68"/>
                  <a:gd name="T45" fmla="*/ 58 h 60"/>
                  <a:gd name="T46" fmla="*/ 54 w 68"/>
                  <a:gd name="T47" fmla="*/ 60 h 60"/>
                  <a:gd name="T48" fmla="*/ 50 w 68"/>
                  <a:gd name="T49" fmla="*/ 60 h 60"/>
                  <a:gd name="T50" fmla="*/ 38 w 68"/>
                  <a:gd name="T51" fmla="*/ 59 h 60"/>
                  <a:gd name="T52" fmla="*/ 28 w 68"/>
                  <a:gd name="T53" fmla="*/ 56 h 60"/>
                  <a:gd name="T54" fmla="*/ 26 w 68"/>
                  <a:gd name="T55" fmla="*/ 47 h 60"/>
                  <a:gd name="T56" fmla="*/ 26 w 68"/>
                  <a:gd name="T57" fmla="*/ 38 h 60"/>
                  <a:gd name="T58" fmla="*/ 25 w 68"/>
                  <a:gd name="T59" fmla="*/ 33 h 60"/>
                  <a:gd name="T60" fmla="*/ 21 w 68"/>
                  <a:gd name="T61" fmla="*/ 29 h 60"/>
                  <a:gd name="T62" fmla="*/ 20 w 68"/>
                  <a:gd name="T63" fmla="*/ 26 h 60"/>
                  <a:gd name="T64" fmla="*/ 17 w 68"/>
                  <a:gd name="T65" fmla="*/ 25 h 60"/>
                  <a:gd name="T66" fmla="*/ 15 w 68"/>
                  <a:gd name="T67" fmla="*/ 24 h 60"/>
                  <a:gd name="T68" fmla="*/ 12 w 68"/>
                  <a:gd name="T69" fmla="*/ 25 h 60"/>
                  <a:gd name="T70" fmla="*/ 0 w 68"/>
                  <a:gd name="T71" fmla="*/ 2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" h="60">
                    <a:moveTo>
                      <a:pt x="0" y="21"/>
                    </a:moveTo>
                    <a:lnTo>
                      <a:pt x="0" y="16"/>
                    </a:lnTo>
                    <a:lnTo>
                      <a:pt x="2" y="11"/>
                    </a:lnTo>
                    <a:lnTo>
                      <a:pt x="3" y="7"/>
                    </a:lnTo>
                    <a:lnTo>
                      <a:pt x="7" y="4"/>
                    </a:lnTo>
                    <a:lnTo>
                      <a:pt x="11" y="2"/>
                    </a:lnTo>
                    <a:lnTo>
                      <a:pt x="16" y="0"/>
                    </a:lnTo>
                    <a:lnTo>
                      <a:pt x="20" y="2"/>
                    </a:lnTo>
                    <a:lnTo>
                      <a:pt x="25" y="3"/>
                    </a:lnTo>
                    <a:lnTo>
                      <a:pt x="33" y="6"/>
                    </a:lnTo>
                    <a:lnTo>
                      <a:pt x="42" y="8"/>
                    </a:lnTo>
                    <a:lnTo>
                      <a:pt x="50" y="10"/>
                    </a:lnTo>
                    <a:lnTo>
                      <a:pt x="58" y="11"/>
                    </a:lnTo>
                    <a:lnTo>
                      <a:pt x="61" y="12"/>
                    </a:lnTo>
                    <a:lnTo>
                      <a:pt x="64" y="15"/>
                    </a:lnTo>
                    <a:lnTo>
                      <a:pt x="65" y="17"/>
                    </a:lnTo>
                    <a:lnTo>
                      <a:pt x="68" y="21"/>
                    </a:lnTo>
                    <a:lnTo>
                      <a:pt x="68" y="28"/>
                    </a:lnTo>
                    <a:lnTo>
                      <a:pt x="68" y="37"/>
                    </a:lnTo>
                    <a:lnTo>
                      <a:pt x="65" y="45"/>
                    </a:lnTo>
                    <a:lnTo>
                      <a:pt x="64" y="51"/>
                    </a:lnTo>
                    <a:lnTo>
                      <a:pt x="61" y="55"/>
                    </a:lnTo>
                    <a:lnTo>
                      <a:pt x="58" y="58"/>
                    </a:lnTo>
                    <a:lnTo>
                      <a:pt x="54" y="60"/>
                    </a:lnTo>
                    <a:lnTo>
                      <a:pt x="50" y="60"/>
                    </a:lnTo>
                    <a:lnTo>
                      <a:pt x="38" y="59"/>
                    </a:lnTo>
                    <a:lnTo>
                      <a:pt x="28" y="56"/>
                    </a:lnTo>
                    <a:lnTo>
                      <a:pt x="26" y="47"/>
                    </a:lnTo>
                    <a:lnTo>
                      <a:pt x="26" y="38"/>
                    </a:lnTo>
                    <a:lnTo>
                      <a:pt x="25" y="33"/>
                    </a:lnTo>
                    <a:lnTo>
                      <a:pt x="21" y="29"/>
                    </a:lnTo>
                    <a:lnTo>
                      <a:pt x="20" y="26"/>
                    </a:lnTo>
                    <a:lnTo>
                      <a:pt x="17" y="25"/>
                    </a:lnTo>
                    <a:lnTo>
                      <a:pt x="15" y="24"/>
                    </a:lnTo>
                    <a:lnTo>
                      <a:pt x="12" y="25"/>
                    </a:lnTo>
                    <a:lnTo>
                      <a:pt x="0" y="21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24">
                <a:extLst>
                  <a:ext uri="{FF2B5EF4-FFF2-40B4-BE49-F238E27FC236}">
                    <a16:creationId xmlns:a16="http://schemas.microsoft.com/office/drawing/2014/main" id="{8D2A9DCB-CC3F-4174-BE64-E7558EA4D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2" y="4374"/>
                <a:ext cx="187" cy="148"/>
              </a:xfrm>
              <a:custGeom>
                <a:avLst/>
                <a:gdLst>
                  <a:gd name="T0" fmla="*/ 558 w 746"/>
                  <a:gd name="T1" fmla="*/ 223 h 593"/>
                  <a:gd name="T2" fmla="*/ 498 w 746"/>
                  <a:gd name="T3" fmla="*/ 301 h 593"/>
                  <a:gd name="T4" fmla="*/ 460 w 746"/>
                  <a:gd name="T5" fmla="*/ 313 h 593"/>
                  <a:gd name="T6" fmla="*/ 420 w 746"/>
                  <a:gd name="T7" fmla="*/ 300 h 593"/>
                  <a:gd name="T8" fmla="*/ 338 w 746"/>
                  <a:gd name="T9" fmla="*/ 275 h 593"/>
                  <a:gd name="T10" fmla="*/ 407 w 746"/>
                  <a:gd name="T11" fmla="*/ 346 h 593"/>
                  <a:gd name="T12" fmla="*/ 380 w 746"/>
                  <a:gd name="T13" fmla="*/ 354 h 593"/>
                  <a:gd name="T14" fmla="*/ 339 w 746"/>
                  <a:gd name="T15" fmla="*/ 346 h 593"/>
                  <a:gd name="T16" fmla="*/ 312 w 746"/>
                  <a:gd name="T17" fmla="*/ 368 h 593"/>
                  <a:gd name="T18" fmla="*/ 285 w 746"/>
                  <a:gd name="T19" fmla="*/ 368 h 593"/>
                  <a:gd name="T20" fmla="*/ 326 w 746"/>
                  <a:gd name="T21" fmla="*/ 399 h 593"/>
                  <a:gd name="T22" fmla="*/ 325 w 746"/>
                  <a:gd name="T23" fmla="*/ 420 h 593"/>
                  <a:gd name="T24" fmla="*/ 295 w 746"/>
                  <a:gd name="T25" fmla="*/ 424 h 593"/>
                  <a:gd name="T26" fmla="*/ 281 w 746"/>
                  <a:gd name="T27" fmla="*/ 473 h 593"/>
                  <a:gd name="T28" fmla="*/ 247 w 746"/>
                  <a:gd name="T29" fmla="*/ 480 h 593"/>
                  <a:gd name="T30" fmla="*/ 269 w 746"/>
                  <a:gd name="T31" fmla="*/ 512 h 593"/>
                  <a:gd name="T32" fmla="*/ 308 w 746"/>
                  <a:gd name="T33" fmla="*/ 525 h 593"/>
                  <a:gd name="T34" fmla="*/ 324 w 746"/>
                  <a:gd name="T35" fmla="*/ 585 h 593"/>
                  <a:gd name="T36" fmla="*/ 307 w 746"/>
                  <a:gd name="T37" fmla="*/ 589 h 593"/>
                  <a:gd name="T38" fmla="*/ 191 w 746"/>
                  <a:gd name="T39" fmla="*/ 506 h 593"/>
                  <a:gd name="T40" fmla="*/ 133 w 746"/>
                  <a:gd name="T41" fmla="*/ 459 h 593"/>
                  <a:gd name="T42" fmla="*/ 105 w 746"/>
                  <a:gd name="T43" fmla="*/ 434 h 593"/>
                  <a:gd name="T44" fmla="*/ 46 w 746"/>
                  <a:gd name="T45" fmla="*/ 414 h 593"/>
                  <a:gd name="T46" fmla="*/ 13 w 746"/>
                  <a:gd name="T47" fmla="*/ 385 h 593"/>
                  <a:gd name="T48" fmla="*/ 4 w 746"/>
                  <a:gd name="T49" fmla="*/ 344 h 593"/>
                  <a:gd name="T50" fmla="*/ 43 w 746"/>
                  <a:gd name="T51" fmla="*/ 359 h 593"/>
                  <a:gd name="T52" fmla="*/ 108 w 746"/>
                  <a:gd name="T53" fmla="*/ 357 h 593"/>
                  <a:gd name="T54" fmla="*/ 173 w 746"/>
                  <a:gd name="T55" fmla="*/ 383 h 593"/>
                  <a:gd name="T56" fmla="*/ 207 w 746"/>
                  <a:gd name="T57" fmla="*/ 407 h 593"/>
                  <a:gd name="T58" fmla="*/ 209 w 746"/>
                  <a:gd name="T59" fmla="*/ 383 h 593"/>
                  <a:gd name="T60" fmla="*/ 198 w 746"/>
                  <a:gd name="T61" fmla="*/ 342 h 593"/>
                  <a:gd name="T62" fmla="*/ 238 w 746"/>
                  <a:gd name="T63" fmla="*/ 346 h 593"/>
                  <a:gd name="T64" fmla="*/ 270 w 746"/>
                  <a:gd name="T65" fmla="*/ 333 h 593"/>
                  <a:gd name="T66" fmla="*/ 239 w 746"/>
                  <a:gd name="T67" fmla="*/ 322 h 593"/>
                  <a:gd name="T68" fmla="*/ 189 w 746"/>
                  <a:gd name="T69" fmla="*/ 318 h 593"/>
                  <a:gd name="T70" fmla="*/ 152 w 746"/>
                  <a:gd name="T71" fmla="*/ 318 h 593"/>
                  <a:gd name="T72" fmla="*/ 133 w 746"/>
                  <a:gd name="T73" fmla="*/ 305 h 593"/>
                  <a:gd name="T74" fmla="*/ 137 w 746"/>
                  <a:gd name="T75" fmla="*/ 217 h 593"/>
                  <a:gd name="T76" fmla="*/ 130 w 746"/>
                  <a:gd name="T77" fmla="*/ 125 h 593"/>
                  <a:gd name="T78" fmla="*/ 168 w 746"/>
                  <a:gd name="T79" fmla="*/ 104 h 593"/>
                  <a:gd name="T80" fmla="*/ 230 w 746"/>
                  <a:gd name="T81" fmla="*/ 56 h 593"/>
                  <a:gd name="T82" fmla="*/ 246 w 746"/>
                  <a:gd name="T83" fmla="*/ 61 h 593"/>
                  <a:gd name="T84" fmla="*/ 209 w 746"/>
                  <a:gd name="T85" fmla="*/ 125 h 593"/>
                  <a:gd name="T86" fmla="*/ 229 w 746"/>
                  <a:gd name="T87" fmla="*/ 135 h 593"/>
                  <a:gd name="T88" fmla="*/ 264 w 746"/>
                  <a:gd name="T89" fmla="*/ 110 h 593"/>
                  <a:gd name="T90" fmla="*/ 306 w 746"/>
                  <a:gd name="T91" fmla="*/ 135 h 593"/>
                  <a:gd name="T92" fmla="*/ 339 w 746"/>
                  <a:gd name="T93" fmla="*/ 138 h 593"/>
                  <a:gd name="T94" fmla="*/ 350 w 746"/>
                  <a:gd name="T95" fmla="*/ 108 h 593"/>
                  <a:gd name="T96" fmla="*/ 412 w 746"/>
                  <a:gd name="T97" fmla="*/ 26 h 593"/>
                  <a:gd name="T98" fmla="*/ 472 w 746"/>
                  <a:gd name="T99" fmla="*/ 0 h 593"/>
                  <a:gd name="T100" fmla="*/ 538 w 746"/>
                  <a:gd name="T101" fmla="*/ 22 h 593"/>
                  <a:gd name="T102" fmla="*/ 578 w 746"/>
                  <a:gd name="T103" fmla="*/ 39 h 593"/>
                  <a:gd name="T104" fmla="*/ 624 w 746"/>
                  <a:gd name="T105" fmla="*/ 26 h 593"/>
                  <a:gd name="T106" fmla="*/ 711 w 746"/>
                  <a:gd name="T107" fmla="*/ 0 h 593"/>
                  <a:gd name="T108" fmla="*/ 723 w 746"/>
                  <a:gd name="T109" fmla="*/ 15 h 593"/>
                  <a:gd name="T110" fmla="*/ 740 w 746"/>
                  <a:gd name="T111" fmla="*/ 74 h 593"/>
                  <a:gd name="T112" fmla="*/ 741 w 746"/>
                  <a:gd name="T113" fmla="*/ 110 h 593"/>
                  <a:gd name="T114" fmla="*/ 662 w 746"/>
                  <a:gd name="T115" fmla="*/ 15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6" h="593">
                    <a:moveTo>
                      <a:pt x="633" y="169"/>
                    </a:moveTo>
                    <a:lnTo>
                      <a:pt x="617" y="175"/>
                    </a:lnTo>
                    <a:lnTo>
                      <a:pt x="602" y="186"/>
                    </a:lnTo>
                    <a:lnTo>
                      <a:pt x="586" y="196"/>
                    </a:lnTo>
                    <a:lnTo>
                      <a:pt x="571" y="209"/>
                    </a:lnTo>
                    <a:lnTo>
                      <a:pt x="558" y="223"/>
                    </a:lnTo>
                    <a:lnTo>
                      <a:pt x="545" y="239"/>
                    </a:lnTo>
                    <a:lnTo>
                      <a:pt x="533" y="253"/>
                    </a:lnTo>
                    <a:lnTo>
                      <a:pt x="523" y="267"/>
                    </a:lnTo>
                    <a:lnTo>
                      <a:pt x="515" y="279"/>
                    </a:lnTo>
                    <a:lnTo>
                      <a:pt x="506" y="291"/>
                    </a:lnTo>
                    <a:lnTo>
                      <a:pt x="498" y="301"/>
                    </a:lnTo>
                    <a:lnTo>
                      <a:pt x="487" y="309"/>
                    </a:lnTo>
                    <a:lnTo>
                      <a:pt x="484" y="311"/>
                    </a:lnTo>
                    <a:lnTo>
                      <a:pt x="477" y="314"/>
                    </a:lnTo>
                    <a:lnTo>
                      <a:pt x="472" y="314"/>
                    </a:lnTo>
                    <a:lnTo>
                      <a:pt x="467" y="314"/>
                    </a:lnTo>
                    <a:lnTo>
                      <a:pt x="460" y="313"/>
                    </a:lnTo>
                    <a:lnTo>
                      <a:pt x="454" y="311"/>
                    </a:lnTo>
                    <a:lnTo>
                      <a:pt x="446" y="307"/>
                    </a:lnTo>
                    <a:lnTo>
                      <a:pt x="439" y="302"/>
                    </a:lnTo>
                    <a:lnTo>
                      <a:pt x="437" y="302"/>
                    </a:lnTo>
                    <a:lnTo>
                      <a:pt x="434" y="302"/>
                    </a:lnTo>
                    <a:lnTo>
                      <a:pt x="420" y="300"/>
                    </a:lnTo>
                    <a:lnTo>
                      <a:pt x="402" y="296"/>
                    </a:lnTo>
                    <a:lnTo>
                      <a:pt x="384" y="291"/>
                    </a:lnTo>
                    <a:lnTo>
                      <a:pt x="372" y="285"/>
                    </a:lnTo>
                    <a:lnTo>
                      <a:pt x="360" y="280"/>
                    </a:lnTo>
                    <a:lnTo>
                      <a:pt x="345" y="275"/>
                    </a:lnTo>
                    <a:lnTo>
                      <a:pt x="338" y="275"/>
                    </a:lnTo>
                    <a:lnTo>
                      <a:pt x="334" y="276"/>
                    </a:lnTo>
                    <a:lnTo>
                      <a:pt x="334" y="278"/>
                    </a:lnTo>
                    <a:lnTo>
                      <a:pt x="335" y="279"/>
                    </a:lnTo>
                    <a:lnTo>
                      <a:pt x="337" y="283"/>
                    </a:lnTo>
                    <a:lnTo>
                      <a:pt x="341" y="285"/>
                    </a:lnTo>
                    <a:lnTo>
                      <a:pt x="407" y="346"/>
                    </a:lnTo>
                    <a:lnTo>
                      <a:pt x="404" y="350"/>
                    </a:lnTo>
                    <a:lnTo>
                      <a:pt x="400" y="353"/>
                    </a:lnTo>
                    <a:lnTo>
                      <a:pt x="398" y="354"/>
                    </a:lnTo>
                    <a:lnTo>
                      <a:pt x="394" y="355"/>
                    </a:lnTo>
                    <a:lnTo>
                      <a:pt x="387" y="355"/>
                    </a:lnTo>
                    <a:lnTo>
                      <a:pt x="380" y="354"/>
                    </a:lnTo>
                    <a:lnTo>
                      <a:pt x="364" y="349"/>
                    </a:lnTo>
                    <a:lnTo>
                      <a:pt x="350" y="344"/>
                    </a:lnTo>
                    <a:lnTo>
                      <a:pt x="346" y="344"/>
                    </a:lnTo>
                    <a:lnTo>
                      <a:pt x="343" y="344"/>
                    </a:lnTo>
                    <a:lnTo>
                      <a:pt x="341" y="345"/>
                    </a:lnTo>
                    <a:lnTo>
                      <a:pt x="339" y="346"/>
                    </a:lnTo>
                    <a:lnTo>
                      <a:pt x="334" y="352"/>
                    </a:lnTo>
                    <a:lnTo>
                      <a:pt x="330" y="357"/>
                    </a:lnTo>
                    <a:lnTo>
                      <a:pt x="326" y="362"/>
                    </a:lnTo>
                    <a:lnTo>
                      <a:pt x="320" y="366"/>
                    </a:lnTo>
                    <a:lnTo>
                      <a:pt x="316" y="368"/>
                    </a:lnTo>
                    <a:lnTo>
                      <a:pt x="312" y="368"/>
                    </a:lnTo>
                    <a:lnTo>
                      <a:pt x="308" y="368"/>
                    </a:lnTo>
                    <a:lnTo>
                      <a:pt x="303" y="367"/>
                    </a:lnTo>
                    <a:lnTo>
                      <a:pt x="294" y="366"/>
                    </a:lnTo>
                    <a:lnTo>
                      <a:pt x="289" y="366"/>
                    </a:lnTo>
                    <a:lnTo>
                      <a:pt x="286" y="367"/>
                    </a:lnTo>
                    <a:lnTo>
                      <a:pt x="285" y="368"/>
                    </a:lnTo>
                    <a:lnTo>
                      <a:pt x="286" y="372"/>
                    </a:lnTo>
                    <a:lnTo>
                      <a:pt x="289" y="376"/>
                    </a:lnTo>
                    <a:lnTo>
                      <a:pt x="294" y="380"/>
                    </a:lnTo>
                    <a:lnTo>
                      <a:pt x="299" y="385"/>
                    </a:lnTo>
                    <a:lnTo>
                      <a:pt x="313" y="393"/>
                    </a:lnTo>
                    <a:lnTo>
                      <a:pt x="326" y="399"/>
                    </a:lnTo>
                    <a:lnTo>
                      <a:pt x="330" y="403"/>
                    </a:lnTo>
                    <a:lnTo>
                      <a:pt x="333" y="407"/>
                    </a:lnTo>
                    <a:lnTo>
                      <a:pt x="332" y="410"/>
                    </a:lnTo>
                    <a:lnTo>
                      <a:pt x="330" y="412"/>
                    </a:lnTo>
                    <a:lnTo>
                      <a:pt x="329" y="416"/>
                    </a:lnTo>
                    <a:lnTo>
                      <a:pt x="325" y="420"/>
                    </a:lnTo>
                    <a:lnTo>
                      <a:pt x="322" y="421"/>
                    </a:lnTo>
                    <a:lnTo>
                      <a:pt x="317" y="423"/>
                    </a:lnTo>
                    <a:lnTo>
                      <a:pt x="313" y="424"/>
                    </a:lnTo>
                    <a:lnTo>
                      <a:pt x="308" y="424"/>
                    </a:lnTo>
                    <a:lnTo>
                      <a:pt x="299" y="424"/>
                    </a:lnTo>
                    <a:lnTo>
                      <a:pt x="295" y="424"/>
                    </a:lnTo>
                    <a:lnTo>
                      <a:pt x="296" y="440"/>
                    </a:lnTo>
                    <a:lnTo>
                      <a:pt x="299" y="459"/>
                    </a:lnTo>
                    <a:lnTo>
                      <a:pt x="296" y="466"/>
                    </a:lnTo>
                    <a:lnTo>
                      <a:pt x="293" y="469"/>
                    </a:lnTo>
                    <a:lnTo>
                      <a:pt x="287" y="472"/>
                    </a:lnTo>
                    <a:lnTo>
                      <a:pt x="281" y="473"/>
                    </a:lnTo>
                    <a:lnTo>
                      <a:pt x="268" y="476"/>
                    </a:lnTo>
                    <a:lnTo>
                      <a:pt x="256" y="476"/>
                    </a:lnTo>
                    <a:lnTo>
                      <a:pt x="252" y="476"/>
                    </a:lnTo>
                    <a:lnTo>
                      <a:pt x="250" y="477"/>
                    </a:lnTo>
                    <a:lnTo>
                      <a:pt x="248" y="479"/>
                    </a:lnTo>
                    <a:lnTo>
                      <a:pt x="247" y="480"/>
                    </a:lnTo>
                    <a:lnTo>
                      <a:pt x="248" y="485"/>
                    </a:lnTo>
                    <a:lnTo>
                      <a:pt x="251" y="491"/>
                    </a:lnTo>
                    <a:lnTo>
                      <a:pt x="255" y="498"/>
                    </a:lnTo>
                    <a:lnTo>
                      <a:pt x="260" y="504"/>
                    </a:lnTo>
                    <a:lnTo>
                      <a:pt x="265" y="510"/>
                    </a:lnTo>
                    <a:lnTo>
                      <a:pt x="269" y="512"/>
                    </a:lnTo>
                    <a:lnTo>
                      <a:pt x="278" y="516"/>
                    </a:lnTo>
                    <a:lnTo>
                      <a:pt x="285" y="519"/>
                    </a:lnTo>
                    <a:lnTo>
                      <a:pt x="291" y="519"/>
                    </a:lnTo>
                    <a:lnTo>
                      <a:pt x="298" y="520"/>
                    </a:lnTo>
                    <a:lnTo>
                      <a:pt x="303" y="521"/>
                    </a:lnTo>
                    <a:lnTo>
                      <a:pt x="308" y="525"/>
                    </a:lnTo>
                    <a:lnTo>
                      <a:pt x="312" y="530"/>
                    </a:lnTo>
                    <a:lnTo>
                      <a:pt x="316" y="541"/>
                    </a:lnTo>
                    <a:lnTo>
                      <a:pt x="320" y="558"/>
                    </a:lnTo>
                    <a:lnTo>
                      <a:pt x="324" y="577"/>
                    </a:lnTo>
                    <a:lnTo>
                      <a:pt x="324" y="581"/>
                    </a:lnTo>
                    <a:lnTo>
                      <a:pt x="324" y="585"/>
                    </a:lnTo>
                    <a:lnTo>
                      <a:pt x="322" y="589"/>
                    </a:lnTo>
                    <a:lnTo>
                      <a:pt x="321" y="591"/>
                    </a:lnTo>
                    <a:lnTo>
                      <a:pt x="320" y="593"/>
                    </a:lnTo>
                    <a:lnTo>
                      <a:pt x="316" y="593"/>
                    </a:lnTo>
                    <a:lnTo>
                      <a:pt x="312" y="591"/>
                    </a:lnTo>
                    <a:lnTo>
                      <a:pt x="307" y="589"/>
                    </a:lnTo>
                    <a:lnTo>
                      <a:pt x="286" y="576"/>
                    </a:lnTo>
                    <a:lnTo>
                      <a:pt x="267" y="563"/>
                    </a:lnTo>
                    <a:lnTo>
                      <a:pt x="247" y="548"/>
                    </a:lnTo>
                    <a:lnTo>
                      <a:pt x="229" y="534"/>
                    </a:lnTo>
                    <a:lnTo>
                      <a:pt x="211" y="520"/>
                    </a:lnTo>
                    <a:lnTo>
                      <a:pt x="191" y="506"/>
                    </a:lnTo>
                    <a:lnTo>
                      <a:pt x="172" y="491"/>
                    </a:lnTo>
                    <a:lnTo>
                      <a:pt x="151" y="480"/>
                    </a:lnTo>
                    <a:lnTo>
                      <a:pt x="144" y="475"/>
                    </a:lnTo>
                    <a:lnTo>
                      <a:pt x="141" y="469"/>
                    </a:lnTo>
                    <a:lnTo>
                      <a:pt x="137" y="464"/>
                    </a:lnTo>
                    <a:lnTo>
                      <a:pt x="133" y="459"/>
                    </a:lnTo>
                    <a:lnTo>
                      <a:pt x="130" y="453"/>
                    </a:lnTo>
                    <a:lnTo>
                      <a:pt x="128" y="447"/>
                    </a:lnTo>
                    <a:lnTo>
                      <a:pt x="124" y="444"/>
                    </a:lnTo>
                    <a:lnTo>
                      <a:pt x="120" y="440"/>
                    </a:lnTo>
                    <a:lnTo>
                      <a:pt x="112" y="437"/>
                    </a:lnTo>
                    <a:lnTo>
                      <a:pt x="105" y="434"/>
                    </a:lnTo>
                    <a:lnTo>
                      <a:pt x="96" y="432"/>
                    </a:lnTo>
                    <a:lnTo>
                      <a:pt x="89" y="431"/>
                    </a:lnTo>
                    <a:lnTo>
                      <a:pt x="73" y="428"/>
                    </a:lnTo>
                    <a:lnTo>
                      <a:pt x="57" y="423"/>
                    </a:lnTo>
                    <a:lnTo>
                      <a:pt x="52" y="419"/>
                    </a:lnTo>
                    <a:lnTo>
                      <a:pt x="46" y="414"/>
                    </a:lnTo>
                    <a:lnTo>
                      <a:pt x="39" y="407"/>
                    </a:lnTo>
                    <a:lnTo>
                      <a:pt x="33" y="401"/>
                    </a:lnTo>
                    <a:lnTo>
                      <a:pt x="27" y="394"/>
                    </a:lnTo>
                    <a:lnTo>
                      <a:pt x="22" y="389"/>
                    </a:lnTo>
                    <a:lnTo>
                      <a:pt x="17" y="385"/>
                    </a:lnTo>
                    <a:lnTo>
                      <a:pt x="13" y="385"/>
                    </a:lnTo>
                    <a:lnTo>
                      <a:pt x="5" y="368"/>
                    </a:lnTo>
                    <a:lnTo>
                      <a:pt x="0" y="352"/>
                    </a:lnTo>
                    <a:lnTo>
                      <a:pt x="0" y="349"/>
                    </a:lnTo>
                    <a:lnTo>
                      <a:pt x="0" y="346"/>
                    </a:lnTo>
                    <a:lnTo>
                      <a:pt x="1" y="344"/>
                    </a:lnTo>
                    <a:lnTo>
                      <a:pt x="4" y="344"/>
                    </a:lnTo>
                    <a:lnTo>
                      <a:pt x="7" y="344"/>
                    </a:lnTo>
                    <a:lnTo>
                      <a:pt x="12" y="345"/>
                    </a:lnTo>
                    <a:lnTo>
                      <a:pt x="17" y="348"/>
                    </a:lnTo>
                    <a:lnTo>
                      <a:pt x="25" y="352"/>
                    </a:lnTo>
                    <a:lnTo>
                      <a:pt x="34" y="357"/>
                    </a:lnTo>
                    <a:lnTo>
                      <a:pt x="43" y="359"/>
                    </a:lnTo>
                    <a:lnTo>
                      <a:pt x="50" y="361"/>
                    </a:lnTo>
                    <a:lnTo>
                      <a:pt x="56" y="361"/>
                    </a:lnTo>
                    <a:lnTo>
                      <a:pt x="69" y="358"/>
                    </a:lnTo>
                    <a:lnTo>
                      <a:pt x="89" y="355"/>
                    </a:lnTo>
                    <a:lnTo>
                      <a:pt x="99" y="355"/>
                    </a:lnTo>
                    <a:lnTo>
                      <a:pt x="108" y="357"/>
                    </a:lnTo>
                    <a:lnTo>
                      <a:pt x="117" y="359"/>
                    </a:lnTo>
                    <a:lnTo>
                      <a:pt x="125" y="362"/>
                    </a:lnTo>
                    <a:lnTo>
                      <a:pt x="139" y="370"/>
                    </a:lnTo>
                    <a:lnTo>
                      <a:pt x="157" y="375"/>
                    </a:lnTo>
                    <a:lnTo>
                      <a:pt x="166" y="377"/>
                    </a:lnTo>
                    <a:lnTo>
                      <a:pt x="173" y="383"/>
                    </a:lnTo>
                    <a:lnTo>
                      <a:pt x="179" y="389"/>
                    </a:lnTo>
                    <a:lnTo>
                      <a:pt x="185" y="396"/>
                    </a:lnTo>
                    <a:lnTo>
                      <a:pt x="191" y="402"/>
                    </a:lnTo>
                    <a:lnTo>
                      <a:pt x="198" y="406"/>
                    </a:lnTo>
                    <a:lnTo>
                      <a:pt x="203" y="407"/>
                    </a:lnTo>
                    <a:lnTo>
                      <a:pt x="207" y="407"/>
                    </a:lnTo>
                    <a:lnTo>
                      <a:pt x="212" y="407"/>
                    </a:lnTo>
                    <a:lnTo>
                      <a:pt x="217" y="406"/>
                    </a:lnTo>
                    <a:lnTo>
                      <a:pt x="216" y="401"/>
                    </a:lnTo>
                    <a:lnTo>
                      <a:pt x="215" y="394"/>
                    </a:lnTo>
                    <a:lnTo>
                      <a:pt x="212" y="389"/>
                    </a:lnTo>
                    <a:lnTo>
                      <a:pt x="209" y="383"/>
                    </a:lnTo>
                    <a:lnTo>
                      <a:pt x="203" y="371"/>
                    </a:lnTo>
                    <a:lnTo>
                      <a:pt x="199" y="359"/>
                    </a:lnTo>
                    <a:lnTo>
                      <a:pt x="196" y="353"/>
                    </a:lnTo>
                    <a:lnTo>
                      <a:pt x="196" y="349"/>
                    </a:lnTo>
                    <a:lnTo>
                      <a:pt x="196" y="345"/>
                    </a:lnTo>
                    <a:lnTo>
                      <a:pt x="198" y="342"/>
                    </a:lnTo>
                    <a:lnTo>
                      <a:pt x="199" y="341"/>
                    </a:lnTo>
                    <a:lnTo>
                      <a:pt x="202" y="340"/>
                    </a:lnTo>
                    <a:lnTo>
                      <a:pt x="205" y="340"/>
                    </a:lnTo>
                    <a:lnTo>
                      <a:pt x="209" y="340"/>
                    </a:lnTo>
                    <a:lnTo>
                      <a:pt x="225" y="344"/>
                    </a:lnTo>
                    <a:lnTo>
                      <a:pt x="238" y="346"/>
                    </a:lnTo>
                    <a:lnTo>
                      <a:pt x="251" y="344"/>
                    </a:lnTo>
                    <a:lnTo>
                      <a:pt x="264" y="340"/>
                    </a:lnTo>
                    <a:lnTo>
                      <a:pt x="267" y="339"/>
                    </a:lnTo>
                    <a:lnTo>
                      <a:pt x="269" y="336"/>
                    </a:lnTo>
                    <a:lnTo>
                      <a:pt x="270" y="335"/>
                    </a:lnTo>
                    <a:lnTo>
                      <a:pt x="270" y="333"/>
                    </a:lnTo>
                    <a:lnTo>
                      <a:pt x="269" y="331"/>
                    </a:lnTo>
                    <a:lnTo>
                      <a:pt x="267" y="329"/>
                    </a:lnTo>
                    <a:lnTo>
                      <a:pt x="261" y="327"/>
                    </a:lnTo>
                    <a:lnTo>
                      <a:pt x="256" y="324"/>
                    </a:lnTo>
                    <a:lnTo>
                      <a:pt x="247" y="323"/>
                    </a:lnTo>
                    <a:lnTo>
                      <a:pt x="239" y="322"/>
                    </a:lnTo>
                    <a:lnTo>
                      <a:pt x="231" y="322"/>
                    </a:lnTo>
                    <a:lnTo>
                      <a:pt x="222" y="322"/>
                    </a:lnTo>
                    <a:lnTo>
                      <a:pt x="215" y="323"/>
                    </a:lnTo>
                    <a:lnTo>
                      <a:pt x="207" y="322"/>
                    </a:lnTo>
                    <a:lnTo>
                      <a:pt x="198" y="320"/>
                    </a:lnTo>
                    <a:lnTo>
                      <a:pt x="189" y="318"/>
                    </a:lnTo>
                    <a:lnTo>
                      <a:pt x="183" y="315"/>
                    </a:lnTo>
                    <a:lnTo>
                      <a:pt x="177" y="315"/>
                    </a:lnTo>
                    <a:lnTo>
                      <a:pt x="170" y="315"/>
                    </a:lnTo>
                    <a:lnTo>
                      <a:pt x="164" y="317"/>
                    </a:lnTo>
                    <a:lnTo>
                      <a:pt x="159" y="318"/>
                    </a:lnTo>
                    <a:lnTo>
                      <a:pt x="152" y="318"/>
                    </a:lnTo>
                    <a:lnTo>
                      <a:pt x="146" y="318"/>
                    </a:lnTo>
                    <a:lnTo>
                      <a:pt x="141" y="317"/>
                    </a:lnTo>
                    <a:lnTo>
                      <a:pt x="138" y="314"/>
                    </a:lnTo>
                    <a:lnTo>
                      <a:pt x="135" y="313"/>
                    </a:lnTo>
                    <a:lnTo>
                      <a:pt x="134" y="309"/>
                    </a:lnTo>
                    <a:lnTo>
                      <a:pt x="133" y="305"/>
                    </a:lnTo>
                    <a:lnTo>
                      <a:pt x="131" y="296"/>
                    </a:lnTo>
                    <a:lnTo>
                      <a:pt x="131" y="287"/>
                    </a:lnTo>
                    <a:lnTo>
                      <a:pt x="134" y="266"/>
                    </a:lnTo>
                    <a:lnTo>
                      <a:pt x="138" y="253"/>
                    </a:lnTo>
                    <a:lnTo>
                      <a:pt x="138" y="234"/>
                    </a:lnTo>
                    <a:lnTo>
                      <a:pt x="137" y="217"/>
                    </a:lnTo>
                    <a:lnTo>
                      <a:pt x="135" y="200"/>
                    </a:lnTo>
                    <a:lnTo>
                      <a:pt x="137" y="182"/>
                    </a:lnTo>
                    <a:lnTo>
                      <a:pt x="135" y="165"/>
                    </a:lnTo>
                    <a:lnTo>
                      <a:pt x="130" y="144"/>
                    </a:lnTo>
                    <a:lnTo>
                      <a:pt x="129" y="134"/>
                    </a:lnTo>
                    <a:lnTo>
                      <a:pt x="130" y="125"/>
                    </a:lnTo>
                    <a:lnTo>
                      <a:pt x="131" y="122"/>
                    </a:lnTo>
                    <a:lnTo>
                      <a:pt x="133" y="118"/>
                    </a:lnTo>
                    <a:lnTo>
                      <a:pt x="137" y="116"/>
                    </a:lnTo>
                    <a:lnTo>
                      <a:pt x="141" y="114"/>
                    </a:lnTo>
                    <a:lnTo>
                      <a:pt x="155" y="110"/>
                    </a:lnTo>
                    <a:lnTo>
                      <a:pt x="168" y="104"/>
                    </a:lnTo>
                    <a:lnTo>
                      <a:pt x="179" y="95"/>
                    </a:lnTo>
                    <a:lnTo>
                      <a:pt x="191" y="85"/>
                    </a:lnTo>
                    <a:lnTo>
                      <a:pt x="199" y="78"/>
                    </a:lnTo>
                    <a:lnTo>
                      <a:pt x="208" y="70"/>
                    </a:lnTo>
                    <a:lnTo>
                      <a:pt x="220" y="62"/>
                    </a:lnTo>
                    <a:lnTo>
                      <a:pt x="230" y="56"/>
                    </a:lnTo>
                    <a:lnTo>
                      <a:pt x="235" y="53"/>
                    </a:lnTo>
                    <a:lnTo>
                      <a:pt x="239" y="52"/>
                    </a:lnTo>
                    <a:lnTo>
                      <a:pt x="243" y="52"/>
                    </a:lnTo>
                    <a:lnTo>
                      <a:pt x="246" y="53"/>
                    </a:lnTo>
                    <a:lnTo>
                      <a:pt x="246" y="56"/>
                    </a:lnTo>
                    <a:lnTo>
                      <a:pt x="246" y="61"/>
                    </a:lnTo>
                    <a:lnTo>
                      <a:pt x="243" y="68"/>
                    </a:lnTo>
                    <a:lnTo>
                      <a:pt x="238" y="77"/>
                    </a:lnTo>
                    <a:lnTo>
                      <a:pt x="229" y="91"/>
                    </a:lnTo>
                    <a:lnTo>
                      <a:pt x="218" y="108"/>
                    </a:lnTo>
                    <a:lnTo>
                      <a:pt x="213" y="116"/>
                    </a:lnTo>
                    <a:lnTo>
                      <a:pt x="209" y="125"/>
                    </a:lnTo>
                    <a:lnTo>
                      <a:pt x="207" y="132"/>
                    </a:lnTo>
                    <a:lnTo>
                      <a:pt x="207" y="140"/>
                    </a:lnTo>
                    <a:lnTo>
                      <a:pt x="213" y="140"/>
                    </a:lnTo>
                    <a:lnTo>
                      <a:pt x="220" y="140"/>
                    </a:lnTo>
                    <a:lnTo>
                      <a:pt x="225" y="138"/>
                    </a:lnTo>
                    <a:lnTo>
                      <a:pt x="229" y="135"/>
                    </a:lnTo>
                    <a:lnTo>
                      <a:pt x="238" y="127"/>
                    </a:lnTo>
                    <a:lnTo>
                      <a:pt x="246" y="120"/>
                    </a:lnTo>
                    <a:lnTo>
                      <a:pt x="250" y="116"/>
                    </a:lnTo>
                    <a:lnTo>
                      <a:pt x="254" y="113"/>
                    </a:lnTo>
                    <a:lnTo>
                      <a:pt x="259" y="110"/>
                    </a:lnTo>
                    <a:lnTo>
                      <a:pt x="264" y="110"/>
                    </a:lnTo>
                    <a:lnTo>
                      <a:pt x="269" y="112"/>
                    </a:lnTo>
                    <a:lnTo>
                      <a:pt x="276" y="113"/>
                    </a:lnTo>
                    <a:lnTo>
                      <a:pt x="282" y="118"/>
                    </a:lnTo>
                    <a:lnTo>
                      <a:pt x="290" y="125"/>
                    </a:lnTo>
                    <a:lnTo>
                      <a:pt x="296" y="131"/>
                    </a:lnTo>
                    <a:lnTo>
                      <a:pt x="306" y="135"/>
                    </a:lnTo>
                    <a:lnTo>
                      <a:pt x="315" y="139"/>
                    </a:lnTo>
                    <a:lnTo>
                      <a:pt x="324" y="140"/>
                    </a:lnTo>
                    <a:lnTo>
                      <a:pt x="328" y="140"/>
                    </a:lnTo>
                    <a:lnTo>
                      <a:pt x="333" y="140"/>
                    </a:lnTo>
                    <a:lnTo>
                      <a:pt x="337" y="139"/>
                    </a:lnTo>
                    <a:lnTo>
                      <a:pt x="339" y="138"/>
                    </a:lnTo>
                    <a:lnTo>
                      <a:pt x="342" y="135"/>
                    </a:lnTo>
                    <a:lnTo>
                      <a:pt x="345" y="131"/>
                    </a:lnTo>
                    <a:lnTo>
                      <a:pt x="346" y="127"/>
                    </a:lnTo>
                    <a:lnTo>
                      <a:pt x="347" y="121"/>
                    </a:lnTo>
                    <a:lnTo>
                      <a:pt x="348" y="116"/>
                    </a:lnTo>
                    <a:lnTo>
                      <a:pt x="350" y="108"/>
                    </a:lnTo>
                    <a:lnTo>
                      <a:pt x="354" y="100"/>
                    </a:lnTo>
                    <a:lnTo>
                      <a:pt x="358" y="92"/>
                    </a:lnTo>
                    <a:lnTo>
                      <a:pt x="369" y="74"/>
                    </a:lnTo>
                    <a:lnTo>
                      <a:pt x="382" y="57"/>
                    </a:lnTo>
                    <a:lnTo>
                      <a:pt x="397" y="40"/>
                    </a:lnTo>
                    <a:lnTo>
                      <a:pt x="412" y="26"/>
                    </a:lnTo>
                    <a:lnTo>
                      <a:pt x="425" y="15"/>
                    </a:lnTo>
                    <a:lnTo>
                      <a:pt x="437" y="8"/>
                    </a:lnTo>
                    <a:lnTo>
                      <a:pt x="446" y="5"/>
                    </a:lnTo>
                    <a:lnTo>
                      <a:pt x="455" y="3"/>
                    </a:lnTo>
                    <a:lnTo>
                      <a:pt x="464" y="2"/>
                    </a:lnTo>
                    <a:lnTo>
                      <a:pt x="472" y="0"/>
                    </a:lnTo>
                    <a:lnTo>
                      <a:pt x="490" y="0"/>
                    </a:lnTo>
                    <a:lnTo>
                      <a:pt x="510" y="3"/>
                    </a:lnTo>
                    <a:lnTo>
                      <a:pt x="519" y="5"/>
                    </a:lnTo>
                    <a:lnTo>
                      <a:pt x="525" y="11"/>
                    </a:lnTo>
                    <a:lnTo>
                      <a:pt x="532" y="16"/>
                    </a:lnTo>
                    <a:lnTo>
                      <a:pt x="538" y="22"/>
                    </a:lnTo>
                    <a:lnTo>
                      <a:pt x="545" y="28"/>
                    </a:lnTo>
                    <a:lnTo>
                      <a:pt x="554" y="33"/>
                    </a:lnTo>
                    <a:lnTo>
                      <a:pt x="559" y="35"/>
                    </a:lnTo>
                    <a:lnTo>
                      <a:pt x="564" y="38"/>
                    </a:lnTo>
                    <a:lnTo>
                      <a:pt x="571" y="38"/>
                    </a:lnTo>
                    <a:lnTo>
                      <a:pt x="578" y="39"/>
                    </a:lnTo>
                    <a:lnTo>
                      <a:pt x="584" y="37"/>
                    </a:lnTo>
                    <a:lnTo>
                      <a:pt x="589" y="34"/>
                    </a:lnTo>
                    <a:lnTo>
                      <a:pt x="594" y="31"/>
                    </a:lnTo>
                    <a:lnTo>
                      <a:pt x="601" y="30"/>
                    </a:lnTo>
                    <a:lnTo>
                      <a:pt x="612" y="29"/>
                    </a:lnTo>
                    <a:lnTo>
                      <a:pt x="624" y="26"/>
                    </a:lnTo>
                    <a:lnTo>
                      <a:pt x="645" y="18"/>
                    </a:lnTo>
                    <a:lnTo>
                      <a:pt x="667" y="11"/>
                    </a:lnTo>
                    <a:lnTo>
                      <a:pt x="679" y="7"/>
                    </a:lnTo>
                    <a:lnTo>
                      <a:pt x="689" y="3"/>
                    </a:lnTo>
                    <a:lnTo>
                      <a:pt x="699" y="2"/>
                    </a:lnTo>
                    <a:lnTo>
                      <a:pt x="711" y="0"/>
                    </a:lnTo>
                    <a:lnTo>
                      <a:pt x="714" y="0"/>
                    </a:lnTo>
                    <a:lnTo>
                      <a:pt x="716" y="2"/>
                    </a:lnTo>
                    <a:lnTo>
                      <a:pt x="719" y="3"/>
                    </a:lnTo>
                    <a:lnTo>
                      <a:pt x="720" y="4"/>
                    </a:lnTo>
                    <a:lnTo>
                      <a:pt x="721" y="9"/>
                    </a:lnTo>
                    <a:lnTo>
                      <a:pt x="723" y="15"/>
                    </a:lnTo>
                    <a:lnTo>
                      <a:pt x="723" y="28"/>
                    </a:lnTo>
                    <a:lnTo>
                      <a:pt x="723" y="39"/>
                    </a:lnTo>
                    <a:lnTo>
                      <a:pt x="725" y="48"/>
                    </a:lnTo>
                    <a:lnTo>
                      <a:pt x="729" y="57"/>
                    </a:lnTo>
                    <a:lnTo>
                      <a:pt x="734" y="66"/>
                    </a:lnTo>
                    <a:lnTo>
                      <a:pt x="740" y="74"/>
                    </a:lnTo>
                    <a:lnTo>
                      <a:pt x="743" y="83"/>
                    </a:lnTo>
                    <a:lnTo>
                      <a:pt x="746" y="92"/>
                    </a:lnTo>
                    <a:lnTo>
                      <a:pt x="746" y="96"/>
                    </a:lnTo>
                    <a:lnTo>
                      <a:pt x="746" y="101"/>
                    </a:lnTo>
                    <a:lnTo>
                      <a:pt x="743" y="105"/>
                    </a:lnTo>
                    <a:lnTo>
                      <a:pt x="741" y="110"/>
                    </a:lnTo>
                    <a:lnTo>
                      <a:pt x="734" y="117"/>
                    </a:lnTo>
                    <a:lnTo>
                      <a:pt x="725" y="123"/>
                    </a:lnTo>
                    <a:lnTo>
                      <a:pt x="715" y="130"/>
                    </a:lnTo>
                    <a:lnTo>
                      <a:pt x="705" y="135"/>
                    </a:lnTo>
                    <a:lnTo>
                      <a:pt x="681" y="144"/>
                    </a:lnTo>
                    <a:lnTo>
                      <a:pt x="662" y="153"/>
                    </a:lnTo>
                    <a:lnTo>
                      <a:pt x="633" y="169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25">
                <a:extLst>
                  <a:ext uri="{FF2B5EF4-FFF2-40B4-BE49-F238E27FC236}">
                    <a16:creationId xmlns:a16="http://schemas.microsoft.com/office/drawing/2014/main" id="{91E526D4-5103-4D54-9D3F-956DE51046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3" y="4407"/>
                <a:ext cx="32" cy="15"/>
              </a:xfrm>
              <a:custGeom>
                <a:avLst/>
                <a:gdLst>
                  <a:gd name="T0" fmla="*/ 0 w 130"/>
                  <a:gd name="T1" fmla="*/ 28 h 62"/>
                  <a:gd name="T2" fmla="*/ 0 w 130"/>
                  <a:gd name="T3" fmla="*/ 24 h 62"/>
                  <a:gd name="T4" fmla="*/ 0 w 130"/>
                  <a:gd name="T5" fmla="*/ 19 h 62"/>
                  <a:gd name="T6" fmla="*/ 1 w 130"/>
                  <a:gd name="T7" fmla="*/ 15 h 62"/>
                  <a:gd name="T8" fmla="*/ 4 w 130"/>
                  <a:gd name="T9" fmla="*/ 11 h 62"/>
                  <a:gd name="T10" fmla="*/ 6 w 130"/>
                  <a:gd name="T11" fmla="*/ 9 h 62"/>
                  <a:gd name="T12" fmla="*/ 9 w 130"/>
                  <a:gd name="T13" fmla="*/ 6 h 62"/>
                  <a:gd name="T14" fmla="*/ 13 w 130"/>
                  <a:gd name="T15" fmla="*/ 4 h 62"/>
                  <a:gd name="T16" fmla="*/ 17 w 130"/>
                  <a:gd name="T17" fmla="*/ 1 h 62"/>
                  <a:gd name="T18" fmla="*/ 20 w 130"/>
                  <a:gd name="T19" fmla="*/ 0 h 62"/>
                  <a:gd name="T20" fmla="*/ 24 w 130"/>
                  <a:gd name="T21" fmla="*/ 0 h 62"/>
                  <a:gd name="T22" fmla="*/ 28 w 130"/>
                  <a:gd name="T23" fmla="*/ 1 h 62"/>
                  <a:gd name="T24" fmla="*/ 31 w 130"/>
                  <a:gd name="T25" fmla="*/ 2 h 62"/>
                  <a:gd name="T26" fmla="*/ 36 w 130"/>
                  <a:gd name="T27" fmla="*/ 5 h 62"/>
                  <a:gd name="T28" fmla="*/ 43 w 130"/>
                  <a:gd name="T29" fmla="*/ 6 h 62"/>
                  <a:gd name="T30" fmla="*/ 61 w 130"/>
                  <a:gd name="T31" fmla="*/ 5 h 62"/>
                  <a:gd name="T32" fmla="*/ 76 w 130"/>
                  <a:gd name="T33" fmla="*/ 5 h 62"/>
                  <a:gd name="T34" fmla="*/ 84 w 130"/>
                  <a:gd name="T35" fmla="*/ 6 h 62"/>
                  <a:gd name="T36" fmla="*/ 91 w 130"/>
                  <a:gd name="T37" fmla="*/ 9 h 62"/>
                  <a:gd name="T38" fmla="*/ 98 w 130"/>
                  <a:gd name="T39" fmla="*/ 13 h 62"/>
                  <a:gd name="T40" fmla="*/ 106 w 130"/>
                  <a:gd name="T41" fmla="*/ 18 h 62"/>
                  <a:gd name="T42" fmla="*/ 114 w 130"/>
                  <a:gd name="T43" fmla="*/ 26 h 62"/>
                  <a:gd name="T44" fmla="*/ 123 w 130"/>
                  <a:gd name="T45" fmla="*/ 36 h 62"/>
                  <a:gd name="T46" fmla="*/ 126 w 130"/>
                  <a:gd name="T47" fmla="*/ 41 h 62"/>
                  <a:gd name="T48" fmla="*/ 128 w 130"/>
                  <a:gd name="T49" fmla="*/ 46 h 62"/>
                  <a:gd name="T50" fmla="*/ 130 w 130"/>
                  <a:gd name="T51" fmla="*/ 52 h 62"/>
                  <a:gd name="T52" fmla="*/ 130 w 130"/>
                  <a:gd name="T53" fmla="*/ 57 h 62"/>
                  <a:gd name="T54" fmla="*/ 127 w 130"/>
                  <a:gd name="T55" fmla="*/ 61 h 62"/>
                  <a:gd name="T56" fmla="*/ 124 w 130"/>
                  <a:gd name="T57" fmla="*/ 62 h 62"/>
                  <a:gd name="T58" fmla="*/ 122 w 130"/>
                  <a:gd name="T59" fmla="*/ 62 h 62"/>
                  <a:gd name="T60" fmla="*/ 118 w 130"/>
                  <a:gd name="T61" fmla="*/ 59 h 62"/>
                  <a:gd name="T62" fmla="*/ 111 w 130"/>
                  <a:gd name="T63" fmla="*/ 54 h 62"/>
                  <a:gd name="T64" fmla="*/ 107 w 130"/>
                  <a:gd name="T65" fmla="*/ 49 h 62"/>
                  <a:gd name="T66" fmla="*/ 101 w 130"/>
                  <a:gd name="T67" fmla="*/ 39 h 62"/>
                  <a:gd name="T68" fmla="*/ 96 w 130"/>
                  <a:gd name="T69" fmla="*/ 30 h 62"/>
                  <a:gd name="T70" fmla="*/ 92 w 130"/>
                  <a:gd name="T71" fmla="*/ 27 h 62"/>
                  <a:gd name="T72" fmla="*/ 87 w 130"/>
                  <a:gd name="T73" fmla="*/ 26 h 62"/>
                  <a:gd name="T74" fmla="*/ 81 w 130"/>
                  <a:gd name="T75" fmla="*/ 26 h 62"/>
                  <a:gd name="T76" fmla="*/ 74 w 130"/>
                  <a:gd name="T77" fmla="*/ 27 h 62"/>
                  <a:gd name="T78" fmla="*/ 62 w 130"/>
                  <a:gd name="T79" fmla="*/ 31 h 62"/>
                  <a:gd name="T80" fmla="*/ 48 w 130"/>
                  <a:gd name="T81" fmla="*/ 35 h 62"/>
                  <a:gd name="T82" fmla="*/ 41 w 130"/>
                  <a:gd name="T83" fmla="*/ 36 h 62"/>
                  <a:gd name="T84" fmla="*/ 35 w 130"/>
                  <a:gd name="T85" fmla="*/ 37 h 62"/>
                  <a:gd name="T86" fmla="*/ 28 w 130"/>
                  <a:gd name="T87" fmla="*/ 37 h 62"/>
                  <a:gd name="T88" fmla="*/ 23 w 130"/>
                  <a:gd name="T89" fmla="*/ 37 h 62"/>
                  <a:gd name="T90" fmla="*/ 0 w 130"/>
                  <a:gd name="T91" fmla="*/ 2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30" h="62">
                    <a:moveTo>
                      <a:pt x="0" y="28"/>
                    </a:moveTo>
                    <a:lnTo>
                      <a:pt x="0" y="24"/>
                    </a:lnTo>
                    <a:lnTo>
                      <a:pt x="0" y="19"/>
                    </a:lnTo>
                    <a:lnTo>
                      <a:pt x="1" y="15"/>
                    </a:lnTo>
                    <a:lnTo>
                      <a:pt x="4" y="11"/>
                    </a:lnTo>
                    <a:lnTo>
                      <a:pt x="6" y="9"/>
                    </a:lnTo>
                    <a:lnTo>
                      <a:pt x="9" y="6"/>
                    </a:lnTo>
                    <a:lnTo>
                      <a:pt x="13" y="4"/>
                    </a:lnTo>
                    <a:lnTo>
                      <a:pt x="17" y="1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28" y="1"/>
                    </a:lnTo>
                    <a:lnTo>
                      <a:pt x="31" y="2"/>
                    </a:lnTo>
                    <a:lnTo>
                      <a:pt x="36" y="5"/>
                    </a:lnTo>
                    <a:lnTo>
                      <a:pt x="43" y="6"/>
                    </a:lnTo>
                    <a:lnTo>
                      <a:pt x="61" y="5"/>
                    </a:lnTo>
                    <a:lnTo>
                      <a:pt x="76" y="5"/>
                    </a:lnTo>
                    <a:lnTo>
                      <a:pt x="84" y="6"/>
                    </a:lnTo>
                    <a:lnTo>
                      <a:pt x="91" y="9"/>
                    </a:lnTo>
                    <a:lnTo>
                      <a:pt x="98" y="13"/>
                    </a:lnTo>
                    <a:lnTo>
                      <a:pt x="106" y="18"/>
                    </a:lnTo>
                    <a:lnTo>
                      <a:pt x="114" y="26"/>
                    </a:lnTo>
                    <a:lnTo>
                      <a:pt x="123" y="36"/>
                    </a:lnTo>
                    <a:lnTo>
                      <a:pt x="126" y="41"/>
                    </a:lnTo>
                    <a:lnTo>
                      <a:pt x="128" y="46"/>
                    </a:lnTo>
                    <a:lnTo>
                      <a:pt x="130" y="52"/>
                    </a:lnTo>
                    <a:lnTo>
                      <a:pt x="130" y="57"/>
                    </a:lnTo>
                    <a:lnTo>
                      <a:pt x="127" y="61"/>
                    </a:lnTo>
                    <a:lnTo>
                      <a:pt x="124" y="62"/>
                    </a:lnTo>
                    <a:lnTo>
                      <a:pt x="122" y="62"/>
                    </a:lnTo>
                    <a:lnTo>
                      <a:pt x="118" y="59"/>
                    </a:lnTo>
                    <a:lnTo>
                      <a:pt x="111" y="54"/>
                    </a:lnTo>
                    <a:lnTo>
                      <a:pt x="107" y="49"/>
                    </a:lnTo>
                    <a:lnTo>
                      <a:pt x="101" y="39"/>
                    </a:lnTo>
                    <a:lnTo>
                      <a:pt x="96" y="30"/>
                    </a:lnTo>
                    <a:lnTo>
                      <a:pt x="92" y="27"/>
                    </a:lnTo>
                    <a:lnTo>
                      <a:pt x="87" y="26"/>
                    </a:lnTo>
                    <a:lnTo>
                      <a:pt x="81" y="26"/>
                    </a:lnTo>
                    <a:lnTo>
                      <a:pt x="74" y="27"/>
                    </a:lnTo>
                    <a:lnTo>
                      <a:pt x="62" y="31"/>
                    </a:lnTo>
                    <a:lnTo>
                      <a:pt x="48" y="35"/>
                    </a:lnTo>
                    <a:lnTo>
                      <a:pt x="41" y="36"/>
                    </a:lnTo>
                    <a:lnTo>
                      <a:pt x="35" y="37"/>
                    </a:lnTo>
                    <a:lnTo>
                      <a:pt x="28" y="37"/>
                    </a:lnTo>
                    <a:lnTo>
                      <a:pt x="23" y="37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26">
                <a:extLst>
                  <a:ext uri="{FF2B5EF4-FFF2-40B4-BE49-F238E27FC236}">
                    <a16:creationId xmlns:a16="http://schemas.microsoft.com/office/drawing/2014/main" id="{6B9A6F59-A61E-43C7-83A5-F14A96EAC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" y="4345"/>
                <a:ext cx="344" cy="423"/>
              </a:xfrm>
              <a:custGeom>
                <a:avLst/>
                <a:gdLst>
                  <a:gd name="T0" fmla="*/ 1375 w 1376"/>
                  <a:gd name="T1" fmla="*/ 408 h 1690"/>
                  <a:gd name="T2" fmla="*/ 1293 w 1376"/>
                  <a:gd name="T3" fmla="*/ 1675 h 1690"/>
                  <a:gd name="T4" fmla="*/ 1016 w 1376"/>
                  <a:gd name="T5" fmla="*/ 1647 h 1690"/>
                  <a:gd name="T6" fmla="*/ 924 w 1376"/>
                  <a:gd name="T7" fmla="*/ 1597 h 1690"/>
                  <a:gd name="T8" fmla="*/ 723 w 1376"/>
                  <a:gd name="T9" fmla="*/ 1622 h 1690"/>
                  <a:gd name="T10" fmla="*/ 576 w 1376"/>
                  <a:gd name="T11" fmla="*/ 1583 h 1690"/>
                  <a:gd name="T12" fmla="*/ 495 w 1376"/>
                  <a:gd name="T13" fmla="*/ 1609 h 1690"/>
                  <a:gd name="T14" fmla="*/ 442 w 1376"/>
                  <a:gd name="T15" fmla="*/ 1554 h 1690"/>
                  <a:gd name="T16" fmla="*/ 403 w 1376"/>
                  <a:gd name="T17" fmla="*/ 1520 h 1690"/>
                  <a:gd name="T18" fmla="*/ 326 w 1376"/>
                  <a:gd name="T19" fmla="*/ 1501 h 1690"/>
                  <a:gd name="T20" fmla="*/ 320 w 1376"/>
                  <a:gd name="T21" fmla="*/ 1444 h 1690"/>
                  <a:gd name="T22" fmla="*/ 244 w 1376"/>
                  <a:gd name="T23" fmla="*/ 1447 h 1690"/>
                  <a:gd name="T24" fmla="*/ 157 w 1376"/>
                  <a:gd name="T25" fmla="*/ 1482 h 1690"/>
                  <a:gd name="T26" fmla="*/ 36 w 1376"/>
                  <a:gd name="T27" fmla="*/ 1478 h 1690"/>
                  <a:gd name="T28" fmla="*/ 1 w 1376"/>
                  <a:gd name="T29" fmla="*/ 1405 h 1690"/>
                  <a:gd name="T30" fmla="*/ 44 w 1376"/>
                  <a:gd name="T31" fmla="*/ 1388 h 1690"/>
                  <a:gd name="T32" fmla="*/ 127 w 1376"/>
                  <a:gd name="T33" fmla="*/ 1393 h 1690"/>
                  <a:gd name="T34" fmla="*/ 74 w 1376"/>
                  <a:gd name="T35" fmla="*/ 1330 h 1690"/>
                  <a:gd name="T36" fmla="*/ 155 w 1376"/>
                  <a:gd name="T37" fmla="*/ 1360 h 1690"/>
                  <a:gd name="T38" fmla="*/ 268 w 1376"/>
                  <a:gd name="T39" fmla="*/ 1314 h 1690"/>
                  <a:gd name="T40" fmla="*/ 347 w 1376"/>
                  <a:gd name="T41" fmla="*/ 1345 h 1690"/>
                  <a:gd name="T42" fmla="*/ 430 w 1376"/>
                  <a:gd name="T43" fmla="*/ 1323 h 1690"/>
                  <a:gd name="T44" fmla="*/ 531 w 1376"/>
                  <a:gd name="T45" fmla="*/ 1281 h 1690"/>
                  <a:gd name="T46" fmla="*/ 509 w 1376"/>
                  <a:gd name="T47" fmla="*/ 1382 h 1690"/>
                  <a:gd name="T48" fmla="*/ 559 w 1376"/>
                  <a:gd name="T49" fmla="*/ 1358 h 1690"/>
                  <a:gd name="T50" fmla="*/ 632 w 1376"/>
                  <a:gd name="T51" fmla="*/ 1374 h 1690"/>
                  <a:gd name="T52" fmla="*/ 697 w 1376"/>
                  <a:gd name="T53" fmla="*/ 1361 h 1690"/>
                  <a:gd name="T54" fmla="*/ 591 w 1376"/>
                  <a:gd name="T55" fmla="*/ 1255 h 1690"/>
                  <a:gd name="T56" fmla="*/ 455 w 1376"/>
                  <a:gd name="T57" fmla="*/ 1171 h 1690"/>
                  <a:gd name="T58" fmla="*/ 629 w 1376"/>
                  <a:gd name="T59" fmla="*/ 1242 h 1690"/>
                  <a:gd name="T60" fmla="*/ 762 w 1376"/>
                  <a:gd name="T61" fmla="*/ 1292 h 1690"/>
                  <a:gd name="T62" fmla="*/ 768 w 1376"/>
                  <a:gd name="T63" fmla="*/ 1222 h 1690"/>
                  <a:gd name="T64" fmla="*/ 845 w 1376"/>
                  <a:gd name="T65" fmla="*/ 1299 h 1690"/>
                  <a:gd name="T66" fmla="*/ 898 w 1376"/>
                  <a:gd name="T67" fmla="*/ 1388 h 1690"/>
                  <a:gd name="T68" fmla="*/ 893 w 1376"/>
                  <a:gd name="T69" fmla="*/ 1263 h 1690"/>
                  <a:gd name="T70" fmla="*/ 998 w 1376"/>
                  <a:gd name="T71" fmla="*/ 1301 h 1690"/>
                  <a:gd name="T72" fmla="*/ 1068 w 1376"/>
                  <a:gd name="T73" fmla="*/ 1334 h 1690"/>
                  <a:gd name="T74" fmla="*/ 1063 w 1376"/>
                  <a:gd name="T75" fmla="*/ 1472 h 1690"/>
                  <a:gd name="T76" fmla="*/ 1141 w 1376"/>
                  <a:gd name="T77" fmla="*/ 1438 h 1690"/>
                  <a:gd name="T78" fmla="*/ 1201 w 1376"/>
                  <a:gd name="T79" fmla="*/ 1366 h 1690"/>
                  <a:gd name="T80" fmla="*/ 1136 w 1376"/>
                  <a:gd name="T81" fmla="*/ 1277 h 1690"/>
                  <a:gd name="T82" fmla="*/ 958 w 1376"/>
                  <a:gd name="T83" fmla="*/ 1182 h 1690"/>
                  <a:gd name="T84" fmla="*/ 789 w 1376"/>
                  <a:gd name="T85" fmla="*/ 1050 h 1690"/>
                  <a:gd name="T86" fmla="*/ 771 w 1376"/>
                  <a:gd name="T87" fmla="*/ 848 h 1690"/>
                  <a:gd name="T88" fmla="*/ 1059 w 1376"/>
                  <a:gd name="T89" fmla="*/ 694 h 1690"/>
                  <a:gd name="T90" fmla="*/ 1058 w 1376"/>
                  <a:gd name="T91" fmla="*/ 607 h 1690"/>
                  <a:gd name="T92" fmla="*/ 886 w 1376"/>
                  <a:gd name="T93" fmla="*/ 600 h 1690"/>
                  <a:gd name="T94" fmla="*/ 684 w 1376"/>
                  <a:gd name="T95" fmla="*/ 622 h 1690"/>
                  <a:gd name="T96" fmla="*/ 656 w 1376"/>
                  <a:gd name="T97" fmla="*/ 503 h 1690"/>
                  <a:gd name="T98" fmla="*/ 654 w 1376"/>
                  <a:gd name="T99" fmla="*/ 440 h 1690"/>
                  <a:gd name="T100" fmla="*/ 689 w 1376"/>
                  <a:gd name="T101" fmla="*/ 383 h 1690"/>
                  <a:gd name="T102" fmla="*/ 768 w 1376"/>
                  <a:gd name="T103" fmla="*/ 314 h 1690"/>
                  <a:gd name="T104" fmla="*/ 711 w 1376"/>
                  <a:gd name="T105" fmla="*/ 258 h 1690"/>
                  <a:gd name="T106" fmla="*/ 730 w 1376"/>
                  <a:gd name="T107" fmla="*/ 186 h 1690"/>
                  <a:gd name="T108" fmla="*/ 895 w 1376"/>
                  <a:gd name="T109" fmla="*/ 192 h 1690"/>
                  <a:gd name="T110" fmla="*/ 1018 w 1376"/>
                  <a:gd name="T111" fmla="*/ 4 h 1690"/>
                  <a:gd name="T112" fmla="*/ 1101 w 1376"/>
                  <a:gd name="T113" fmla="*/ 81 h 1690"/>
                  <a:gd name="T114" fmla="*/ 1267 w 1376"/>
                  <a:gd name="T115" fmla="*/ 83 h 1690"/>
                  <a:gd name="T116" fmla="*/ 1376 w 1376"/>
                  <a:gd name="T117" fmla="*/ 394 h 1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376" h="1690">
                    <a:moveTo>
                      <a:pt x="1376" y="394"/>
                    </a:moveTo>
                    <a:lnTo>
                      <a:pt x="1371" y="396"/>
                    </a:lnTo>
                    <a:lnTo>
                      <a:pt x="1366" y="397"/>
                    </a:lnTo>
                    <a:lnTo>
                      <a:pt x="1362" y="399"/>
                    </a:lnTo>
                    <a:lnTo>
                      <a:pt x="1359" y="403"/>
                    </a:lnTo>
                    <a:lnTo>
                      <a:pt x="1358" y="406"/>
                    </a:lnTo>
                    <a:lnTo>
                      <a:pt x="1357" y="408"/>
                    </a:lnTo>
                    <a:lnTo>
                      <a:pt x="1358" y="410"/>
                    </a:lnTo>
                    <a:lnTo>
                      <a:pt x="1361" y="410"/>
                    </a:lnTo>
                    <a:lnTo>
                      <a:pt x="1366" y="410"/>
                    </a:lnTo>
                    <a:lnTo>
                      <a:pt x="1375" y="408"/>
                    </a:lnTo>
                    <a:lnTo>
                      <a:pt x="1375" y="408"/>
                    </a:lnTo>
                    <a:lnTo>
                      <a:pt x="1376" y="1637"/>
                    </a:lnTo>
                    <a:lnTo>
                      <a:pt x="1376" y="1637"/>
                    </a:lnTo>
                    <a:lnTo>
                      <a:pt x="1354" y="1636"/>
                    </a:lnTo>
                    <a:lnTo>
                      <a:pt x="1335" y="1634"/>
                    </a:lnTo>
                    <a:lnTo>
                      <a:pt x="1327" y="1634"/>
                    </a:lnTo>
                    <a:lnTo>
                      <a:pt x="1319" y="1636"/>
                    </a:lnTo>
                    <a:lnTo>
                      <a:pt x="1314" y="1638"/>
                    </a:lnTo>
                    <a:lnTo>
                      <a:pt x="1313" y="1642"/>
                    </a:lnTo>
                    <a:lnTo>
                      <a:pt x="1309" y="1654"/>
                    </a:lnTo>
                    <a:lnTo>
                      <a:pt x="1303" y="1663"/>
                    </a:lnTo>
                    <a:lnTo>
                      <a:pt x="1298" y="1669"/>
                    </a:lnTo>
                    <a:lnTo>
                      <a:pt x="1293" y="1675"/>
                    </a:lnTo>
                    <a:lnTo>
                      <a:pt x="1287" y="1677"/>
                    </a:lnTo>
                    <a:lnTo>
                      <a:pt x="1280" y="1679"/>
                    </a:lnTo>
                    <a:lnTo>
                      <a:pt x="1272" y="1680"/>
                    </a:lnTo>
                    <a:lnTo>
                      <a:pt x="1266" y="1680"/>
                    </a:lnTo>
                    <a:lnTo>
                      <a:pt x="1250" y="1680"/>
                    </a:lnTo>
                    <a:lnTo>
                      <a:pt x="1235" y="1679"/>
                    </a:lnTo>
                    <a:lnTo>
                      <a:pt x="1227" y="1680"/>
                    </a:lnTo>
                    <a:lnTo>
                      <a:pt x="1219" y="1682"/>
                    </a:lnTo>
                    <a:lnTo>
                      <a:pt x="1212" y="1685"/>
                    </a:lnTo>
                    <a:lnTo>
                      <a:pt x="1205" y="1690"/>
                    </a:lnTo>
                    <a:lnTo>
                      <a:pt x="1025" y="1650"/>
                    </a:lnTo>
                    <a:lnTo>
                      <a:pt x="1016" y="1647"/>
                    </a:lnTo>
                    <a:lnTo>
                      <a:pt x="1008" y="1644"/>
                    </a:lnTo>
                    <a:lnTo>
                      <a:pt x="1001" y="1640"/>
                    </a:lnTo>
                    <a:lnTo>
                      <a:pt x="994" y="1634"/>
                    </a:lnTo>
                    <a:lnTo>
                      <a:pt x="981" y="1624"/>
                    </a:lnTo>
                    <a:lnTo>
                      <a:pt x="969" y="1614"/>
                    </a:lnTo>
                    <a:lnTo>
                      <a:pt x="964" y="1609"/>
                    </a:lnTo>
                    <a:lnTo>
                      <a:pt x="958" y="1605"/>
                    </a:lnTo>
                    <a:lnTo>
                      <a:pt x="953" y="1601"/>
                    </a:lnTo>
                    <a:lnTo>
                      <a:pt x="946" y="1598"/>
                    </a:lnTo>
                    <a:lnTo>
                      <a:pt x="940" y="1596"/>
                    </a:lnTo>
                    <a:lnTo>
                      <a:pt x="932" y="1596"/>
                    </a:lnTo>
                    <a:lnTo>
                      <a:pt x="924" y="1597"/>
                    </a:lnTo>
                    <a:lnTo>
                      <a:pt x="915" y="1600"/>
                    </a:lnTo>
                    <a:lnTo>
                      <a:pt x="899" y="1605"/>
                    </a:lnTo>
                    <a:lnTo>
                      <a:pt x="882" y="1610"/>
                    </a:lnTo>
                    <a:lnTo>
                      <a:pt x="865" y="1614"/>
                    </a:lnTo>
                    <a:lnTo>
                      <a:pt x="849" y="1618"/>
                    </a:lnTo>
                    <a:lnTo>
                      <a:pt x="830" y="1622"/>
                    </a:lnTo>
                    <a:lnTo>
                      <a:pt x="813" y="1624"/>
                    </a:lnTo>
                    <a:lnTo>
                      <a:pt x="797" y="1625"/>
                    </a:lnTo>
                    <a:lnTo>
                      <a:pt x="780" y="1627"/>
                    </a:lnTo>
                    <a:lnTo>
                      <a:pt x="760" y="1625"/>
                    </a:lnTo>
                    <a:lnTo>
                      <a:pt x="741" y="1624"/>
                    </a:lnTo>
                    <a:lnTo>
                      <a:pt x="723" y="1622"/>
                    </a:lnTo>
                    <a:lnTo>
                      <a:pt x="704" y="1618"/>
                    </a:lnTo>
                    <a:lnTo>
                      <a:pt x="686" y="1614"/>
                    </a:lnTo>
                    <a:lnTo>
                      <a:pt x="669" y="1611"/>
                    </a:lnTo>
                    <a:lnTo>
                      <a:pt x="651" y="1609"/>
                    </a:lnTo>
                    <a:lnTo>
                      <a:pt x="633" y="1607"/>
                    </a:lnTo>
                    <a:lnTo>
                      <a:pt x="619" y="1602"/>
                    </a:lnTo>
                    <a:lnTo>
                      <a:pt x="607" y="1594"/>
                    </a:lnTo>
                    <a:lnTo>
                      <a:pt x="600" y="1590"/>
                    </a:lnTo>
                    <a:lnTo>
                      <a:pt x="594" y="1587"/>
                    </a:lnTo>
                    <a:lnTo>
                      <a:pt x="587" y="1584"/>
                    </a:lnTo>
                    <a:lnTo>
                      <a:pt x="581" y="1583"/>
                    </a:lnTo>
                    <a:lnTo>
                      <a:pt x="576" y="1583"/>
                    </a:lnTo>
                    <a:lnTo>
                      <a:pt x="570" y="1585"/>
                    </a:lnTo>
                    <a:lnTo>
                      <a:pt x="565" y="1589"/>
                    </a:lnTo>
                    <a:lnTo>
                      <a:pt x="560" y="1593"/>
                    </a:lnTo>
                    <a:lnTo>
                      <a:pt x="555" y="1598"/>
                    </a:lnTo>
                    <a:lnTo>
                      <a:pt x="548" y="1603"/>
                    </a:lnTo>
                    <a:lnTo>
                      <a:pt x="543" y="1607"/>
                    </a:lnTo>
                    <a:lnTo>
                      <a:pt x="535" y="1610"/>
                    </a:lnTo>
                    <a:lnTo>
                      <a:pt x="524" y="1611"/>
                    </a:lnTo>
                    <a:lnTo>
                      <a:pt x="515" y="1611"/>
                    </a:lnTo>
                    <a:lnTo>
                      <a:pt x="507" y="1611"/>
                    </a:lnTo>
                    <a:lnTo>
                      <a:pt x="500" y="1610"/>
                    </a:lnTo>
                    <a:lnTo>
                      <a:pt x="495" y="1609"/>
                    </a:lnTo>
                    <a:lnTo>
                      <a:pt x="491" y="1606"/>
                    </a:lnTo>
                    <a:lnTo>
                      <a:pt x="489" y="1603"/>
                    </a:lnTo>
                    <a:lnTo>
                      <a:pt x="486" y="1600"/>
                    </a:lnTo>
                    <a:lnTo>
                      <a:pt x="483" y="1592"/>
                    </a:lnTo>
                    <a:lnTo>
                      <a:pt x="478" y="1584"/>
                    </a:lnTo>
                    <a:lnTo>
                      <a:pt x="476" y="1580"/>
                    </a:lnTo>
                    <a:lnTo>
                      <a:pt x="472" y="1576"/>
                    </a:lnTo>
                    <a:lnTo>
                      <a:pt x="467" y="1571"/>
                    </a:lnTo>
                    <a:lnTo>
                      <a:pt x="460" y="1568"/>
                    </a:lnTo>
                    <a:lnTo>
                      <a:pt x="451" y="1562"/>
                    </a:lnTo>
                    <a:lnTo>
                      <a:pt x="446" y="1558"/>
                    </a:lnTo>
                    <a:lnTo>
                      <a:pt x="442" y="1554"/>
                    </a:lnTo>
                    <a:lnTo>
                      <a:pt x="439" y="1552"/>
                    </a:lnTo>
                    <a:lnTo>
                      <a:pt x="435" y="1549"/>
                    </a:lnTo>
                    <a:lnTo>
                      <a:pt x="430" y="1548"/>
                    </a:lnTo>
                    <a:lnTo>
                      <a:pt x="422" y="1548"/>
                    </a:lnTo>
                    <a:lnTo>
                      <a:pt x="409" y="1548"/>
                    </a:lnTo>
                    <a:lnTo>
                      <a:pt x="407" y="1548"/>
                    </a:lnTo>
                    <a:lnTo>
                      <a:pt x="404" y="1546"/>
                    </a:lnTo>
                    <a:lnTo>
                      <a:pt x="403" y="1545"/>
                    </a:lnTo>
                    <a:lnTo>
                      <a:pt x="403" y="1544"/>
                    </a:lnTo>
                    <a:lnTo>
                      <a:pt x="402" y="1539"/>
                    </a:lnTo>
                    <a:lnTo>
                      <a:pt x="402" y="1532"/>
                    </a:lnTo>
                    <a:lnTo>
                      <a:pt x="403" y="1520"/>
                    </a:lnTo>
                    <a:lnTo>
                      <a:pt x="405" y="1511"/>
                    </a:lnTo>
                    <a:lnTo>
                      <a:pt x="408" y="1498"/>
                    </a:lnTo>
                    <a:lnTo>
                      <a:pt x="409" y="1489"/>
                    </a:lnTo>
                    <a:lnTo>
                      <a:pt x="408" y="1482"/>
                    </a:lnTo>
                    <a:lnTo>
                      <a:pt x="407" y="1478"/>
                    </a:lnTo>
                    <a:lnTo>
                      <a:pt x="403" y="1474"/>
                    </a:lnTo>
                    <a:lnTo>
                      <a:pt x="399" y="1472"/>
                    </a:lnTo>
                    <a:lnTo>
                      <a:pt x="392" y="1472"/>
                    </a:lnTo>
                    <a:lnTo>
                      <a:pt x="387" y="1474"/>
                    </a:lnTo>
                    <a:lnTo>
                      <a:pt x="357" y="1485"/>
                    </a:lnTo>
                    <a:lnTo>
                      <a:pt x="331" y="1498"/>
                    </a:lnTo>
                    <a:lnTo>
                      <a:pt x="326" y="1501"/>
                    </a:lnTo>
                    <a:lnTo>
                      <a:pt x="322" y="1501"/>
                    </a:lnTo>
                    <a:lnTo>
                      <a:pt x="318" y="1501"/>
                    </a:lnTo>
                    <a:lnTo>
                      <a:pt x="316" y="1500"/>
                    </a:lnTo>
                    <a:lnTo>
                      <a:pt x="314" y="1498"/>
                    </a:lnTo>
                    <a:lnTo>
                      <a:pt x="314" y="1496"/>
                    </a:lnTo>
                    <a:lnTo>
                      <a:pt x="313" y="1492"/>
                    </a:lnTo>
                    <a:lnTo>
                      <a:pt x="313" y="1489"/>
                    </a:lnTo>
                    <a:lnTo>
                      <a:pt x="317" y="1472"/>
                    </a:lnTo>
                    <a:lnTo>
                      <a:pt x="321" y="1460"/>
                    </a:lnTo>
                    <a:lnTo>
                      <a:pt x="322" y="1453"/>
                    </a:lnTo>
                    <a:lnTo>
                      <a:pt x="321" y="1448"/>
                    </a:lnTo>
                    <a:lnTo>
                      <a:pt x="320" y="1444"/>
                    </a:lnTo>
                    <a:lnTo>
                      <a:pt x="318" y="1440"/>
                    </a:lnTo>
                    <a:lnTo>
                      <a:pt x="312" y="1435"/>
                    </a:lnTo>
                    <a:lnTo>
                      <a:pt x="304" y="1432"/>
                    </a:lnTo>
                    <a:lnTo>
                      <a:pt x="286" y="1428"/>
                    </a:lnTo>
                    <a:lnTo>
                      <a:pt x="270" y="1426"/>
                    </a:lnTo>
                    <a:lnTo>
                      <a:pt x="270" y="1426"/>
                    </a:lnTo>
                    <a:lnTo>
                      <a:pt x="269" y="1425"/>
                    </a:lnTo>
                    <a:lnTo>
                      <a:pt x="264" y="1425"/>
                    </a:lnTo>
                    <a:lnTo>
                      <a:pt x="259" y="1426"/>
                    </a:lnTo>
                    <a:lnTo>
                      <a:pt x="255" y="1430"/>
                    </a:lnTo>
                    <a:lnTo>
                      <a:pt x="251" y="1434"/>
                    </a:lnTo>
                    <a:lnTo>
                      <a:pt x="244" y="1447"/>
                    </a:lnTo>
                    <a:lnTo>
                      <a:pt x="239" y="1461"/>
                    </a:lnTo>
                    <a:lnTo>
                      <a:pt x="236" y="1469"/>
                    </a:lnTo>
                    <a:lnTo>
                      <a:pt x="233" y="1475"/>
                    </a:lnTo>
                    <a:lnTo>
                      <a:pt x="229" y="1482"/>
                    </a:lnTo>
                    <a:lnTo>
                      <a:pt x="225" y="1487"/>
                    </a:lnTo>
                    <a:lnTo>
                      <a:pt x="220" y="1492"/>
                    </a:lnTo>
                    <a:lnTo>
                      <a:pt x="212" y="1495"/>
                    </a:lnTo>
                    <a:lnTo>
                      <a:pt x="204" y="1496"/>
                    </a:lnTo>
                    <a:lnTo>
                      <a:pt x="195" y="1495"/>
                    </a:lnTo>
                    <a:lnTo>
                      <a:pt x="182" y="1492"/>
                    </a:lnTo>
                    <a:lnTo>
                      <a:pt x="170" y="1487"/>
                    </a:lnTo>
                    <a:lnTo>
                      <a:pt x="157" y="1482"/>
                    </a:lnTo>
                    <a:lnTo>
                      <a:pt x="143" y="1475"/>
                    </a:lnTo>
                    <a:lnTo>
                      <a:pt x="130" y="1470"/>
                    </a:lnTo>
                    <a:lnTo>
                      <a:pt x="117" y="1466"/>
                    </a:lnTo>
                    <a:lnTo>
                      <a:pt x="110" y="1465"/>
                    </a:lnTo>
                    <a:lnTo>
                      <a:pt x="104" y="1465"/>
                    </a:lnTo>
                    <a:lnTo>
                      <a:pt x="97" y="1465"/>
                    </a:lnTo>
                    <a:lnTo>
                      <a:pt x="91" y="1465"/>
                    </a:lnTo>
                    <a:lnTo>
                      <a:pt x="71" y="1469"/>
                    </a:lnTo>
                    <a:lnTo>
                      <a:pt x="53" y="1474"/>
                    </a:lnTo>
                    <a:lnTo>
                      <a:pt x="45" y="1476"/>
                    </a:lnTo>
                    <a:lnTo>
                      <a:pt x="39" y="1478"/>
                    </a:lnTo>
                    <a:lnTo>
                      <a:pt x="36" y="1478"/>
                    </a:lnTo>
                    <a:lnTo>
                      <a:pt x="34" y="1476"/>
                    </a:lnTo>
                    <a:lnTo>
                      <a:pt x="30" y="1475"/>
                    </a:lnTo>
                    <a:lnTo>
                      <a:pt x="27" y="1472"/>
                    </a:lnTo>
                    <a:lnTo>
                      <a:pt x="23" y="1466"/>
                    </a:lnTo>
                    <a:lnTo>
                      <a:pt x="21" y="1460"/>
                    </a:lnTo>
                    <a:lnTo>
                      <a:pt x="18" y="1453"/>
                    </a:lnTo>
                    <a:lnTo>
                      <a:pt x="16" y="1445"/>
                    </a:lnTo>
                    <a:lnTo>
                      <a:pt x="14" y="1439"/>
                    </a:lnTo>
                    <a:lnTo>
                      <a:pt x="12" y="1432"/>
                    </a:lnTo>
                    <a:lnTo>
                      <a:pt x="9" y="1426"/>
                    </a:lnTo>
                    <a:lnTo>
                      <a:pt x="5" y="1421"/>
                    </a:lnTo>
                    <a:lnTo>
                      <a:pt x="1" y="1405"/>
                    </a:lnTo>
                    <a:lnTo>
                      <a:pt x="0" y="1390"/>
                    </a:lnTo>
                    <a:lnTo>
                      <a:pt x="0" y="1375"/>
                    </a:lnTo>
                    <a:lnTo>
                      <a:pt x="1" y="1364"/>
                    </a:lnTo>
                    <a:lnTo>
                      <a:pt x="4" y="1360"/>
                    </a:lnTo>
                    <a:lnTo>
                      <a:pt x="6" y="1356"/>
                    </a:lnTo>
                    <a:lnTo>
                      <a:pt x="9" y="1355"/>
                    </a:lnTo>
                    <a:lnTo>
                      <a:pt x="13" y="1356"/>
                    </a:lnTo>
                    <a:lnTo>
                      <a:pt x="17" y="1358"/>
                    </a:lnTo>
                    <a:lnTo>
                      <a:pt x="23" y="1362"/>
                    </a:lnTo>
                    <a:lnTo>
                      <a:pt x="30" y="1370"/>
                    </a:lnTo>
                    <a:lnTo>
                      <a:pt x="36" y="1379"/>
                    </a:lnTo>
                    <a:lnTo>
                      <a:pt x="44" y="1388"/>
                    </a:lnTo>
                    <a:lnTo>
                      <a:pt x="51" y="1397"/>
                    </a:lnTo>
                    <a:lnTo>
                      <a:pt x="57" y="1404"/>
                    </a:lnTo>
                    <a:lnTo>
                      <a:pt x="64" y="1409"/>
                    </a:lnTo>
                    <a:lnTo>
                      <a:pt x="71" y="1413"/>
                    </a:lnTo>
                    <a:lnTo>
                      <a:pt x="81" y="1414"/>
                    </a:lnTo>
                    <a:lnTo>
                      <a:pt x="90" y="1414"/>
                    </a:lnTo>
                    <a:lnTo>
                      <a:pt x="100" y="1413"/>
                    </a:lnTo>
                    <a:lnTo>
                      <a:pt x="113" y="1408"/>
                    </a:lnTo>
                    <a:lnTo>
                      <a:pt x="122" y="1403"/>
                    </a:lnTo>
                    <a:lnTo>
                      <a:pt x="125" y="1400"/>
                    </a:lnTo>
                    <a:lnTo>
                      <a:pt x="126" y="1397"/>
                    </a:lnTo>
                    <a:lnTo>
                      <a:pt x="127" y="1393"/>
                    </a:lnTo>
                    <a:lnTo>
                      <a:pt x="127" y="1391"/>
                    </a:lnTo>
                    <a:lnTo>
                      <a:pt x="125" y="1384"/>
                    </a:lnTo>
                    <a:lnTo>
                      <a:pt x="121" y="1378"/>
                    </a:lnTo>
                    <a:lnTo>
                      <a:pt x="114" y="1371"/>
                    </a:lnTo>
                    <a:lnTo>
                      <a:pt x="108" y="1365"/>
                    </a:lnTo>
                    <a:lnTo>
                      <a:pt x="91" y="1353"/>
                    </a:lnTo>
                    <a:lnTo>
                      <a:pt x="78" y="1343"/>
                    </a:lnTo>
                    <a:lnTo>
                      <a:pt x="74" y="1338"/>
                    </a:lnTo>
                    <a:lnTo>
                      <a:pt x="71" y="1334"/>
                    </a:lnTo>
                    <a:lnTo>
                      <a:pt x="71" y="1333"/>
                    </a:lnTo>
                    <a:lnTo>
                      <a:pt x="73" y="1331"/>
                    </a:lnTo>
                    <a:lnTo>
                      <a:pt x="74" y="1330"/>
                    </a:lnTo>
                    <a:lnTo>
                      <a:pt x="78" y="1329"/>
                    </a:lnTo>
                    <a:lnTo>
                      <a:pt x="91" y="1327"/>
                    </a:lnTo>
                    <a:lnTo>
                      <a:pt x="100" y="1326"/>
                    </a:lnTo>
                    <a:lnTo>
                      <a:pt x="108" y="1327"/>
                    </a:lnTo>
                    <a:lnTo>
                      <a:pt x="113" y="1331"/>
                    </a:lnTo>
                    <a:lnTo>
                      <a:pt x="122" y="1343"/>
                    </a:lnTo>
                    <a:lnTo>
                      <a:pt x="135" y="1358"/>
                    </a:lnTo>
                    <a:lnTo>
                      <a:pt x="139" y="1361"/>
                    </a:lnTo>
                    <a:lnTo>
                      <a:pt x="142" y="1364"/>
                    </a:lnTo>
                    <a:lnTo>
                      <a:pt x="146" y="1364"/>
                    </a:lnTo>
                    <a:lnTo>
                      <a:pt x="148" y="1362"/>
                    </a:lnTo>
                    <a:lnTo>
                      <a:pt x="155" y="1360"/>
                    </a:lnTo>
                    <a:lnTo>
                      <a:pt x="160" y="1353"/>
                    </a:lnTo>
                    <a:lnTo>
                      <a:pt x="172" y="1339"/>
                    </a:lnTo>
                    <a:lnTo>
                      <a:pt x="183" y="1327"/>
                    </a:lnTo>
                    <a:lnTo>
                      <a:pt x="198" y="1334"/>
                    </a:lnTo>
                    <a:lnTo>
                      <a:pt x="208" y="1338"/>
                    </a:lnTo>
                    <a:lnTo>
                      <a:pt x="216" y="1340"/>
                    </a:lnTo>
                    <a:lnTo>
                      <a:pt x="222" y="1340"/>
                    </a:lnTo>
                    <a:lnTo>
                      <a:pt x="229" y="1338"/>
                    </a:lnTo>
                    <a:lnTo>
                      <a:pt x="236" y="1334"/>
                    </a:lnTo>
                    <a:lnTo>
                      <a:pt x="247" y="1327"/>
                    </a:lnTo>
                    <a:lnTo>
                      <a:pt x="260" y="1318"/>
                    </a:lnTo>
                    <a:lnTo>
                      <a:pt x="268" y="1314"/>
                    </a:lnTo>
                    <a:lnTo>
                      <a:pt x="274" y="1312"/>
                    </a:lnTo>
                    <a:lnTo>
                      <a:pt x="281" y="1310"/>
                    </a:lnTo>
                    <a:lnTo>
                      <a:pt x="286" y="1310"/>
                    </a:lnTo>
                    <a:lnTo>
                      <a:pt x="291" y="1312"/>
                    </a:lnTo>
                    <a:lnTo>
                      <a:pt x="296" y="1314"/>
                    </a:lnTo>
                    <a:lnTo>
                      <a:pt x="301" y="1318"/>
                    </a:lnTo>
                    <a:lnTo>
                      <a:pt x="305" y="1321"/>
                    </a:lnTo>
                    <a:lnTo>
                      <a:pt x="316" y="1330"/>
                    </a:lnTo>
                    <a:lnTo>
                      <a:pt x="326" y="1338"/>
                    </a:lnTo>
                    <a:lnTo>
                      <a:pt x="333" y="1342"/>
                    </a:lnTo>
                    <a:lnTo>
                      <a:pt x="339" y="1344"/>
                    </a:lnTo>
                    <a:lnTo>
                      <a:pt x="347" y="1345"/>
                    </a:lnTo>
                    <a:lnTo>
                      <a:pt x="355" y="1347"/>
                    </a:lnTo>
                    <a:lnTo>
                      <a:pt x="370" y="1351"/>
                    </a:lnTo>
                    <a:lnTo>
                      <a:pt x="387" y="1356"/>
                    </a:lnTo>
                    <a:lnTo>
                      <a:pt x="396" y="1357"/>
                    </a:lnTo>
                    <a:lnTo>
                      <a:pt x="404" y="1357"/>
                    </a:lnTo>
                    <a:lnTo>
                      <a:pt x="408" y="1356"/>
                    </a:lnTo>
                    <a:lnTo>
                      <a:pt x="412" y="1355"/>
                    </a:lnTo>
                    <a:lnTo>
                      <a:pt x="416" y="1352"/>
                    </a:lnTo>
                    <a:lnTo>
                      <a:pt x="418" y="1348"/>
                    </a:lnTo>
                    <a:lnTo>
                      <a:pt x="424" y="1340"/>
                    </a:lnTo>
                    <a:lnTo>
                      <a:pt x="428" y="1333"/>
                    </a:lnTo>
                    <a:lnTo>
                      <a:pt x="430" y="1323"/>
                    </a:lnTo>
                    <a:lnTo>
                      <a:pt x="433" y="1316"/>
                    </a:lnTo>
                    <a:lnTo>
                      <a:pt x="435" y="1308"/>
                    </a:lnTo>
                    <a:lnTo>
                      <a:pt x="439" y="1299"/>
                    </a:lnTo>
                    <a:lnTo>
                      <a:pt x="444" y="1292"/>
                    </a:lnTo>
                    <a:lnTo>
                      <a:pt x="452" y="1285"/>
                    </a:lnTo>
                    <a:lnTo>
                      <a:pt x="457" y="1282"/>
                    </a:lnTo>
                    <a:lnTo>
                      <a:pt x="464" y="1281"/>
                    </a:lnTo>
                    <a:lnTo>
                      <a:pt x="473" y="1278"/>
                    </a:lnTo>
                    <a:lnTo>
                      <a:pt x="482" y="1278"/>
                    </a:lnTo>
                    <a:lnTo>
                      <a:pt x="502" y="1277"/>
                    </a:lnTo>
                    <a:lnTo>
                      <a:pt x="521" y="1279"/>
                    </a:lnTo>
                    <a:lnTo>
                      <a:pt x="531" y="1281"/>
                    </a:lnTo>
                    <a:lnTo>
                      <a:pt x="539" y="1283"/>
                    </a:lnTo>
                    <a:lnTo>
                      <a:pt x="546" y="1286"/>
                    </a:lnTo>
                    <a:lnTo>
                      <a:pt x="551" y="1290"/>
                    </a:lnTo>
                    <a:lnTo>
                      <a:pt x="555" y="1294"/>
                    </a:lnTo>
                    <a:lnTo>
                      <a:pt x="555" y="1299"/>
                    </a:lnTo>
                    <a:lnTo>
                      <a:pt x="554" y="1304"/>
                    </a:lnTo>
                    <a:lnTo>
                      <a:pt x="548" y="1309"/>
                    </a:lnTo>
                    <a:lnTo>
                      <a:pt x="543" y="1317"/>
                    </a:lnTo>
                    <a:lnTo>
                      <a:pt x="535" y="1330"/>
                    </a:lnTo>
                    <a:lnTo>
                      <a:pt x="526" y="1345"/>
                    </a:lnTo>
                    <a:lnTo>
                      <a:pt x="517" y="1364"/>
                    </a:lnTo>
                    <a:lnTo>
                      <a:pt x="509" y="1382"/>
                    </a:lnTo>
                    <a:lnTo>
                      <a:pt x="503" y="1397"/>
                    </a:lnTo>
                    <a:lnTo>
                      <a:pt x="500" y="1404"/>
                    </a:lnTo>
                    <a:lnTo>
                      <a:pt x="499" y="1410"/>
                    </a:lnTo>
                    <a:lnTo>
                      <a:pt x="499" y="1414"/>
                    </a:lnTo>
                    <a:lnTo>
                      <a:pt x="500" y="1418"/>
                    </a:lnTo>
                    <a:lnTo>
                      <a:pt x="504" y="1417"/>
                    </a:lnTo>
                    <a:lnTo>
                      <a:pt x="508" y="1414"/>
                    </a:lnTo>
                    <a:lnTo>
                      <a:pt x="513" y="1412"/>
                    </a:lnTo>
                    <a:lnTo>
                      <a:pt x="518" y="1408"/>
                    </a:lnTo>
                    <a:lnTo>
                      <a:pt x="528" y="1397"/>
                    </a:lnTo>
                    <a:lnTo>
                      <a:pt x="538" y="1384"/>
                    </a:lnTo>
                    <a:lnTo>
                      <a:pt x="559" y="1358"/>
                    </a:lnTo>
                    <a:lnTo>
                      <a:pt x="574" y="1340"/>
                    </a:lnTo>
                    <a:lnTo>
                      <a:pt x="580" y="1336"/>
                    </a:lnTo>
                    <a:lnTo>
                      <a:pt x="583" y="1335"/>
                    </a:lnTo>
                    <a:lnTo>
                      <a:pt x="586" y="1334"/>
                    </a:lnTo>
                    <a:lnTo>
                      <a:pt x="589" y="1334"/>
                    </a:lnTo>
                    <a:lnTo>
                      <a:pt x="593" y="1335"/>
                    </a:lnTo>
                    <a:lnTo>
                      <a:pt x="595" y="1340"/>
                    </a:lnTo>
                    <a:lnTo>
                      <a:pt x="598" y="1345"/>
                    </a:lnTo>
                    <a:lnTo>
                      <a:pt x="600" y="1352"/>
                    </a:lnTo>
                    <a:lnTo>
                      <a:pt x="606" y="1357"/>
                    </a:lnTo>
                    <a:lnTo>
                      <a:pt x="611" y="1362"/>
                    </a:lnTo>
                    <a:lnTo>
                      <a:pt x="632" y="1374"/>
                    </a:lnTo>
                    <a:lnTo>
                      <a:pt x="661" y="1392"/>
                    </a:lnTo>
                    <a:lnTo>
                      <a:pt x="669" y="1396"/>
                    </a:lnTo>
                    <a:lnTo>
                      <a:pt x="677" y="1397"/>
                    </a:lnTo>
                    <a:lnTo>
                      <a:pt x="684" y="1399"/>
                    </a:lnTo>
                    <a:lnTo>
                      <a:pt x="690" y="1399"/>
                    </a:lnTo>
                    <a:lnTo>
                      <a:pt x="695" y="1397"/>
                    </a:lnTo>
                    <a:lnTo>
                      <a:pt x="699" y="1393"/>
                    </a:lnTo>
                    <a:lnTo>
                      <a:pt x="702" y="1387"/>
                    </a:lnTo>
                    <a:lnTo>
                      <a:pt x="703" y="1379"/>
                    </a:lnTo>
                    <a:lnTo>
                      <a:pt x="702" y="1373"/>
                    </a:lnTo>
                    <a:lnTo>
                      <a:pt x="699" y="1366"/>
                    </a:lnTo>
                    <a:lnTo>
                      <a:pt x="697" y="1361"/>
                    </a:lnTo>
                    <a:lnTo>
                      <a:pt x="691" y="1356"/>
                    </a:lnTo>
                    <a:lnTo>
                      <a:pt x="681" y="1345"/>
                    </a:lnTo>
                    <a:lnTo>
                      <a:pt x="667" y="1335"/>
                    </a:lnTo>
                    <a:lnTo>
                      <a:pt x="652" y="1326"/>
                    </a:lnTo>
                    <a:lnTo>
                      <a:pt x="639" y="1317"/>
                    </a:lnTo>
                    <a:lnTo>
                      <a:pt x="633" y="1312"/>
                    </a:lnTo>
                    <a:lnTo>
                      <a:pt x="628" y="1307"/>
                    </a:lnTo>
                    <a:lnTo>
                      <a:pt x="622" y="1301"/>
                    </a:lnTo>
                    <a:lnTo>
                      <a:pt x="619" y="1296"/>
                    </a:lnTo>
                    <a:lnTo>
                      <a:pt x="609" y="1281"/>
                    </a:lnTo>
                    <a:lnTo>
                      <a:pt x="600" y="1266"/>
                    </a:lnTo>
                    <a:lnTo>
                      <a:pt x="591" y="1255"/>
                    </a:lnTo>
                    <a:lnTo>
                      <a:pt x="582" y="1246"/>
                    </a:lnTo>
                    <a:lnTo>
                      <a:pt x="572" y="1237"/>
                    </a:lnTo>
                    <a:lnTo>
                      <a:pt x="560" y="1229"/>
                    </a:lnTo>
                    <a:lnTo>
                      <a:pt x="546" y="1221"/>
                    </a:lnTo>
                    <a:lnTo>
                      <a:pt x="528" y="1213"/>
                    </a:lnTo>
                    <a:lnTo>
                      <a:pt x="493" y="1203"/>
                    </a:lnTo>
                    <a:lnTo>
                      <a:pt x="464" y="1193"/>
                    </a:lnTo>
                    <a:lnTo>
                      <a:pt x="459" y="1190"/>
                    </a:lnTo>
                    <a:lnTo>
                      <a:pt x="456" y="1186"/>
                    </a:lnTo>
                    <a:lnTo>
                      <a:pt x="454" y="1182"/>
                    </a:lnTo>
                    <a:lnTo>
                      <a:pt x="454" y="1177"/>
                    </a:lnTo>
                    <a:lnTo>
                      <a:pt x="455" y="1171"/>
                    </a:lnTo>
                    <a:lnTo>
                      <a:pt x="459" y="1164"/>
                    </a:lnTo>
                    <a:lnTo>
                      <a:pt x="465" y="1156"/>
                    </a:lnTo>
                    <a:lnTo>
                      <a:pt x="473" y="1146"/>
                    </a:lnTo>
                    <a:lnTo>
                      <a:pt x="483" y="1151"/>
                    </a:lnTo>
                    <a:lnTo>
                      <a:pt x="500" y="1164"/>
                    </a:lnTo>
                    <a:lnTo>
                      <a:pt x="520" y="1177"/>
                    </a:lnTo>
                    <a:lnTo>
                      <a:pt x="533" y="1185"/>
                    </a:lnTo>
                    <a:lnTo>
                      <a:pt x="552" y="1194"/>
                    </a:lnTo>
                    <a:lnTo>
                      <a:pt x="570" y="1203"/>
                    </a:lnTo>
                    <a:lnTo>
                      <a:pt x="586" y="1212"/>
                    </a:lnTo>
                    <a:lnTo>
                      <a:pt x="600" y="1221"/>
                    </a:lnTo>
                    <a:lnTo>
                      <a:pt x="629" y="1242"/>
                    </a:lnTo>
                    <a:lnTo>
                      <a:pt x="660" y="1266"/>
                    </a:lnTo>
                    <a:lnTo>
                      <a:pt x="678" y="1278"/>
                    </a:lnTo>
                    <a:lnTo>
                      <a:pt x="698" y="1287"/>
                    </a:lnTo>
                    <a:lnTo>
                      <a:pt x="717" y="1296"/>
                    </a:lnTo>
                    <a:lnTo>
                      <a:pt x="737" y="1305"/>
                    </a:lnTo>
                    <a:lnTo>
                      <a:pt x="743" y="1308"/>
                    </a:lnTo>
                    <a:lnTo>
                      <a:pt x="750" y="1309"/>
                    </a:lnTo>
                    <a:lnTo>
                      <a:pt x="755" y="1309"/>
                    </a:lnTo>
                    <a:lnTo>
                      <a:pt x="760" y="1307"/>
                    </a:lnTo>
                    <a:lnTo>
                      <a:pt x="763" y="1304"/>
                    </a:lnTo>
                    <a:lnTo>
                      <a:pt x="763" y="1299"/>
                    </a:lnTo>
                    <a:lnTo>
                      <a:pt x="762" y="1292"/>
                    </a:lnTo>
                    <a:lnTo>
                      <a:pt x="758" y="1286"/>
                    </a:lnTo>
                    <a:lnTo>
                      <a:pt x="752" y="1276"/>
                    </a:lnTo>
                    <a:lnTo>
                      <a:pt x="749" y="1264"/>
                    </a:lnTo>
                    <a:lnTo>
                      <a:pt x="749" y="1259"/>
                    </a:lnTo>
                    <a:lnTo>
                      <a:pt x="749" y="1252"/>
                    </a:lnTo>
                    <a:lnTo>
                      <a:pt x="750" y="1247"/>
                    </a:lnTo>
                    <a:lnTo>
                      <a:pt x="751" y="1242"/>
                    </a:lnTo>
                    <a:lnTo>
                      <a:pt x="752" y="1237"/>
                    </a:lnTo>
                    <a:lnTo>
                      <a:pt x="755" y="1233"/>
                    </a:lnTo>
                    <a:lnTo>
                      <a:pt x="759" y="1229"/>
                    </a:lnTo>
                    <a:lnTo>
                      <a:pt x="763" y="1225"/>
                    </a:lnTo>
                    <a:lnTo>
                      <a:pt x="768" y="1222"/>
                    </a:lnTo>
                    <a:lnTo>
                      <a:pt x="773" y="1221"/>
                    </a:lnTo>
                    <a:lnTo>
                      <a:pt x="780" y="1220"/>
                    </a:lnTo>
                    <a:lnTo>
                      <a:pt x="788" y="1220"/>
                    </a:lnTo>
                    <a:lnTo>
                      <a:pt x="794" y="1220"/>
                    </a:lnTo>
                    <a:lnTo>
                      <a:pt x="799" y="1222"/>
                    </a:lnTo>
                    <a:lnTo>
                      <a:pt x="803" y="1225"/>
                    </a:lnTo>
                    <a:lnTo>
                      <a:pt x="808" y="1229"/>
                    </a:lnTo>
                    <a:lnTo>
                      <a:pt x="815" y="1237"/>
                    </a:lnTo>
                    <a:lnTo>
                      <a:pt x="820" y="1248"/>
                    </a:lnTo>
                    <a:lnTo>
                      <a:pt x="828" y="1272"/>
                    </a:lnTo>
                    <a:lnTo>
                      <a:pt x="834" y="1294"/>
                    </a:lnTo>
                    <a:lnTo>
                      <a:pt x="845" y="1299"/>
                    </a:lnTo>
                    <a:lnTo>
                      <a:pt x="852" y="1304"/>
                    </a:lnTo>
                    <a:lnTo>
                      <a:pt x="855" y="1308"/>
                    </a:lnTo>
                    <a:lnTo>
                      <a:pt x="856" y="1312"/>
                    </a:lnTo>
                    <a:lnTo>
                      <a:pt x="855" y="1322"/>
                    </a:lnTo>
                    <a:lnTo>
                      <a:pt x="850" y="1340"/>
                    </a:lnTo>
                    <a:lnTo>
                      <a:pt x="852" y="1347"/>
                    </a:lnTo>
                    <a:lnTo>
                      <a:pt x="859" y="1356"/>
                    </a:lnTo>
                    <a:lnTo>
                      <a:pt x="869" y="1368"/>
                    </a:lnTo>
                    <a:lnTo>
                      <a:pt x="881" y="1378"/>
                    </a:lnTo>
                    <a:lnTo>
                      <a:pt x="888" y="1382"/>
                    </a:lnTo>
                    <a:lnTo>
                      <a:pt x="893" y="1386"/>
                    </a:lnTo>
                    <a:lnTo>
                      <a:pt x="898" y="1388"/>
                    </a:lnTo>
                    <a:lnTo>
                      <a:pt x="902" y="1390"/>
                    </a:lnTo>
                    <a:lnTo>
                      <a:pt x="904" y="1390"/>
                    </a:lnTo>
                    <a:lnTo>
                      <a:pt x="907" y="1387"/>
                    </a:lnTo>
                    <a:lnTo>
                      <a:pt x="908" y="1383"/>
                    </a:lnTo>
                    <a:lnTo>
                      <a:pt x="907" y="1377"/>
                    </a:lnTo>
                    <a:lnTo>
                      <a:pt x="901" y="1349"/>
                    </a:lnTo>
                    <a:lnTo>
                      <a:pt x="894" y="1323"/>
                    </a:lnTo>
                    <a:lnTo>
                      <a:pt x="891" y="1310"/>
                    </a:lnTo>
                    <a:lnTo>
                      <a:pt x="890" y="1296"/>
                    </a:lnTo>
                    <a:lnTo>
                      <a:pt x="890" y="1283"/>
                    </a:lnTo>
                    <a:lnTo>
                      <a:pt x="891" y="1268"/>
                    </a:lnTo>
                    <a:lnTo>
                      <a:pt x="893" y="1263"/>
                    </a:lnTo>
                    <a:lnTo>
                      <a:pt x="895" y="1259"/>
                    </a:lnTo>
                    <a:lnTo>
                      <a:pt x="899" y="1257"/>
                    </a:lnTo>
                    <a:lnTo>
                      <a:pt x="903" y="1257"/>
                    </a:lnTo>
                    <a:lnTo>
                      <a:pt x="912" y="1263"/>
                    </a:lnTo>
                    <a:lnTo>
                      <a:pt x="924" y="1272"/>
                    </a:lnTo>
                    <a:lnTo>
                      <a:pt x="947" y="1294"/>
                    </a:lnTo>
                    <a:lnTo>
                      <a:pt x="967" y="1309"/>
                    </a:lnTo>
                    <a:lnTo>
                      <a:pt x="971" y="1310"/>
                    </a:lnTo>
                    <a:lnTo>
                      <a:pt x="976" y="1310"/>
                    </a:lnTo>
                    <a:lnTo>
                      <a:pt x="981" y="1309"/>
                    </a:lnTo>
                    <a:lnTo>
                      <a:pt x="988" y="1308"/>
                    </a:lnTo>
                    <a:lnTo>
                      <a:pt x="998" y="1301"/>
                    </a:lnTo>
                    <a:lnTo>
                      <a:pt x="1010" y="1295"/>
                    </a:lnTo>
                    <a:lnTo>
                      <a:pt x="1020" y="1290"/>
                    </a:lnTo>
                    <a:lnTo>
                      <a:pt x="1029" y="1287"/>
                    </a:lnTo>
                    <a:lnTo>
                      <a:pt x="1032" y="1287"/>
                    </a:lnTo>
                    <a:lnTo>
                      <a:pt x="1036" y="1288"/>
                    </a:lnTo>
                    <a:lnTo>
                      <a:pt x="1038" y="1292"/>
                    </a:lnTo>
                    <a:lnTo>
                      <a:pt x="1040" y="1298"/>
                    </a:lnTo>
                    <a:lnTo>
                      <a:pt x="1044" y="1308"/>
                    </a:lnTo>
                    <a:lnTo>
                      <a:pt x="1047" y="1316"/>
                    </a:lnTo>
                    <a:lnTo>
                      <a:pt x="1054" y="1322"/>
                    </a:lnTo>
                    <a:lnTo>
                      <a:pt x="1062" y="1329"/>
                    </a:lnTo>
                    <a:lnTo>
                      <a:pt x="1068" y="1334"/>
                    </a:lnTo>
                    <a:lnTo>
                      <a:pt x="1076" y="1339"/>
                    </a:lnTo>
                    <a:lnTo>
                      <a:pt x="1084" y="1345"/>
                    </a:lnTo>
                    <a:lnTo>
                      <a:pt x="1090" y="1355"/>
                    </a:lnTo>
                    <a:lnTo>
                      <a:pt x="1089" y="1362"/>
                    </a:lnTo>
                    <a:lnTo>
                      <a:pt x="1084" y="1380"/>
                    </a:lnTo>
                    <a:lnTo>
                      <a:pt x="1077" y="1404"/>
                    </a:lnTo>
                    <a:lnTo>
                      <a:pt x="1070" y="1428"/>
                    </a:lnTo>
                    <a:lnTo>
                      <a:pt x="1063" y="1450"/>
                    </a:lnTo>
                    <a:lnTo>
                      <a:pt x="1060" y="1466"/>
                    </a:lnTo>
                    <a:lnTo>
                      <a:pt x="1060" y="1469"/>
                    </a:lnTo>
                    <a:lnTo>
                      <a:pt x="1062" y="1471"/>
                    </a:lnTo>
                    <a:lnTo>
                      <a:pt x="1063" y="1472"/>
                    </a:lnTo>
                    <a:lnTo>
                      <a:pt x="1064" y="1472"/>
                    </a:lnTo>
                    <a:lnTo>
                      <a:pt x="1068" y="1470"/>
                    </a:lnTo>
                    <a:lnTo>
                      <a:pt x="1075" y="1465"/>
                    </a:lnTo>
                    <a:lnTo>
                      <a:pt x="1085" y="1454"/>
                    </a:lnTo>
                    <a:lnTo>
                      <a:pt x="1098" y="1443"/>
                    </a:lnTo>
                    <a:lnTo>
                      <a:pt x="1105" y="1438"/>
                    </a:lnTo>
                    <a:lnTo>
                      <a:pt x="1111" y="1435"/>
                    </a:lnTo>
                    <a:lnTo>
                      <a:pt x="1119" y="1434"/>
                    </a:lnTo>
                    <a:lnTo>
                      <a:pt x="1125" y="1435"/>
                    </a:lnTo>
                    <a:lnTo>
                      <a:pt x="1132" y="1438"/>
                    </a:lnTo>
                    <a:lnTo>
                      <a:pt x="1137" y="1438"/>
                    </a:lnTo>
                    <a:lnTo>
                      <a:pt x="1141" y="1438"/>
                    </a:lnTo>
                    <a:lnTo>
                      <a:pt x="1145" y="1435"/>
                    </a:lnTo>
                    <a:lnTo>
                      <a:pt x="1149" y="1432"/>
                    </a:lnTo>
                    <a:lnTo>
                      <a:pt x="1151" y="1428"/>
                    </a:lnTo>
                    <a:lnTo>
                      <a:pt x="1153" y="1425"/>
                    </a:lnTo>
                    <a:lnTo>
                      <a:pt x="1155" y="1421"/>
                    </a:lnTo>
                    <a:lnTo>
                      <a:pt x="1158" y="1410"/>
                    </a:lnTo>
                    <a:lnTo>
                      <a:pt x="1160" y="1400"/>
                    </a:lnTo>
                    <a:lnTo>
                      <a:pt x="1164" y="1391"/>
                    </a:lnTo>
                    <a:lnTo>
                      <a:pt x="1170" y="1386"/>
                    </a:lnTo>
                    <a:lnTo>
                      <a:pt x="1181" y="1379"/>
                    </a:lnTo>
                    <a:lnTo>
                      <a:pt x="1196" y="1371"/>
                    </a:lnTo>
                    <a:lnTo>
                      <a:pt x="1201" y="1366"/>
                    </a:lnTo>
                    <a:lnTo>
                      <a:pt x="1203" y="1361"/>
                    </a:lnTo>
                    <a:lnTo>
                      <a:pt x="1205" y="1358"/>
                    </a:lnTo>
                    <a:lnTo>
                      <a:pt x="1205" y="1355"/>
                    </a:lnTo>
                    <a:lnTo>
                      <a:pt x="1203" y="1351"/>
                    </a:lnTo>
                    <a:lnTo>
                      <a:pt x="1202" y="1347"/>
                    </a:lnTo>
                    <a:lnTo>
                      <a:pt x="1196" y="1335"/>
                    </a:lnTo>
                    <a:lnTo>
                      <a:pt x="1188" y="1323"/>
                    </a:lnTo>
                    <a:lnTo>
                      <a:pt x="1179" y="1313"/>
                    </a:lnTo>
                    <a:lnTo>
                      <a:pt x="1170" y="1303"/>
                    </a:lnTo>
                    <a:lnTo>
                      <a:pt x="1159" y="1294"/>
                    </a:lnTo>
                    <a:lnTo>
                      <a:pt x="1147" y="1285"/>
                    </a:lnTo>
                    <a:lnTo>
                      <a:pt x="1136" y="1277"/>
                    </a:lnTo>
                    <a:lnTo>
                      <a:pt x="1124" y="1269"/>
                    </a:lnTo>
                    <a:lnTo>
                      <a:pt x="1099" y="1255"/>
                    </a:lnTo>
                    <a:lnTo>
                      <a:pt x="1073" y="1242"/>
                    </a:lnTo>
                    <a:lnTo>
                      <a:pt x="1049" y="1230"/>
                    </a:lnTo>
                    <a:lnTo>
                      <a:pt x="1023" y="1218"/>
                    </a:lnTo>
                    <a:lnTo>
                      <a:pt x="1020" y="1217"/>
                    </a:lnTo>
                    <a:lnTo>
                      <a:pt x="1018" y="1217"/>
                    </a:lnTo>
                    <a:lnTo>
                      <a:pt x="1011" y="1211"/>
                    </a:lnTo>
                    <a:lnTo>
                      <a:pt x="1003" y="1204"/>
                    </a:lnTo>
                    <a:lnTo>
                      <a:pt x="993" y="1198"/>
                    </a:lnTo>
                    <a:lnTo>
                      <a:pt x="981" y="1193"/>
                    </a:lnTo>
                    <a:lnTo>
                      <a:pt x="958" y="1182"/>
                    </a:lnTo>
                    <a:lnTo>
                      <a:pt x="938" y="1174"/>
                    </a:lnTo>
                    <a:lnTo>
                      <a:pt x="924" y="1168"/>
                    </a:lnTo>
                    <a:lnTo>
                      <a:pt x="908" y="1161"/>
                    </a:lnTo>
                    <a:lnTo>
                      <a:pt x="891" y="1152"/>
                    </a:lnTo>
                    <a:lnTo>
                      <a:pt x="875" y="1142"/>
                    </a:lnTo>
                    <a:lnTo>
                      <a:pt x="858" y="1132"/>
                    </a:lnTo>
                    <a:lnTo>
                      <a:pt x="842" y="1121"/>
                    </a:lnTo>
                    <a:lnTo>
                      <a:pt x="829" y="1110"/>
                    </a:lnTo>
                    <a:lnTo>
                      <a:pt x="817" y="1099"/>
                    </a:lnTo>
                    <a:lnTo>
                      <a:pt x="806" y="1085"/>
                    </a:lnTo>
                    <a:lnTo>
                      <a:pt x="797" y="1068"/>
                    </a:lnTo>
                    <a:lnTo>
                      <a:pt x="789" y="1050"/>
                    </a:lnTo>
                    <a:lnTo>
                      <a:pt x="781" y="1031"/>
                    </a:lnTo>
                    <a:lnTo>
                      <a:pt x="769" y="992"/>
                    </a:lnTo>
                    <a:lnTo>
                      <a:pt x="759" y="955"/>
                    </a:lnTo>
                    <a:lnTo>
                      <a:pt x="755" y="935"/>
                    </a:lnTo>
                    <a:lnTo>
                      <a:pt x="752" y="913"/>
                    </a:lnTo>
                    <a:lnTo>
                      <a:pt x="751" y="901"/>
                    </a:lnTo>
                    <a:lnTo>
                      <a:pt x="751" y="891"/>
                    </a:lnTo>
                    <a:lnTo>
                      <a:pt x="752" y="880"/>
                    </a:lnTo>
                    <a:lnTo>
                      <a:pt x="755" y="869"/>
                    </a:lnTo>
                    <a:lnTo>
                      <a:pt x="759" y="862"/>
                    </a:lnTo>
                    <a:lnTo>
                      <a:pt x="764" y="854"/>
                    </a:lnTo>
                    <a:lnTo>
                      <a:pt x="771" y="848"/>
                    </a:lnTo>
                    <a:lnTo>
                      <a:pt x="777" y="843"/>
                    </a:lnTo>
                    <a:lnTo>
                      <a:pt x="794" y="831"/>
                    </a:lnTo>
                    <a:lnTo>
                      <a:pt x="813" y="822"/>
                    </a:lnTo>
                    <a:lnTo>
                      <a:pt x="854" y="808"/>
                    </a:lnTo>
                    <a:lnTo>
                      <a:pt x="889" y="797"/>
                    </a:lnTo>
                    <a:lnTo>
                      <a:pt x="912" y="788"/>
                    </a:lnTo>
                    <a:lnTo>
                      <a:pt x="933" y="778"/>
                    </a:lnTo>
                    <a:lnTo>
                      <a:pt x="954" y="766"/>
                    </a:lnTo>
                    <a:lnTo>
                      <a:pt x="973" y="752"/>
                    </a:lnTo>
                    <a:lnTo>
                      <a:pt x="1012" y="723"/>
                    </a:lnTo>
                    <a:lnTo>
                      <a:pt x="1050" y="696"/>
                    </a:lnTo>
                    <a:lnTo>
                      <a:pt x="1059" y="694"/>
                    </a:lnTo>
                    <a:lnTo>
                      <a:pt x="1066" y="688"/>
                    </a:lnTo>
                    <a:lnTo>
                      <a:pt x="1071" y="683"/>
                    </a:lnTo>
                    <a:lnTo>
                      <a:pt x="1075" y="677"/>
                    </a:lnTo>
                    <a:lnTo>
                      <a:pt x="1076" y="670"/>
                    </a:lnTo>
                    <a:lnTo>
                      <a:pt x="1077" y="662"/>
                    </a:lnTo>
                    <a:lnTo>
                      <a:pt x="1077" y="655"/>
                    </a:lnTo>
                    <a:lnTo>
                      <a:pt x="1076" y="646"/>
                    </a:lnTo>
                    <a:lnTo>
                      <a:pt x="1075" y="638"/>
                    </a:lnTo>
                    <a:lnTo>
                      <a:pt x="1071" y="629"/>
                    </a:lnTo>
                    <a:lnTo>
                      <a:pt x="1067" y="621"/>
                    </a:lnTo>
                    <a:lnTo>
                      <a:pt x="1063" y="613"/>
                    </a:lnTo>
                    <a:lnTo>
                      <a:pt x="1058" y="607"/>
                    </a:lnTo>
                    <a:lnTo>
                      <a:pt x="1054" y="600"/>
                    </a:lnTo>
                    <a:lnTo>
                      <a:pt x="1047" y="595"/>
                    </a:lnTo>
                    <a:lnTo>
                      <a:pt x="1042" y="590"/>
                    </a:lnTo>
                    <a:lnTo>
                      <a:pt x="1033" y="586"/>
                    </a:lnTo>
                    <a:lnTo>
                      <a:pt x="1021" y="583"/>
                    </a:lnTo>
                    <a:lnTo>
                      <a:pt x="1007" y="582"/>
                    </a:lnTo>
                    <a:lnTo>
                      <a:pt x="993" y="582"/>
                    </a:lnTo>
                    <a:lnTo>
                      <a:pt x="976" y="583"/>
                    </a:lnTo>
                    <a:lnTo>
                      <a:pt x="959" y="585"/>
                    </a:lnTo>
                    <a:lnTo>
                      <a:pt x="941" y="589"/>
                    </a:lnTo>
                    <a:lnTo>
                      <a:pt x="923" y="591"/>
                    </a:lnTo>
                    <a:lnTo>
                      <a:pt x="886" y="600"/>
                    </a:lnTo>
                    <a:lnTo>
                      <a:pt x="851" y="611"/>
                    </a:lnTo>
                    <a:lnTo>
                      <a:pt x="821" y="618"/>
                    </a:lnTo>
                    <a:lnTo>
                      <a:pt x="798" y="626"/>
                    </a:lnTo>
                    <a:lnTo>
                      <a:pt x="780" y="631"/>
                    </a:lnTo>
                    <a:lnTo>
                      <a:pt x="764" y="634"/>
                    </a:lnTo>
                    <a:lnTo>
                      <a:pt x="749" y="637"/>
                    </a:lnTo>
                    <a:lnTo>
                      <a:pt x="736" y="638"/>
                    </a:lnTo>
                    <a:lnTo>
                      <a:pt x="723" y="638"/>
                    </a:lnTo>
                    <a:lnTo>
                      <a:pt x="711" y="635"/>
                    </a:lnTo>
                    <a:lnTo>
                      <a:pt x="700" y="633"/>
                    </a:lnTo>
                    <a:lnTo>
                      <a:pt x="691" y="628"/>
                    </a:lnTo>
                    <a:lnTo>
                      <a:pt x="684" y="622"/>
                    </a:lnTo>
                    <a:lnTo>
                      <a:pt x="676" y="615"/>
                    </a:lnTo>
                    <a:lnTo>
                      <a:pt x="668" y="605"/>
                    </a:lnTo>
                    <a:lnTo>
                      <a:pt x="663" y="595"/>
                    </a:lnTo>
                    <a:lnTo>
                      <a:pt x="656" y="583"/>
                    </a:lnTo>
                    <a:lnTo>
                      <a:pt x="651" y="570"/>
                    </a:lnTo>
                    <a:lnTo>
                      <a:pt x="646" y="555"/>
                    </a:lnTo>
                    <a:lnTo>
                      <a:pt x="642" y="538"/>
                    </a:lnTo>
                    <a:lnTo>
                      <a:pt x="645" y="532"/>
                    </a:lnTo>
                    <a:lnTo>
                      <a:pt x="652" y="521"/>
                    </a:lnTo>
                    <a:lnTo>
                      <a:pt x="659" y="513"/>
                    </a:lnTo>
                    <a:lnTo>
                      <a:pt x="664" y="510"/>
                    </a:lnTo>
                    <a:lnTo>
                      <a:pt x="656" y="503"/>
                    </a:lnTo>
                    <a:lnTo>
                      <a:pt x="646" y="495"/>
                    </a:lnTo>
                    <a:lnTo>
                      <a:pt x="639" y="491"/>
                    </a:lnTo>
                    <a:lnTo>
                      <a:pt x="635" y="488"/>
                    </a:lnTo>
                    <a:lnTo>
                      <a:pt x="633" y="485"/>
                    </a:lnTo>
                    <a:lnTo>
                      <a:pt x="633" y="482"/>
                    </a:lnTo>
                    <a:lnTo>
                      <a:pt x="641" y="477"/>
                    </a:lnTo>
                    <a:lnTo>
                      <a:pt x="650" y="472"/>
                    </a:lnTo>
                    <a:lnTo>
                      <a:pt x="654" y="468"/>
                    </a:lnTo>
                    <a:lnTo>
                      <a:pt x="656" y="466"/>
                    </a:lnTo>
                    <a:lnTo>
                      <a:pt x="659" y="462"/>
                    </a:lnTo>
                    <a:lnTo>
                      <a:pt x="658" y="456"/>
                    </a:lnTo>
                    <a:lnTo>
                      <a:pt x="654" y="440"/>
                    </a:lnTo>
                    <a:lnTo>
                      <a:pt x="651" y="415"/>
                    </a:lnTo>
                    <a:lnTo>
                      <a:pt x="651" y="402"/>
                    </a:lnTo>
                    <a:lnTo>
                      <a:pt x="651" y="390"/>
                    </a:lnTo>
                    <a:lnTo>
                      <a:pt x="652" y="381"/>
                    </a:lnTo>
                    <a:lnTo>
                      <a:pt x="656" y="376"/>
                    </a:lnTo>
                    <a:lnTo>
                      <a:pt x="659" y="375"/>
                    </a:lnTo>
                    <a:lnTo>
                      <a:pt x="661" y="373"/>
                    </a:lnTo>
                    <a:lnTo>
                      <a:pt x="664" y="373"/>
                    </a:lnTo>
                    <a:lnTo>
                      <a:pt x="668" y="375"/>
                    </a:lnTo>
                    <a:lnTo>
                      <a:pt x="674" y="377"/>
                    </a:lnTo>
                    <a:lnTo>
                      <a:pt x="681" y="380"/>
                    </a:lnTo>
                    <a:lnTo>
                      <a:pt x="689" y="383"/>
                    </a:lnTo>
                    <a:lnTo>
                      <a:pt x="697" y="383"/>
                    </a:lnTo>
                    <a:lnTo>
                      <a:pt x="700" y="381"/>
                    </a:lnTo>
                    <a:lnTo>
                      <a:pt x="704" y="379"/>
                    </a:lnTo>
                    <a:lnTo>
                      <a:pt x="710" y="375"/>
                    </a:lnTo>
                    <a:lnTo>
                      <a:pt x="713" y="371"/>
                    </a:lnTo>
                    <a:lnTo>
                      <a:pt x="733" y="353"/>
                    </a:lnTo>
                    <a:lnTo>
                      <a:pt x="752" y="338"/>
                    </a:lnTo>
                    <a:lnTo>
                      <a:pt x="756" y="335"/>
                    </a:lnTo>
                    <a:lnTo>
                      <a:pt x="760" y="329"/>
                    </a:lnTo>
                    <a:lnTo>
                      <a:pt x="764" y="326"/>
                    </a:lnTo>
                    <a:lnTo>
                      <a:pt x="767" y="320"/>
                    </a:lnTo>
                    <a:lnTo>
                      <a:pt x="768" y="314"/>
                    </a:lnTo>
                    <a:lnTo>
                      <a:pt x="768" y="307"/>
                    </a:lnTo>
                    <a:lnTo>
                      <a:pt x="768" y="301"/>
                    </a:lnTo>
                    <a:lnTo>
                      <a:pt x="767" y="293"/>
                    </a:lnTo>
                    <a:lnTo>
                      <a:pt x="764" y="288"/>
                    </a:lnTo>
                    <a:lnTo>
                      <a:pt x="762" y="284"/>
                    </a:lnTo>
                    <a:lnTo>
                      <a:pt x="756" y="280"/>
                    </a:lnTo>
                    <a:lnTo>
                      <a:pt x="751" y="278"/>
                    </a:lnTo>
                    <a:lnTo>
                      <a:pt x="741" y="274"/>
                    </a:lnTo>
                    <a:lnTo>
                      <a:pt x="730" y="270"/>
                    </a:lnTo>
                    <a:lnTo>
                      <a:pt x="723" y="266"/>
                    </a:lnTo>
                    <a:lnTo>
                      <a:pt x="716" y="262"/>
                    </a:lnTo>
                    <a:lnTo>
                      <a:pt x="711" y="258"/>
                    </a:lnTo>
                    <a:lnTo>
                      <a:pt x="707" y="253"/>
                    </a:lnTo>
                    <a:lnTo>
                      <a:pt x="700" y="240"/>
                    </a:lnTo>
                    <a:lnTo>
                      <a:pt x="695" y="224"/>
                    </a:lnTo>
                    <a:lnTo>
                      <a:pt x="687" y="214"/>
                    </a:lnTo>
                    <a:lnTo>
                      <a:pt x="677" y="200"/>
                    </a:lnTo>
                    <a:lnTo>
                      <a:pt x="672" y="193"/>
                    </a:lnTo>
                    <a:lnTo>
                      <a:pt x="668" y="187"/>
                    </a:lnTo>
                    <a:lnTo>
                      <a:pt x="665" y="180"/>
                    </a:lnTo>
                    <a:lnTo>
                      <a:pt x="665" y="175"/>
                    </a:lnTo>
                    <a:lnTo>
                      <a:pt x="689" y="176"/>
                    </a:lnTo>
                    <a:lnTo>
                      <a:pt x="710" y="180"/>
                    </a:lnTo>
                    <a:lnTo>
                      <a:pt x="730" y="186"/>
                    </a:lnTo>
                    <a:lnTo>
                      <a:pt x="749" y="191"/>
                    </a:lnTo>
                    <a:lnTo>
                      <a:pt x="784" y="204"/>
                    </a:lnTo>
                    <a:lnTo>
                      <a:pt x="815" y="214"/>
                    </a:lnTo>
                    <a:lnTo>
                      <a:pt x="829" y="217"/>
                    </a:lnTo>
                    <a:lnTo>
                      <a:pt x="845" y="218"/>
                    </a:lnTo>
                    <a:lnTo>
                      <a:pt x="851" y="217"/>
                    </a:lnTo>
                    <a:lnTo>
                      <a:pt x="859" y="215"/>
                    </a:lnTo>
                    <a:lnTo>
                      <a:pt x="865" y="213"/>
                    </a:lnTo>
                    <a:lnTo>
                      <a:pt x="873" y="209"/>
                    </a:lnTo>
                    <a:lnTo>
                      <a:pt x="880" y="205"/>
                    </a:lnTo>
                    <a:lnTo>
                      <a:pt x="888" y="200"/>
                    </a:lnTo>
                    <a:lnTo>
                      <a:pt x="895" y="192"/>
                    </a:lnTo>
                    <a:lnTo>
                      <a:pt x="903" y="184"/>
                    </a:lnTo>
                    <a:lnTo>
                      <a:pt x="911" y="175"/>
                    </a:lnTo>
                    <a:lnTo>
                      <a:pt x="919" y="165"/>
                    </a:lnTo>
                    <a:lnTo>
                      <a:pt x="927" y="153"/>
                    </a:lnTo>
                    <a:lnTo>
                      <a:pt x="936" y="139"/>
                    </a:lnTo>
                    <a:lnTo>
                      <a:pt x="953" y="107"/>
                    </a:lnTo>
                    <a:lnTo>
                      <a:pt x="980" y="55"/>
                    </a:lnTo>
                    <a:lnTo>
                      <a:pt x="988" y="42"/>
                    </a:lnTo>
                    <a:lnTo>
                      <a:pt x="995" y="30"/>
                    </a:lnTo>
                    <a:lnTo>
                      <a:pt x="1003" y="20"/>
                    </a:lnTo>
                    <a:lnTo>
                      <a:pt x="1011" y="11"/>
                    </a:lnTo>
                    <a:lnTo>
                      <a:pt x="1018" y="4"/>
                    </a:lnTo>
                    <a:lnTo>
                      <a:pt x="1025" y="0"/>
                    </a:lnTo>
                    <a:lnTo>
                      <a:pt x="1028" y="0"/>
                    </a:lnTo>
                    <a:lnTo>
                      <a:pt x="1032" y="0"/>
                    </a:lnTo>
                    <a:lnTo>
                      <a:pt x="1034" y="0"/>
                    </a:lnTo>
                    <a:lnTo>
                      <a:pt x="1038" y="3"/>
                    </a:lnTo>
                    <a:lnTo>
                      <a:pt x="1046" y="11"/>
                    </a:lnTo>
                    <a:lnTo>
                      <a:pt x="1054" y="18"/>
                    </a:lnTo>
                    <a:lnTo>
                      <a:pt x="1062" y="26"/>
                    </a:lnTo>
                    <a:lnTo>
                      <a:pt x="1068" y="35"/>
                    </a:lnTo>
                    <a:lnTo>
                      <a:pt x="1081" y="53"/>
                    </a:lnTo>
                    <a:lnTo>
                      <a:pt x="1094" y="72"/>
                    </a:lnTo>
                    <a:lnTo>
                      <a:pt x="1101" y="81"/>
                    </a:lnTo>
                    <a:lnTo>
                      <a:pt x="1108" y="88"/>
                    </a:lnTo>
                    <a:lnTo>
                      <a:pt x="1116" y="96"/>
                    </a:lnTo>
                    <a:lnTo>
                      <a:pt x="1124" y="104"/>
                    </a:lnTo>
                    <a:lnTo>
                      <a:pt x="1134" y="110"/>
                    </a:lnTo>
                    <a:lnTo>
                      <a:pt x="1144" y="116"/>
                    </a:lnTo>
                    <a:lnTo>
                      <a:pt x="1155" y="119"/>
                    </a:lnTo>
                    <a:lnTo>
                      <a:pt x="1168" y="123"/>
                    </a:lnTo>
                    <a:lnTo>
                      <a:pt x="1185" y="113"/>
                    </a:lnTo>
                    <a:lnTo>
                      <a:pt x="1203" y="105"/>
                    </a:lnTo>
                    <a:lnTo>
                      <a:pt x="1224" y="97"/>
                    </a:lnTo>
                    <a:lnTo>
                      <a:pt x="1245" y="90"/>
                    </a:lnTo>
                    <a:lnTo>
                      <a:pt x="1267" y="83"/>
                    </a:lnTo>
                    <a:lnTo>
                      <a:pt x="1288" y="75"/>
                    </a:lnTo>
                    <a:lnTo>
                      <a:pt x="1307" y="68"/>
                    </a:lnTo>
                    <a:lnTo>
                      <a:pt x="1326" y="57"/>
                    </a:lnTo>
                    <a:lnTo>
                      <a:pt x="1331" y="61"/>
                    </a:lnTo>
                    <a:lnTo>
                      <a:pt x="1336" y="65"/>
                    </a:lnTo>
                    <a:lnTo>
                      <a:pt x="1342" y="72"/>
                    </a:lnTo>
                    <a:lnTo>
                      <a:pt x="1348" y="78"/>
                    </a:lnTo>
                    <a:lnTo>
                      <a:pt x="1362" y="95"/>
                    </a:lnTo>
                    <a:lnTo>
                      <a:pt x="1375" y="114"/>
                    </a:lnTo>
                    <a:lnTo>
                      <a:pt x="1375" y="114"/>
                    </a:lnTo>
                    <a:lnTo>
                      <a:pt x="1376" y="394"/>
                    </a:lnTo>
                    <a:lnTo>
                      <a:pt x="1376" y="394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27">
                <a:extLst>
                  <a:ext uri="{FF2B5EF4-FFF2-40B4-BE49-F238E27FC236}">
                    <a16:creationId xmlns:a16="http://schemas.microsoft.com/office/drawing/2014/main" id="{FD5CFCFA-6474-4EDE-BD00-3645F7182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3" y="4648"/>
                <a:ext cx="8" cy="13"/>
              </a:xfrm>
              <a:custGeom>
                <a:avLst/>
                <a:gdLst>
                  <a:gd name="T0" fmla="*/ 2 w 33"/>
                  <a:gd name="T1" fmla="*/ 38 h 51"/>
                  <a:gd name="T2" fmla="*/ 1 w 33"/>
                  <a:gd name="T3" fmla="*/ 30 h 51"/>
                  <a:gd name="T4" fmla="*/ 0 w 33"/>
                  <a:gd name="T5" fmla="*/ 22 h 51"/>
                  <a:gd name="T6" fmla="*/ 0 w 33"/>
                  <a:gd name="T7" fmla="*/ 14 h 51"/>
                  <a:gd name="T8" fmla="*/ 2 w 33"/>
                  <a:gd name="T9" fmla="*/ 6 h 51"/>
                  <a:gd name="T10" fmla="*/ 6 w 33"/>
                  <a:gd name="T11" fmla="*/ 3 h 51"/>
                  <a:gd name="T12" fmla="*/ 10 w 33"/>
                  <a:gd name="T13" fmla="*/ 0 h 51"/>
                  <a:gd name="T14" fmla="*/ 14 w 33"/>
                  <a:gd name="T15" fmla="*/ 0 h 51"/>
                  <a:gd name="T16" fmla="*/ 19 w 33"/>
                  <a:gd name="T17" fmla="*/ 3 h 51"/>
                  <a:gd name="T18" fmla="*/ 23 w 33"/>
                  <a:gd name="T19" fmla="*/ 6 h 51"/>
                  <a:gd name="T20" fmla="*/ 27 w 33"/>
                  <a:gd name="T21" fmla="*/ 12 h 51"/>
                  <a:gd name="T22" fmla="*/ 30 w 33"/>
                  <a:gd name="T23" fmla="*/ 17 h 51"/>
                  <a:gd name="T24" fmla="*/ 32 w 33"/>
                  <a:gd name="T25" fmla="*/ 21 h 51"/>
                  <a:gd name="T26" fmla="*/ 32 w 33"/>
                  <a:gd name="T27" fmla="*/ 26 h 51"/>
                  <a:gd name="T28" fmla="*/ 33 w 33"/>
                  <a:gd name="T29" fmla="*/ 31 h 51"/>
                  <a:gd name="T30" fmla="*/ 32 w 33"/>
                  <a:gd name="T31" fmla="*/ 36 h 51"/>
                  <a:gd name="T32" fmla="*/ 31 w 33"/>
                  <a:gd name="T33" fmla="*/ 41 h 51"/>
                  <a:gd name="T34" fmla="*/ 28 w 33"/>
                  <a:gd name="T35" fmla="*/ 45 h 51"/>
                  <a:gd name="T36" fmla="*/ 24 w 33"/>
                  <a:gd name="T37" fmla="*/ 48 h 51"/>
                  <a:gd name="T38" fmla="*/ 19 w 33"/>
                  <a:gd name="T39" fmla="*/ 51 h 51"/>
                  <a:gd name="T40" fmla="*/ 14 w 33"/>
                  <a:gd name="T41" fmla="*/ 51 h 51"/>
                  <a:gd name="T42" fmla="*/ 2 w 33"/>
                  <a:gd name="T43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51">
                    <a:moveTo>
                      <a:pt x="2" y="38"/>
                    </a:moveTo>
                    <a:lnTo>
                      <a:pt x="1" y="30"/>
                    </a:lnTo>
                    <a:lnTo>
                      <a:pt x="0" y="22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6" y="3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9" y="3"/>
                    </a:lnTo>
                    <a:lnTo>
                      <a:pt x="23" y="6"/>
                    </a:lnTo>
                    <a:lnTo>
                      <a:pt x="27" y="12"/>
                    </a:lnTo>
                    <a:lnTo>
                      <a:pt x="30" y="17"/>
                    </a:lnTo>
                    <a:lnTo>
                      <a:pt x="32" y="21"/>
                    </a:lnTo>
                    <a:lnTo>
                      <a:pt x="32" y="26"/>
                    </a:lnTo>
                    <a:lnTo>
                      <a:pt x="33" y="31"/>
                    </a:lnTo>
                    <a:lnTo>
                      <a:pt x="32" y="36"/>
                    </a:lnTo>
                    <a:lnTo>
                      <a:pt x="31" y="41"/>
                    </a:lnTo>
                    <a:lnTo>
                      <a:pt x="28" y="45"/>
                    </a:lnTo>
                    <a:lnTo>
                      <a:pt x="24" y="48"/>
                    </a:lnTo>
                    <a:lnTo>
                      <a:pt x="19" y="51"/>
                    </a:lnTo>
                    <a:lnTo>
                      <a:pt x="14" y="51"/>
                    </a:lnTo>
                    <a:lnTo>
                      <a:pt x="2" y="38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28">
                <a:extLst>
                  <a:ext uri="{FF2B5EF4-FFF2-40B4-BE49-F238E27FC236}">
                    <a16:creationId xmlns:a16="http://schemas.microsoft.com/office/drawing/2014/main" id="{D5A97C06-7211-40CB-B1FC-BEBD7D430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3" y="4594"/>
                <a:ext cx="68" cy="74"/>
              </a:xfrm>
              <a:custGeom>
                <a:avLst/>
                <a:gdLst>
                  <a:gd name="T0" fmla="*/ 129 w 272"/>
                  <a:gd name="T1" fmla="*/ 197 h 294"/>
                  <a:gd name="T2" fmla="*/ 117 w 272"/>
                  <a:gd name="T3" fmla="*/ 189 h 294"/>
                  <a:gd name="T4" fmla="*/ 117 w 272"/>
                  <a:gd name="T5" fmla="*/ 159 h 294"/>
                  <a:gd name="T6" fmla="*/ 117 w 272"/>
                  <a:gd name="T7" fmla="*/ 128 h 294"/>
                  <a:gd name="T8" fmla="*/ 99 w 272"/>
                  <a:gd name="T9" fmla="*/ 133 h 294"/>
                  <a:gd name="T10" fmla="*/ 75 w 272"/>
                  <a:gd name="T11" fmla="*/ 177 h 294"/>
                  <a:gd name="T12" fmla="*/ 59 w 272"/>
                  <a:gd name="T13" fmla="*/ 199 h 294"/>
                  <a:gd name="T14" fmla="*/ 50 w 272"/>
                  <a:gd name="T15" fmla="*/ 193 h 294"/>
                  <a:gd name="T16" fmla="*/ 37 w 272"/>
                  <a:gd name="T17" fmla="*/ 176 h 294"/>
                  <a:gd name="T18" fmla="*/ 23 w 272"/>
                  <a:gd name="T19" fmla="*/ 181 h 294"/>
                  <a:gd name="T20" fmla="*/ 8 w 272"/>
                  <a:gd name="T21" fmla="*/ 175 h 294"/>
                  <a:gd name="T22" fmla="*/ 0 w 272"/>
                  <a:gd name="T23" fmla="*/ 140 h 294"/>
                  <a:gd name="T24" fmla="*/ 8 w 272"/>
                  <a:gd name="T25" fmla="*/ 118 h 294"/>
                  <a:gd name="T26" fmla="*/ 32 w 272"/>
                  <a:gd name="T27" fmla="*/ 93 h 294"/>
                  <a:gd name="T28" fmla="*/ 36 w 272"/>
                  <a:gd name="T29" fmla="*/ 75 h 294"/>
                  <a:gd name="T30" fmla="*/ 23 w 272"/>
                  <a:gd name="T31" fmla="*/ 50 h 294"/>
                  <a:gd name="T32" fmla="*/ 30 w 272"/>
                  <a:gd name="T33" fmla="*/ 14 h 294"/>
                  <a:gd name="T34" fmla="*/ 47 w 272"/>
                  <a:gd name="T35" fmla="*/ 1 h 294"/>
                  <a:gd name="T36" fmla="*/ 59 w 272"/>
                  <a:gd name="T37" fmla="*/ 6 h 294"/>
                  <a:gd name="T38" fmla="*/ 65 w 272"/>
                  <a:gd name="T39" fmla="*/ 32 h 294"/>
                  <a:gd name="T40" fmla="*/ 89 w 272"/>
                  <a:gd name="T41" fmla="*/ 34 h 294"/>
                  <a:gd name="T42" fmla="*/ 103 w 272"/>
                  <a:gd name="T43" fmla="*/ 43 h 294"/>
                  <a:gd name="T44" fmla="*/ 106 w 272"/>
                  <a:gd name="T45" fmla="*/ 88 h 294"/>
                  <a:gd name="T46" fmla="*/ 111 w 272"/>
                  <a:gd name="T47" fmla="*/ 98 h 294"/>
                  <a:gd name="T48" fmla="*/ 121 w 272"/>
                  <a:gd name="T49" fmla="*/ 85 h 294"/>
                  <a:gd name="T50" fmla="*/ 120 w 272"/>
                  <a:gd name="T51" fmla="*/ 61 h 294"/>
                  <a:gd name="T52" fmla="*/ 129 w 272"/>
                  <a:gd name="T53" fmla="*/ 36 h 294"/>
                  <a:gd name="T54" fmla="*/ 143 w 272"/>
                  <a:gd name="T55" fmla="*/ 31 h 294"/>
                  <a:gd name="T56" fmla="*/ 151 w 272"/>
                  <a:gd name="T57" fmla="*/ 65 h 294"/>
                  <a:gd name="T58" fmla="*/ 163 w 272"/>
                  <a:gd name="T59" fmla="*/ 94 h 294"/>
                  <a:gd name="T60" fmla="*/ 173 w 272"/>
                  <a:gd name="T61" fmla="*/ 118 h 294"/>
                  <a:gd name="T62" fmla="*/ 182 w 272"/>
                  <a:gd name="T63" fmla="*/ 145 h 294"/>
                  <a:gd name="T64" fmla="*/ 197 w 272"/>
                  <a:gd name="T65" fmla="*/ 146 h 294"/>
                  <a:gd name="T66" fmla="*/ 237 w 272"/>
                  <a:gd name="T67" fmla="*/ 110 h 294"/>
                  <a:gd name="T68" fmla="*/ 268 w 272"/>
                  <a:gd name="T69" fmla="*/ 96 h 294"/>
                  <a:gd name="T70" fmla="*/ 263 w 272"/>
                  <a:gd name="T71" fmla="*/ 114 h 294"/>
                  <a:gd name="T72" fmla="*/ 255 w 272"/>
                  <a:gd name="T73" fmla="*/ 146 h 294"/>
                  <a:gd name="T74" fmla="*/ 266 w 272"/>
                  <a:gd name="T75" fmla="*/ 193 h 294"/>
                  <a:gd name="T76" fmla="*/ 266 w 272"/>
                  <a:gd name="T77" fmla="*/ 211 h 294"/>
                  <a:gd name="T78" fmla="*/ 271 w 272"/>
                  <a:gd name="T79" fmla="*/ 225 h 294"/>
                  <a:gd name="T80" fmla="*/ 253 w 272"/>
                  <a:gd name="T81" fmla="*/ 262 h 294"/>
                  <a:gd name="T82" fmla="*/ 236 w 272"/>
                  <a:gd name="T83" fmla="*/ 294 h 294"/>
                  <a:gd name="T84" fmla="*/ 221 w 272"/>
                  <a:gd name="T85" fmla="*/ 279 h 294"/>
                  <a:gd name="T86" fmla="*/ 201 w 272"/>
                  <a:gd name="T87" fmla="*/ 277 h 294"/>
                  <a:gd name="T88" fmla="*/ 178 w 272"/>
                  <a:gd name="T89" fmla="*/ 277 h 294"/>
                  <a:gd name="T90" fmla="*/ 169 w 272"/>
                  <a:gd name="T91" fmla="*/ 260 h 294"/>
                  <a:gd name="T92" fmla="*/ 199 w 272"/>
                  <a:gd name="T93" fmla="*/ 207 h 294"/>
                  <a:gd name="T94" fmla="*/ 189 w 272"/>
                  <a:gd name="T95" fmla="*/ 183 h 294"/>
                  <a:gd name="T96" fmla="*/ 167 w 272"/>
                  <a:gd name="T97" fmla="*/ 189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2" h="294">
                    <a:moveTo>
                      <a:pt x="145" y="196"/>
                    </a:moveTo>
                    <a:lnTo>
                      <a:pt x="138" y="197"/>
                    </a:lnTo>
                    <a:lnTo>
                      <a:pt x="133" y="197"/>
                    </a:lnTo>
                    <a:lnTo>
                      <a:pt x="129" y="197"/>
                    </a:lnTo>
                    <a:lnTo>
                      <a:pt x="125" y="196"/>
                    </a:lnTo>
                    <a:lnTo>
                      <a:pt x="121" y="194"/>
                    </a:lnTo>
                    <a:lnTo>
                      <a:pt x="120" y="192"/>
                    </a:lnTo>
                    <a:lnTo>
                      <a:pt x="117" y="189"/>
                    </a:lnTo>
                    <a:lnTo>
                      <a:pt x="116" y="185"/>
                    </a:lnTo>
                    <a:lnTo>
                      <a:pt x="116" y="177"/>
                    </a:lnTo>
                    <a:lnTo>
                      <a:pt x="116" y="168"/>
                    </a:lnTo>
                    <a:lnTo>
                      <a:pt x="117" y="159"/>
                    </a:lnTo>
                    <a:lnTo>
                      <a:pt x="119" y="150"/>
                    </a:lnTo>
                    <a:lnTo>
                      <a:pt x="120" y="141"/>
                    </a:lnTo>
                    <a:lnTo>
                      <a:pt x="120" y="133"/>
                    </a:lnTo>
                    <a:lnTo>
                      <a:pt x="117" y="128"/>
                    </a:lnTo>
                    <a:lnTo>
                      <a:pt x="115" y="126"/>
                    </a:lnTo>
                    <a:lnTo>
                      <a:pt x="111" y="126"/>
                    </a:lnTo>
                    <a:lnTo>
                      <a:pt x="106" y="128"/>
                    </a:lnTo>
                    <a:lnTo>
                      <a:pt x="99" y="133"/>
                    </a:lnTo>
                    <a:lnTo>
                      <a:pt x="93" y="140"/>
                    </a:lnTo>
                    <a:lnTo>
                      <a:pt x="85" y="154"/>
                    </a:lnTo>
                    <a:lnTo>
                      <a:pt x="77" y="170"/>
                    </a:lnTo>
                    <a:lnTo>
                      <a:pt x="75" y="177"/>
                    </a:lnTo>
                    <a:lnTo>
                      <a:pt x="71" y="185"/>
                    </a:lnTo>
                    <a:lnTo>
                      <a:pt x="65" y="192"/>
                    </a:lnTo>
                    <a:lnTo>
                      <a:pt x="62" y="198"/>
                    </a:lnTo>
                    <a:lnTo>
                      <a:pt x="59" y="199"/>
                    </a:lnTo>
                    <a:lnTo>
                      <a:pt x="56" y="199"/>
                    </a:lnTo>
                    <a:lnTo>
                      <a:pt x="55" y="199"/>
                    </a:lnTo>
                    <a:lnTo>
                      <a:pt x="54" y="198"/>
                    </a:lnTo>
                    <a:lnTo>
                      <a:pt x="50" y="193"/>
                    </a:lnTo>
                    <a:lnTo>
                      <a:pt x="47" y="188"/>
                    </a:lnTo>
                    <a:lnTo>
                      <a:pt x="43" y="181"/>
                    </a:lnTo>
                    <a:lnTo>
                      <a:pt x="39" y="177"/>
                    </a:lnTo>
                    <a:lnTo>
                      <a:pt x="37" y="176"/>
                    </a:lnTo>
                    <a:lnTo>
                      <a:pt x="34" y="176"/>
                    </a:lnTo>
                    <a:lnTo>
                      <a:pt x="30" y="176"/>
                    </a:lnTo>
                    <a:lnTo>
                      <a:pt x="26" y="179"/>
                    </a:lnTo>
                    <a:lnTo>
                      <a:pt x="23" y="181"/>
                    </a:lnTo>
                    <a:lnTo>
                      <a:pt x="20" y="181"/>
                    </a:lnTo>
                    <a:lnTo>
                      <a:pt x="16" y="181"/>
                    </a:lnTo>
                    <a:lnTo>
                      <a:pt x="13" y="180"/>
                    </a:lnTo>
                    <a:lnTo>
                      <a:pt x="8" y="175"/>
                    </a:lnTo>
                    <a:lnTo>
                      <a:pt x="4" y="167"/>
                    </a:lnTo>
                    <a:lnTo>
                      <a:pt x="2" y="158"/>
                    </a:lnTo>
                    <a:lnTo>
                      <a:pt x="0" y="149"/>
                    </a:lnTo>
                    <a:lnTo>
                      <a:pt x="0" y="140"/>
                    </a:lnTo>
                    <a:lnTo>
                      <a:pt x="0" y="133"/>
                    </a:lnTo>
                    <a:lnTo>
                      <a:pt x="2" y="128"/>
                    </a:lnTo>
                    <a:lnTo>
                      <a:pt x="4" y="123"/>
                    </a:lnTo>
                    <a:lnTo>
                      <a:pt x="8" y="118"/>
                    </a:lnTo>
                    <a:lnTo>
                      <a:pt x="12" y="114"/>
                    </a:lnTo>
                    <a:lnTo>
                      <a:pt x="20" y="105"/>
                    </a:lnTo>
                    <a:lnTo>
                      <a:pt x="29" y="97"/>
                    </a:lnTo>
                    <a:lnTo>
                      <a:pt x="32" y="93"/>
                    </a:lnTo>
                    <a:lnTo>
                      <a:pt x="34" y="88"/>
                    </a:lnTo>
                    <a:lnTo>
                      <a:pt x="36" y="84"/>
                    </a:lnTo>
                    <a:lnTo>
                      <a:pt x="37" y="80"/>
                    </a:lnTo>
                    <a:lnTo>
                      <a:pt x="36" y="75"/>
                    </a:lnTo>
                    <a:lnTo>
                      <a:pt x="33" y="70"/>
                    </a:lnTo>
                    <a:lnTo>
                      <a:pt x="28" y="65"/>
                    </a:lnTo>
                    <a:lnTo>
                      <a:pt x="23" y="59"/>
                    </a:lnTo>
                    <a:lnTo>
                      <a:pt x="23" y="50"/>
                    </a:lnTo>
                    <a:lnTo>
                      <a:pt x="23" y="41"/>
                    </a:lnTo>
                    <a:lnTo>
                      <a:pt x="24" y="32"/>
                    </a:lnTo>
                    <a:lnTo>
                      <a:pt x="26" y="22"/>
                    </a:lnTo>
                    <a:lnTo>
                      <a:pt x="30" y="14"/>
                    </a:lnTo>
                    <a:lnTo>
                      <a:pt x="36" y="8"/>
                    </a:lnTo>
                    <a:lnTo>
                      <a:pt x="39" y="5"/>
                    </a:lnTo>
                    <a:lnTo>
                      <a:pt x="43" y="2"/>
                    </a:lnTo>
                    <a:lnTo>
                      <a:pt x="47" y="1"/>
                    </a:lnTo>
                    <a:lnTo>
                      <a:pt x="52" y="0"/>
                    </a:lnTo>
                    <a:lnTo>
                      <a:pt x="56" y="1"/>
                    </a:lnTo>
                    <a:lnTo>
                      <a:pt x="59" y="4"/>
                    </a:lnTo>
                    <a:lnTo>
                      <a:pt x="59" y="6"/>
                    </a:lnTo>
                    <a:lnTo>
                      <a:pt x="60" y="12"/>
                    </a:lnTo>
                    <a:lnTo>
                      <a:pt x="60" y="21"/>
                    </a:lnTo>
                    <a:lnTo>
                      <a:pt x="62" y="28"/>
                    </a:lnTo>
                    <a:lnTo>
                      <a:pt x="65" y="32"/>
                    </a:lnTo>
                    <a:lnTo>
                      <a:pt x="71" y="34"/>
                    </a:lnTo>
                    <a:lnTo>
                      <a:pt x="76" y="34"/>
                    </a:lnTo>
                    <a:lnTo>
                      <a:pt x="82" y="32"/>
                    </a:lnTo>
                    <a:lnTo>
                      <a:pt x="89" y="34"/>
                    </a:lnTo>
                    <a:lnTo>
                      <a:pt x="95" y="35"/>
                    </a:lnTo>
                    <a:lnTo>
                      <a:pt x="98" y="37"/>
                    </a:lnTo>
                    <a:lnTo>
                      <a:pt x="100" y="40"/>
                    </a:lnTo>
                    <a:lnTo>
                      <a:pt x="103" y="43"/>
                    </a:lnTo>
                    <a:lnTo>
                      <a:pt x="106" y="48"/>
                    </a:lnTo>
                    <a:lnTo>
                      <a:pt x="108" y="63"/>
                    </a:lnTo>
                    <a:lnTo>
                      <a:pt x="107" y="80"/>
                    </a:lnTo>
                    <a:lnTo>
                      <a:pt x="106" y="88"/>
                    </a:lnTo>
                    <a:lnTo>
                      <a:pt x="106" y="97"/>
                    </a:lnTo>
                    <a:lnTo>
                      <a:pt x="108" y="98"/>
                    </a:lnTo>
                    <a:lnTo>
                      <a:pt x="110" y="98"/>
                    </a:lnTo>
                    <a:lnTo>
                      <a:pt x="111" y="98"/>
                    </a:lnTo>
                    <a:lnTo>
                      <a:pt x="113" y="97"/>
                    </a:lnTo>
                    <a:lnTo>
                      <a:pt x="117" y="94"/>
                    </a:lnTo>
                    <a:lnTo>
                      <a:pt x="120" y="91"/>
                    </a:lnTo>
                    <a:lnTo>
                      <a:pt x="121" y="85"/>
                    </a:lnTo>
                    <a:lnTo>
                      <a:pt x="123" y="79"/>
                    </a:lnTo>
                    <a:lnTo>
                      <a:pt x="121" y="74"/>
                    </a:lnTo>
                    <a:lnTo>
                      <a:pt x="120" y="67"/>
                    </a:lnTo>
                    <a:lnTo>
                      <a:pt x="120" y="61"/>
                    </a:lnTo>
                    <a:lnTo>
                      <a:pt x="120" y="54"/>
                    </a:lnTo>
                    <a:lnTo>
                      <a:pt x="121" y="48"/>
                    </a:lnTo>
                    <a:lnTo>
                      <a:pt x="124" y="41"/>
                    </a:lnTo>
                    <a:lnTo>
                      <a:pt x="129" y="36"/>
                    </a:lnTo>
                    <a:lnTo>
                      <a:pt x="134" y="31"/>
                    </a:lnTo>
                    <a:lnTo>
                      <a:pt x="138" y="30"/>
                    </a:lnTo>
                    <a:lnTo>
                      <a:pt x="141" y="30"/>
                    </a:lnTo>
                    <a:lnTo>
                      <a:pt x="143" y="31"/>
                    </a:lnTo>
                    <a:lnTo>
                      <a:pt x="146" y="34"/>
                    </a:lnTo>
                    <a:lnTo>
                      <a:pt x="147" y="37"/>
                    </a:lnTo>
                    <a:lnTo>
                      <a:pt x="149" y="41"/>
                    </a:lnTo>
                    <a:lnTo>
                      <a:pt x="151" y="65"/>
                    </a:lnTo>
                    <a:lnTo>
                      <a:pt x="152" y="82"/>
                    </a:lnTo>
                    <a:lnTo>
                      <a:pt x="155" y="88"/>
                    </a:lnTo>
                    <a:lnTo>
                      <a:pt x="158" y="92"/>
                    </a:lnTo>
                    <a:lnTo>
                      <a:pt x="163" y="94"/>
                    </a:lnTo>
                    <a:lnTo>
                      <a:pt x="167" y="98"/>
                    </a:lnTo>
                    <a:lnTo>
                      <a:pt x="169" y="104"/>
                    </a:lnTo>
                    <a:lnTo>
                      <a:pt x="172" y="110"/>
                    </a:lnTo>
                    <a:lnTo>
                      <a:pt x="173" y="118"/>
                    </a:lnTo>
                    <a:lnTo>
                      <a:pt x="175" y="126"/>
                    </a:lnTo>
                    <a:lnTo>
                      <a:pt x="177" y="133"/>
                    </a:lnTo>
                    <a:lnTo>
                      <a:pt x="180" y="140"/>
                    </a:lnTo>
                    <a:lnTo>
                      <a:pt x="182" y="145"/>
                    </a:lnTo>
                    <a:lnTo>
                      <a:pt x="188" y="149"/>
                    </a:lnTo>
                    <a:lnTo>
                      <a:pt x="190" y="149"/>
                    </a:lnTo>
                    <a:lnTo>
                      <a:pt x="193" y="148"/>
                    </a:lnTo>
                    <a:lnTo>
                      <a:pt x="197" y="146"/>
                    </a:lnTo>
                    <a:lnTo>
                      <a:pt x="201" y="144"/>
                    </a:lnTo>
                    <a:lnTo>
                      <a:pt x="210" y="136"/>
                    </a:lnTo>
                    <a:lnTo>
                      <a:pt x="219" y="128"/>
                    </a:lnTo>
                    <a:lnTo>
                      <a:pt x="237" y="110"/>
                    </a:lnTo>
                    <a:lnTo>
                      <a:pt x="251" y="97"/>
                    </a:lnTo>
                    <a:lnTo>
                      <a:pt x="259" y="94"/>
                    </a:lnTo>
                    <a:lnTo>
                      <a:pt x="266" y="94"/>
                    </a:lnTo>
                    <a:lnTo>
                      <a:pt x="268" y="96"/>
                    </a:lnTo>
                    <a:lnTo>
                      <a:pt x="269" y="98"/>
                    </a:lnTo>
                    <a:lnTo>
                      <a:pt x="268" y="101"/>
                    </a:lnTo>
                    <a:lnTo>
                      <a:pt x="267" y="106"/>
                    </a:lnTo>
                    <a:lnTo>
                      <a:pt x="263" y="114"/>
                    </a:lnTo>
                    <a:lnTo>
                      <a:pt x="260" y="120"/>
                    </a:lnTo>
                    <a:lnTo>
                      <a:pt x="259" y="127"/>
                    </a:lnTo>
                    <a:lnTo>
                      <a:pt x="258" y="133"/>
                    </a:lnTo>
                    <a:lnTo>
                      <a:pt x="255" y="146"/>
                    </a:lnTo>
                    <a:lnTo>
                      <a:pt x="253" y="162"/>
                    </a:lnTo>
                    <a:lnTo>
                      <a:pt x="264" y="176"/>
                    </a:lnTo>
                    <a:lnTo>
                      <a:pt x="272" y="185"/>
                    </a:lnTo>
                    <a:lnTo>
                      <a:pt x="266" y="193"/>
                    </a:lnTo>
                    <a:lnTo>
                      <a:pt x="263" y="199"/>
                    </a:lnTo>
                    <a:lnTo>
                      <a:pt x="263" y="203"/>
                    </a:lnTo>
                    <a:lnTo>
                      <a:pt x="264" y="206"/>
                    </a:lnTo>
                    <a:lnTo>
                      <a:pt x="266" y="211"/>
                    </a:lnTo>
                    <a:lnTo>
                      <a:pt x="268" y="216"/>
                    </a:lnTo>
                    <a:lnTo>
                      <a:pt x="269" y="219"/>
                    </a:lnTo>
                    <a:lnTo>
                      <a:pt x="271" y="223"/>
                    </a:lnTo>
                    <a:lnTo>
                      <a:pt x="271" y="225"/>
                    </a:lnTo>
                    <a:lnTo>
                      <a:pt x="269" y="229"/>
                    </a:lnTo>
                    <a:lnTo>
                      <a:pt x="267" y="237"/>
                    </a:lnTo>
                    <a:lnTo>
                      <a:pt x="263" y="246"/>
                    </a:lnTo>
                    <a:lnTo>
                      <a:pt x="253" y="262"/>
                    </a:lnTo>
                    <a:lnTo>
                      <a:pt x="246" y="275"/>
                    </a:lnTo>
                    <a:lnTo>
                      <a:pt x="241" y="286"/>
                    </a:lnTo>
                    <a:lnTo>
                      <a:pt x="238" y="293"/>
                    </a:lnTo>
                    <a:lnTo>
                      <a:pt x="236" y="294"/>
                    </a:lnTo>
                    <a:lnTo>
                      <a:pt x="233" y="291"/>
                    </a:lnTo>
                    <a:lnTo>
                      <a:pt x="229" y="288"/>
                    </a:lnTo>
                    <a:lnTo>
                      <a:pt x="224" y="281"/>
                    </a:lnTo>
                    <a:lnTo>
                      <a:pt x="221" y="279"/>
                    </a:lnTo>
                    <a:lnTo>
                      <a:pt x="217" y="277"/>
                    </a:lnTo>
                    <a:lnTo>
                      <a:pt x="214" y="276"/>
                    </a:lnTo>
                    <a:lnTo>
                      <a:pt x="210" y="276"/>
                    </a:lnTo>
                    <a:lnTo>
                      <a:pt x="201" y="277"/>
                    </a:lnTo>
                    <a:lnTo>
                      <a:pt x="191" y="279"/>
                    </a:lnTo>
                    <a:lnTo>
                      <a:pt x="188" y="279"/>
                    </a:lnTo>
                    <a:lnTo>
                      <a:pt x="182" y="279"/>
                    </a:lnTo>
                    <a:lnTo>
                      <a:pt x="178" y="277"/>
                    </a:lnTo>
                    <a:lnTo>
                      <a:pt x="176" y="275"/>
                    </a:lnTo>
                    <a:lnTo>
                      <a:pt x="173" y="271"/>
                    </a:lnTo>
                    <a:lnTo>
                      <a:pt x="171" y="267"/>
                    </a:lnTo>
                    <a:lnTo>
                      <a:pt x="169" y="260"/>
                    </a:lnTo>
                    <a:lnTo>
                      <a:pt x="169" y="251"/>
                    </a:lnTo>
                    <a:lnTo>
                      <a:pt x="181" y="236"/>
                    </a:lnTo>
                    <a:lnTo>
                      <a:pt x="198" y="218"/>
                    </a:lnTo>
                    <a:lnTo>
                      <a:pt x="199" y="207"/>
                    </a:lnTo>
                    <a:lnTo>
                      <a:pt x="198" y="199"/>
                    </a:lnTo>
                    <a:lnTo>
                      <a:pt x="195" y="192"/>
                    </a:lnTo>
                    <a:lnTo>
                      <a:pt x="193" y="183"/>
                    </a:lnTo>
                    <a:lnTo>
                      <a:pt x="189" y="183"/>
                    </a:lnTo>
                    <a:lnTo>
                      <a:pt x="185" y="183"/>
                    </a:lnTo>
                    <a:lnTo>
                      <a:pt x="181" y="184"/>
                    </a:lnTo>
                    <a:lnTo>
                      <a:pt x="176" y="185"/>
                    </a:lnTo>
                    <a:lnTo>
                      <a:pt x="167" y="189"/>
                    </a:lnTo>
                    <a:lnTo>
                      <a:pt x="158" y="193"/>
                    </a:lnTo>
                    <a:lnTo>
                      <a:pt x="145" y="196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29">
                <a:extLst>
                  <a:ext uri="{FF2B5EF4-FFF2-40B4-BE49-F238E27FC236}">
                    <a16:creationId xmlns:a16="http://schemas.microsoft.com/office/drawing/2014/main" id="{5D91573B-27C2-4B8F-9D07-44F4F2986E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7" y="4659"/>
                <a:ext cx="20" cy="14"/>
              </a:xfrm>
              <a:custGeom>
                <a:avLst/>
                <a:gdLst>
                  <a:gd name="T0" fmla="*/ 0 w 78"/>
                  <a:gd name="T1" fmla="*/ 48 h 58"/>
                  <a:gd name="T2" fmla="*/ 0 w 78"/>
                  <a:gd name="T3" fmla="*/ 44 h 58"/>
                  <a:gd name="T4" fmla="*/ 2 w 78"/>
                  <a:gd name="T5" fmla="*/ 40 h 58"/>
                  <a:gd name="T6" fmla="*/ 3 w 78"/>
                  <a:gd name="T7" fmla="*/ 35 h 58"/>
                  <a:gd name="T8" fmla="*/ 6 w 78"/>
                  <a:gd name="T9" fmla="*/ 31 h 58"/>
                  <a:gd name="T10" fmla="*/ 12 w 78"/>
                  <a:gd name="T11" fmla="*/ 23 h 58"/>
                  <a:gd name="T12" fmla="*/ 17 w 78"/>
                  <a:gd name="T13" fmla="*/ 17 h 58"/>
                  <a:gd name="T14" fmla="*/ 24 w 78"/>
                  <a:gd name="T15" fmla="*/ 11 h 58"/>
                  <a:gd name="T16" fmla="*/ 30 w 78"/>
                  <a:gd name="T17" fmla="*/ 6 h 58"/>
                  <a:gd name="T18" fmla="*/ 38 w 78"/>
                  <a:gd name="T19" fmla="*/ 4 h 58"/>
                  <a:gd name="T20" fmla="*/ 46 w 78"/>
                  <a:gd name="T21" fmla="*/ 1 h 58"/>
                  <a:gd name="T22" fmla="*/ 54 w 78"/>
                  <a:gd name="T23" fmla="*/ 0 h 58"/>
                  <a:gd name="T24" fmla="*/ 63 w 78"/>
                  <a:gd name="T25" fmla="*/ 0 h 58"/>
                  <a:gd name="T26" fmla="*/ 69 w 78"/>
                  <a:gd name="T27" fmla="*/ 1 h 58"/>
                  <a:gd name="T28" fmla="*/ 77 w 78"/>
                  <a:gd name="T29" fmla="*/ 5 h 58"/>
                  <a:gd name="T30" fmla="*/ 78 w 78"/>
                  <a:gd name="T31" fmla="*/ 8 h 58"/>
                  <a:gd name="T32" fmla="*/ 78 w 78"/>
                  <a:gd name="T33" fmla="*/ 10 h 58"/>
                  <a:gd name="T34" fmla="*/ 78 w 78"/>
                  <a:gd name="T35" fmla="*/ 11 h 58"/>
                  <a:gd name="T36" fmla="*/ 76 w 78"/>
                  <a:gd name="T37" fmla="*/ 14 h 58"/>
                  <a:gd name="T38" fmla="*/ 69 w 78"/>
                  <a:gd name="T39" fmla="*/ 15 h 58"/>
                  <a:gd name="T40" fmla="*/ 65 w 78"/>
                  <a:gd name="T41" fmla="*/ 17 h 58"/>
                  <a:gd name="T42" fmla="*/ 58 w 78"/>
                  <a:gd name="T43" fmla="*/ 18 h 58"/>
                  <a:gd name="T44" fmla="*/ 50 w 78"/>
                  <a:gd name="T45" fmla="*/ 19 h 58"/>
                  <a:gd name="T46" fmla="*/ 43 w 78"/>
                  <a:gd name="T47" fmla="*/ 22 h 58"/>
                  <a:gd name="T48" fmla="*/ 37 w 78"/>
                  <a:gd name="T49" fmla="*/ 26 h 58"/>
                  <a:gd name="T50" fmla="*/ 35 w 78"/>
                  <a:gd name="T51" fmla="*/ 31 h 58"/>
                  <a:gd name="T52" fmla="*/ 34 w 78"/>
                  <a:gd name="T53" fmla="*/ 37 h 58"/>
                  <a:gd name="T54" fmla="*/ 32 w 78"/>
                  <a:gd name="T55" fmla="*/ 43 h 58"/>
                  <a:gd name="T56" fmla="*/ 29 w 78"/>
                  <a:gd name="T57" fmla="*/ 48 h 58"/>
                  <a:gd name="T58" fmla="*/ 24 w 78"/>
                  <a:gd name="T59" fmla="*/ 52 h 58"/>
                  <a:gd name="T60" fmla="*/ 20 w 78"/>
                  <a:gd name="T61" fmla="*/ 55 h 58"/>
                  <a:gd name="T62" fmla="*/ 13 w 78"/>
                  <a:gd name="T63" fmla="*/ 57 h 58"/>
                  <a:gd name="T64" fmla="*/ 7 w 78"/>
                  <a:gd name="T65" fmla="*/ 58 h 58"/>
                  <a:gd name="T66" fmla="*/ 0 w 78"/>
                  <a:gd name="T67" fmla="*/ 4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8" h="58">
                    <a:moveTo>
                      <a:pt x="0" y="48"/>
                    </a:moveTo>
                    <a:lnTo>
                      <a:pt x="0" y="44"/>
                    </a:lnTo>
                    <a:lnTo>
                      <a:pt x="2" y="40"/>
                    </a:lnTo>
                    <a:lnTo>
                      <a:pt x="3" y="35"/>
                    </a:lnTo>
                    <a:lnTo>
                      <a:pt x="6" y="31"/>
                    </a:lnTo>
                    <a:lnTo>
                      <a:pt x="12" y="23"/>
                    </a:lnTo>
                    <a:lnTo>
                      <a:pt x="17" y="17"/>
                    </a:lnTo>
                    <a:lnTo>
                      <a:pt x="24" y="11"/>
                    </a:lnTo>
                    <a:lnTo>
                      <a:pt x="30" y="6"/>
                    </a:lnTo>
                    <a:lnTo>
                      <a:pt x="38" y="4"/>
                    </a:lnTo>
                    <a:lnTo>
                      <a:pt x="46" y="1"/>
                    </a:lnTo>
                    <a:lnTo>
                      <a:pt x="54" y="0"/>
                    </a:lnTo>
                    <a:lnTo>
                      <a:pt x="63" y="0"/>
                    </a:lnTo>
                    <a:lnTo>
                      <a:pt x="69" y="1"/>
                    </a:lnTo>
                    <a:lnTo>
                      <a:pt x="77" y="5"/>
                    </a:lnTo>
                    <a:lnTo>
                      <a:pt x="78" y="8"/>
                    </a:lnTo>
                    <a:lnTo>
                      <a:pt x="78" y="10"/>
                    </a:lnTo>
                    <a:lnTo>
                      <a:pt x="78" y="11"/>
                    </a:lnTo>
                    <a:lnTo>
                      <a:pt x="76" y="14"/>
                    </a:lnTo>
                    <a:lnTo>
                      <a:pt x="69" y="15"/>
                    </a:lnTo>
                    <a:lnTo>
                      <a:pt x="65" y="17"/>
                    </a:lnTo>
                    <a:lnTo>
                      <a:pt x="58" y="18"/>
                    </a:lnTo>
                    <a:lnTo>
                      <a:pt x="50" y="19"/>
                    </a:lnTo>
                    <a:lnTo>
                      <a:pt x="43" y="22"/>
                    </a:lnTo>
                    <a:lnTo>
                      <a:pt x="37" y="26"/>
                    </a:lnTo>
                    <a:lnTo>
                      <a:pt x="35" y="31"/>
                    </a:lnTo>
                    <a:lnTo>
                      <a:pt x="34" y="37"/>
                    </a:lnTo>
                    <a:lnTo>
                      <a:pt x="32" y="43"/>
                    </a:lnTo>
                    <a:lnTo>
                      <a:pt x="29" y="48"/>
                    </a:lnTo>
                    <a:lnTo>
                      <a:pt x="24" y="52"/>
                    </a:lnTo>
                    <a:lnTo>
                      <a:pt x="20" y="55"/>
                    </a:lnTo>
                    <a:lnTo>
                      <a:pt x="13" y="57"/>
                    </a:lnTo>
                    <a:lnTo>
                      <a:pt x="7" y="58"/>
                    </a:lnTo>
                    <a:lnTo>
                      <a:pt x="0" y="48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30">
                <a:extLst>
                  <a:ext uri="{FF2B5EF4-FFF2-40B4-BE49-F238E27FC236}">
                    <a16:creationId xmlns:a16="http://schemas.microsoft.com/office/drawing/2014/main" id="{3874D557-C2EB-425C-967E-156F743F8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0" y="4612"/>
                <a:ext cx="19" cy="34"/>
              </a:xfrm>
              <a:custGeom>
                <a:avLst/>
                <a:gdLst>
                  <a:gd name="T0" fmla="*/ 77 w 77"/>
                  <a:gd name="T1" fmla="*/ 34 h 136"/>
                  <a:gd name="T2" fmla="*/ 75 w 77"/>
                  <a:gd name="T3" fmla="*/ 27 h 136"/>
                  <a:gd name="T4" fmla="*/ 74 w 77"/>
                  <a:gd name="T5" fmla="*/ 21 h 136"/>
                  <a:gd name="T6" fmla="*/ 73 w 77"/>
                  <a:gd name="T7" fmla="*/ 14 h 136"/>
                  <a:gd name="T8" fmla="*/ 70 w 77"/>
                  <a:gd name="T9" fmla="*/ 8 h 136"/>
                  <a:gd name="T10" fmla="*/ 65 w 77"/>
                  <a:gd name="T11" fmla="*/ 4 h 136"/>
                  <a:gd name="T12" fmla="*/ 60 w 77"/>
                  <a:gd name="T13" fmla="*/ 1 h 136"/>
                  <a:gd name="T14" fmla="*/ 53 w 77"/>
                  <a:gd name="T15" fmla="*/ 0 h 136"/>
                  <a:gd name="T16" fmla="*/ 46 w 77"/>
                  <a:gd name="T17" fmla="*/ 0 h 136"/>
                  <a:gd name="T18" fmla="*/ 38 w 77"/>
                  <a:gd name="T19" fmla="*/ 3 h 136"/>
                  <a:gd name="T20" fmla="*/ 34 w 77"/>
                  <a:gd name="T21" fmla="*/ 5 h 136"/>
                  <a:gd name="T22" fmla="*/ 34 w 77"/>
                  <a:gd name="T23" fmla="*/ 9 h 136"/>
                  <a:gd name="T24" fmla="*/ 36 w 77"/>
                  <a:gd name="T25" fmla="*/ 13 h 136"/>
                  <a:gd name="T26" fmla="*/ 47 w 77"/>
                  <a:gd name="T27" fmla="*/ 22 h 136"/>
                  <a:gd name="T28" fmla="*/ 55 w 77"/>
                  <a:gd name="T29" fmla="*/ 31 h 136"/>
                  <a:gd name="T30" fmla="*/ 56 w 77"/>
                  <a:gd name="T31" fmla="*/ 38 h 136"/>
                  <a:gd name="T32" fmla="*/ 56 w 77"/>
                  <a:gd name="T33" fmla="*/ 46 h 136"/>
                  <a:gd name="T34" fmla="*/ 55 w 77"/>
                  <a:gd name="T35" fmla="*/ 53 h 136"/>
                  <a:gd name="T36" fmla="*/ 52 w 77"/>
                  <a:gd name="T37" fmla="*/ 60 h 136"/>
                  <a:gd name="T38" fmla="*/ 48 w 77"/>
                  <a:gd name="T39" fmla="*/ 68 h 136"/>
                  <a:gd name="T40" fmla="*/ 43 w 77"/>
                  <a:gd name="T41" fmla="*/ 73 h 136"/>
                  <a:gd name="T42" fmla="*/ 36 w 77"/>
                  <a:gd name="T43" fmla="*/ 75 h 136"/>
                  <a:gd name="T44" fmla="*/ 30 w 77"/>
                  <a:gd name="T45" fmla="*/ 77 h 136"/>
                  <a:gd name="T46" fmla="*/ 25 w 77"/>
                  <a:gd name="T47" fmla="*/ 77 h 136"/>
                  <a:gd name="T48" fmla="*/ 20 w 77"/>
                  <a:gd name="T49" fmla="*/ 78 h 136"/>
                  <a:gd name="T50" fmla="*/ 16 w 77"/>
                  <a:gd name="T51" fmla="*/ 79 h 136"/>
                  <a:gd name="T52" fmla="*/ 13 w 77"/>
                  <a:gd name="T53" fmla="*/ 80 h 136"/>
                  <a:gd name="T54" fmla="*/ 9 w 77"/>
                  <a:gd name="T55" fmla="*/ 83 h 136"/>
                  <a:gd name="T56" fmla="*/ 8 w 77"/>
                  <a:gd name="T57" fmla="*/ 87 h 136"/>
                  <a:gd name="T58" fmla="*/ 5 w 77"/>
                  <a:gd name="T59" fmla="*/ 91 h 136"/>
                  <a:gd name="T60" fmla="*/ 4 w 77"/>
                  <a:gd name="T61" fmla="*/ 96 h 136"/>
                  <a:gd name="T62" fmla="*/ 3 w 77"/>
                  <a:gd name="T63" fmla="*/ 106 h 136"/>
                  <a:gd name="T64" fmla="*/ 0 w 77"/>
                  <a:gd name="T65" fmla="*/ 117 h 136"/>
                  <a:gd name="T66" fmla="*/ 0 w 77"/>
                  <a:gd name="T67" fmla="*/ 126 h 136"/>
                  <a:gd name="T68" fmla="*/ 1 w 77"/>
                  <a:gd name="T69" fmla="*/ 136 h 136"/>
                  <a:gd name="T70" fmla="*/ 13 w 77"/>
                  <a:gd name="T71" fmla="*/ 127 h 136"/>
                  <a:gd name="T72" fmla="*/ 26 w 77"/>
                  <a:gd name="T73" fmla="*/ 114 h 136"/>
                  <a:gd name="T74" fmla="*/ 44 w 77"/>
                  <a:gd name="T75" fmla="*/ 108 h 136"/>
                  <a:gd name="T76" fmla="*/ 61 w 77"/>
                  <a:gd name="T77" fmla="*/ 103 h 136"/>
                  <a:gd name="T78" fmla="*/ 65 w 77"/>
                  <a:gd name="T79" fmla="*/ 100 h 136"/>
                  <a:gd name="T80" fmla="*/ 68 w 77"/>
                  <a:gd name="T81" fmla="*/ 95 h 136"/>
                  <a:gd name="T82" fmla="*/ 72 w 77"/>
                  <a:gd name="T83" fmla="*/ 90 h 136"/>
                  <a:gd name="T84" fmla="*/ 73 w 77"/>
                  <a:gd name="T85" fmla="*/ 83 h 136"/>
                  <a:gd name="T86" fmla="*/ 75 w 77"/>
                  <a:gd name="T87" fmla="*/ 78 h 136"/>
                  <a:gd name="T88" fmla="*/ 75 w 77"/>
                  <a:gd name="T89" fmla="*/ 71 h 136"/>
                  <a:gd name="T90" fmla="*/ 75 w 77"/>
                  <a:gd name="T91" fmla="*/ 66 h 136"/>
                  <a:gd name="T92" fmla="*/ 74 w 77"/>
                  <a:gd name="T93" fmla="*/ 62 h 136"/>
                  <a:gd name="T94" fmla="*/ 77 w 77"/>
                  <a:gd name="T95" fmla="*/ 34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7" h="136">
                    <a:moveTo>
                      <a:pt x="77" y="34"/>
                    </a:moveTo>
                    <a:lnTo>
                      <a:pt x="75" y="27"/>
                    </a:lnTo>
                    <a:lnTo>
                      <a:pt x="74" y="21"/>
                    </a:lnTo>
                    <a:lnTo>
                      <a:pt x="73" y="14"/>
                    </a:lnTo>
                    <a:lnTo>
                      <a:pt x="70" y="8"/>
                    </a:lnTo>
                    <a:lnTo>
                      <a:pt x="65" y="4"/>
                    </a:lnTo>
                    <a:lnTo>
                      <a:pt x="60" y="1"/>
                    </a:lnTo>
                    <a:lnTo>
                      <a:pt x="53" y="0"/>
                    </a:lnTo>
                    <a:lnTo>
                      <a:pt x="46" y="0"/>
                    </a:lnTo>
                    <a:lnTo>
                      <a:pt x="38" y="3"/>
                    </a:lnTo>
                    <a:lnTo>
                      <a:pt x="34" y="5"/>
                    </a:lnTo>
                    <a:lnTo>
                      <a:pt x="34" y="9"/>
                    </a:lnTo>
                    <a:lnTo>
                      <a:pt x="36" y="13"/>
                    </a:lnTo>
                    <a:lnTo>
                      <a:pt x="47" y="22"/>
                    </a:lnTo>
                    <a:lnTo>
                      <a:pt x="55" y="31"/>
                    </a:lnTo>
                    <a:lnTo>
                      <a:pt x="56" y="38"/>
                    </a:lnTo>
                    <a:lnTo>
                      <a:pt x="56" y="46"/>
                    </a:lnTo>
                    <a:lnTo>
                      <a:pt x="55" y="53"/>
                    </a:lnTo>
                    <a:lnTo>
                      <a:pt x="52" y="60"/>
                    </a:lnTo>
                    <a:lnTo>
                      <a:pt x="48" y="68"/>
                    </a:lnTo>
                    <a:lnTo>
                      <a:pt x="43" y="73"/>
                    </a:lnTo>
                    <a:lnTo>
                      <a:pt x="36" y="75"/>
                    </a:lnTo>
                    <a:lnTo>
                      <a:pt x="30" y="77"/>
                    </a:lnTo>
                    <a:lnTo>
                      <a:pt x="25" y="77"/>
                    </a:lnTo>
                    <a:lnTo>
                      <a:pt x="20" y="78"/>
                    </a:lnTo>
                    <a:lnTo>
                      <a:pt x="16" y="79"/>
                    </a:lnTo>
                    <a:lnTo>
                      <a:pt x="13" y="80"/>
                    </a:lnTo>
                    <a:lnTo>
                      <a:pt x="9" y="83"/>
                    </a:lnTo>
                    <a:lnTo>
                      <a:pt x="8" y="87"/>
                    </a:lnTo>
                    <a:lnTo>
                      <a:pt x="5" y="91"/>
                    </a:lnTo>
                    <a:lnTo>
                      <a:pt x="4" y="96"/>
                    </a:lnTo>
                    <a:lnTo>
                      <a:pt x="3" y="106"/>
                    </a:lnTo>
                    <a:lnTo>
                      <a:pt x="0" y="117"/>
                    </a:lnTo>
                    <a:lnTo>
                      <a:pt x="0" y="126"/>
                    </a:lnTo>
                    <a:lnTo>
                      <a:pt x="1" y="136"/>
                    </a:lnTo>
                    <a:lnTo>
                      <a:pt x="13" y="127"/>
                    </a:lnTo>
                    <a:lnTo>
                      <a:pt x="26" y="114"/>
                    </a:lnTo>
                    <a:lnTo>
                      <a:pt x="44" y="108"/>
                    </a:lnTo>
                    <a:lnTo>
                      <a:pt x="61" y="103"/>
                    </a:lnTo>
                    <a:lnTo>
                      <a:pt x="65" y="100"/>
                    </a:lnTo>
                    <a:lnTo>
                      <a:pt x="68" y="95"/>
                    </a:lnTo>
                    <a:lnTo>
                      <a:pt x="72" y="90"/>
                    </a:lnTo>
                    <a:lnTo>
                      <a:pt x="73" y="83"/>
                    </a:lnTo>
                    <a:lnTo>
                      <a:pt x="75" y="78"/>
                    </a:lnTo>
                    <a:lnTo>
                      <a:pt x="75" y="71"/>
                    </a:lnTo>
                    <a:lnTo>
                      <a:pt x="75" y="66"/>
                    </a:lnTo>
                    <a:lnTo>
                      <a:pt x="74" y="62"/>
                    </a:lnTo>
                    <a:lnTo>
                      <a:pt x="77" y="34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31">
                <a:extLst>
                  <a:ext uri="{FF2B5EF4-FFF2-40B4-BE49-F238E27FC236}">
                    <a16:creationId xmlns:a16="http://schemas.microsoft.com/office/drawing/2014/main" id="{3562FF66-7086-4DBB-AF38-0640F7DDC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2" y="4574"/>
                <a:ext cx="61" cy="86"/>
              </a:xfrm>
              <a:custGeom>
                <a:avLst/>
                <a:gdLst>
                  <a:gd name="T0" fmla="*/ 161 w 243"/>
                  <a:gd name="T1" fmla="*/ 198 h 343"/>
                  <a:gd name="T2" fmla="*/ 140 w 243"/>
                  <a:gd name="T3" fmla="*/ 171 h 343"/>
                  <a:gd name="T4" fmla="*/ 130 w 243"/>
                  <a:gd name="T5" fmla="*/ 142 h 343"/>
                  <a:gd name="T6" fmla="*/ 142 w 243"/>
                  <a:gd name="T7" fmla="*/ 137 h 343"/>
                  <a:gd name="T8" fmla="*/ 159 w 243"/>
                  <a:gd name="T9" fmla="*/ 145 h 343"/>
                  <a:gd name="T10" fmla="*/ 202 w 243"/>
                  <a:gd name="T11" fmla="*/ 196 h 343"/>
                  <a:gd name="T12" fmla="*/ 220 w 243"/>
                  <a:gd name="T13" fmla="*/ 202 h 343"/>
                  <a:gd name="T14" fmla="*/ 231 w 243"/>
                  <a:gd name="T15" fmla="*/ 189 h 343"/>
                  <a:gd name="T16" fmla="*/ 242 w 243"/>
                  <a:gd name="T17" fmla="*/ 168 h 343"/>
                  <a:gd name="T18" fmla="*/ 241 w 243"/>
                  <a:gd name="T19" fmla="*/ 150 h 343"/>
                  <a:gd name="T20" fmla="*/ 226 w 243"/>
                  <a:gd name="T21" fmla="*/ 132 h 343"/>
                  <a:gd name="T22" fmla="*/ 218 w 243"/>
                  <a:gd name="T23" fmla="*/ 115 h 343"/>
                  <a:gd name="T24" fmla="*/ 220 w 243"/>
                  <a:gd name="T25" fmla="*/ 100 h 343"/>
                  <a:gd name="T26" fmla="*/ 229 w 243"/>
                  <a:gd name="T27" fmla="*/ 71 h 343"/>
                  <a:gd name="T28" fmla="*/ 229 w 243"/>
                  <a:gd name="T29" fmla="*/ 59 h 343"/>
                  <a:gd name="T30" fmla="*/ 205 w 243"/>
                  <a:gd name="T31" fmla="*/ 62 h 343"/>
                  <a:gd name="T32" fmla="*/ 172 w 243"/>
                  <a:gd name="T33" fmla="*/ 89 h 343"/>
                  <a:gd name="T34" fmla="*/ 164 w 243"/>
                  <a:gd name="T35" fmla="*/ 92 h 343"/>
                  <a:gd name="T36" fmla="*/ 159 w 243"/>
                  <a:gd name="T37" fmla="*/ 72 h 343"/>
                  <a:gd name="T38" fmla="*/ 157 w 243"/>
                  <a:gd name="T39" fmla="*/ 32 h 343"/>
                  <a:gd name="T40" fmla="*/ 150 w 243"/>
                  <a:gd name="T41" fmla="*/ 23 h 343"/>
                  <a:gd name="T42" fmla="*/ 137 w 243"/>
                  <a:gd name="T43" fmla="*/ 23 h 343"/>
                  <a:gd name="T44" fmla="*/ 112 w 243"/>
                  <a:gd name="T45" fmla="*/ 34 h 343"/>
                  <a:gd name="T46" fmla="*/ 88 w 243"/>
                  <a:gd name="T47" fmla="*/ 53 h 343"/>
                  <a:gd name="T48" fmla="*/ 73 w 243"/>
                  <a:gd name="T49" fmla="*/ 63 h 343"/>
                  <a:gd name="T50" fmla="*/ 65 w 243"/>
                  <a:gd name="T51" fmla="*/ 56 h 343"/>
                  <a:gd name="T52" fmla="*/ 68 w 243"/>
                  <a:gd name="T53" fmla="*/ 5 h 343"/>
                  <a:gd name="T54" fmla="*/ 65 w 243"/>
                  <a:gd name="T55" fmla="*/ 0 h 343"/>
                  <a:gd name="T56" fmla="*/ 53 w 243"/>
                  <a:gd name="T57" fmla="*/ 5 h 343"/>
                  <a:gd name="T58" fmla="*/ 21 w 243"/>
                  <a:gd name="T59" fmla="*/ 40 h 343"/>
                  <a:gd name="T60" fmla="*/ 1 w 243"/>
                  <a:gd name="T61" fmla="*/ 78 h 343"/>
                  <a:gd name="T62" fmla="*/ 3 w 243"/>
                  <a:gd name="T63" fmla="*/ 94 h 343"/>
                  <a:gd name="T64" fmla="*/ 14 w 243"/>
                  <a:gd name="T65" fmla="*/ 116 h 343"/>
                  <a:gd name="T66" fmla="*/ 16 w 243"/>
                  <a:gd name="T67" fmla="*/ 140 h 343"/>
                  <a:gd name="T68" fmla="*/ 21 w 243"/>
                  <a:gd name="T69" fmla="*/ 164 h 343"/>
                  <a:gd name="T70" fmla="*/ 27 w 243"/>
                  <a:gd name="T71" fmla="*/ 168 h 343"/>
                  <a:gd name="T72" fmla="*/ 43 w 243"/>
                  <a:gd name="T73" fmla="*/ 162 h 343"/>
                  <a:gd name="T74" fmla="*/ 64 w 243"/>
                  <a:gd name="T75" fmla="*/ 150 h 343"/>
                  <a:gd name="T76" fmla="*/ 77 w 243"/>
                  <a:gd name="T77" fmla="*/ 153 h 343"/>
                  <a:gd name="T78" fmla="*/ 79 w 243"/>
                  <a:gd name="T79" fmla="*/ 161 h 343"/>
                  <a:gd name="T80" fmla="*/ 75 w 243"/>
                  <a:gd name="T81" fmla="*/ 170 h 343"/>
                  <a:gd name="T82" fmla="*/ 62 w 243"/>
                  <a:gd name="T83" fmla="*/ 189 h 343"/>
                  <a:gd name="T84" fmla="*/ 66 w 243"/>
                  <a:gd name="T85" fmla="*/ 207 h 343"/>
                  <a:gd name="T86" fmla="*/ 92 w 243"/>
                  <a:gd name="T87" fmla="*/ 230 h 343"/>
                  <a:gd name="T88" fmla="*/ 138 w 243"/>
                  <a:gd name="T89" fmla="*/ 260 h 343"/>
                  <a:gd name="T90" fmla="*/ 142 w 243"/>
                  <a:gd name="T91" fmla="*/ 278 h 343"/>
                  <a:gd name="T92" fmla="*/ 138 w 243"/>
                  <a:gd name="T93" fmla="*/ 311 h 343"/>
                  <a:gd name="T94" fmla="*/ 143 w 243"/>
                  <a:gd name="T95" fmla="*/ 330 h 343"/>
                  <a:gd name="T96" fmla="*/ 155 w 243"/>
                  <a:gd name="T97" fmla="*/ 342 h 343"/>
                  <a:gd name="T98" fmla="*/ 168 w 243"/>
                  <a:gd name="T99" fmla="*/ 343 h 343"/>
                  <a:gd name="T100" fmla="*/ 174 w 243"/>
                  <a:gd name="T101" fmla="*/ 330 h 343"/>
                  <a:gd name="T102" fmla="*/ 174 w 243"/>
                  <a:gd name="T103" fmla="*/ 311 h 343"/>
                  <a:gd name="T104" fmla="*/ 181 w 243"/>
                  <a:gd name="T105" fmla="*/ 299 h 343"/>
                  <a:gd name="T106" fmla="*/ 194 w 243"/>
                  <a:gd name="T107" fmla="*/ 288 h 343"/>
                  <a:gd name="T108" fmla="*/ 195 w 243"/>
                  <a:gd name="T109" fmla="*/ 275 h 343"/>
                  <a:gd name="T110" fmla="*/ 186 w 243"/>
                  <a:gd name="T111" fmla="*/ 238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43" h="343">
                    <a:moveTo>
                      <a:pt x="166" y="215"/>
                    </a:moveTo>
                    <a:lnTo>
                      <a:pt x="164" y="206"/>
                    </a:lnTo>
                    <a:lnTo>
                      <a:pt x="161" y="198"/>
                    </a:lnTo>
                    <a:lnTo>
                      <a:pt x="156" y="192"/>
                    </a:lnTo>
                    <a:lnTo>
                      <a:pt x="151" y="184"/>
                    </a:lnTo>
                    <a:lnTo>
                      <a:pt x="140" y="171"/>
                    </a:lnTo>
                    <a:lnTo>
                      <a:pt x="133" y="157"/>
                    </a:lnTo>
                    <a:lnTo>
                      <a:pt x="130" y="149"/>
                    </a:lnTo>
                    <a:lnTo>
                      <a:pt x="130" y="142"/>
                    </a:lnTo>
                    <a:lnTo>
                      <a:pt x="133" y="138"/>
                    </a:lnTo>
                    <a:lnTo>
                      <a:pt x="137" y="137"/>
                    </a:lnTo>
                    <a:lnTo>
                      <a:pt x="142" y="137"/>
                    </a:lnTo>
                    <a:lnTo>
                      <a:pt x="147" y="137"/>
                    </a:lnTo>
                    <a:lnTo>
                      <a:pt x="153" y="141"/>
                    </a:lnTo>
                    <a:lnTo>
                      <a:pt x="159" y="145"/>
                    </a:lnTo>
                    <a:lnTo>
                      <a:pt x="173" y="162"/>
                    </a:lnTo>
                    <a:lnTo>
                      <a:pt x="192" y="185"/>
                    </a:lnTo>
                    <a:lnTo>
                      <a:pt x="202" y="196"/>
                    </a:lnTo>
                    <a:lnTo>
                      <a:pt x="211" y="201"/>
                    </a:lnTo>
                    <a:lnTo>
                      <a:pt x="216" y="202"/>
                    </a:lnTo>
                    <a:lnTo>
                      <a:pt x="220" y="202"/>
                    </a:lnTo>
                    <a:lnTo>
                      <a:pt x="224" y="201"/>
                    </a:lnTo>
                    <a:lnTo>
                      <a:pt x="226" y="197"/>
                    </a:lnTo>
                    <a:lnTo>
                      <a:pt x="231" y="189"/>
                    </a:lnTo>
                    <a:lnTo>
                      <a:pt x="238" y="179"/>
                    </a:lnTo>
                    <a:lnTo>
                      <a:pt x="241" y="173"/>
                    </a:lnTo>
                    <a:lnTo>
                      <a:pt x="242" y="168"/>
                    </a:lnTo>
                    <a:lnTo>
                      <a:pt x="243" y="163"/>
                    </a:lnTo>
                    <a:lnTo>
                      <a:pt x="243" y="159"/>
                    </a:lnTo>
                    <a:lnTo>
                      <a:pt x="241" y="150"/>
                    </a:lnTo>
                    <a:lnTo>
                      <a:pt x="235" y="144"/>
                    </a:lnTo>
                    <a:lnTo>
                      <a:pt x="231" y="137"/>
                    </a:lnTo>
                    <a:lnTo>
                      <a:pt x="226" y="132"/>
                    </a:lnTo>
                    <a:lnTo>
                      <a:pt x="221" y="126"/>
                    </a:lnTo>
                    <a:lnTo>
                      <a:pt x="218" y="119"/>
                    </a:lnTo>
                    <a:lnTo>
                      <a:pt x="218" y="115"/>
                    </a:lnTo>
                    <a:lnTo>
                      <a:pt x="218" y="110"/>
                    </a:lnTo>
                    <a:lnTo>
                      <a:pt x="218" y="105"/>
                    </a:lnTo>
                    <a:lnTo>
                      <a:pt x="220" y="100"/>
                    </a:lnTo>
                    <a:lnTo>
                      <a:pt x="224" y="91"/>
                    </a:lnTo>
                    <a:lnTo>
                      <a:pt x="228" y="78"/>
                    </a:lnTo>
                    <a:lnTo>
                      <a:pt x="229" y="71"/>
                    </a:lnTo>
                    <a:lnTo>
                      <a:pt x="230" y="66"/>
                    </a:lnTo>
                    <a:lnTo>
                      <a:pt x="230" y="62"/>
                    </a:lnTo>
                    <a:lnTo>
                      <a:pt x="229" y="59"/>
                    </a:lnTo>
                    <a:lnTo>
                      <a:pt x="221" y="58"/>
                    </a:lnTo>
                    <a:lnTo>
                      <a:pt x="213" y="59"/>
                    </a:lnTo>
                    <a:lnTo>
                      <a:pt x="205" y="62"/>
                    </a:lnTo>
                    <a:lnTo>
                      <a:pt x="198" y="66"/>
                    </a:lnTo>
                    <a:lnTo>
                      <a:pt x="182" y="78"/>
                    </a:lnTo>
                    <a:lnTo>
                      <a:pt x="172" y="89"/>
                    </a:lnTo>
                    <a:lnTo>
                      <a:pt x="168" y="92"/>
                    </a:lnTo>
                    <a:lnTo>
                      <a:pt x="166" y="92"/>
                    </a:lnTo>
                    <a:lnTo>
                      <a:pt x="164" y="92"/>
                    </a:lnTo>
                    <a:lnTo>
                      <a:pt x="163" y="89"/>
                    </a:lnTo>
                    <a:lnTo>
                      <a:pt x="160" y="83"/>
                    </a:lnTo>
                    <a:lnTo>
                      <a:pt x="159" y="72"/>
                    </a:lnTo>
                    <a:lnTo>
                      <a:pt x="157" y="50"/>
                    </a:lnTo>
                    <a:lnTo>
                      <a:pt x="157" y="37"/>
                    </a:lnTo>
                    <a:lnTo>
                      <a:pt x="157" y="32"/>
                    </a:lnTo>
                    <a:lnTo>
                      <a:pt x="155" y="27"/>
                    </a:lnTo>
                    <a:lnTo>
                      <a:pt x="152" y="24"/>
                    </a:lnTo>
                    <a:lnTo>
                      <a:pt x="150" y="23"/>
                    </a:lnTo>
                    <a:lnTo>
                      <a:pt x="146" y="22"/>
                    </a:lnTo>
                    <a:lnTo>
                      <a:pt x="142" y="22"/>
                    </a:lnTo>
                    <a:lnTo>
                      <a:pt x="137" y="23"/>
                    </a:lnTo>
                    <a:lnTo>
                      <a:pt x="131" y="24"/>
                    </a:lnTo>
                    <a:lnTo>
                      <a:pt x="121" y="28"/>
                    </a:lnTo>
                    <a:lnTo>
                      <a:pt x="112" y="34"/>
                    </a:lnTo>
                    <a:lnTo>
                      <a:pt x="103" y="40"/>
                    </a:lnTo>
                    <a:lnTo>
                      <a:pt x="98" y="45"/>
                    </a:lnTo>
                    <a:lnTo>
                      <a:pt x="88" y="53"/>
                    </a:lnTo>
                    <a:lnTo>
                      <a:pt x="82" y="58"/>
                    </a:lnTo>
                    <a:lnTo>
                      <a:pt x="77" y="62"/>
                    </a:lnTo>
                    <a:lnTo>
                      <a:pt x="73" y="63"/>
                    </a:lnTo>
                    <a:lnTo>
                      <a:pt x="69" y="62"/>
                    </a:lnTo>
                    <a:lnTo>
                      <a:pt x="66" y="59"/>
                    </a:lnTo>
                    <a:lnTo>
                      <a:pt x="65" y="56"/>
                    </a:lnTo>
                    <a:lnTo>
                      <a:pt x="65" y="52"/>
                    </a:lnTo>
                    <a:lnTo>
                      <a:pt x="66" y="27"/>
                    </a:lnTo>
                    <a:lnTo>
                      <a:pt x="68" y="5"/>
                    </a:lnTo>
                    <a:lnTo>
                      <a:pt x="68" y="2"/>
                    </a:lnTo>
                    <a:lnTo>
                      <a:pt x="66" y="0"/>
                    </a:lnTo>
                    <a:lnTo>
                      <a:pt x="65" y="0"/>
                    </a:lnTo>
                    <a:lnTo>
                      <a:pt x="64" y="0"/>
                    </a:lnTo>
                    <a:lnTo>
                      <a:pt x="59" y="1"/>
                    </a:lnTo>
                    <a:lnTo>
                      <a:pt x="53" y="5"/>
                    </a:lnTo>
                    <a:lnTo>
                      <a:pt x="44" y="14"/>
                    </a:lnTo>
                    <a:lnTo>
                      <a:pt x="38" y="21"/>
                    </a:lnTo>
                    <a:lnTo>
                      <a:pt x="21" y="40"/>
                    </a:lnTo>
                    <a:lnTo>
                      <a:pt x="8" y="58"/>
                    </a:lnTo>
                    <a:lnTo>
                      <a:pt x="3" y="67"/>
                    </a:lnTo>
                    <a:lnTo>
                      <a:pt x="1" y="78"/>
                    </a:lnTo>
                    <a:lnTo>
                      <a:pt x="0" y="83"/>
                    </a:lnTo>
                    <a:lnTo>
                      <a:pt x="1" y="88"/>
                    </a:lnTo>
                    <a:lnTo>
                      <a:pt x="3" y="94"/>
                    </a:lnTo>
                    <a:lnTo>
                      <a:pt x="5" y="101"/>
                    </a:lnTo>
                    <a:lnTo>
                      <a:pt x="12" y="109"/>
                    </a:lnTo>
                    <a:lnTo>
                      <a:pt x="14" y="116"/>
                    </a:lnTo>
                    <a:lnTo>
                      <a:pt x="16" y="124"/>
                    </a:lnTo>
                    <a:lnTo>
                      <a:pt x="16" y="132"/>
                    </a:lnTo>
                    <a:lnTo>
                      <a:pt x="16" y="140"/>
                    </a:lnTo>
                    <a:lnTo>
                      <a:pt x="16" y="148"/>
                    </a:lnTo>
                    <a:lnTo>
                      <a:pt x="17" y="155"/>
                    </a:lnTo>
                    <a:lnTo>
                      <a:pt x="21" y="164"/>
                    </a:lnTo>
                    <a:lnTo>
                      <a:pt x="22" y="166"/>
                    </a:lnTo>
                    <a:lnTo>
                      <a:pt x="25" y="167"/>
                    </a:lnTo>
                    <a:lnTo>
                      <a:pt x="27" y="168"/>
                    </a:lnTo>
                    <a:lnTo>
                      <a:pt x="30" y="167"/>
                    </a:lnTo>
                    <a:lnTo>
                      <a:pt x="37" y="166"/>
                    </a:lnTo>
                    <a:lnTo>
                      <a:pt x="43" y="162"/>
                    </a:lnTo>
                    <a:lnTo>
                      <a:pt x="50" y="158"/>
                    </a:lnTo>
                    <a:lnTo>
                      <a:pt x="57" y="154"/>
                    </a:lnTo>
                    <a:lnTo>
                      <a:pt x="64" y="150"/>
                    </a:lnTo>
                    <a:lnTo>
                      <a:pt x="70" y="150"/>
                    </a:lnTo>
                    <a:lnTo>
                      <a:pt x="73" y="151"/>
                    </a:lnTo>
                    <a:lnTo>
                      <a:pt x="77" y="153"/>
                    </a:lnTo>
                    <a:lnTo>
                      <a:pt x="78" y="155"/>
                    </a:lnTo>
                    <a:lnTo>
                      <a:pt x="79" y="158"/>
                    </a:lnTo>
                    <a:lnTo>
                      <a:pt x="79" y="161"/>
                    </a:lnTo>
                    <a:lnTo>
                      <a:pt x="79" y="163"/>
                    </a:lnTo>
                    <a:lnTo>
                      <a:pt x="78" y="167"/>
                    </a:lnTo>
                    <a:lnTo>
                      <a:pt x="75" y="170"/>
                    </a:lnTo>
                    <a:lnTo>
                      <a:pt x="69" y="176"/>
                    </a:lnTo>
                    <a:lnTo>
                      <a:pt x="64" y="183"/>
                    </a:lnTo>
                    <a:lnTo>
                      <a:pt x="62" y="189"/>
                    </a:lnTo>
                    <a:lnTo>
                      <a:pt x="61" y="196"/>
                    </a:lnTo>
                    <a:lnTo>
                      <a:pt x="64" y="202"/>
                    </a:lnTo>
                    <a:lnTo>
                      <a:pt x="66" y="207"/>
                    </a:lnTo>
                    <a:lnTo>
                      <a:pt x="72" y="214"/>
                    </a:lnTo>
                    <a:lnTo>
                      <a:pt x="78" y="219"/>
                    </a:lnTo>
                    <a:lnTo>
                      <a:pt x="92" y="230"/>
                    </a:lnTo>
                    <a:lnTo>
                      <a:pt x="108" y="240"/>
                    </a:lnTo>
                    <a:lnTo>
                      <a:pt x="122" y="250"/>
                    </a:lnTo>
                    <a:lnTo>
                      <a:pt x="138" y="260"/>
                    </a:lnTo>
                    <a:lnTo>
                      <a:pt x="140" y="268"/>
                    </a:lnTo>
                    <a:lnTo>
                      <a:pt x="142" y="273"/>
                    </a:lnTo>
                    <a:lnTo>
                      <a:pt x="142" y="278"/>
                    </a:lnTo>
                    <a:lnTo>
                      <a:pt x="139" y="286"/>
                    </a:lnTo>
                    <a:lnTo>
                      <a:pt x="138" y="298"/>
                    </a:lnTo>
                    <a:lnTo>
                      <a:pt x="138" y="311"/>
                    </a:lnTo>
                    <a:lnTo>
                      <a:pt x="139" y="317"/>
                    </a:lnTo>
                    <a:lnTo>
                      <a:pt x="142" y="324"/>
                    </a:lnTo>
                    <a:lnTo>
                      <a:pt x="143" y="330"/>
                    </a:lnTo>
                    <a:lnTo>
                      <a:pt x="147" y="335"/>
                    </a:lnTo>
                    <a:lnTo>
                      <a:pt x="150" y="338"/>
                    </a:lnTo>
                    <a:lnTo>
                      <a:pt x="155" y="342"/>
                    </a:lnTo>
                    <a:lnTo>
                      <a:pt x="159" y="343"/>
                    </a:lnTo>
                    <a:lnTo>
                      <a:pt x="164" y="343"/>
                    </a:lnTo>
                    <a:lnTo>
                      <a:pt x="168" y="343"/>
                    </a:lnTo>
                    <a:lnTo>
                      <a:pt x="172" y="341"/>
                    </a:lnTo>
                    <a:lnTo>
                      <a:pt x="173" y="337"/>
                    </a:lnTo>
                    <a:lnTo>
                      <a:pt x="174" y="330"/>
                    </a:lnTo>
                    <a:lnTo>
                      <a:pt x="174" y="323"/>
                    </a:lnTo>
                    <a:lnTo>
                      <a:pt x="174" y="315"/>
                    </a:lnTo>
                    <a:lnTo>
                      <a:pt x="174" y="311"/>
                    </a:lnTo>
                    <a:lnTo>
                      <a:pt x="176" y="307"/>
                    </a:lnTo>
                    <a:lnTo>
                      <a:pt x="177" y="303"/>
                    </a:lnTo>
                    <a:lnTo>
                      <a:pt x="181" y="299"/>
                    </a:lnTo>
                    <a:lnTo>
                      <a:pt x="189" y="293"/>
                    </a:lnTo>
                    <a:lnTo>
                      <a:pt x="192" y="289"/>
                    </a:lnTo>
                    <a:lnTo>
                      <a:pt x="194" y="288"/>
                    </a:lnTo>
                    <a:lnTo>
                      <a:pt x="195" y="285"/>
                    </a:lnTo>
                    <a:lnTo>
                      <a:pt x="195" y="281"/>
                    </a:lnTo>
                    <a:lnTo>
                      <a:pt x="195" y="275"/>
                    </a:lnTo>
                    <a:lnTo>
                      <a:pt x="194" y="262"/>
                    </a:lnTo>
                    <a:lnTo>
                      <a:pt x="190" y="249"/>
                    </a:lnTo>
                    <a:lnTo>
                      <a:pt x="186" y="238"/>
                    </a:lnTo>
                    <a:lnTo>
                      <a:pt x="182" y="230"/>
                    </a:lnTo>
                    <a:lnTo>
                      <a:pt x="166" y="215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32">
                <a:extLst>
                  <a:ext uri="{FF2B5EF4-FFF2-40B4-BE49-F238E27FC236}">
                    <a16:creationId xmlns:a16="http://schemas.microsoft.com/office/drawing/2014/main" id="{47C9D379-2A62-49B8-AA2F-4511D57359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9" y="4497"/>
                <a:ext cx="126" cy="122"/>
              </a:xfrm>
              <a:custGeom>
                <a:avLst/>
                <a:gdLst>
                  <a:gd name="T0" fmla="*/ 408 w 504"/>
                  <a:gd name="T1" fmla="*/ 318 h 487"/>
                  <a:gd name="T2" fmla="*/ 407 w 504"/>
                  <a:gd name="T3" fmla="*/ 356 h 487"/>
                  <a:gd name="T4" fmla="*/ 407 w 504"/>
                  <a:gd name="T5" fmla="*/ 415 h 487"/>
                  <a:gd name="T6" fmla="*/ 377 w 504"/>
                  <a:gd name="T7" fmla="*/ 420 h 487"/>
                  <a:gd name="T8" fmla="*/ 342 w 504"/>
                  <a:gd name="T9" fmla="*/ 443 h 487"/>
                  <a:gd name="T10" fmla="*/ 318 w 504"/>
                  <a:gd name="T11" fmla="*/ 455 h 487"/>
                  <a:gd name="T12" fmla="*/ 270 w 504"/>
                  <a:gd name="T13" fmla="*/ 438 h 487"/>
                  <a:gd name="T14" fmla="*/ 212 w 504"/>
                  <a:gd name="T15" fmla="*/ 481 h 487"/>
                  <a:gd name="T16" fmla="*/ 165 w 504"/>
                  <a:gd name="T17" fmla="*/ 477 h 487"/>
                  <a:gd name="T18" fmla="*/ 165 w 504"/>
                  <a:gd name="T19" fmla="*/ 458 h 487"/>
                  <a:gd name="T20" fmla="*/ 219 w 504"/>
                  <a:gd name="T21" fmla="*/ 430 h 487"/>
                  <a:gd name="T22" fmla="*/ 221 w 504"/>
                  <a:gd name="T23" fmla="*/ 406 h 487"/>
                  <a:gd name="T24" fmla="*/ 199 w 504"/>
                  <a:gd name="T25" fmla="*/ 384 h 487"/>
                  <a:gd name="T26" fmla="*/ 229 w 504"/>
                  <a:gd name="T27" fmla="*/ 355 h 487"/>
                  <a:gd name="T28" fmla="*/ 264 w 504"/>
                  <a:gd name="T29" fmla="*/ 349 h 487"/>
                  <a:gd name="T30" fmla="*/ 249 w 504"/>
                  <a:gd name="T31" fmla="*/ 323 h 487"/>
                  <a:gd name="T32" fmla="*/ 226 w 504"/>
                  <a:gd name="T33" fmla="*/ 301 h 487"/>
                  <a:gd name="T34" fmla="*/ 192 w 504"/>
                  <a:gd name="T35" fmla="*/ 306 h 487"/>
                  <a:gd name="T36" fmla="*/ 131 w 504"/>
                  <a:gd name="T37" fmla="*/ 363 h 487"/>
                  <a:gd name="T38" fmla="*/ 131 w 504"/>
                  <a:gd name="T39" fmla="*/ 328 h 487"/>
                  <a:gd name="T40" fmla="*/ 153 w 504"/>
                  <a:gd name="T41" fmla="*/ 302 h 487"/>
                  <a:gd name="T42" fmla="*/ 147 w 504"/>
                  <a:gd name="T43" fmla="*/ 266 h 487"/>
                  <a:gd name="T44" fmla="*/ 121 w 504"/>
                  <a:gd name="T45" fmla="*/ 253 h 487"/>
                  <a:gd name="T46" fmla="*/ 203 w 504"/>
                  <a:gd name="T47" fmla="*/ 242 h 487"/>
                  <a:gd name="T48" fmla="*/ 236 w 504"/>
                  <a:gd name="T49" fmla="*/ 228 h 487"/>
                  <a:gd name="T50" fmla="*/ 204 w 504"/>
                  <a:gd name="T51" fmla="*/ 210 h 487"/>
                  <a:gd name="T52" fmla="*/ 112 w 504"/>
                  <a:gd name="T53" fmla="*/ 210 h 487"/>
                  <a:gd name="T54" fmla="*/ 103 w 504"/>
                  <a:gd name="T55" fmla="*/ 191 h 487"/>
                  <a:gd name="T56" fmla="*/ 190 w 504"/>
                  <a:gd name="T57" fmla="*/ 183 h 487"/>
                  <a:gd name="T58" fmla="*/ 186 w 504"/>
                  <a:gd name="T59" fmla="*/ 159 h 487"/>
                  <a:gd name="T60" fmla="*/ 164 w 504"/>
                  <a:gd name="T61" fmla="*/ 139 h 487"/>
                  <a:gd name="T62" fmla="*/ 131 w 504"/>
                  <a:gd name="T63" fmla="*/ 134 h 487"/>
                  <a:gd name="T64" fmla="*/ 88 w 504"/>
                  <a:gd name="T65" fmla="*/ 156 h 487"/>
                  <a:gd name="T66" fmla="*/ 56 w 504"/>
                  <a:gd name="T67" fmla="*/ 110 h 487"/>
                  <a:gd name="T68" fmla="*/ 15 w 504"/>
                  <a:gd name="T69" fmla="*/ 102 h 487"/>
                  <a:gd name="T70" fmla="*/ 1 w 504"/>
                  <a:gd name="T71" fmla="*/ 69 h 487"/>
                  <a:gd name="T72" fmla="*/ 23 w 504"/>
                  <a:gd name="T73" fmla="*/ 73 h 487"/>
                  <a:gd name="T74" fmla="*/ 56 w 504"/>
                  <a:gd name="T75" fmla="*/ 87 h 487"/>
                  <a:gd name="T76" fmla="*/ 105 w 504"/>
                  <a:gd name="T77" fmla="*/ 83 h 487"/>
                  <a:gd name="T78" fmla="*/ 117 w 504"/>
                  <a:gd name="T79" fmla="*/ 69 h 487"/>
                  <a:gd name="T80" fmla="*/ 108 w 504"/>
                  <a:gd name="T81" fmla="*/ 34 h 487"/>
                  <a:gd name="T82" fmla="*/ 126 w 504"/>
                  <a:gd name="T83" fmla="*/ 0 h 487"/>
                  <a:gd name="T84" fmla="*/ 134 w 504"/>
                  <a:gd name="T85" fmla="*/ 38 h 487"/>
                  <a:gd name="T86" fmla="*/ 160 w 504"/>
                  <a:gd name="T87" fmla="*/ 39 h 487"/>
                  <a:gd name="T88" fmla="*/ 166 w 504"/>
                  <a:gd name="T89" fmla="*/ 62 h 487"/>
                  <a:gd name="T90" fmla="*/ 182 w 504"/>
                  <a:gd name="T91" fmla="*/ 82 h 487"/>
                  <a:gd name="T92" fmla="*/ 191 w 504"/>
                  <a:gd name="T93" fmla="*/ 112 h 487"/>
                  <a:gd name="T94" fmla="*/ 209 w 504"/>
                  <a:gd name="T95" fmla="*/ 136 h 487"/>
                  <a:gd name="T96" fmla="*/ 219 w 504"/>
                  <a:gd name="T97" fmla="*/ 77 h 487"/>
                  <a:gd name="T98" fmla="*/ 239 w 504"/>
                  <a:gd name="T99" fmla="*/ 57 h 487"/>
                  <a:gd name="T100" fmla="*/ 270 w 504"/>
                  <a:gd name="T101" fmla="*/ 153 h 487"/>
                  <a:gd name="T102" fmla="*/ 309 w 504"/>
                  <a:gd name="T103" fmla="*/ 132 h 487"/>
                  <a:gd name="T104" fmla="*/ 342 w 504"/>
                  <a:gd name="T105" fmla="*/ 123 h 487"/>
                  <a:gd name="T106" fmla="*/ 366 w 504"/>
                  <a:gd name="T107" fmla="*/ 192 h 487"/>
                  <a:gd name="T108" fmla="*/ 413 w 504"/>
                  <a:gd name="T109" fmla="*/ 207 h 487"/>
                  <a:gd name="T110" fmla="*/ 440 w 504"/>
                  <a:gd name="T111" fmla="*/ 219 h 487"/>
                  <a:gd name="T112" fmla="*/ 450 w 504"/>
                  <a:gd name="T113" fmla="*/ 251 h 487"/>
                  <a:gd name="T114" fmla="*/ 500 w 504"/>
                  <a:gd name="T115" fmla="*/ 271 h 487"/>
                  <a:gd name="T116" fmla="*/ 500 w 504"/>
                  <a:gd name="T117" fmla="*/ 289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04" h="487">
                    <a:moveTo>
                      <a:pt x="426" y="299"/>
                    </a:moveTo>
                    <a:lnTo>
                      <a:pt x="421" y="302"/>
                    </a:lnTo>
                    <a:lnTo>
                      <a:pt x="416" y="305"/>
                    </a:lnTo>
                    <a:lnTo>
                      <a:pt x="412" y="309"/>
                    </a:lnTo>
                    <a:lnTo>
                      <a:pt x="411" y="311"/>
                    </a:lnTo>
                    <a:lnTo>
                      <a:pt x="408" y="318"/>
                    </a:lnTo>
                    <a:lnTo>
                      <a:pt x="408" y="325"/>
                    </a:lnTo>
                    <a:lnTo>
                      <a:pt x="409" y="333"/>
                    </a:lnTo>
                    <a:lnTo>
                      <a:pt x="411" y="342"/>
                    </a:lnTo>
                    <a:lnTo>
                      <a:pt x="409" y="347"/>
                    </a:lnTo>
                    <a:lnTo>
                      <a:pt x="409" y="351"/>
                    </a:lnTo>
                    <a:lnTo>
                      <a:pt x="407" y="356"/>
                    </a:lnTo>
                    <a:lnTo>
                      <a:pt x="404" y="362"/>
                    </a:lnTo>
                    <a:lnTo>
                      <a:pt x="403" y="369"/>
                    </a:lnTo>
                    <a:lnTo>
                      <a:pt x="403" y="380"/>
                    </a:lnTo>
                    <a:lnTo>
                      <a:pt x="405" y="391"/>
                    </a:lnTo>
                    <a:lnTo>
                      <a:pt x="407" y="404"/>
                    </a:lnTo>
                    <a:lnTo>
                      <a:pt x="407" y="415"/>
                    </a:lnTo>
                    <a:lnTo>
                      <a:pt x="404" y="424"/>
                    </a:lnTo>
                    <a:lnTo>
                      <a:pt x="403" y="426"/>
                    </a:lnTo>
                    <a:lnTo>
                      <a:pt x="399" y="428"/>
                    </a:lnTo>
                    <a:lnTo>
                      <a:pt x="395" y="428"/>
                    </a:lnTo>
                    <a:lnTo>
                      <a:pt x="390" y="426"/>
                    </a:lnTo>
                    <a:lnTo>
                      <a:pt x="377" y="420"/>
                    </a:lnTo>
                    <a:lnTo>
                      <a:pt x="366" y="413"/>
                    </a:lnTo>
                    <a:lnTo>
                      <a:pt x="361" y="412"/>
                    </a:lnTo>
                    <a:lnTo>
                      <a:pt x="357" y="413"/>
                    </a:lnTo>
                    <a:lnTo>
                      <a:pt x="353" y="419"/>
                    </a:lnTo>
                    <a:lnTo>
                      <a:pt x="348" y="428"/>
                    </a:lnTo>
                    <a:lnTo>
                      <a:pt x="342" y="443"/>
                    </a:lnTo>
                    <a:lnTo>
                      <a:pt x="336" y="454"/>
                    </a:lnTo>
                    <a:lnTo>
                      <a:pt x="334" y="458"/>
                    </a:lnTo>
                    <a:lnTo>
                      <a:pt x="333" y="460"/>
                    </a:lnTo>
                    <a:lnTo>
                      <a:pt x="330" y="461"/>
                    </a:lnTo>
                    <a:lnTo>
                      <a:pt x="329" y="461"/>
                    </a:lnTo>
                    <a:lnTo>
                      <a:pt x="318" y="455"/>
                    </a:lnTo>
                    <a:lnTo>
                      <a:pt x="301" y="441"/>
                    </a:lnTo>
                    <a:lnTo>
                      <a:pt x="296" y="437"/>
                    </a:lnTo>
                    <a:lnTo>
                      <a:pt x="290" y="436"/>
                    </a:lnTo>
                    <a:lnTo>
                      <a:pt x="283" y="434"/>
                    </a:lnTo>
                    <a:lnTo>
                      <a:pt x="277" y="436"/>
                    </a:lnTo>
                    <a:lnTo>
                      <a:pt x="270" y="438"/>
                    </a:lnTo>
                    <a:lnTo>
                      <a:pt x="262" y="442"/>
                    </a:lnTo>
                    <a:lnTo>
                      <a:pt x="256" y="446"/>
                    </a:lnTo>
                    <a:lnTo>
                      <a:pt x="249" y="451"/>
                    </a:lnTo>
                    <a:lnTo>
                      <a:pt x="236" y="461"/>
                    </a:lnTo>
                    <a:lnTo>
                      <a:pt x="223" y="472"/>
                    </a:lnTo>
                    <a:lnTo>
                      <a:pt x="212" y="481"/>
                    </a:lnTo>
                    <a:lnTo>
                      <a:pt x="201" y="486"/>
                    </a:lnTo>
                    <a:lnTo>
                      <a:pt x="196" y="487"/>
                    </a:lnTo>
                    <a:lnTo>
                      <a:pt x="188" y="486"/>
                    </a:lnTo>
                    <a:lnTo>
                      <a:pt x="181" y="485"/>
                    </a:lnTo>
                    <a:lnTo>
                      <a:pt x="173" y="482"/>
                    </a:lnTo>
                    <a:lnTo>
                      <a:pt x="165" y="477"/>
                    </a:lnTo>
                    <a:lnTo>
                      <a:pt x="161" y="473"/>
                    </a:lnTo>
                    <a:lnTo>
                      <a:pt x="160" y="471"/>
                    </a:lnTo>
                    <a:lnTo>
                      <a:pt x="160" y="467"/>
                    </a:lnTo>
                    <a:lnTo>
                      <a:pt x="160" y="464"/>
                    </a:lnTo>
                    <a:lnTo>
                      <a:pt x="161" y="460"/>
                    </a:lnTo>
                    <a:lnTo>
                      <a:pt x="165" y="458"/>
                    </a:lnTo>
                    <a:lnTo>
                      <a:pt x="170" y="454"/>
                    </a:lnTo>
                    <a:lnTo>
                      <a:pt x="175" y="450"/>
                    </a:lnTo>
                    <a:lnTo>
                      <a:pt x="183" y="447"/>
                    </a:lnTo>
                    <a:lnTo>
                      <a:pt x="199" y="441"/>
                    </a:lnTo>
                    <a:lnTo>
                      <a:pt x="213" y="434"/>
                    </a:lnTo>
                    <a:lnTo>
                      <a:pt x="219" y="430"/>
                    </a:lnTo>
                    <a:lnTo>
                      <a:pt x="225" y="428"/>
                    </a:lnTo>
                    <a:lnTo>
                      <a:pt x="229" y="424"/>
                    </a:lnTo>
                    <a:lnTo>
                      <a:pt x="231" y="420"/>
                    </a:lnTo>
                    <a:lnTo>
                      <a:pt x="230" y="416"/>
                    </a:lnTo>
                    <a:lnTo>
                      <a:pt x="227" y="411"/>
                    </a:lnTo>
                    <a:lnTo>
                      <a:pt x="221" y="406"/>
                    </a:lnTo>
                    <a:lnTo>
                      <a:pt x="212" y="401"/>
                    </a:lnTo>
                    <a:lnTo>
                      <a:pt x="203" y="395"/>
                    </a:lnTo>
                    <a:lnTo>
                      <a:pt x="199" y="390"/>
                    </a:lnTo>
                    <a:lnTo>
                      <a:pt x="197" y="389"/>
                    </a:lnTo>
                    <a:lnTo>
                      <a:pt x="197" y="386"/>
                    </a:lnTo>
                    <a:lnTo>
                      <a:pt x="199" y="384"/>
                    </a:lnTo>
                    <a:lnTo>
                      <a:pt x="200" y="382"/>
                    </a:lnTo>
                    <a:lnTo>
                      <a:pt x="209" y="373"/>
                    </a:lnTo>
                    <a:lnTo>
                      <a:pt x="219" y="360"/>
                    </a:lnTo>
                    <a:lnTo>
                      <a:pt x="222" y="358"/>
                    </a:lnTo>
                    <a:lnTo>
                      <a:pt x="225" y="356"/>
                    </a:lnTo>
                    <a:lnTo>
                      <a:pt x="229" y="355"/>
                    </a:lnTo>
                    <a:lnTo>
                      <a:pt x="232" y="354"/>
                    </a:lnTo>
                    <a:lnTo>
                      <a:pt x="243" y="353"/>
                    </a:lnTo>
                    <a:lnTo>
                      <a:pt x="253" y="351"/>
                    </a:lnTo>
                    <a:lnTo>
                      <a:pt x="257" y="351"/>
                    </a:lnTo>
                    <a:lnTo>
                      <a:pt x="261" y="350"/>
                    </a:lnTo>
                    <a:lnTo>
                      <a:pt x="264" y="349"/>
                    </a:lnTo>
                    <a:lnTo>
                      <a:pt x="266" y="346"/>
                    </a:lnTo>
                    <a:lnTo>
                      <a:pt x="266" y="344"/>
                    </a:lnTo>
                    <a:lnTo>
                      <a:pt x="265" y="340"/>
                    </a:lnTo>
                    <a:lnTo>
                      <a:pt x="262" y="334"/>
                    </a:lnTo>
                    <a:lnTo>
                      <a:pt x="258" y="329"/>
                    </a:lnTo>
                    <a:lnTo>
                      <a:pt x="249" y="323"/>
                    </a:lnTo>
                    <a:lnTo>
                      <a:pt x="239" y="318"/>
                    </a:lnTo>
                    <a:lnTo>
                      <a:pt x="234" y="315"/>
                    </a:lnTo>
                    <a:lnTo>
                      <a:pt x="230" y="312"/>
                    </a:lnTo>
                    <a:lnTo>
                      <a:pt x="227" y="309"/>
                    </a:lnTo>
                    <a:lnTo>
                      <a:pt x="226" y="303"/>
                    </a:lnTo>
                    <a:lnTo>
                      <a:pt x="226" y="301"/>
                    </a:lnTo>
                    <a:lnTo>
                      <a:pt x="225" y="298"/>
                    </a:lnTo>
                    <a:lnTo>
                      <a:pt x="223" y="297"/>
                    </a:lnTo>
                    <a:lnTo>
                      <a:pt x="221" y="297"/>
                    </a:lnTo>
                    <a:lnTo>
                      <a:pt x="214" y="297"/>
                    </a:lnTo>
                    <a:lnTo>
                      <a:pt x="207" y="299"/>
                    </a:lnTo>
                    <a:lnTo>
                      <a:pt x="192" y="306"/>
                    </a:lnTo>
                    <a:lnTo>
                      <a:pt x="183" y="312"/>
                    </a:lnTo>
                    <a:lnTo>
                      <a:pt x="165" y="332"/>
                    </a:lnTo>
                    <a:lnTo>
                      <a:pt x="143" y="355"/>
                    </a:lnTo>
                    <a:lnTo>
                      <a:pt x="138" y="359"/>
                    </a:lnTo>
                    <a:lnTo>
                      <a:pt x="134" y="362"/>
                    </a:lnTo>
                    <a:lnTo>
                      <a:pt x="131" y="363"/>
                    </a:lnTo>
                    <a:lnTo>
                      <a:pt x="129" y="362"/>
                    </a:lnTo>
                    <a:lnTo>
                      <a:pt x="127" y="359"/>
                    </a:lnTo>
                    <a:lnTo>
                      <a:pt x="126" y="353"/>
                    </a:lnTo>
                    <a:lnTo>
                      <a:pt x="127" y="345"/>
                    </a:lnTo>
                    <a:lnTo>
                      <a:pt x="130" y="332"/>
                    </a:lnTo>
                    <a:lnTo>
                      <a:pt x="131" y="328"/>
                    </a:lnTo>
                    <a:lnTo>
                      <a:pt x="135" y="324"/>
                    </a:lnTo>
                    <a:lnTo>
                      <a:pt x="139" y="319"/>
                    </a:lnTo>
                    <a:lnTo>
                      <a:pt x="144" y="315"/>
                    </a:lnTo>
                    <a:lnTo>
                      <a:pt x="148" y="310"/>
                    </a:lnTo>
                    <a:lnTo>
                      <a:pt x="152" y="306"/>
                    </a:lnTo>
                    <a:lnTo>
                      <a:pt x="153" y="302"/>
                    </a:lnTo>
                    <a:lnTo>
                      <a:pt x="153" y="299"/>
                    </a:lnTo>
                    <a:lnTo>
                      <a:pt x="151" y="290"/>
                    </a:lnTo>
                    <a:lnTo>
                      <a:pt x="149" y="279"/>
                    </a:lnTo>
                    <a:lnTo>
                      <a:pt x="149" y="274"/>
                    </a:lnTo>
                    <a:lnTo>
                      <a:pt x="148" y="270"/>
                    </a:lnTo>
                    <a:lnTo>
                      <a:pt x="147" y="266"/>
                    </a:lnTo>
                    <a:lnTo>
                      <a:pt x="144" y="264"/>
                    </a:lnTo>
                    <a:lnTo>
                      <a:pt x="131" y="261"/>
                    </a:lnTo>
                    <a:lnTo>
                      <a:pt x="123" y="257"/>
                    </a:lnTo>
                    <a:lnTo>
                      <a:pt x="122" y="255"/>
                    </a:lnTo>
                    <a:lnTo>
                      <a:pt x="121" y="254"/>
                    </a:lnTo>
                    <a:lnTo>
                      <a:pt x="121" y="253"/>
                    </a:lnTo>
                    <a:lnTo>
                      <a:pt x="122" y="251"/>
                    </a:lnTo>
                    <a:lnTo>
                      <a:pt x="132" y="245"/>
                    </a:lnTo>
                    <a:lnTo>
                      <a:pt x="147" y="236"/>
                    </a:lnTo>
                    <a:lnTo>
                      <a:pt x="166" y="237"/>
                    </a:lnTo>
                    <a:lnTo>
                      <a:pt x="184" y="240"/>
                    </a:lnTo>
                    <a:lnTo>
                      <a:pt x="203" y="242"/>
                    </a:lnTo>
                    <a:lnTo>
                      <a:pt x="221" y="244"/>
                    </a:lnTo>
                    <a:lnTo>
                      <a:pt x="227" y="242"/>
                    </a:lnTo>
                    <a:lnTo>
                      <a:pt x="232" y="240"/>
                    </a:lnTo>
                    <a:lnTo>
                      <a:pt x="235" y="236"/>
                    </a:lnTo>
                    <a:lnTo>
                      <a:pt x="236" y="232"/>
                    </a:lnTo>
                    <a:lnTo>
                      <a:pt x="236" y="228"/>
                    </a:lnTo>
                    <a:lnTo>
                      <a:pt x="234" y="224"/>
                    </a:lnTo>
                    <a:lnTo>
                      <a:pt x="231" y="220"/>
                    </a:lnTo>
                    <a:lnTo>
                      <a:pt x="226" y="216"/>
                    </a:lnTo>
                    <a:lnTo>
                      <a:pt x="219" y="214"/>
                    </a:lnTo>
                    <a:lnTo>
                      <a:pt x="212" y="211"/>
                    </a:lnTo>
                    <a:lnTo>
                      <a:pt x="204" y="210"/>
                    </a:lnTo>
                    <a:lnTo>
                      <a:pt x="195" y="209"/>
                    </a:lnTo>
                    <a:lnTo>
                      <a:pt x="175" y="209"/>
                    </a:lnTo>
                    <a:lnTo>
                      <a:pt x="156" y="210"/>
                    </a:lnTo>
                    <a:lnTo>
                      <a:pt x="136" y="211"/>
                    </a:lnTo>
                    <a:lnTo>
                      <a:pt x="118" y="211"/>
                    </a:lnTo>
                    <a:lnTo>
                      <a:pt x="112" y="210"/>
                    </a:lnTo>
                    <a:lnTo>
                      <a:pt x="104" y="209"/>
                    </a:lnTo>
                    <a:lnTo>
                      <a:pt x="99" y="206"/>
                    </a:lnTo>
                    <a:lnTo>
                      <a:pt x="95" y="204"/>
                    </a:lnTo>
                    <a:lnTo>
                      <a:pt x="96" y="198"/>
                    </a:lnTo>
                    <a:lnTo>
                      <a:pt x="99" y="194"/>
                    </a:lnTo>
                    <a:lnTo>
                      <a:pt x="103" y="191"/>
                    </a:lnTo>
                    <a:lnTo>
                      <a:pt x="109" y="188"/>
                    </a:lnTo>
                    <a:lnTo>
                      <a:pt x="123" y="185"/>
                    </a:lnTo>
                    <a:lnTo>
                      <a:pt x="140" y="184"/>
                    </a:lnTo>
                    <a:lnTo>
                      <a:pt x="158" y="184"/>
                    </a:lnTo>
                    <a:lnTo>
                      <a:pt x="175" y="184"/>
                    </a:lnTo>
                    <a:lnTo>
                      <a:pt x="190" y="183"/>
                    </a:lnTo>
                    <a:lnTo>
                      <a:pt x="200" y="180"/>
                    </a:lnTo>
                    <a:lnTo>
                      <a:pt x="200" y="175"/>
                    </a:lnTo>
                    <a:lnTo>
                      <a:pt x="199" y="171"/>
                    </a:lnTo>
                    <a:lnTo>
                      <a:pt x="196" y="169"/>
                    </a:lnTo>
                    <a:lnTo>
                      <a:pt x="194" y="165"/>
                    </a:lnTo>
                    <a:lnTo>
                      <a:pt x="186" y="159"/>
                    </a:lnTo>
                    <a:lnTo>
                      <a:pt x="178" y="156"/>
                    </a:lnTo>
                    <a:lnTo>
                      <a:pt x="171" y="153"/>
                    </a:lnTo>
                    <a:lnTo>
                      <a:pt x="168" y="149"/>
                    </a:lnTo>
                    <a:lnTo>
                      <a:pt x="166" y="147"/>
                    </a:lnTo>
                    <a:lnTo>
                      <a:pt x="165" y="144"/>
                    </a:lnTo>
                    <a:lnTo>
                      <a:pt x="164" y="139"/>
                    </a:lnTo>
                    <a:lnTo>
                      <a:pt x="161" y="131"/>
                    </a:lnTo>
                    <a:lnTo>
                      <a:pt x="157" y="127"/>
                    </a:lnTo>
                    <a:lnTo>
                      <a:pt x="153" y="126"/>
                    </a:lnTo>
                    <a:lnTo>
                      <a:pt x="148" y="126"/>
                    </a:lnTo>
                    <a:lnTo>
                      <a:pt x="143" y="127"/>
                    </a:lnTo>
                    <a:lnTo>
                      <a:pt x="131" y="134"/>
                    </a:lnTo>
                    <a:lnTo>
                      <a:pt x="118" y="143"/>
                    </a:lnTo>
                    <a:lnTo>
                      <a:pt x="112" y="147"/>
                    </a:lnTo>
                    <a:lnTo>
                      <a:pt x="106" y="150"/>
                    </a:lnTo>
                    <a:lnTo>
                      <a:pt x="100" y="153"/>
                    </a:lnTo>
                    <a:lnTo>
                      <a:pt x="93" y="154"/>
                    </a:lnTo>
                    <a:lnTo>
                      <a:pt x="88" y="156"/>
                    </a:lnTo>
                    <a:lnTo>
                      <a:pt x="83" y="153"/>
                    </a:lnTo>
                    <a:lnTo>
                      <a:pt x="78" y="150"/>
                    </a:lnTo>
                    <a:lnTo>
                      <a:pt x="74" y="144"/>
                    </a:lnTo>
                    <a:lnTo>
                      <a:pt x="67" y="126"/>
                    </a:lnTo>
                    <a:lnTo>
                      <a:pt x="61" y="114"/>
                    </a:lnTo>
                    <a:lnTo>
                      <a:pt x="56" y="110"/>
                    </a:lnTo>
                    <a:lnTo>
                      <a:pt x="49" y="109"/>
                    </a:lnTo>
                    <a:lnTo>
                      <a:pt x="40" y="108"/>
                    </a:lnTo>
                    <a:lnTo>
                      <a:pt x="28" y="108"/>
                    </a:lnTo>
                    <a:lnTo>
                      <a:pt x="22" y="106"/>
                    </a:lnTo>
                    <a:lnTo>
                      <a:pt x="18" y="105"/>
                    </a:lnTo>
                    <a:lnTo>
                      <a:pt x="15" y="102"/>
                    </a:lnTo>
                    <a:lnTo>
                      <a:pt x="13" y="100"/>
                    </a:lnTo>
                    <a:lnTo>
                      <a:pt x="9" y="93"/>
                    </a:lnTo>
                    <a:lnTo>
                      <a:pt x="4" y="87"/>
                    </a:lnTo>
                    <a:lnTo>
                      <a:pt x="1" y="78"/>
                    </a:lnTo>
                    <a:lnTo>
                      <a:pt x="0" y="71"/>
                    </a:lnTo>
                    <a:lnTo>
                      <a:pt x="1" y="69"/>
                    </a:lnTo>
                    <a:lnTo>
                      <a:pt x="2" y="67"/>
                    </a:lnTo>
                    <a:lnTo>
                      <a:pt x="5" y="66"/>
                    </a:lnTo>
                    <a:lnTo>
                      <a:pt x="6" y="65"/>
                    </a:lnTo>
                    <a:lnTo>
                      <a:pt x="12" y="66"/>
                    </a:lnTo>
                    <a:lnTo>
                      <a:pt x="18" y="69"/>
                    </a:lnTo>
                    <a:lnTo>
                      <a:pt x="23" y="73"/>
                    </a:lnTo>
                    <a:lnTo>
                      <a:pt x="30" y="79"/>
                    </a:lnTo>
                    <a:lnTo>
                      <a:pt x="35" y="86"/>
                    </a:lnTo>
                    <a:lnTo>
                      <a:pt x="40" y="89"/>
                    </a:lnTo>
                    <a:lnTo>
                      <a:pt x="44" y="91"/>
                    </a:lnTo>
                    <a:lnTo>
                      <a:pt x="47" y="91"/>
                    </a:lnTo>
                    <a:lnTo>
                      <a:pt x="56" y="87"/>
                    </a:lnTo>
                    <a:lnTo>
                      <a:pt x="69" y="82"/>
                    </a:lnTo>
                    <a:lnTo>
                      <a:pt x="77" y="80"/>
                    </a:lnTo>
                    <a:lnTo>
                      <a:pt x="86" y="80"/>
                    </a:lnTo>
                    <a:lnTo>
                      <a:pt x="93" y="82"/>
                    </a:lnTo>
                    <a:lnTo>
                      <a:pt x="101" y="83"/>
                    </a:lnTo>
                    <a:lnTo>
                      <a:pt x="105" y="83"/>
                    </a:lnTo>
                    <a:lnTo>
                      <a:pt x="108" y="83"/>
                    </a:lnTo>
                    <a:lnTo>
                      <a:pt x="110" y="82"/>
                    </a:lnTo>
                    <a:lnTo>
                      <a:pt x="113" y="80"/>
                    </a:lnTo>
                    <a:lnTo>
                      <a:pt x="114" y="78"/>
                    </a:lnTo>
                    <a:lnTo>
                      <a:pt x="116" y="74"/>
                    </a:lnTo>
                    <a:lnTo>
                      <a:pt x="117" y="69"/>
                    </a:lnTo>
                    <a:lnTo>
                      <a:pt x="116" y="64"/>
                    </a:lnTo>
                    <a:lnTo>
                      <a:pt x="114" y="54"/>
                    </a:lnTo>
                    <a:lnTo>
                      <a:pt x="110" y="47"/>
                    </a:lnTo>
                    <a:lnTo>
                      <a:pt x="109" y="43"/>
                    </a:lnTo>
                    <a:lnTo>
                      <a:pt x="108" y="39"/>
                    </a:lnTo>
                    <a:lnTo>
                      <a:pt x="108" y="34"/>
                    </a:lnTo>
                    <a:lnTo>
                      <a:pt x="108" y="30"/>
                    </a:lnTo>
                    <a:lnTo>
                      <a:pt x="110" y="22"/>
                    </a:lnTo>
                    <a:lnTo>
                      <a:pt x="116" y="12"/>
                    </a:lnTo>
                    <a:lnTo>
                      <a:pt x="119" y="7"/>
                    </a:lnTo>
                    <a:lnTo>
                      <a:pt x="122" y="3"/>
                    </a:lnTo>
                    <a:lnTo>
                      <a:pt x="126" y="0"/>
                    </a:lnTo>
                    <a:lnTo>
                      <a:pt x="129" y="0"/>
                    </a:lnTo>
                    <a:lnTo>
                      <a:pt x="130" y="14"/>
                    </a:lnTo>
                    <a:lnTo>
                      <a:pt x="129" y="27"/>
                    </a:lnTo>
                    <a:lnTo>
                      <a:pt x="130" y="32"/>
                    </a:lnTo>
                    <a:lnTo>
                      <a:pt x="132" y="36"/>
                    </a:lnTo>
                    <a:lnTo>
                      <a:pt x="134" y="38"/>
                    </a:lnTo>
                    <a:lnTo>
                      <a:pt x="138" y="39"/>
                    </a:lnTo>
                    <a:lnTo>
                      <a:pt x="142" y="39"/>
                    </a:lnTo>
                    <a:lnTo>
                      <a:pt x="145" y="38"/>
                    </a:lnTo>
                    <a:lnTo>
                      <a:pt x="152" y="38"/>
                    </a:lnTo>
                    <a:lnTo>
                      <a:pt x="156" y="38"/>
                    </a:lnTo>
                    <a:lnTo>
                      <a:pt x="160" y="39"/>
                    </a:lnTo>
                    <a:lnTo>
                      <a:pt x="164" y="42"/>
                    </a:lnTo>
                    <a:lnTo>
                      <a:pt x="166" y="44"/>
                    </a:lnTo>
                    <a:lnTo>
                      <a:pt x="168" y="48"/>
                    </a:lnTo>
                    <a:lnTo>
                      <a:pt x="168" y="52"/>
                    </a:lnTo>
                    <a:lnTo>
                      <a:pt x="166" y="57"/>
                    </a:lnTo>
                    <a:lnTo>
                      <a:pt x="166" y="62"/>
                    </a:lnTo>
                    <a:lnTo>
                      <a:pt x="165" y="66"/>
                    </a:lnTo>
                    <a:lnTo>
                      <a:pt x="166" y="70"/>
                    </a:lnTo>
                    <a:lnTo>
                      <a:pt x="166" y="73"/>
                    </a:lnTo>
                    <a:lnTo>
                      <a:pt x="171" y="77"/>
                    </a:lnTo>
                    <a:lnTo>
                      <a:pt x="179" y="80"/>
                    </a:lnTo>
                    <a:lnTo>
                      <a:pt x="182" y="82"/>
                    </a:lnTo>
                    <a:lnTo>
                      <a:pt x="184" y="84"/>
                    </a:lnTo>
                    <a:lnTo>
                      <a:pt x="187" y="87"/>
                    </a:lnTo>
                    <a:lnTo>
                      <a:pt x="188" y="89"/>
                    </a:lnTo>
                    <a:lnTo>
                      <a:pt x="190" y="96"/>
                    </a:lnTo>
                    <a:lnTo>
                      <a:pt x="191" y="104"/>
                    </a:lnTo>
                    <a:lnTo>
                      <a:pt x="191" y="112"/>
                    </a:lnTo>
                    <a:lnTo>
                      <a:pt x="192" y="119"/>
                    </a:lnTo>
                    <a:lnTo>
                      <a:pt x="195" y="126"/>
                    </a:lnTo>
                    <a:lnTo>
                      <a:pt x="200" y="132"/>
                    </a:lnTo>
                    <a:lnTo>
                      <a:pt x="204" y="135"/>
                    </a:lnTo>
                    <a:lnTo>
                      <a:pt x="207" y="136"/>
                    </a:lnTo>
                    <a:lnTo>
                      <a:pt x="209" y="136"/>
                    </a:lnTo>
                    <a:lnTo>
                      <a:pt x="212" y="135"/>
                    </a:lnTo>
                    <a:lnTo>
                      <a:pt x="214" y="127"/>
                    </a:lnTo>
                    <a:lnTo>
                      <a:pt x="217" y="118"/>
                    </a:lnTo>
                    <a:lnTo>
                      <a:pt x="218" y="96"/>
                    </a:lnTo>
                    <a:lnTo>
                      <a:pt x="218" y="82"/>
                    </a:lnTo>
                    <a:lnTo>
                      <a:pt x="219" y="77"/>
                    </a:lnTo>
                    <a:lnTo>
                      <a:pt x="222" y="71"/>
                    </a:lnTo>
                    <a:lnTo>
                      <a:pt x="226" y="65"/>
                    </a:lnTo>
                    <a:lnTo>
                      <a:pt x="230" y="61"/>
                    </a:lnTo>
                    <a:lnTo>
                      <a:pt x="234" y="57"/>
                    </a:lnTo>
                    <a:lnTo>
                      <a:pt x="238" y="57"/>
                    </a:lnTo>
                    <a:lnTo>
                      <a:pt x="239" y="57"/>
                    </a:lnTo>
                    <a:lnTo>
                      <a:pt x="240" y="60"/>
                    </a:lnTo>
                    <a:lnTo>
                      <a:pt x="243" y="62"/>
                    </a:lnTo>
                    <a:lnTo>
                      <a:pt x="244" y="66"/>
                    </a:lnTo>
                    <a:lnTo>
                      <a:pt x="262" y="134"/>
                    </a:lnTo>
                    <a:lnTo>
                      <a:pt x="266" y="147"/>
                    </a:lnTo>
                    <a:lnTo>
                      <a:pt x="270" y="153"/>
                    </a:lnTo>
                    <a:lnTo>
                      <a:pt x="273" y="156"/>
                    </a:lnTo>
                    <a:lnTo>
                      <a:pt x="274" y="156"/>
                    </a:lnTo>
                    <a:lnTo>
                      <a:pt x="277" y="156"/>
                    </a:lnTo>
                    <a:lnTo>
                      <a:pt x="279" y="156"/>
                    </a:lnTo>
                    <a:lnTo>
                      <a:pt x="291" y="147"/>
                    </a:lnTo>
                    <a:lnTo>
                      <a:pt x="309" y="132"/>
                    </a:lnTo>
                    <a:lnTo>
                      <a:pt x="317" y="127"/>
                    </a:lnTo>
                    <a:lnTo>
                      <a:pt x="323" y="123"/>
                    </a:lnTo>
                    <a:lnTo>
                      <a:pt x="329" y="122"/>
                    </a:lnTo>
                    <a:lnTo>
                      <a:pt x="334" y="121"/>
                    </a:lnTo>
                    <a:lnTo>
                      <a:pt x="338" y="122"/>
                    </a:lnTo>
                    <a:lnTo>
                      <a:pt x="342" y="123"/>
                    </a:lnTo>
                    <a:lnTo>
                      <a:pt x="344" y="126"/>
                    </a:lnTo>
                    <a:lnTo>
                      <a:pt x="347" y="130"/>
                    </a:lnTo>
                    <a:lnTo>
                      <a:pt x="353" y="148"/>
                    </a:lnTo>
                    <a:lnTo>
                      <a:pt x="362" y="169"/>
                    </a:lnTo>
                    <a:lnTo>
                      <a:pt x="365" y="179"/>
                    </a:lnTo>
                    <a:lnTo>
                      <a:pt x="366" y="192"/>
                    </a:lnTo>
                    <a:lnTo>
                      <a:pt x="368" y="198"/>
                    </a:lnTo>
                    <a:lnTo>
                      <a:pt x="369" y="204"/>
                    </a:lnTo>
                    <a:lnTo>
                      <a:pt x="373" y="209"/>
                    </a:lnTo>
                    <a:lnTo>
                      <a:pt x="378" y="211"/>
                    </a:lnTo>
                    <a:lnTo>
                      <a:pt x="392" y="210"/>
                    </a:lnTo>
                    <a:lnTo>
                      <a:pt x="413" y="207"/>
                    </a:lnTo>
                    <a:lnTo>
                      <a:pt x="424" y="207"/>
                    </a:lnTo>
                    <a:lnTo>
                      <a:pt x="431" y="209"/>
                    </a:lnTo>
                    <a:lnTo>
                      <a:pt x="435" y="210"/>
                    </a:lnTo>
                    <a:lnTo>
                      <a:pt x="438" y="213"/>
                    </a:lnTo>
                    <a:lnTo>
                      <a:pt x="440" y="215"/>
                    </a:lnTo>
                    <a:lnTo>
                      <a:pt x="440" y="219"/>
                    </a:lnTo>
                    <a:lnTo>
                      <a:pt x="440" y="229"/>
                    </a:lnTo>
                    <a:lnTo>
                      <a:pt x="439" y="237"/>
                    </a:lnTo>
                    <a:lnTo>
                      <a:pt x="440" y="242"/>
                    </a:lnTo>
                    <a:lnTo>
                      <a:pt x="442" y="245"/>
                    </a:lnTo>
                    <a:lnTo>
                      <a:pt x="444" y="249"/>
                    </a:lnTo>
                    <a:lnTo>
                      <a:pt x="450" y="251"/>
                    </a:lnTo>
                    <a:lnTo>
                      <a:pt x="465" y="255"/>
                    </a:lnTo>
                    <a:lnTo>
                      <a:pt x="481" y="259"/>
                    </a:lnTo>
                    <a:lnTo>
                      <a:pt x="489" y="262"/>
                    </a:lnTo>
                    <a:lnTo>
                      <a:pt x="495" y="266"/>
                    </a:lnTo>
                    <a:lnTo>
                      <a:pt x="498" y="268"/>
                    </a:lnTo>
                    <a:lnTo>
                      <a:pt x="500" y="271"/>
                    </a:lnTo>
                    <a:lnTo>
                      <a:pt x="503" y="274"/>
                    </a:lnTo>
                    <a:lnTo>
                      <a:pt x="504" y="277"/>
                    </a:lnTo>
                    <a:lnTo>
                      <a:pt x="504" y="283"/>
                    </a:lnTo>
                    <a:lnTo>
                      <a:pt x="504" y="285"/>
                    </a:lnTo>
                    <a:lnTo>
                      <a:pt x="503" y="288"/>
                    </a:lnTo>
                    <a:lnTo>
                      <a:pt x="500" y="289"/>
                    </a:lnTo>
                    <a:lnTo>
                      <a:pt x="494" y="292"/>
                    </a:lnTo>
                    <a:lnTo>
                      <a:pt x="486" y="292"/>
                    </a:lnTo>
                    <a:lnTo>
                      <a:pt x="468" y="289"/>
                    </a:lnTo>
                    <a:lnTo>
                      <a:pt x="453" y="290"/>
                    </a:lnTo>
                    <a:lnTo>
                      <a:pt x="426" y="299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33">
                <a:extLst>
                  <a:ext uri="{FF2B5EF4-FFF2-40B4-BE49-F238E27FC236}">
                    <a16:creationId xmlns:a16="http://schemas.microsoft.com/office/drawing/2014/main" id="{2EFEFAD7-417C-42E7-91BE-472B848084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9" y="4499"/>
                <a:ext cx="36" cy="28"/>
              </a:xfrm>
              <a:custGeom>
                <a:avLst/>
                <a:gdLst>
                  <a:gd name="T0" fmla="*/ 3 w 145"/>
                  <a:gd name="T1" fmla="*/ 63 h 112"/>
                  <a:gd name="T2" fmla="*/ 0 w 145"/>
                  <a:gd name="T3" fmla="*/ 51 h 112"/>
                  <a:gd name="T4" fmla="*/ 2 w 145"/>
                  <a:gd name="T5" fmla="*/ 45 h 112"/>
                  <a:gd name="T6" fmla="*/ 9 w 145"/>
                  <a:gd name="T7" fmla="*/ 46 h 112"/>
                  <a:gd name="T8" fmla="*/ 30 w 145"/>
                  <a:gd name="T9" fmla="*/ 66 h 112"/>
                  <a:gd name="T10" fmla="*/ 52 w 145"/>
                  <a:gd name="T11" fmla="*/ 84 h 112"/>
                  <a:gd name="T12" fmla="*/ 69 w 145"/>
                  <a:gd name="T13" fmla="*/ 90 h 112"/>
                  <a:gd name="T14" fmla="*/ 85 w 145"/>
                  <a:gd name="T15" fmla="*/ 90 h 112"/>
                  <a:gd name="T16" fmla="*/ 93 w 145"/>
                  <a:gd name="T17" fmla="*/ 86 h 112"/>
                  <a:gd name="T18" fmla="*/ 95 w 145"/>
                  <a:gd name="T19" fmla="*/ 79 h 112"/>
                  <a:gd name="T20" fmla="*/ 93 w 145"/>
                  <a:gd name="T21" fmla="*/ 66 h 112"/>
                  <a:gd name="T22" fmla="*/ 93 w 145"/>
                  <a:gd name="T23" fmla="*/ 57 h 112"/>
                  <a:gd name="T24" fmla="*/ 98 w 145"/>
                  <a:gd name="T25" fmla="*/ 51 h 112"/>
                  <a:gd name="T26" fmla="*/ 99 w 145"/>
                  <a:gd name="T27" fmla="*/ 40 h 112"/>
                  <a:gd name="T28" fmla="*/ 91 w 145"/>
                  <a:gd name="T29" fmla="*/ 25 h 112"/>
                  <a:gd name="T30" fmla="*/ 98 w 145"/>
                  <a:gd name="T31" fmla="*/ 13 h 112"/>
                  <a:gd name="T32" fmla="*/ 108 w 145"/>
                  <a:gd name="T33" fmla="*/ 2 h 112"/>
                  <a:gd name="T34" fmla="*/ 117 w 145"/>
                  <a:gd name="T35" fmla="*/ 0 h 112"/>
                  <a:gd name="T36" fmla="*/ 122 w 145"/>
                  <a:gd name="T37" fmla="*/ 0 h 112"/>
                  <a:gd name="T38" fmla="*/ 126 w 145"/>
                  <a:gd name="T39" fmla="*/ 3 h 112"/>
                  <a:gd name="T40" fmla="*/ 126 w 145"/>
                  <a:gd name="T41" fmla="*/ 9 h 112"/>
                  <a:gd name="T42" fmla="*/ 124 w 145"/>
                  <a:gd name="T43" fmla="*/ 19 h 112"/>
                  <a:gd name="T44" fmla="*/ 120 w 145"/>
                  <a:gd name="T45" fmla="*/ 36 h 112"/>
                  <a:gd name="T46" fmla="*/ 121 w 145"/>
                  <a:gd name="T47" fmla="*/ 49 h 112"/>
                  <a:gd name="T48" fmla="*/ 125 w 145"/>
                  <a:gd name="T49" fmla="*/ 58 h 112"/>
                  <a:gd name="T50" fmla="*/ 135 w 145"/>
                  <a:gd name="T51" fmla="*/ 68 h 112"/>
                  <a:gd name="T52" fmla="*/ 143 w 145"/>
                  <a:gd name="T53" fmla="*/ 80 h 112"/>
                  <a:gd name="T54" fmla="*/ 145 w 145"/>
                  <a:gd name="T55" fmla="*/ 90 h 112"/>
                  <a:gd name="T56" fmla="*/ 143 w 145"/>
                  <a:gd name="T57" fmla="*/ 103 h 112"/>
                  <a:gd name="T58" fmla="*/ 134 w 145"/>
                  <a:gd name="T59" fmla="*/ 112 h 112"/>
                  <a:gd name="T60" fmla="*/ 124 w 145"/>
                  <a:gd name="T61" fmla="*/ 108 h 112"/>
                  <a:gd name="T62" fmla="*/ 112 w 145"/>
                  <a:gd name="T63" fmla="*/ 102 h 112"/>
                  <a:gd name="T64" fmla="*/ 102 w 145"/>
                  <a:gd name="T65" fmla="*/ 101 h 112"/>
                  <a:gd name="T66" fmla="*/ 82 w 145"/>
                  <a:gd name="T67" fmla="*/ 105 h 112"/>
                  <a:gd name="T68" fmla="*/ 65 w 145"/>
                  <a:gd name="T69" fmla="*/ 105 h 112"/>
                  <a:gd name="T70" fmla="*/ 51 w 145"/>
                  <a:gd name="T71" fmla="*/ 103 h 112"/>
                  <a:gd name="T72" fmla="*/ 33 w 145"/>
                  <a:gd name="T73" fmla="*/ 90 h 112"/>
                  <a:gd name="T74" fmla="*/ 7 w 145"/>
                  <a:gd name="T75" fmla="*/ 6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5" h="112">
                    <a:moveTo>
                      <a:pt x="7" y="68"/>
                    </a:moveTo>
                    <a:lnTo>
                      <a:pt x="3" y="63"/>
                    </a:lnTo>
                    <a:lnTo>
                      <a:pt x="2" y="57"/>
                    </a:lnTo>
                    <a:lnTo>
                      <a:pt x="0" y="51"/>
                    </a:lnTo>
                    <a:lnTo>
                      <a:pt x="0" y="47"/>
                    </a:lnTo>
                    <a:lnTo>
                      <a:pt x="2" y="45"/>
                    </a:lnTo>
                    <a:lnTo>
                      <a:pt x="6" y="45"/>
                    </a:lnTo>
                    <a:lnTo>
                      <a:pt x="9" y="46"/>
                    </a:lnTo>
                    <a:lnTo>
                      <a:pt x="16" y="51"/>
                    </a:lnTo>
                    <a:lnTo>
                      <a:pt x="30" y="66"/>
                    </a:lnTo>
                    <a:lnTo>
                      <a:pt x="45" y="79"/>
                    </a:lnTo>
                    <a:lnTo>
                      <a:pt x="52" y="84"/>
                    </a:lnTo>
                    <a:lnTo>
                      <a:pt x="60" y="88"/>
                    </a:lnTo>
                    <a:lnTo>
                      <a:pt x="69" y="90"/>
                    </a:lnTo>
                    <a:lnTo>
                      <a:pt x="78" y="90"/>
                    </a:lnTo>
                    <a:lnTo>
                      <a:pt x="85" y="90"/>
                    </a:lnTo>
                    <a:lnTo>
                      <a:pt x="90" y="89"/>
                    </a:lnTo>
                    <a:lnTo>
                      <a:pt x="93" y="86"/>
                    </a:lnTo>
                    <a:lnTo>
                      <a:pt x="94" y="85"/>
                    </a:lnTo>
                    <a:lnTo>
                      <a:pt x="95" y="79"/>
                    </a:lnTo>
                    <a:lnTo>
                      <a:pt x="94" y="72"/>
                    </a:lnTo>
                    <a:lnTo>
                      <a:pt x="93" y="66"/>
                    </a:lnTo>
                    <a:lnTo>
                      <a:pt x="91" y="59"/>
                    </a:lnTo>
                    <a:lnTo>
                      <a:pt x="93" y="57"/>
                    </a:lnTo>
                    <a:lnTo>
                      <a:pt x="95" y="54"/>
                    </a:lnTo>
                    <a:lnTo>
                      <a:pt x="98" y="51"/>
                    </a:lnTo>
                    <a:lnTo>
                      <a:pt x="103" y="50"/>
                    </a:lnTo>
                    <a:lnTo>
                      <a:pt x="99" y="40"/>
                    </a:lnTo>
                    <a:lnTo>
                      <a:pt x="91" y="31"/>
                    </a:lnTo>
                    <a:lnTo>
                      <a:pt x="91" y="25"/>
                    </a:lnTo>
                    <a:lnTo>
                      <a:pt x="94" y="19"/>
                    </a:lnTo>
                    <a:lnTo>
                      <a:pt x="98" y="13"/>
                    </a:lnTo>
                    <a:lnTo>
                      <a:pt x="103" y="7"/>
                    </a:lnTo>
                    <a:lnTo>
                      <a:pt x="108" y="2"/>
                    </a:lnTo>
                    <a:lnTo>
                      <a:pt x="115" y="0"/>
                    </a:lnTo>
                    <a:lnTo>
                      <a:pt x="117" y="0"/>
                    </a:lnTo>
                    <a:lnTo>
                      <a:pt x="120" y="0"/>
                    </a:lnTo>
                    <a:lnTo>
                      <a:pt x="122" y="0"/>
                    </a:lnTo>
                    <a:lnTo>
                      <a:pt x="125" y="2"/>
                    </a:lnTo>
                    <a:lnTo>
                      <a:pt x="126" y="3"/>
                    </a:lnTo>
                    <a:lnTo>
                      <a:pt x="126" y="6"/>
                    </a:lnTo>
                    <a:lnTo>
                      <a:pt x="126" y="9"/>
                    </a:lnTo>
                    <a:lnTo>
                      <a:pt x="126" y="13"/>
                    </a:lnTo>
                    <a:lnTo>
                      <a:pt x="124" y="19"/>
                    </a:lnTo>
                    <a:lnTo>
                      <a:pt x="121" y="27"/>
                    </a:lnTo>
                    <a:lnTo>
                      <a:pt x="120" y="36"/>
                    </a:lnTo>
                    <a:lnTo>
                      <a:pt x="120" y="45"/>
                    </a:lnTo>
                    <a:lnTo>
                      <a:pt x="121" y="49"/>
                    </a:lnTo>
                    <a:lnTo>
                      <a:pt x="122" y="53"/>
                    </a:lnTo>
                    <a:lnTo>
                      <a:pt x="125" y="58"/>
                    </a:lnTo>
                    <a:lnTo>
                      <a:pt x="129" y="62"/>
                    </a:lnTo>
                    <a:lnTo>
                      <a:pt x="135" y="68"/>
                    </a:lnTo>
                    <a:lnTo>
                      <a:pt x="139" y="73"/>
                    </a:lnTo>
                    <a:lnTo>
                      <a:pt x="143" y="80"/>
                    </a:lnTo>
                    <a:lnTo>
                      <a:pt x="145" y="85"/>
                    </a:lnTo>
                    <a:lnTo>
                      <a:pt x="145" y="90"/>
                    </a:lnTo>
                    <a:lnTo>
                      <a:pt x="145" y="97"/>
                    </a:lnTo>
                    <a:lnTo>
                      <a:pt x="143" y="103"/>
                    </a:lnTo>
                    <a:lnTo>
                      <a:pt x="142" y="111"/>
                    </a:lnTo>
                    <a:lnTo>
                      <a:pt x="134" y="112"/>
                    </a:lnTo>
                    <a:lnTo>
                      <a:pt x="129" y="111"/>
                    </a:lnTo>
                    <a:lnTo>
                      <a:pt x="124" y="108"/>
                    </a:lnTo>
                    <a:lnTo>
                      <a:pt x="116" y="103"/>
                    </a:lnTo>
                    <a:lnTo>
                      <a:pt x="112" y="102"/>
                    </a:lnTo>
                    <a:lnTo>
                      <a:pt x="107" y="101"/>
                    </a:lnTo>
                    <a:lnTo>
                      <a:pt x="102" y="101"/>
                    </a:lnTo>
                    <a:lnTo>
                      <a:pt x="95" y="102"/>
                    </a:lnTo>
                    <a:lnTo>
                      <a:pt x="82" y="105"/>
                    </a:lnTo>
                    <a:lnTo>
                      <a:pt x="72" y="105"/>
                    </a:lnTo>
                    <a:lnTo>
                      <a:pt x="65" y="105"/>
                    </a:lnTo>
                    <a:lnTo>
                      <a:pt x="58" y="105"/>
                    </a:lnTo>
                    <a:lnTo>
                      <a:pt x="51" y="103"/>
                    </a:lnTo>
                    <a:lnTo>
                      <a:pt x="45" y="101"/>
                    </a:lnTo>
                    <a:lnTo>
                      <a:pt x="33" y="90"/>
                    </a:lnTo>
                    <a:lnTo>
                      <a:pt x="22" y="81"/>
                    </a:lnTo>
                    <a:lnTo>
                      <a:pt x="7" y="68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34">
                <a:extLst>
                  <a:ext uri="{FF2B5EF4-FFF2-40B4-BE49-F238E27FC236}">
                    <a16:creationId xmlns:a16="http://schemas.microsoft.com/office/drawing/2014/main" id="{7F731165-5E52-4C05-8D8E-F9779DC1A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2" y="4515"/>
                <a:ext cx="11" cy="14"/>
              </a:xfrm>
              <a:custGeom>
                <a:avLst/>
                <a:gdLst>
                  <a:gd name="T0" fmla="*/ 12 w 47"/>
                  <a:gd name="T1" fmla="*/ 33 h 54"/>
                  <a:gd name="T2" fmla="*/ 8 w 47"/>
                  <a:gd name="T3" fmla="*/ 27 h 54"/>
                  <a:gd name="T4" fmla="*/ 3 w 47"/>
                  <a:gd name="T5" fmla="*/ 18 h 54"/>
                  <a:gd name="T6" fmla="*/ 2 w 47"/>
                  <a:gd name="T7" fmla="*/ 13 h 54"/>
                  <a:gd name="T8" fmla="*/ 0 w 47"/>
                  <a:gd name="T9" fmla="*/ 9 h 54"/>
                  <a:gd name="T10" fmla="*/ 0 w 47"/>
                  <a:gd name="T11" fmla="*/ 4 h 54"/>
                  <a:gd name="T12" fmla="*/ 3 w 47"/>
                  <a:gd name="T13" fmla="*/ 1 h 54"/>
                  <a:gd name="T14" fmla="*/ 6 w 47"/>
                  <a:gd name="T15" fmla="*/ 0 h 54"/>
                  <a:gd name="T16" fmla="*/ 8 w 47"/>
                  <a:gd name="T17" fmla="*/ 0 h 54"/>
                  <a:gd name="T18" fmla="*/ 11 w 47"/>
                  <a:gd name="T19" fmla="*/ 2 h 54"/>
                  <a:gd name="T20" fmla="*/ 13 w 47"/>
                  <a:gd name="T21" fmla="*/ 5 h 54"/>
                  <a:gd name="T22" fmla="*/ 19 w 47"/>
                  <a:gd name="T23" fmla="*/ 10 h 54"/>
                  <a:gd name="T24" fmla="*/ 21 w 47"/>
                  <a:gd name="T25" fmla="*/ 15 h 54"/>
                  <a:gd name="T26" fmla="*/ 33 w 47"/>
                  <a:gd name="T27" fmla="*/ 29 h 54"/>
                  <a:gd name="T28" fmla="*/ 45 w 47"/>
                  <a:gd name="T29" fmla="*/ 42 h 54"/>
                  <a:gd name="T30" fmla="*/ 47 w 47"/>
                  <a:gd name="T31" fmla="*/ 49 h 54"/>
                  <a:gd name="T32" fmla="*/ 47 w 47"/>
                  <a:gd name="T33" fmla="*/ 51 h 54"/>
                  <a:gd name="T34" fmla="*/ 46 w 47"/>
                  <a:gd name="T35" fmla="*/ 54 h 54"/>
                  <a:gd name="T36" fmla="*/ 42 w 47"/>
                  <a:gd name="T37" fmla="*/ 54 h 54"/>
                  <a:gd name="T38" fmla="*/ 34 w 47"/>
                  <a:gd name="T39" fmla="*/ 50 h 54"/>
                  <a:gd name="T40" fmla="*/ 26 w 47"/>
                  <a:gd name="T41" fmla="*/ 45 h 54"/>
                  <a:gd name="T42" fmla="*/ 12 w 47"/>
                  <a:gd name="T43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7" h="54">
                    <a:moveTo>
                      <a:pt x="12" y="33"/>
                    </a:moveTo>
                    <a:lnTo>
                      <a:pt x="8" y="27"/>
                    </a:lnTo>
                    <a:lnTo>
                      <a:pt x="3" y="18"/>
                    </a:lnTo>
                    <a:lnTo>
                      <a:pt x="2" y="13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1" y="2"/>
                    </a:lnTo>
                    <a:lnTo>
                      <a:pt x="13" y="5"/>
                    </a:lnTo>
                    <a:lnTo>
                      <a:pt x="19" y="10"/>
                    </a:lnTo>
                    <a:lnTo>
                      <a:pt x="21" y="15"/>
                    </a:lnTo>
                    <a:lnTo>
                      <a:pt x="33" y="29"/>
                    </a:lnTo>
                    <a:lnTo>
                      <a:pt x="45" y="42"/>
                    </a:lnTo>
                    <a:lnTo>
                      <a:pt x="47" y="49"/>
                    </a:lnTo>
                    <a:lnTo>
                      <a:pt x="47" y="51"/>
                    </a:lnTo>
                    <a:lnTo>
                      <a:pt x="46" y="54"/>
                    </a:lnTo>
                    <a:lnTo>
                      <a:pt x="42" y="54"/>
                    </a:lnTo>
                    <a:lnTo>
                      <a:pt x="34" y="50"/>
                    </a:lnTo>
                    <a:lnTo>
                      <a:pt x="26" y="45"/>
                    </a:lnTo>
                    <a:lnTo>
                      <a:pt x="12" y="33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35">
                <a:extLst>
                  <a:ext uri="{FF2B5EF4-FFF2-40B4-BE49-F238E27FC236}">
                    <a16:creationId xmlns:a16="http://schemas.microsoft.com/office/drawing/2014/main" id="{EBB5D9F4-E93B-4454-8A66-A7C9CCF9E4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3" y="4386"/>
                <a:ext cx="155" cy="106"/>
              </a:xfrm>
              <a:custGeom>
                <a:avLst/>
                <a:gdLst>
                  <a:gd name="T0" fmla="*/ 289 w 618"/>
                  <a:gd name="T1" fmla="*/ 250 h 422"/>
                  <a:gd name="T2" fmla="*/ 243 w 618"/>
                  <a:gd name="T3" fmla="*/ 252 h 422"/>
                  <a:gd name="T4" fmla="*/ 228 w 618"/>
                  <a:gd name="T5" fmla="*/ 243 h 422"/>
                  <a:gd name="T6" fmla="*/ 214 w 618"/>
                  <a:gd name="T7" fmla="*/ 229 h 422"/>
                  <a:gd name="T8" fmla="*/ 189 w 618"/>
                  <a:gd name="T9" fmla="*/ 232 h 422"/>
                  <a:gd name="T10" fmla="*/ 148 w 618"/>
                  <a:gd name="T11" fmla="*/ 242 h 422"/>
                  <a:gd name="T12" fmla="*/ 135 w 618"/>
                  <a:gd name="T13" fmla="*/ 233 h 422"/>
                  <a:gd name="T14" fmla="*/ 130 w 618"/>
                  <a:gd name="T15" fmla="*/ 191 h 422"/>
                  <a:gd name="T16" fmla="*/ 109 w 618"/>
                  <a:gd name="T17" fmla="*/ 176 h 422"/>
                  <a:gd name="T18" fmla="*/ 95 w 618"/>
                  <a:gd name="T19" fmla="*/ 141 h 422"/>
                  <a:gd name="T20" fmla="*/ 79 w 618"/>
                  <a:gd name="T21" fmla="*/ 129 h 422"/>
                  <a:gd name="T22" fmla="*/ 53 w 618"/>
                  <a:gd name="T23" fmla="*/ 140 h 422"/>
                  <a:gd name="T24" fmla="*/ 48 w 618"/>
                  <a:gd name="T25" fmla="*/ 102 h 422"/>
                  <a:gd name="T26" fmla="*/ 32 w 618"/>
                  <a:gd name="T27" fmla="*/ 89 h 422"/>
                  <a:gd name="T28" fmla="*/ 36 w 618"/>
                  <a:gd name="T29" fmla="*/ 70 h 422"/>
                  <a:gd name="T30" fmla="*/ 31 w 618"/>
                  <a:gd name="T31" fmla="*/ 57 h 422"/>
                  <a:gd name="T32" fmla="*/ 0 w 618"/>
                  <a:gd name="T33" fmla="*/ 25 h 422"/>
                  <a:gd name="T34" fmla="*/ 6 w 618"/>
                  <a:gd name="T35" fmla="*/ 2 h 422"/>
                  <a:gd name="T36" fmla="*/ 15 w 618"/>
                  <a:gd name="T37" fmla="*/ 2 h 422"/>
                  <a:gd name="T38" fmla="*/ 23 w 618"/>
                  <a:gd name="T39" fmla="*/ 19 h 422"/>
                  <a:gd name="T40" fmla="*/ 39 w 618"/>
                  <a:gd name="T41" fmla="*/ 32 h 422"/>
                  <a:gd name="T42" fmla="*/ 67 w 618"/>
                  <a:gd name="T43" fmla="*/ 40 h 422"/>
                  <a:gd name="T44" fmla="*/ 80 w 618"/>
                  <a:gd name="T45" fmla="*/ 63 h 422"/>
                  <a:gd name="T46" fmla="*/ 87 w 618"/>
                  <a:gd name="T47" fmla="*/ 88 h 422"/>
                  <a:gd name="T48" fmla="*/ 104 w 618"/>
                  <a:gd name="T49" fmla="*/ 97 h 422"/>
                  <a:gd name="T50" fmla="*/ 117 w 618"/>
                  <a:gd name="T51" fmla="*/ 105 h 422"/>
                  <a:gd name="T52" fmla="*/ 130 w 618"/>
                  <a:gd name="T53" fmla="*/ 138 h 422"/>
                  <a:gd name="T54" fmla="*/ 154 w 618"/>
                  <a:gd name="T55" fmla="*/ 151 h 422"/>
                  <a:gd name="T56" fmla="*/ 180 w 618"/>
                  <a:gd name="T57" fmla="*/ 174 h 422"/>
                  <a:gd name="T58" fmla="*/ 208 w 618"/>
                  <a:gd name="T59" fmla="*/ 199 h 422"/>
                  <a:gd name="T60" fmla="*/ 236 w 618"/>
                  <a:gd name="T61" fmla="*/ 185 h 422"/>
                  <a:gd name="T62" fmla="*/ 265 w 618"/>
                  <a:gd name="T63" fmla="*/ 163 h 422"/>
                  <a:gd name="T64" fmla="*/ 280 w 618"/>
                  <a:gd name="T65" fmla="*/ 169 h 422"/>
                  <a:gd name="T66" fmla="*/ 288 w 618"/>
                  <a:gd name="T67" fmla="*/ 209 h 422"/>
                  <a:gd name="T68" fmla="*/ 300 w 618"/>
                  <a:gd name="T69" fmla="*/ 216 h 422"/>
                  <a:gd name="T70" fmla="*/ 327 w 618"/>
                  <a:gd name="T71" fmla="*/ 211 h 422"/>
                  <a:gd name="T72" fmla="*/ 365 w 618"/>
                  <a:gd name="T73" fmla="*/ 224 h 422"/>
                  <a:gd name="T74" fmla="*/ 386 w 618"/>
                  <a:gd name="T75" fmla="*/ 237 h 422"/>
                  <a:gd name="T76" fmla="*/ 405 w 618"/>
                  <a:gd name="T77" fmla="*/ 264 h 422"/>
                  <a:gd name="T78" fmla="*/ 429 w 618"/>
                  <a:gd name="T79" fmla="*/ 263 h 422"/>
                  <a:gd name="T80" fmla="*/ 442 w 618"/>
                  <a:gd name="T81" fmla="*/ 282 h 422"/>
                  <a:gd name="T82" fmla="*/ 453 w 618"/>
                  <a:gd name="T83" fmla="*/ 322 h 422"/>
                  <a:gd name="T84" fmla="*/ 477 w 618"/>
                  <a:gd name="T85" fmla="*/ 316 h 422"/>
                  <a:gd name="T86" fmla="*/ 504 w 618"/>
                  <a:gd name="T87" fmla="*/ 302 h 422"/>
                  <a:gd name="T88" fmla="*/ 519 w 618"/>
                  <a:gd name="T89" fmla="*/ 309 h 422"/>
                  <a:gd name="T90" fmla="*/ 540 w 618"/>
                  <a:gd name="T91" fmla="*/ 340 h 422"/>
                  <a:gd name="T92" fmla="*/ 597 w 618"/>
                  <a:gd name="T93" fmla="*/ 382 h 422"/>
                  <a:gd name="T94" fmla="*/ 618 w 618"/>
                  <a:gd name="T95" fmla="*/ 413 h 422"/>
                  <a:gd name="T96" fmla="*/ 613 w 618"/>
                  <a:gd name="T97" fmla="*/ 422 h 422"/>
                  <a:gd name="T98" fmla="*/ 581 w 618"/>
                  <a:gd name="T99" fmla="*/ 400 h 422"/>
                  <a:gd name="T100" fmla="*/ 557 w 618"/>
                  <a:gd name="T101" fmla="*/ 382 h 422"/>
                  <a:gd name="T102" fmla="*/ 516 w 618"/>
                  <a:gd name="T103" fmla="*/ 391 h 422"/>
                  <a:gd name="T104" fmla="*/ 483 w 618"/>
                  <a:gd name="T105" fmla="*/ 394 h 422"/>
                  <a:gd name="T106" fmla="*/ 451 w 618"/>
                  <a:gd name="T107" fmla="*/ 343 h 422"/>
                  <a:gd name="T108" fmla="*/ 425 w 618"/>
                  <a:gd name="T109" fmla="*/ 292 h 422"/>
                  <a:gd name="T110" fmla="*/ 369 w 618"/>
                  <a:gd name="T111" fmla="*/ 250 h 422"/>
                  <a:gd name="T112" fmla="*/ 348 w 618"/>
                  <a:gd name="T113" fmla="*/ 243 h 422"/>
                  <a:gd name="T114" fmla="*/ 334 w 618"/>
                  <a:gd name="T115" fmla="*/ 257 h 422"/>
                  <a:gd name="T116" fmla="*/ 347 w 618"/>
                  <a:gd name="T117" fmla="*/ 286 h 422"/>
                  <a:gd name="T118" fmla="*/ 378 w 618"/>
                  <a:gd name="T119" fmla="*/ 329 h 422"/>
                  <a:gd name="T120" fmla="*/ 367 w 618"/>
                  <a:gd name="T121" fmla="*/ 329 h 422"/>
                  <a:gd name="T122" fmla="*/ 314 w 618"/>
                  <a:gd name="T123" fmla="*/ 267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18" h="422">
                    <a:moveTo>
                      <a:pt x="314" y="267"/>
                    </a:moveTo>
                    <a:lnTo>
                      <a:pt x="305" y="257"/>
                    </a:lnTo>
                    <a:lnTo>
                      <a:pt x="297" y="252"/>
                    </a:lnTo>
                    <a:lnTo>
                      <a:pt x="289" y="250"/>
                    </a:lnTo>
                    <a:lnTo>
                      <a:pt x="283" y="248"/>
                    </a:lnTo>
                    <a:lnTo>
                      <a:pt x="267" y="250"/>
                    </a:lnTo>
                    <a:lnTo>
                      <a:pt x="248" y="252"/>
                    </a:lnTo>
                    <a:lnTo>
                      <a:pt x="243" y="252"/>
                    </a:lnTo>
                    <a:lnTo>
                      <a:pt x="239" y="251"/>
                    </a:lnTo>
                    <a:lnTo>
                      <a:pt x="236" y="250"/>
                    </a:lnTo>
                    <a:lnTo>
                      <a:pt x="234" y="248"/>
                    </a:lnTo>
                    <a:lnTo>
                      <a:pt x="228" y="243"/>
                    </a:lnTo>
                    <a:lnTo>
                      <a:pt x="226" y="238"/>
                    </a:lnTo>
                    <a:lnTo>
                      <a:pt x="222" y="234"/>
                    </a:lnTo>
                    <a:lnTo>
                      <a:pt x="217" y="230"/>
                    </a:lnTo>
                    <a:lnTo>
                      <a:pt x="214" y="229"/>
                    </a:lnTo>
                    <a:lnTo>
                      <a:pt x="210" y="228"/>
                    </a:lnTo>
                    <a:lnTo>
                      <a:pt x="206" y="228"/>
                    </a:lnTo>
                    <a:lnTo>
                      <a:pt x="201" y="228"/>
                    </a:lnTo>
                    <a:lnTo>
                      <a:pt x="189" y="232"/>
                    </a:lnTo>
                    <a:lnTo>
                      <a:pt x="176" y="237"/>
                    </a:lnTo>
                    <a:lnTo>
                      <a:pt x="165" y="241"/>
                    </a:lnTo>
                    <a:lnTo>
                      <a:pt x="153" y="242"/>
                    </a:lnTo>
                    <a:lnTo>
                      <a:pt x="148" y="242"/>
                    </a:lnTo>
                    <a:lnTo>
                      <a:pt x="144" y="241"/>
                    </a:lnTo>
                    <a:lnTo>
                      <a:pt x="141" y="239"/>
                    </a:lnTo>
                    <a:lnTo>
                      <a:pt x="139" y="238"/>
                    </a:lnTo>
                    <a:lnTo>
                      <a:pt x="135" y="233"/>
                    </a:lnTo>
                    <a:lnTo>
                      <a:pt x="134" y="226"/>
                    </a:lnTo>
                    <a:lnTo>
                      <a:pt x="132" y="212"/>
                    </a:lnTo>
                    <a:lnTo>
                      <a:pt x="132" y="199"/>
                    </a:lnTo>
                    <a:lnTo>
                      <a:pt x="130" y="191"/>
                    </a:lnTo>
                    <a:lnTo>
                      <a:pt x="126" y="186"/>
                    </a:lnTo>
                    <a:lnTo>
                      <a:pt x="121" y="184"/>
                    </a:lnTo>
                    <a:lnTo>
                      <a:pt x="114" y="180"/>
                    </a:lnTo>
                    <a:lnTo>
                      <a:pt x="109" y="176"/>
                    </a:lnTo>
                    <a:lnTo>
                      <a:pt x="104" y="169"/>
                    </a:lnTo>
                    <a:lnTo>
                      <a:pt x="98" y="162"/>
                    </a:lnTo>
                    <a:lnTo>
                      <a:pt x="96" y="150"/>
                    </a:lnTo>
                    <a:lnTo>
                      <a:pt x="95" y="141"/>
                    </a:lnTo>
                    <a:lnTo>
                      <a:pt x="89" y="133"/>
                    </a:lnTo>
                    <a:lnTo>
                      <a:pt x="87" y="130"/>
                    </a:lnTo>
                    <a:lnTo>
                      <a:pt x="83" y="129"/>
                    </a:lnTo>
                    <a:lnTo>
                      <a:pt x="79" y="129"/>
                    </a:lnTo>
                    <a:lnTo>
                      <a:pt x="74" y="132"/>
                    </a:lnTo>
                    <a:lnTo>
                      <a:pt x="65" y="137"/>
                    </a:lnTo>
                    <a:lnTo>
                      <a:pt x="58" y="138"/>
                    </a:lnTo>
                    <a:lnTo>
                      <a:pt x="53" y="140"/>
                    </a:lnTo>
                    <a:lnTo>
                      <a:pt x="50" y="137"/>
                    </a:lnTo>
                    <a:lnTo>
                      <a:pt x="49" y="127"/>
                    </a:lnTo>
                    <a:lnTo>
                      <a:pt x="49" y="110"/>
                    </a:lnTo>
                    <a:lnTo>
                      <a:pt x="48" y="102"/>
                    </a:lnTo>
                    <a:lnTo>
                      <a:pt x="44" y="98"/>
                    </a:lnTo>
                    <a:lnTo>
                      <a:pt x="40" y="94"/>
                    </a:lnTo>
                    <a:lnTo>
                      <a:pt x="36" y="92"/>
                    </a:lnTo>
                    <a:lnTo>
                      <a:pt x="32" y="89"/>
                    </a:lnTo>
                    <a:lnTo>
                      <a:pt x="31" y="85"/>
                    </a:lnTo>
                    <a:lnTo>
                      <a:pt x="31" y="80"/>
                    </a:lnTo>
                    <a:lnTo>
                      <a:pt x="35" y="72"/>
                    </a:lnTo>
                    <a:lnTo>
                      <a:pt x="36" y="70"/>
                    </a:lnTo>
                    <a:lnTo>
                      <a:pt x="36" y="67"/>
                    </a:lnTo>
                    <a:lnTo>
                      <a:pt x="35" y="64"/>
                    </a:lnTo>
                    <a:lnTo>
                      <a:pt x="35" y="62"/>
                    </a:lnTo>
                    <a:lnTo>
                      <a:pt x="31" y="57"/>
                    </a:lnTo>
                    <a:lnTo>
                      <a:pt x="24" y="50"/>
                    </a:lnTo>
                    <a:lnTo>
                      <a:pt x="13" y="41"/>
                    </a:lnTo>
                    <a:lnTo>
                      <a:pt x="2" y="35"/>
                    </a:lnTo>
                    <a:lnTo>
                      <a:pt x="0" y="25"/>
                    </a:lnTo>
                    <a:lnTo>
                      <a:pt x="0" y="16"/>
                    </a:lnTo>
                    <a:lnTo>
                      <a:pt x="1" y="9"/>
                    </a:lnTo>
                    <a:lnTo>
                      <a:pt x="5" y="3"/>
                    </a:lnTo>
                    <a:lnTo>
                      <a:pt x="6" y="2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5" y="2"/>
                    </a:lnTo>
                    <a:lnTo>
                      <a:pt x="18" y="5"/>
                    </a:lnTo>
                    <a:lnTo>
                      <a:pt x="19" y="9"/>
                    </a:lnTo>
                    <a:lnTo>
                      <a:pt x="22" y="14"/>
                    </a:lnTo>
                    <a:lnTo>
                      <a:pt x="23" y="19"/>
                    </a:lnTo>
                    <a:lnTo>
                      <a:pt x="26" y="23"/>
                    </a:lnTo>
                    <a:lnTo>
                      <a:pt x="28" y="25"/>
                    </a:lnTo>
                    <a:lnTo>
                      <a:pt x="32" y="28"/>
                    </a:lnTo>
                    <a:lnTo>
                      <a:pt x="39" y="32"/>
                    </a:lnTo>
                    <a:lnTo>
                      <a:pt x="45" y="33"/>
                    </a:lnTo>
                    <a:lnTo>
                      <a:pt x="53" y="35"/>
                    </a:lnTo>
                    <a:lnTo>
                      <a:pt x="59" y="37"/>
                    </a:lnTo>
                    <a:lnTo>
                      <a:pt x="67" y="40"/>
                    </a:lnTo>
                    <a:lnTo>
                      <a:pt x="74" y="45"/>
                    </a:lnTo>
                    <a:lnTo>
                      <a:pt x="76" y="51"/>
                    </a:lnTo>
                    <a:lnTo>
                      <a:pt x="79" y="57"/>
                    </a:lnTo>
                    <a:lnTo>
                      <a:pt x="80" y="63"/>
                    </a:lnTo>
                    <a:lnTo>
                      <a:pt x="82" y="70"/>
                    </a:lnTo>
                    <a:lnTo>
                      <a:pt x="83" y="76"/>
                    </a:lnTo>
                    <a:lnTo>
                      <a:pt x="84" y="82"/>
                    </a:lnTo>
                    <a:lnTo>
                      <a:pt x="87" y="88"/>
                    </a:lnTo>
                    <a:lnTo>
                      <a:pt x="91" y="92"/>
                    </a:lnTo>
                    <a:lnTo>
                      <a:pt x="95" y="95"/>
                    </a:lnTo>
                    <a:lnTo>
                      <a:pt x="100" y="97"/>
                    </a:lnTo>
                    <a:lnTo>
                      <a:pt x="104" y="97"/>
                    </a:lnTo>
                    <a:lnTo>
                      <a:pt x="106" y="97"/>
                    </a:lnTo>
                    <a:lnTo>
                      <a:pt x="110" y="98"/>
                    </a:lnTo>
                    <a:lnTo>
                      <a:pt x="114" y="101"/>
                    </a:lnTo>
                    <a:lnTo>
                      <a:pt x="117" y="105"/>
                    </a:lnTo>
                    <a:lnTo>
                      <a:pt x="121" y="112"/>
                    </a:lnTo>
                    <a:lnTo>
                      <a:pt x="124" y="123"/>
                    </a:lnTo>
                    <a:lnTo>
                      <a:pt x="127" y="133"/>
                    </a:lnTo>
                    <a:lnTo>
                      <a:pt x="130" y="138"/>
                    </a:lnTo>
                    <a:lnTo>
                      <a:pt x="132" y="142"/>
                    </a:lnTo>
                    <a:lnTo>
                      <a:pt x="136" y="145"/>
                    </a:lnTo>
                    <a:lnTo>
                      <a:pt x="141" y="147"/>
                    </a:lnTo>
                    <a:lnTo>
                      <a:pt x="154" y="151"/>
                    </a:lnTo>
                    <a:lnTo>
                      <a:pt x="163" y="156"/>
                    </a:lnTo>
                    <a:lnTo>
                      <a:pt x="170" y="163"/>
                    </a:lnTo>
                    <a:lnTo>
                      <a:pt x="175" y="168"/>
                    </a:lnTo>
                    <a:lnTo>
                      <a:pt x="180" y="174"/>
                    </a:lnTo>
                    <a:lnTo>
                      <a:pt x="185" y="182"/>
                    </a:lnTo>
                    <a:lnTo>
                      <a:pt x="193" y="189"/>
                    </a:lnTo>
                    <a:lnTo>
                      <a:pt x="202" y="197"/>
                    </a:lnTo>
                    <a:lnTo>
                      <a:pt x="208" y="199"/>
                    </a:lnTo>
                    <a:lnTo>
                      <a:pt x="213" y="199"/>
                    </a:lnTo>
                    <a:lnTo>
                      <a:pt x="218" y="197"/>
                    </a:lnTo>
                    <a:lnTo>
                      <a:pt x="224" y="194"/>
                    </a:lnTo>
                    <a:lnTo>
                      <a:pt x="236" y="185"/>
                    </a:lnTo>
                    <a:lnTo>
                      <a:pt x="248" y="174"/>
                    </a:lnTo>
                    <a:lnTo>
                      <a:pt x="254" y="171"/>
                    </a:lnTo>
                    <a:lnTo>
                      <a:pt x="260" y="167"/>
                    </a:lnTo>
                    <a:lnTo>
                      <a:pt x="265" y="163"/>
                    </a:lnTo>
                    <a:lnTo>
                      <a:pt x="270" y="162"/>
                    </a:lnTo>
                    <a:lnTo>
                      <a:pt x="274" y="163"/>
                    </a:lnTo>
                    <a:lnTo>
                      <a:pt x="278" y="165"/>
                    </a:lnTo>
                    <a:lnTo>
                      <a:pt x="280" y="169"/>
                    </a:lnTo>
                    <a:lnTo>
                      <a:pt x="283" y="178"/>
                    </a:lnTo>
                    <a:lnTo>
                      <a:pt x="284" y="190"/>
                    </a:lnTo>
                    <a:lnTo>
                      <a:pt x="286" y="204"/>
                    </a:lnTo>
                    <a:lnTo>
                      <a:pt x="288" y="209"/>
                    </a:lnTo>
                    <a:lnTo>
                      <a:pt x="291" y="213"/>
                    </a:lnTo>
                    <a:lnTo>
                      <a:pt x="293" y="215"/>
                    </a:lnTo>
                    <a:lnTo>
                      <a:pt x="296" y="216"/>
                    </a:lnTo>
                    <a:lnTo>
                      <a:pt x="300" y="216"/>
                    </a:lnTo>
                    <a:lnTo>
                      <a:pt x="304" y="215"/>
                    </a:lnTo>
                    <a:lnTo>
                      <a:pt x="313" y="212"/>
                    </a:lnTo>
                    <a:lnTo>
                      <a:pt x="321" y="211"/>
                    </a:lnTo>
                    <a:lnTo>
                      <a:pt x="327" y="211"/>
                    </a:lnTo>
                    <a:lnTo>
                      <a:pt x="332" y="212"/>
                    </a:lnTo>
                    <a:lnTo>
                      <a:pt x="343" y="217"/>
                    </a:lnTo>
                    <a:lnTo>
                      <a:pt x="357" y="225"/>
                    </a:lnTo>
                    <a:lnTo>
                      <a:pt x="365" y="224"/>
                    </a:lnTo>
                    <a:lnTo>
                      <a:pt x="371" y="225"/>
                    </a:lnTo>
                    <a:lnTo>
                      <a:pt x="377" y="226"/>
                    </a:lnTo>
                    <a:lnTo>
                      <a:pt x="380" y="229"/>
                    </a:lnTo>
                    <a:lnTo>
                      <a:pt x="386" y="237"/>
                    </a:lnTo>
                    <a:lnTo>
                      <a:pt x="391" y="246"/>
                    </a:lnTo>
                    <a:lnTo>
                      <a:pt x="395" y="255"/>
                    </a:lnTo>
                    <a:lnTo>
                      <a:pt x="401" y="261"/>
                    </a:lnTo>
                    <a:lnTo>
                      <a:pt x="405" y="264"/>
                    </a:lnTo>
                    <a:lnTo>
                      <a:pt x="410" y="265"/>
                    </a:lnTo>
                    <a:lnTo>
                      <a:pt x="417" y="264"/>
                    </a:lnTo>
                    <a:lnTo>
                      <a:pt x="425" y="263"/>
                    </a:lnTo>
                    <a:lnTo>
                      <a:pt x="429" y="263"/>
                    </a:lnTo>
                    <a:lnTo>
                      <a:pt x="432" y="264"/>
                    </a:lnTo>
                    <a:lnTo>
                      <a:pt x="435" y="267"/>
                    </a:lnTo>
                    <a:lnTo>
                      <a:pt x="438" y="270"/>
                    </a:lnTo>
                    <a:lnTo>
                      <a:pt x="442" y="282"/>
                    </a:lnTo>
                    <a:lnTo>
                      <a:pt x="444" y="296"/>
                    </a:lnTo>
                    <a:lnTo>
                      <a:pt x="447" y="309"/>
                    </a:lnTo>
                    <a:lnTo>
                      <a:pt x="451" y="320"/>
                    </a:lnTo>
                    <a:lnTo>
                      <a:pt x="453" y="322"/>
                    </a:lnTo>
                    <a:lnTo>
                      <a:pt x="457" y="325"/>
                    </a:lnTo>
                    <a:lnTo>
                      <a:pt x="461" y="325"/>
                    </a:lnTo>
                    <a:lnTo>
                      <a:pt x="466" y="324"/>
                    </a:lnTo>
                    <a:lnTo>
                      <a:pt x="477" y="316"/>
                    </a:lnTo>
                    <a:lnTo>
                      <a:pt x="487" y="308"/>
                    </a:lnTo>
                    <a:lnTo>
                      <a:pt x="492" y="305"/>
                    </a:lnTo>
                    <a:lnTo>
                      <a:pt x="497" y="303"/>
                    </a:lnTo>
                    <a:lnTo>
                      <a:pt x="504" y="302"/>
                    </a:lnTo>
                    <a:lnTo>
                      <a:pt x="510" y="302"/>
                    </a:lnTo>
                    <a:lnTo>
                      <a:pt x="516" y="304"/>
                    </a:lnTo>
                    <a:lnTo>
                      <a:pt x="518" y="307"/>
                    </a:lnTo>
                    <a:lnTo>
                      <a:pt x="519" y="309"/>
                    </a:lnTo>
                    <a:lnTo>
                      <a:pt x="521" y="313"/>
                    </a:lnTo>
                    <a:lnTo>
                      <a:pt x="523" y="322"/>
                    </a:lnTo>
                    <a:lnTo>
                      <a:pt x="526" y="331"/>
                    </a:lnTo>
                    <a:lnTo>
                      <a:pt x="540" y="340"/>
                    </a:lnTo>
                    <a:lnTo>
                      <a:pt x="558" y="348"/>
                    </a:lnTo>
                    <a:lnTo>
                      <a:pt x="574" y="361"/>
                    </a:lnTo>
                    <a:lnTo>
                      <a:pt x="590" y="374"/>
                    </a:lnTo>
                    <a:lnTo>
                      <a:pt x="597" y="382"/>
                    </a:lnTo>
                    <a:lnTo>
                      <a:pt x="605" y="390"/>
                    </a:lnTo>
                    <a:lnTo>
                      <a:pt x="610" y="397"/>
                    </a:lnTo>
                    <a:lnTo>
                      <a:pt x="616" y="406"/>
                    </a:lnTo>
                    <a:lnTo>
                      <a:pt x="618" y="413"/>
                    </a:lnTo>
                    <a:lnTo>
                      <a:pt x="618" y="418"/>
                    </a:lnTo>
                    <a:lnTo>
                      <a:pt x="618" y="421"/>
                    </a:lnTo>
                    <a:lnTo>
                      <a:pt x="616" y="422"/>
                    </a:lnTo>
                    <a:lnTo>
                      <a:pt x="613" y="422"/>
                    </a:lnTo>
                    <a:lnTo>
                      <a:pt x="609" y="421"/>
                    </a:lnTo>
                    <a:lnTo>
                      <a:pt x="605" y="419"/>
                    </a:lnTo>
                    <a:lnTo>
                      <a:pt x="600" y="416"/>
                    </a:lnTo>
                    <a:lnTo>
                      <a:pt x="581" y="400"/>
                    </a:lnTo>
                    <a:lnTo>
                      <a:pt x="569" y="390"/>
                    </a:lnTo>
                    <a:lnTo>
                      <a:pt x="565" y="386"/>
                    </a:lnTo>
                    <a:lnTo>
                      <a:pt x="561" y="383"/>
                    </a:lnTo>
                    <a:lnTo>
                      <a:pt x="557" y="382"/>
                    </a:lnTo>
                    <a:lnTo>
                      <a:pt x="552" y="381"/>
                    </a:lnTo>
                    <a:lnTo>
                      <a:pt x="543" y="381"/>
                    </a:lnTo>
                    <a:lnTo>
                      <a:pt x="535" y="383"/>
                    </a:lnTo>
                    <a:lnTo>
                      <a:pt x="516" y="391"/>
                    </a:lnTo>
                    <a:lnTo>
                      <a:pt x="497" y="397"/>
                    </a:lnTo>
                    <a:lnTo>
                      <a:pt x="493" y="397"/>
                    </a:lnTo>
                    <a:lnTo>
                      <a:pt x="488" y="396"/>
                    </a:lnTo>
                    <a:lnTo>
                      <a:pt x="483" y="394"/>
                    </a:lnTo>
                    <a:lnTo>
                      <a:pt x="479" y="390"/>
                    </a:lnTo>
                    <a:lnTo>
                      <a:pt x="471" y="381"/>
                    </a:lnTo>
                    <a:lnTo>
                      <a:pt x="464" y="369"/>
                    </a:lnTo>
                    <a:lnTo>
                      <a:pt x="451" y="343"/>
                    </a:lnTo>
                    <a:lnTo>
                      <a:pt x="443" y="322"/>
                    </a:lnTo>
                    <a:lnTo>
                      <a:pt x="436" y="305"/>
                    </a:lnTo>
                    <a:lnTo>
                      <a:pt x="431" y="298"/>
                    </a:lnTo>
                    <a:lnTo>
                      <a:pt x="425" y="292"/>
                    </a:lnTo>
                    <a:lnTo>
                      <a:pt x="409" y="282"/>
                    </a:lnTo>
                    <a:lnTo>
                      <a:pt x="396" y="270"/>
                    </a:lnTo>
                    <a:lnTo>
                      <a:pt x="375" y="254"/>
                    </a:lnTo>
                    <a:lnTo>
                      <a:pt x="369" y="250"/>
                    </a:lnTo>
                    <a:lnTo>
                      <a:pt x="364" y="247"/>
                    </a:lnTo>
                    <a:lnTo>
                      <a:pt x="358" y="244"/>
                    </a:lnTo>
                    <a:lnTo>
                      <a:pt x="353" y="243"/>
                    </a:lnTo>
                    <a:lnTo>
                      <a:pt x="348" y="243"/>
                    </a:lnTo>
                    <a:lnTo>
                      <a:pt x="343" y="244"/>
                    </a:lnTo>
                    <a:lnTo>
                      <a:pt x="339" y="248"/>
                    </a:lnTo>
                    <a:lnTo>
                      <a:pt x="335" y="252"/>
                    </a:lnTo>
                    <a:lnTo>
                      <a:pt x="334" y="257"/>
                    </a:lnTo>
                    <a:lnTo>
                      <a:pt x="335" y="263"/>
                    </a:lnTo>
                    <a:lnTo>
                      <a:pt x="336" y="268"/>
                    </a:lnTo>
                    <a:lnTo>
                      <a:pt x="339" y="273"/>
                    </a:lnTo>
                    <a:lnTo>
                      <a:pt x="347" y="286"/>
                    </a:lnTo>
                    <a:lnTo>
                      <a:pt x="357" y="299"/>
                    </a:lnTo>
                    <a:lnTo>
                      <a:pt x="367" y="312"/>
                    </a:lnTo>
                    <a:lnTo>
                      <a:pt x="375" y="324"/>
                    </a:lnTo>
                    <a:lnTo>
                      <a:pt x="378" y="329"/>
                    </a:lnTo>
                    <a:lnTo>
                      <a:pt x="380" y="334"/>
                    </a:lnTo>
                    <a:lnTo>
                      <a:pt x="380" y="338"/>
                    </a:lnTo>
                    <a:lnTo>
                      <a:pt x="379" y="340"/>
                    </a:lnTo>
                    <a:lnTo>
                      <a:pt x="367" y="329"/>
                    </a:lnTo>
                    <a:lnTo>
                      <a:pt x="357" y="317"/>
                    </a:lnTo>
                    <a:lnTo>
                      <a:pt x="345" y="304"/>
                    </a:lnTo>
                    <a:lnTo>
                      <a:pt x="335" y="291"/>
                    </a:lnTo>
                    <a:lnTo>
                      <a:pt x="314" y="267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36">
                <a:extLst>
                  <a:ext uri="{FF2B5EF4-FFF2-40B4-BE49-F238E27FC236}">
                    <a16:creationId xmlns:a16="http://schemas.microsoft.com/office/drawing/2014/main" id="{4A21BD1C-533B-4A64-9DDE-1352A15BA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0" y="4337"/>
                <a:ext cx="34" cy="46"/>
              </a:xfrm>
              <a:custGeom>
                <a:avLst/>
                <a:gdLst>
                  <a:gd name="T0" fmla="*/ 0 w 134"/>
                  <a:gd name="T1" fmla="*/ 112 h 184"/>
                  <a:gd name="T2" fmla="*/ 1 w 134"/>
                  <a:gd name="T3" fmla="*/ 97 h 184"/>
                  <a:gd name="T4" fmla="*/ 9 w 134"/>
                  <a:gd name="T5" fmla="*/ 88 h 184"/>
                  <a:gd name="T6" fmla="*/ 21 w 134"/>
                  <a:gd name="T7" fmla="*/ 82 h 184"/>
                  <a:gd name="T8" fmla="*/ 34 w 134"/>
                  <a:gd name="T9" fmla="*/ 75 h 184"/>
                  <a:gd name="T10" fmla="*/ 47 w 134"/>
                  <a:gd name="T11" fmla="*/ 66 h 184"/>
                  <a:gd name="T12" fmla="*/ 62 w 134"/>
                  <a:gd name="T13" fmla="*/ 48 h 184"/>
                  <a:gd name="T14" fmla="*/ 83 w 134"/>
                  <a:gd name="T15" fmla="*/ 21 h 184"/>
                  <a:gd name="T16" fmla="*/ 100 w 134"/>
                  <a:gd name="T17" fmla="*/ 5 h 184"/>
                  <a:gd name="T18" fmla="*/ 113 w 134"/>
                  <a:gd name="T19" fmla="*/ 0 h 184"/>
                  <a:gd name="T20" fmla="*/ 125 w 134"/>
                  <a:gd name="T21" fmla="*/ 0 h 184"/>
                  <a:gd name="T22" fmla="*/ 130 w 134"/>
                  <a:gd name="T23" fmla="*/ 3 h 184"/>
                  <a:gd name="T24" fmla="*/ 134 w 134"/>
                  <a:gd name="T25" fmla="*/ 9 h 184"/>
                  <a:gd name="T26" fmla="*/ 133 w 134"/>
                  <a:gd name="T27" fmla="*/ 21 h 184"/>
                  <a:gd name="T28" fmla="*/ 127 w 134"/>
                  <a:gd name="T29" fmla="*/ 31 h 184"/>
                  <a:gd name="T30" fmla="*/ 114 w 134"/>
                  <a:gd name="T31" fmla="*/ 47 h 184"/>
                  <a:gd name="T32" fmla="*/ 107 w 134"/>
                  <a:gd name="T33" fmla="*/ 61 h 184"/>
                  <a:gd name="T34" fmla="*/ 107 w 134"/>
                  <a:gd name="T35" fmla="*/ 71 h 184"/>
                  <a:gd name="T36" fmla="*/ 116 w 134"/>
                  <a:gd name="T37" fmla="*/ 88 h 184"/>
                  <a:gd name="T38" fmla="*/ 114 w 134"/>
                  <a:gd name="T39" fmla="*/ 113 h 184"/>
                  <a:gd name="T40" fmla="*/ 107 w 134"/>
                  <a:gd name="T41" fmla="*/ 132 h 184"/>
                  <a:gd name="T42" fmla="*/ 103 w 134"/>
                  <a:gd name="T43" fmla="*/ 148 h 184"/>
                  <a:gd name="T44" fmla="*/ 100 w 134"/>
                  <a:gd name="T45" fmla="*/ 163 h 184"/>
                  <a:gd name="T46" fmla="*/ 91 w 134"/>
                  <a:gd name="T47" fmla="*/ 176 h 184"/>
                  <a:gd name="T48" fmla="*/ 77 w 134"/>
                  <a:gd name="T49" fmla="*/ 184 h 184"/>
                  <a:gd name="T50" fmla="*/ 66 w 134"/>
                  <a:gd name="T51" fmla="*/ 183 h 184"/>
                  <a:gd name="T52" fmla="*/ 60 w 134"/>
                  <a:gd name="T53" fmla="*/ 179 h 184"/>
                  <a:gd name="T54" fmla="*/ 56 w 134"/>
                  <a:gd name="T55" fmla="*/ 173 h 184"/>
                  <a:gd name="T56" fmla="*/ 58 w 134"/>
                  <a:gd name="T57" fmla="*/ 161 h 184"/>
                  <a:gd name="T58" fmla="*/ 66 w 134"/>
                  <a:gd name="T59" fmla="*/ 139 h 184"/>
                  <a:gd name="T60" fmla="*/ 79 w 134"/>
                  <a:gd name="T61" fmla="*/ 105 h 184"/>
                  <a:gd name="T62" fmla="*/ 81 w 134"/>
                  <a:gd name="T63" fmla="*/ 84 h 184"/>
                  <a:gd name="T64" fmla="*/ 75 w 134"/>
                  <a:gd name="T65" fmla="*/ 75 h 184"/>
                  <a:gd name="T66" fmla="*/ 65 w 134"/>
                  <a:gd name="T67" fmla="*/ 71 h 184"/>
                  <a:gd name="T68" fmla="*/ 58 w 134"/>
                  <a:gd name="T69" fmla="*/ 74 h 184"/>
                  <a:gd name="T70" fmla="*/ 51 w 134"/>
                  <a:gd name="T71" fmla="*/ 84 h 184"/>
                  <a:gd name="T72" fmla="*/ 38 w 134"/>
                  <a:gd name="T73" fmla="*/ 100 h 184"/>
                  <a:gd name="T74" fmla="*/ 23 w 134"/>
                  <a:gd name="T75" fmla="*/ 113 h 184"/>
                  <a:gd name="T76" fmla="*/ 1 w 134"/>
                  <a:gd name="T77" fmla="*/ 119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4" h="184">
                    <a:moveTo>
                      <a:pt x="1" y="119"/>
                    </a:moveTo>
                    <a:lnTo>
                      <a:pt x="0" y="112"/>
                    </a:lnTo>
                    <a:lnTo>
                      <a:pt x="0" y="104"/>
                    </a:lnTo>
                    <a:lnTo>
                      <a:pt x="1" y="97"/>
                    </a:lnTo>
                    <a:lnTo>
                      <a:pt x="5" y="92"/>
                    </a:lnTo>
                    <a:lnTo>
                      <a:pt x="9" y="88"/>
                    </a:lnTo>
                    <a:lnTo>
                      <a:pt x="14" y="84"/>
                    </a:lnTo>
                    <a:lnTo>
                      <a:pt x="21" y="82"/>
                    </a:lnTo>
                    <a:lnTo>
                      <a:pt x="29" y="78"/>
                    </a:lnTo>
                    <a:lnTo>
                      <a:pt x="34" y="75"/>
                    </a:lnTo>
                    <a:lnTo>
                      <a:pt x="40" y="71"/>
                    </a:lnTo>
                    <a:lnTo>
                      <a:pt x="47" y="66"/>
                    </a:lnTo>
                    <a:lnTo>
                      <a:pt x="52" y="61"/>
                    </a:lnTo>
                    <a:lnTo>
                      <a:pt x="62" y="48"/>
                    </a:lnTo>
                    <a:lnTo>
                      <a:pt x="73" y="34"/>
                    </a:lnTo>
                    <a:lnTo>
                      <a:pt x="83" y="21"/>
                    </a:lnTo>
                    <a:lnTo>
                      <a:pt x="95" y="9"/>
                    </a:lnTo>
                    <a:lnTo>
                      <a:pt x="100" y="5"/>
                    </a:lnTo>
                    <a:lnTo>
                      <a:pt x="107" y="1"/>
                    </a:lnTo>
                    <a:lnTo>
                      <a:pt x="113" y="0"/>
                    </a:lnTo>
                    <a:lnTo>
                      <a:pt x="121" y="0"/>
                    </a:lnTo>
                    <a:lnTo>
                      <a:pt x="125" y="0"/>
                    </a:lnTo>
                    <a:lnTo>
                      <a:pt x="127" y="1"/>
                    </a:lnTo>
                    <a:lnTo>
                      <a:pt x="130" y="3"/>
                    </a:lnTo>
                    <a:lnTo>
                      <a:pt x="131" y="4"/>
                    </a:lnTo>
                    <a:lnTo>
                      <a:pt x="134" y="9"/>
                    </a:lnTo>
                    <a:lnTo>
                      <a:pt x="134" y="14"/>
                    </a:lnTo>
                    <a:lnTo>
                      <a:pt x="133" y="21"/>
                    </a:lnTo>
                    <a:lnTo>
                      <a:pt x="130" y="26"/>
                    </a:lnTo>
                    <a:lnTo>
                      <a:pt x="127" y="31"/>
                    </a:lnTo>
                    <a:lnTo>
                      <a:pt x="123" y="35"/>
                    </a:lnTo>
                    <a:lnTo>
                      <a:pt x="114" y="47"/>
                    </a:lnTo>
                    <a:lnTo>
                      <a:pt x="108" y="56"/>
                    </a:lnTo>
                    <a:lnTo>
                      <a:pt x="107" y="61"/>
                    </a:lnTo>
                    <a:lnTo>
                      <a:pt x="107" y="66"/>
                    </a:lnTo>
                    <a:lnTo>
                      <a:pt x="107" y="71"/>
                    </a:lnTo>
                    <a:lnTo>
                      <a:pt x="107" y="79"/>
                    </a:lnTo>
                    <a:lnTo>
                      <a:pt x="116" y="88"/>
                    </a:lnTo>
                    <a:lnTo>
                      <a:pt x="122" y="97"/>
                    </a:lnTo>
                    <a:lnTo>
                      <a:pt x="114" y="113"/>
                    </a:lnTo>
                    <a:lnTo>
                      <a:pt x="109" y="126"/>
                    </a:lnTo>
                    <a:lnTo>
                      <a:pt x="107" y="132"/>
                    </a:lnTo>
                    <a:lnTo>
                      <a:pt x="104" y="139"/>
                    </a:lnTo>
                    <a:lnTo>
                      <a:pt x="103" y="148"/>
                    </a:lnTo>
                    <a:lnTo>
                      <a:pt x="101" y="157"/>
                    </a:lnTo>
                    <a:lnTo>
                      <a:pt x="100" y="163"/>
                    </a:lnTo>
                    <a:lnTo>
                      <a:pt x="96" y="171"/>
                    </a:lnTo>
                    <a:lnTo>
                      <a:pt x="91" y="176"/>
                    </a:lnTo>
                    <a:lnTo>
                      <a:pt x="83" y="182"/>
                    </a:lnTo>
                    <a:lnTo>
                      <a:pt x="77" y="184"/>
                    </a:lnTo>
                    <a:lnTo>
                      <a:pt x="69" y="184"/>
                    </a:lnTo>
                    <a:lnTo>
                      <a:pt x="66" y="183"/>
                    </a:lnTo>
                    <a:lnTo>
                      <a:pt x="62" y="182"/>
                    </a:lnTo>
                    <a:lnTo>
                      <a:pt x="60" y="179"/>
                    </a:lnTo>
                    <a:lnTo>
                      <a:pt x="57" y="176"/>
                    </a:lnTo>
                    <a:lnTo>
                      <a:pt x="56" y="173"/>
                    </a:lnTo>
                    <a:lnTo>
                      <a:pt x="57" y="167"/>
                    </a:lnTo>
                    <a:lnTo>
                      <a:pt x="58" y="161"/>
                    </a:lnTo>
                    <a:lnTo>
                      <a:pt x="60" y="154"/>
                    </a:lnTo>
                    <a:lnTo>
                      <a:pt x="66" y="139"/>
                    </a:lnTo>
                    <a:lnTo>
                      <a:pt x="73" y="122"/>
                    </a:lnTo>
                    <a:lnTo>
                      <a:pt x="79" y="105"/>
                    </a:lnTo>
                    <a:lnTo>
                      <a:pt x="82" y="91"/>
                    </a:lnTo>
                    <a:lnTo>
                      <a:pt x="81" y="84"/>
                    </a:lnTo>
                    <a:lnTo>
                      <a:pt x="79" y="79"/>
                    </a:lnTo>
                    <a:lnTo>
                      <a:pt x="75" y="75"/>
                    </a:lnTo>
                    <a:lnTo>
                      <a:pt x="70" y="73"/>
                    </a:lnTo>
                    <a:lnTo>
                      <a:pt x="65" y="71"/>
                    </a:lnTo>
                    <a:lnTo>
                      <a:pt x="61" y="73"/>
                    </a:lnTo>
                    <a:lnTo>
                      <a:pt x="58" y="74"/>
                    </a:lnTo>
                    <a:lnTo>
                      <a:pt x="55" y="78"/>
                    </a:lnTo>
                    <a:lnTo>
                      <a:pt x="51" y="84"/>
                    </a:lnTo>
                    <a:lnTo>
                      <a:pt x="45" y="91"/>
                    </a:lnTo>
                    <a:lnTo>
                      <a:pt x="38" y="100"/>
                    </a:lnTo>
                    <a:lnTo>
                      <a:pt x="31" y="106"/>
                    </a:lnTo>
                    <a:lnTo>
                      <a:pt x="23" y="113"/>
                    </a:lnTo>
                    <a:lnTo>
                      <a:pt x="12" y="118"/>
                    </a:lnTo>
                    <a:lnTo>
                      <a:pt x="1" y="119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37">
                <a:extLst>
                  <a:ext uri="{FF2B5EF4-FFF2-40B4-BE49-F238E27FC236}">
                    <a16:creationId xmlns:a16="http://schemas.microsoft.com/office/drawing/2014/main" id="{C77315CA-0A99-4910-BDFF-9C31DDBE5A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6" y="4204"/>
                <a:ext cx="10" cy="32"/>
              </a:xfrm>
              <a:custGeom>
                <a:avLst/>
                <a:gdLst>
                  <a:gd name="T0" fmla="*/ 18 w 41"/>
                  <a:gd name="T1" fmla="*/ 115 h 124"/>
                  <a:gd name="T2" fmla="*/ 11 w 41"/>
                  <a:gd name="T3" fmla="*/ 100 h 124"/>
                  <a:gd name="T4" fmla="*/ 8 w 41"/>
                  <a:gd name="T5" fmla="*/ 81 h 124"/>
                  <a:gd name="T6" fmla="*/ 5 w 41"/>
                  <a:gd name="T7" fmla="*/ 63 h 124"/>
                  <a:gd name="T8" fmla="*/ 1 w 41"/>
                  <a:gd name="T9" fmla="*/ 46 h 124"/>
                  <a:gd name="T10" fmla="*/ 0 w 41"/>
                  <a:gd name="T11" fmla="*/ 40 h 124"/>
                  <a:gd name="T12" fmla="*/ 0 w 41"/>
                  <a:gd name="T13" fmla="*/ 33 h 124"/>
                  <a:gd name="T14" fmla="*/ 0 w 41"/>
                  <a:gd name="T15" fmla="*/ 24 h 124"/>
                  <a:gd name="T16" fmla="*/ 1 w 41"/>
                  <a:gd name="T17" fmla="*/ 17 h 124"/>
                  <a:gd name="T18" fmla="*/ 4 w 41"/>
                  <a:gd name="T19" fmla="*/ 9 h 124"/>
                  <a:gd name="T20" fmla="*/ 8 w 41"/>
                  <a:gd name="T21" fmla="*/ 4 h 124"/>
                  <a:gd name="T22" fmla="*/ 10 w 41"/>
                  <a:gd name="T23" fmla="*/ 1 h 124"/>
                  <a:gd name="T24" fmla="*/ 13 w 41"/>
                  <a:gd name="T25" fmla="*/ 0 h 124"/>
                  <a:gd name="T26" fmla="*/ 17 w 41"/>
                  <a:gd name="T27" fmla="*/ 0 h 124"/>
                  <a:gd name="T28" fmla="*/ 21 w 41"/>
                  <a:gd name="T29" fmla="*/ 0 h 124"/>
                  <a:gd name="T30" fmla="*/ 24 w 41"/>
                  <a:gd name="T31" fmla="*/ 2 h 124"/>
                  <a:gd name="T32" fmla="*/ 28 w 41"/>
                  <a:gd name="T33" fmla="*/ 5 h 124"/>
                  <a:gd name="T34" fmla="*/ 31 w 41"/>
                  <a:gd name="T35" fmla="*/ 9 h 124"/>
                  <a:gd name="T36" fmla="*/ 32 w 41"/>
                  <a:gd name="T37" fmla="*/ 14 h 124"/>
                  <a:gd name="T38" fmla="*/ 34 w 41"/>
                  <a:gd name="T39" fmla="*/ 24 h 124"/>
                  <a:gd name="T40" fmla="*/ 34 w 41"/>
                  <a:gd name="T41" fmla="*/ 35 h 124"/>
                  <a:gd name="T42" fmla="*/ 32 w 41"/>
                  <a:gd name="T43" fmla="*/ 44 h 124"/>
                  <a:gd name="T44" fmla="*/ 31 w 41"/>
                  <a:gd name="T45" fmla="*/ 52 h 124"/>
                  <a:gd name="T46" fmla="*/ 31 w 41"/>
                  <a:gd name="T47" fmla="*/ 61 h 124"/>
                  <a:gd name="T48" fmla="*/ 32 w 41"/>
                  <a:gd name="T49" fmla="*/ 68 h 124"/>
                  <a:gd name="T50" fmla="*/ 36 w 41"/>
                  <a:gd name="T51" fmla="*/ 81 h 124"/>
                  <a:gd name="T52" fmla="*/ 41 w 41"/>
                  <a:gd name="T53" fmla="*/ 101 h 124"/>
                  <a:gd name="T54" fmla="*/ 41 w 41"/>
                  <a:gd name="T55" fmla="*/ 111 h 124"/>
                  <a:gd name="T56" fmla="*/ 41 w 41"/>
                  <a:gd name="T57" fmla="*/ 119 h 124"/>
                  <a:gd name="T58" fmla="*/ 40 w 41"/>
                  <a:gd name="T59" fmla="*/ 122 h 124"/>
                  <a:gd name="T60" fmla="*/ 37 w 41"/>
                  <a:gd name="T61" fmla="*/ 123 h 124"/>
                  <a:gd name="T62" fmla="*/ 35 w 41"/>
                  <a:gd name="T63" fmla="*/ 124 h 124"/>
                  <a:gd name="T64" fmla="*/ 32 w 41"/>
                  <a:gd name="T65" fmla="*/ 123 h 124"/>
                  <a:gd name="T66" fmla="*/ 18 w 41"/>
                  <a:gd name="T67" fmla="*/ 11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" h="124">
                    <a:moveTo>
                      <a:pt x="18" y="115"/>
                    </a:moveTo>
                    <a:lnTo>
                      <a:pt x="11" y="100"/>
                    </a:lnTo>
                    <a:lnTo>
                      <a:pt x="8" y="81"/>
                    </a:lnTo>
                    <a:lnTo>
                      <a:pt x="5" y="63"/>
                    </a:lnTo>
                    <a:lnTo>
                      <a:pt x="1" y="46"/>
                    </a:lnTo>
                    <a:lnTo>
                      <a:pt x="0" y="40"/>
                    </a:lnTo>
                    <a:lnTo>
                      <a:pt x="0" y="33"/>
                    </a:lnTo>
                    <a:lnTo>
                      <a:pt x="0" y="24"/>
                    </a:lnTo>
                    <a:lnTo>
                      <a:pt x="1" y="17"/>
                    </a:lnTo>
                    <a:lnTo>
                      <a:pt x="4" y="9"/>
                    </a:lnTo>
                    <a:lnTo>
                      <a:pt x="8" y="4"/>
                    </a:lnTo>
                    <a:lnTo>
                      <a:pt x="10" y="1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1" y="0"/>
                    </a:lnTo>
                    <a:lnTo>
                      <a:pt x="24" y="2"/>
                    </a:lnTo>
                    <a:lnTo>
                      <a:pt x="28" y="5"/>
                    </a:lnTo>
                    <a:lnTo>
                      <a:pt x="31" y="9"/>
                    </a:lnTo>
                    <a:lnTo>
                      <a:pt x="32" y="14"/>
                    </a:lnTo>
                    <a:lnTo>
                      <a:pt x="34" y="24"/>
                    </a:lnTo>
                    <a:lnTo>
                      <a:pt x="34" y="35"/>
                    </a:lnTo>
                    <a:lnTo>
                      <a:pt x="32" y="44"/>
                    </a:lnTo>
                    <a:lnTo>
                      <a:pt x="31" y="52"/>
                    </a:lnTo>
                    <a:lnTo>
                      <a:pt x="31" y="61"/>
                    </a:lnTo>
                    <a:lnTo>
                      <a:pt x="32" y="68"/>
                    </a:lnTo>
                    <a:lnTo>
                      <a:pt x="36" y="81"/>
                    </a:lnTo>
                    <a:lnTo>
                      <a:pt x="41" y="101"/>
                    </a:lnTo>
                    <a:lnTo>
                      <a:pt x="41" y="111"/>
                    </a:lnTo>
                    <a:lnTo>
                      <a:pt x="41" y="119"/>
                    </a:lnTo>
                    <a:lnTo>
                      <a:pt x="40" y="122"/>
                    </a:lnTo>
                    <a:lnTo>
                      <a:pt x="37" y="123"/>
                    </a:lnTo>
                    <a:lnTo>
                      <a:pt x="35" y="124"/>
                    </a:lnTo>
                    <a:lnTo>
                      <a:pt x="32" y="123"/>
                    </a:lnTo>
                    <a:lnTo>
                      <a:pt x="18" y="115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38">
                <a:extLst>
                  <a:ext uri="{FF2B5EF4-FFF2-40B4-BE49-F238E27FC236}">
                    <a16:creationId xmlns:a16="http://schemas.microsoft.com/office/drawing/2014/main" id="{98235D97-D353-4C25-B28C-739D3C081A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4" y="4218"/>
                <a:ext cx="9" cy="27"/>
              </a:xfrm>
              <a:custGeom>
                <a:avLst/>
                <a:gdLst>
                  <a:gd name="T0" fmla="*/ 4 w 39"/>
                  <a:gd name="T1" fmla="*/ 105 h 109"/>
                  <a:gd name="T2" fmla="*/ 2 w 39"/>
                  <a:gd name="T3" fmla="*/ 97 h 109"/>
                  <a:gd name="T4" fmla="*/ 0 w 39"/>
                  <a:gd name="T5" fmla="*/ 91 h 109"/>
                  <a:gd name="T6" fmla="*/ 0 w 39"/>
                  <a:gd name="T7" fmla="*/ 84 h 109"/>
                  <a:gd name="T8" fmla="*/ 2 w 39"/>
                  <a:gd name="T9" fmla="*/ 78 h 109"/>
                  <a:gd name="T10" fmla="*/ 6 w 39"/>
                  <a:gd name="T11" fmla="*/ 66 h 109"/>
                  <a:gd name="T12" fmla="*/ 10 w 39"/>
                  <a:gd name="T13" fmla="*/ 52 h 109"/>
                  <a:gd name="T14" fmla="*/ 11 w 39"/>
                  <a:gd name="T15" fmla="*/ 43 h 109"/>
                  <a:gd name="T16" fmla="*/ 11 w 39"/>
                  <a:gd name="T17" fmla="*/ 34 h 109"/>
                  <a:gd name="T18" fmla="*/ 12 w 39"/>
                  <a:gd name="T19" fmla="*/ 26 h 109"/>
                  <a:gd name="T20" fmla="*/ 15 w 39"/>
                  <a:gd name="T21" fmla="*/ 17 h 109"/>
                  <a:gd name="T22" fmla="*/ 17 w 39"/>
                  <a:gd name="T23" fmla="*/ 13 h 109"/>
                  <a:gd name="T24" fmla="*/ 20 w 39"/>
                  <a:gd name="T25" fmla="*/ 8 h 109"/>
                  <a:gd name="T26" fmla="*/ 24 w 39"/>
                  <a:gd name="T27" fmla="*/ 4 h 109"/>
                  <a:gd name="T28" fmla="*/ 28 w 39"/>
                  <a:gd name="T29" fmla="*/ 2 h 109"/>
                  <a:gd name="T30" fmla="*/ 32 w 39"/>
                  <a:gd name="T31" fmla="*/ 0 h 109"/>
                  <a:gd name="T32" fmla="*/ 34 w 39"/>
                  <a:gd name="T33" fmla="*/ 0 h 109"/>
                  <a:gd name="T34" fmla="*/ 38 w 39"/>
                  <a:gd name="T35" fmla="*/ 4 h 109"/>
                  <a:gd name="T36" fmla="*/ 39 w 39"/>
                  <a:gd name="T37" fmla="*/ 12 h 109"/>
                  <a:gd name="T38" fmla="*/ 39 w 39"/>
                  <a:gd name="T39" fmla="*/ 21 h 109"/>
                  <a:gd name="T40" fmla="*/ 37 w 39"/>
                  <a:gd name="T41" fmla="*/ 30 h 109"/>
                  <a:gd name="T42" fmla="*/ 33 w 39"/>
                  <a:gd name="T43" fmla="*/ 40 h 109"/>
                  <a:gd name="T44" fmla="*/ 30 w 39"/>
                  <a:gd name="T45" fmla="*/ 49 h 109"/>
                  <a:gd name="T46" fmla="*/ 29 w 39"/>
                  <a:gd name="T47" fmla="*/ 57 h 109"/>
                  <a:gd name="T48" fmla="*/ 29 w 39"/>
                  <a:gd name="T49" fmla="*/ 66 h 109"/>
                  <a:gd name="T50" fmla="*/ 30 w 39"/>
                  <a:gd name="T51" fmla="*/ 75 h 109"/>
                  <a:gd name="T52" fmla="*/ 32 w 39"/>
                  <a:gd name="T53" fmla="*/ 83 h 109"/>
                  <a:gd name="T54" fmla="*/ 30 w 39"/>
                  <a:gd name="T55" fmla="*/ 91 h 109"/>
                  <a:gd name="T56" fmla="*/ 26 w 39"/>
                  <a:gd name="T57" fmla="*/ 100 h 109"/>
                  <a:gd name="T58" fmla="*/ 24 w 39"/>
                  <a:gd name="T59" fmla="*/ 104 h 109"/>
                  <a:gd name="T60" fmla="*/ 20 w 39"/>
                  <a:gd name="T61" fmla="*/ 108 h 109"/>
                  <a:gd name="T62" fmla="*/ 17 w 39"/>
                  <a:gd name="T63" fmla="*/ 109 h 109"/>
                  <a:gd name="T64" fmla="*/ 13 w 39"/>
                  <a:gd name="T65" fmla="*/ 109 h 109"/>
                  <a:gd name="T66" fmla="*/ 4 w 39"/>
                  <a:gd name="T67" fmla="*/ 105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" h="109">
                    <a:moveTo>
                      <a:pt x="4" y="105"/>
                    </a:moveTo>
                    <a:lnTo>
                      <a:pt x="2" y="97"/>
                    </a:lnTo>
                    <a:lnTo>
                      <a:pt x="0" y="91"/>
                    </a:lnTo>
                    <a:lnTo>
                      <a:pt x="0" y="84"/>
                    </a:lnTo>
                    <a:lnTo>
                      <a:pt x="2" y="78"/>
                    </a:lnTo>
                    <a:lnTo>
                      <a:pt x="6" y="66"/>
                    </a:lnTo>
                    <a:lnTo>
                      <a:pt x="10" y="52"/>
                    </a:lnTo>
                    <a:lnTo>
                      <a:pt x="11" y="43"/>
                    </a:lnTo>
                    <a:lnTo>
                      <a:pt x="11" y="34"/>
                    </a:lnTo>
                    <a:lnTo>
                      <a:pt x="12" y="26"/>
                    </a:lnTo>
                    <a:lnTo>
                      <a:pt x="15" y="17"/>
                    </a:lnTo>
                    <a:lnTo>
                      <a:pt x="17" y="13"/>
                    </a:lnTo>
                    <a:lnTo>
                      <a:pt x="20" y="8"/>
                    </a:lnTo>
                    <a:lnTo>
                      <a:pt x="24" y="4"/>
                    </a:lnTo>
                    <a:lnTo>
                      <a:pt x="28" y="2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8" y="4"/>
                    </a:lnTo>
                    <a:lnTo>
                      <a:pt x="39" y="12"/>
                    </a:lnTo>
                    <a:lnTo>
                      <a:pt x="39" y="21"/>
                    </a:lnTo>
                    <a:lnTo>
                      <a:pt x="37" y="30"/>
                    </a:lnTo>
                    <a:lnTo>
                      <a:pt x="33" y="40"/>
                    </a:lnTo>
                    <a:lnTo>
                      <a:pt x="30" y="49"/>
                    </a:lnTo>
                    <a:lnTo>
                      <a:pt x="29" y="57"/>
                    </a:lnTo>
                    <a:lnTo>
                      <a:pt x="29" y="66"/>
                    </a:lnTo>
                    <a:lnTo>
                      <a:pt x="30" y="75"/>
                    </a:lnTo>
                    <a:lnTo>
                      <a:pt x="32" y="83"/>
                    </a:lnTo>
                    <a:lnTo>
                      <a:pt x="30" y="91"/>
                    </a:lnTo>
                    <a:lnTo>
                      <a:pt x="26" y="100"/>
                    </a:lnTo>
                    <a:lnTo>
                      <a:pt x="24" y="104"/>
                    </a:lnTo>
                    <a:lnTo>
                      <a:pt x="20" y="108"/>
                    </a:lnTo>
                    <a:lnTo>
                      <a:pt x="17" y="109"/>
                    </a:lnTo>
                    <a:lnTo>
                      <a:pt x="13" y="109"/>
                    </a:lnTo>
                    <a:lnTo>
                      <a:pt x="4" y="105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39">
                <a:extLst>
                  <a:ext uri="{FF2B5EF4-FFF2-40B4-BE49-F238E27FC236}">
                    <a16:creationId xmlns:a16="http://schemas.microsoft.com/office/drawing/2014/main" id="{08820F09-8EBD-4E52-8F58-A06DE3F24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8" y="4238"/>
                <a:ext cx="18" cy="39"/>
              </a:xfrm>
              <a:custGeom>
                <a:avLst/>
                <a:gdLst>
                  <a:gd name="T0" fmla="*/ 7 w 72"/>
                  <a:gd name="T1" fmla="*/ 115 h 154"/>
                  <a:gd name="T2" fmla="*/ 2 w 72"/>
                  <a:gd name="T3" fmla="*/ 111 h 154"/>
                  <a:gd name="T4" fmla="*/ 1 w 72"/>
                  <a:gd name="T5" fmla="*/ 107 h 154"/>
                  <a:gd name="T6" fmla="*/ 0 w 72"/>
                  <a:gd name="T7" fmla="*/ 104 h 154"/>
                  <a:gd name="T8" fmla="*/ 1 w 72"/>
                  <a:gd name="T9" fmla="*/ 100 h 154"/>
                  <a:gd name="T10" fmla="*/ 5 w 72"/>
                  <a:gd name="T11" fmla="*/ 92 h 154"/>
                  <a:gd name="T12" fmla="*/ 10 w 72"/>
                  <a:gd name="T13" fmla="*/ 84 h 154"/>
                  <a:gd name="T14" fmla="*/ 14 w 72"/>
                  <a:gd name="T15" fmla="*/ 80 h 154"/>
                  <a:gd name="T16" fmla="*/ 16 w 72"/>
                  <a:gd name="T17" fmla="*/ 75 h 154"/>
                  <a:gd name="T18" fmla="*/ 19 w 72"/>
                  <a:gd name="T19" fmla="*/ 70 h 154"/>
                  <a:gd name="T20" fmla="*/ 20 w 72"/>
                  <a:gd name="T21" fmla="*/ 65 h 154"/>
                  <a:gd name="T22" fmla="*/ 23 w 72"/>
                  <a:gd name="T23" fmla="*/ 52 h 154"/>
                  <a:gd name="T24" fmla="*/ 26 w 72"/>
                  <a:gd name="T25" fmla="*/ 40 h 154"/>
                  <a:gd name="T26" fmla="*/ 28 w 72"/>
                  <a:gd name="T27" fmla="*/ 28 h 154"/>
                  <a:gd name="T28" fmla="*/ 33 w 72"/>
                  <a:gd name="T29" fmla="*/ 18 h 154"/>
                  <a:gd name="T30" fmla="*/ 36 w 72"/>
                  <a:gd name="T31" fmla="*/ 13 h 154"/>
                  <a:gd name="T32" fmla="*/ 41 w 72"/>
                  <a:gd name="T33" fmla="*/ 8 h 154"/>
                  <a:gd name="T34" fmla="*/ 46 w 72"/>
                  <a:gd name="T35" fmla="*/ 5 h 154"/>
                  <a:gd name="T36" fmla="*/ 53 w 72"/>
                  <a:gd name="T37" fmla="*/ 1 h 154"/>
                  <a:gd name="T38" fmla="*/ 59 w 72"/>
                  <a:gd name="T39" fmla="*/ 0 h 154"/>
                  <a:gd name="T40" fmla="*/ 65 w 72"/>
                  <a:gd name="T41" fmla="*/ 1 h 154"/>
                  <a:gd name="T42" fmla="*/ 68 w 72"/>
                  <a:gd name="T43" fmla="*/ 4 h 154"/>
                  <a:gd name="T44" fmla="*/ 71 w 72"/>
                  <a:gd name="T45" fmla="*/ 8 h 154"/>
                  <a:gd name="T46" fmla="*/ 72 w 72"/>
                  <a:gd name="T47" fmla="*/ 14 h 154"/>
                  <a:gd name="T48" fmla="*/ 72 w 72"/>
                  <a:gd name="T49" fmla="*/ 22 h 154"/>
                  <a:gd name="T50" fmla="*/ 72 w 72"/>
                  <a:gd name="T51" fmla="*/ 31 h 154"/>
                  <a:gd name="T52" fmla="*/ 71 w 72"/>
                  <a:gd name="T53" fmla="*/ 40 h 154"/>
                  <a:gd name="T54" fmla="*/ 62 w 72"/>
                  <a:gd name="T55" fmla="*/ 76 h 154"/>
                  <a:gd name="T56" fmla="*/ 55 w 72"/>
                  <a:gd name="T57" fmla="*/ 100 h 154"/>
                  <a:gd name="T58" fmla="*/ 53 w 72"/>
                  <a:gd name="T59" fmla="*/ 110 h 154"/>
                  <a:gd name="T60" fmla="*/ 50 w 72"/>
                  <a:gd name="T61" fmla="*/ 120 h 154"/>
                  <a:gd name="T62" fmla="*/ 50 w 72"/>
                  <a:gd name="T63" fmla="*/ 131 h 154"/>
                  <a:gd name="T64" fmla="*/ 49 w 72"/>
                  <a:gd name="T65" fmla="*/ 141 h 154"/>
                  <a:gd name="T66" fmla="*/ 49 w 72"/>
                  <a:gd name="T67" fmla="*/ 146 h 154"/>
                  <a:gd name="T68" fmla="*/ 48 w 72"/>
                  <a:gd name="T69" fmla="*/ 149 h 154"/>
                  <a:gd name="T70" fmla="*/ 46 w 72"/>
                  <a:gd name="T71" fmla="*/ 151 h 154"/>
                  <a:gd name="T72" fmla="*/ 45 w 72"/>
                  <a:gd name="T73" fmla="*/ 153 h 154"/>
                  <a:gd name="T74" fmla="*/ 40 w 72"/>
                  <a:gd name="T75" fmla="*/ 154 h 154"/>
                  <a:gd name="T76" fmla="*/ 35 w 72"/>
                  <a:gd name="T77" fmla="*/ 153 h 154"/>
                  <a:gd name="T78" fmla="*/ 29 w 72"/>
                  <a:gd name="T79" fmla="*/ 149 h 154"/>
                  <a:gd name="T80" fmla="*/ 24 w 72"/>
                  <a:gd name="T81" fmla="*/ 144 h 154"/>
                  <a:gd name="T82" fmla="*/ 22 w 72"/>
                  <a:gd name="T83" fmla="*/ 137 h 154"/>
                  <a:gd name="T84" fmla="*/ 19 w 72"/>
                  <a:gd name="T85" fmla="*/ 132 h 154"/>
                  <a:gd name="T86" fmla="*/ 7 w 72"/>
                  <a:gd name="T87" fmla="*/ 115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" h="154">
                    <a:moveTo>
                      <a:pt x="7" y="115"/>
                    </a:moveTo>
                    <a:lnTo>
                      <a:pt x="2" y="111"/>
                    </a:lnTo>
                    <a:lnTo>
                      <a:pt x="1" y="107"/>
                    </a:lnTo>
                    <a:lnTo>
                      <a:pt x="0" y="104"/>
                    </a:lnTo>
                    <a:lnTo>
                      <a:pt x="1" y="100"/>
                    </a:lnTo>
                    <a:lnTo>
                      <a:pt x="5" y="92"/>
                    </a:lnTo>
                    <a:lnTo>
                      <a:pt x="10" y="84"/>
                    </a:lnTo>
                    <a:lnTo>
                      <a:pt x="14" y="80"/>
                    </a:lnTo>
                    <a:lnTo>
                      <a:pt x="16" y="75"/>
                    </a:lnTo>
                    <a:lnTo>
                      <a:pt x="19" y="70"/>
                    </a:lnTo>
                    <a:lnTo>
                      <a:pt x="20" y="65"/>
                    </a:lnTo>
                    <a:lnTo>
                      <a:pt x="23" y="52"/>
                    </a:lnTo>
                    <a:lnTo>
                      <a:pt x="26" y="40"/>
                    </a:lnTo>
                    <a:lnTo>
                      <a:pt x="28" y="28"/>
                    </a:lnTo>
                    <a:lnTo>
                      <a:pt x="33" y="18"/>
                    </a:lnTo>
                    <a:lnTo>
                      <a:pt x="36" y="13"/>
                    </a:lnTo>
                    <a:lnTo>
                      <a:pt x="41" y="8"/>
                    </a:lnTo>
                    <a:lnTo>
                      <a:pt x="46" y="5"/>
                    </a:lnTo>
                    <a:lnTo>
                      <a:pt x="53" y="1"/>
                    </a:lnTo>
                    <a:lnTo>
                      <a:pt x="59" y="0"/>
                    </a:lnTo>
                    <a:lnTo>
                      <a:pt x="65" y="1"/>
                    </a:lnTo>
                    <a:lnTo>
                      <a:pt x="68" y="4"/>
                    </a:lnTo>
                    <a:lnTo>
                      <a:pt x="71" y="8"/>
                    </a:lnTo>
                    <a:lnTo>
                      <a:pt x="72" y="14"/>
                    </a:lnTo>
                    <a:lnTo>
                      <a:pt x="72" y="22"/>
                    </a:lnTo>
                    <a:lnTo>
                      <a:pt x="72" y="31"/>
                    </a:lnTo>
                    <a:lnTo>
                      <a:pt x="71" y="40"/>
                    </a:lnTo>
                    <a:lnTo>
                      <a:pt x="62" y="76"/>
                    </a:lnTo>
                    <a:lnTo>
                      <a:pt x="55" y="100"/>
                    </a:lnTo>
                    <a:lnTo>
                      <a:pt x="53" y="110"/>
                    </a:lnTo>
                    <a:lnTo>
                      <a:pt x="50" y="120"/>
                    </a:lnTo>
                    <a:lnTo>
                      <a:pt x="50" y="131"/>
                    </a:lnTo>
                    <a:lnTo>
                      <a:pt x="49" y="141"/>
                    </a:lnTo>
                    <a:lnTo>
                      <a:pt x="49" y="146"/>
                    </a:lnTo>
                    <a:lnTo>
                      <a:pt x="48" y="149"/>
                    </a:lnTo>
                    <a:lnTo>
                      <a:pt x="46" y="151"/>
                    </a:lnTo>
                    <a:lnTo>
                      <a:pt x="45" y="153"/>
                    </a:lnTo>
                    <a:lnTo>
                      <a:pt x="40" y="154"/>
                    </a:lnTo>
                    <a:lnTo>
                      <a:pt x="35" y="153"/>
                    </a:lnTo>
                    <a:lnTo>
                      <a:pt x="29" y="149"/>
                    </a:lnTo>
                    <a:lnTo>
                      <a:pt x="24" y="144"/>
                    </a:lnTo>
                    <a:lnTo>
                      <a:pt x="22" y="137"/>
                    </a:lnTo>
                    <a:lnTo>
                      <a:pt x="19" y="132"/>
                    </a:lnTo>
                    <a:lnTo>
                      <a:pt x="7" y="115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40">
                <a:extLst>
                  <a:ext uri="{FF2B5EF4-FFF2-40B4-BE49-F238E27FC236}">
                    <a16:creationId xmlns:a16="http://schemas.microsoft.com/office/drawing/2014/main" id="{3192E7D6-D274-4210-BEDB-3FF9394DCB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6" y="4236"/>
                <a:ext cx="24" cy="50"/>
              </a:xfrm>
              <a:custGeom>
                <a:avLst/>
                <a:gdLst>
                  <a:gd name="T0" fmla="*/ 88 w 97"/>
                  <a:gd name="T1" fmla="*/ 54 h 201"/>
                  <a:gd name="T2" fmla="*/ 92 w 97"/>
                  <a:gd name="T3" fmla="*/ 43 h 201"/>
                  <a:gd name="T4" fmla="*/ 96 w 97"/>
                  <a:gd name="T5" fmla="*/ 29 h 201"/>
                  <a:gd name="T6" fmla="*/ 97 w 97"/>
                  <a:gd name="T7" fmla="*/ 21 h 201"/>
                  <a:gd name="T8" fmla="*/ 97 w 97"/>
                  <a:gd name="T9" fmla="*/ 15 h 201"/>
                  <a:gd name="T10" fmla="*/ 96 w 97"/>
                  <a:gd name="T11" fmla="*/ 8 h 201"/>
                  <a:gd name="T12" fmla="*/ 93 w 97"/>
                  <a:gd name="T13" fmla="*/ 4 h 201"/>
                  <a:gd name="T14" fmla="*/ 92 w 97"/>
                  <a:gd name="T15" fmla="*/ 2 h 201"/>
                  <a:gd name="T16" fmla="*/ 89 w 97"/>
                  <a:gd name="T17" fmla="*/ 0 h 201"/>
                  <a:gd name="T18" fmla="*/ 88 w 97"/>
                  <a:gd name="T19" fmla="*/ 0 h 201"/>
                  <a:gd name="T20" fmla="*/ 86 w 97"/>
                  <a:gd name="T21" fmla="*/ 0 h 201"/>
                  <a:gd name="T22" fmla="*/ 82 w 97"/>
                  <a:gd name="T23" fmla="*/ 3 h 201"/>
                  <a:gd name="T24" fmla="*/ 78 w 97"/>
                  <a:gd name="T25" fmla="*/ 8 h 201"/>
                  <a:gd name="T26" fmla="*/ 71 w 97"/>
                  <a:gd name="T27" fmla="*/ 19 h 201"/>
                  <a:gd name="T28" fmla="*/ 67 w 97"/>
                  <a:gd name="T29" fmla="*/ 28 h 201"/>
                  <a:gd name="T30" fmla="*/ 52 w 97"/>
                  <a:gd name="T31" fmla="*/ 45 h 201"/>
                  <a:gd name="T32" fmla="*/ 37 w 97"/>
                  <a:gd name="T33" fmla="*/ 63 h 201"/>
                  <a:gd name="T34" fmla="*/ 31 w 97"/>
                  <a:gd name="T35" fmla="*/ 78 h 201"/>
                  <a:gd name="T36" fmla="*/ 26 w 97"/>
                  <a:gd name="T37" fmla="*/ 96 h 201"/>
                  <a:gd name="T38" fmla="*/ 21 w 97"/>
                  <a:gd name="T39" fmla="*/ 116 h 201"/>
                  <a:gd name="T40" fmla="*/ 18 w 97"/>
                  <a:gd name="T41" fmla="*/ 131 h 201"/>
                  <a:gd name="T42" fmla="*/ 14 w 97"/>
                  <a:gd name="T43" fmla="*/ 146 h 201"/>
                  <a:gd name="T44" fmla="*/ 8 w 97"/>
                  <a:gd name="T45" fmla="*/ 161 h 201"/>
                  <a:gd name="T46" fmla="*/ 2 w 97"/>
                  <a:gd name="T47" fmla="*/ 175 h 201"/>
                  <a:gd name="T48" fmla="*/ 0 w 97"/>
                  <a:gd name="T49" fmla="*/ 190 h 201"/>
                  <a:gd name="T50" fmla="*/ 0 w 97"/>
                  <a:gd name="T51" fmla="*/ 196 h 201"/>
                  <a:gd name="T52" fmla="*/ 2 w 97"/>
                  <a:gd name="T53" fmla="*/ 200 h 201"/>
                  <a:gd name="T54" fmla="*/ 5 w 97"/>
                  <a:gd name="T55" fmla="*/ 201 h 201"/>
                  <a:gd name="T56" fmla="*/ 9 w 97"/>
                  <a:gd name="T57" fmla="*/ 199 h 201"/>
                  <a:gd name="T58" fmla="*/ 13 w 97"/>
                  <a:gd name="T59" fmla="*/ 196 h 201"/>
                  <a:gd name="T60" fmla="*/ 17 w 97"/>
                  <a:gd name="T61" fmla="*/ 192 h 201"/>
                  <a:gd name="T62" fmla="*/ 19 w 97"/>
                  <a:gd name="T63" fmla="*/ 187 h 201"/>
                  <a:gd name="T64" fmla="*/ 21 w 97"/>
                  <a:gd name="T65" fmla="*/ 183 h 201"/>
                  <a:gd name="T66" fmla="*/ 24 w 97"/>
                  <a:gd name="T67" fmla="*/ 166 h 201"/>
                  <a:gd name="T68" fmla="*/ 28 w 97"/>
                  <a:gd name="T69" fmla="*/ 151 h 201"/>
                  <a:gd name="T70" fmla="*/ 43 w 97"/>
                  <a:gd name="T71" fmla="*/ 133 h 201"/>
                  <a:gd name="T72" fmla="*/ 58 w 97"/>
                  <a:gd name="T73" fmla="*/ 116 h 201"/>
                  <a:gd name="T74" fmla="*/ 63 w 97"/>
                  <a:gd name="T75" fmla="*/ 105 h 201"/>
                  <a:gd name="T76" fmla="*/ 69 w 97"/>
                  <a:gd name="T77" fmla="*/ 95 h 201"/>
                  <a:gd name="T78" fmla="*/ 74 w 97"/>
                  <a:gd name="T79" fmla="*/ 83 h 201"/>
                  <a:gd name="T80" fmla="*/ 79 w 97"/>
                  <a:gd name="T81" fmla="*/ 74 h 201"/>
                  <a:gd name="T82" fmla="*/ 88 w 97"/>
                  <a:gd name="T83" fmla="*/ 54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7" h="201">
                    <a:moveTo>
                      <a:pt x="88" y="54"/>
                    </a:moveTo>
                    <a:lnTo>
                      <a:pt x="92" y="43"/>
                    </a:lnTo>
                    <a:lnTo>
                      <a:pt x="96" y="29"/>
                    </a:lnTo>
                    <a:lnTo>
                      <a:pt x="97" y="21"/>
                    </a:lnTo>
                    <a:lnTo>
                      <a:pt x="97" y="15"/>
                    </a:lnTo>
                    <a:lnTo>
                      <a:pt x="96" y="8"/>
                    </a:lnTo>
                    <a:lnTo>
                      <a:pt x="93" y="4"/>
                    </a:lnTo>
                    <a:lnTo>
                      <a:pt x="92" y="2"/>
                    </a:lnTo>
                    <a:lnTo>
                      <a:pt x="89" y="0"/>
                    </a:lnTo>
                    <a:lnTo>
                      <a:pt x="88" y="0"/>
                    </a:lnTo>
                    <a:lnTo>
                      <a:pt x="86" y="0"/>
                    </a:lnTo>
                    <a:lnTo>
                      <a:pt x="82" y="3"/>
                    </a:lnTo>
                    <a:lnTo>
                      <a:pt x="78" y="8"/>
                    </a:lnTo>
                    <a:lnTo>
                      <a:pt x="71" y="19"/>
                    </a:lnTo>
                    <a:lnTo>
                      <a:pt x="67" y="28"/>
                    </a:lnTo>
                    <a:lnTo>
                      <a:pt x="52" y="45"/>
                    </a:lnTo>
                    <a:lnTo>
                      <a:pt x="37" y="63"/>
                    </a:lnTo>
                    <a:lnTo>
                      <a:pt x="31" y="78"/>
                    </a:lnTo>
                    <a:lnTo>
                      <a:pt x="26" y="96"/>
                    </a:lnTo>
                    <a:lnTo>
                      <a:pt x="21" y="116"/>
                    </a:lnTo>
                    <a:lnTo>
                      <a:pt x="18" y="131"/>
                    </a:lnTo>
                    <a:lnTo>
                      <a:pt x="14" y="146"/>
                    </a:lnTo>
                    <a:lnTo>
                      <a:pt x="8" y="161"/>
                    </a:lnTo>
                    <a:lnTo>
                      <a:pt x="2" y="175"/>
                    </a:lnTo>
                    <a:lnTo>
                      <a:pt x="0" y="190"/>
                    </a:lnTo>
                    <a:lnTo>
                      <a:pt x="0" y="196"/>
                    </a:lnTo>
                    <a:lnTo>
                      <a:pt x="2" y="200"/>
                    </a:lnTo>
                    <a:lnTo>
                      <a:pt x="5" y="201"/>
                    </a:lnTo>
                    <a:lnTo>
                      <a:pt x="9" y="199"/>
                    </a:lnTo>
                    <a:lnTo>
                      <a:pt x="13" y="196"/>
                    </a:lnTo>
                    <a:lnTo>
                      <a:pt x="17" y="192"/>
                    </a:lnTo>
                    <a:lnTo>
                      <a:pt x="19" y="187"/>
                    </a:lnTo>
                    <a:lnTo>
                      <a:pt x="21" y="183"/>
                    </a:lnTo>
                    <a:lnTo>
                      <a:pt x="24" y="166"/>
                    </a:lnTo>
                    <a:lnTo>
                      <a:pt x="28" y="151"/>
                    </a:lnTo>
                    <a:lnTo>
                      <a:pt x="43" y="133"/>
                    </a:lnTo>
                    <a:lnTo>
                      <a:pt x="58" y="116"/>
                    </a:lnTo>
                    <a:lnTo>
                      <a:pt x="63" y="105"/>
                    </a:lnTo>
                    <a:lnTo>
                      <a:pt x="69" y="95"/>
                    </a:lnTo>
                    <a:lnTo>
                      <a:pt x="74" y="83"/>
                    </a:lnTo>
                    <a:lnTo>
                      <a:pt x="79" y="74"/>
                    </a:lnTo>
                    <a:lnTo>
                      <a:pt x="88" y="54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41">
                <a:extLst>
                  <a:ext uri="{FF2B5EF4-FFF2-40B4-BE49-F238E27FC236}">
                    <a16:creationId xmlns:a16="http://schemas.microsoft.com/office/drawing/2014/main" id="{99539A72-F96A-4967-8CA8-49752E681D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7" y="4257"/>
                <a:ext cx="17" cy="16"/>
              </a:xfrm>
              <a:custGeom>
                <a:avLst/>
                <a:gdLst>
                  <a:gd name="T0" fmla="*/ 2 w 69"/>
                  <a:gd name="T1" fmla="*/ 61 h 68"/>
                  <a:gd name="T2" fmla="*/ 0 w 69"/>
                  <a:gd name="T3" fmla="*/ 56 h 68"/>
                  <a:gd name="T4" fmla="*/ 2 w 69"/>
                  <a:gd name="T5" fmla="*/ 52 h 68"/>
                  <a:gd name="T6" fmla="*/ 3 w 69"/>
                  <a:gd name="T7" fmla="*/ 48 h 68"/>
                  <a:gd name="T8" fmla="*/ 5 w 69"/>
                  <a:gd name="T9" fmla="*/ 43 h 68"/>
                  <a:gd name="T10" fmla="*/ 12 w 69"/>
                  <a:gd name="T11" fmla="*/ 37 h 68"/>
                  <a:gd name="T12" fmla="*/ 20 w 69"/>
                  <a:gd name="T13" fmla="*/ 32 h 68"/>
                  <a:gd name="T14" fmla="*/ 28 w 69"/>
                  <a:gd name="T15" fmla="*/ 24 h 68"/>
                  <a:gd name="T16" fmla="*/ 35 w 69"/>
                  <a:gd name="T17" fmla="*/ 15 h 68"/>
                  <a:gd name="T18" fmla="*/ 39 w 69"/>
                  <a:gd name="T19" fmla="*/ 11 h 68"/>
                  <a:gd name="T20" fmla="*/ 43 w 69"/>
                  <a:gd name="T21" fmla="*/ 7 h 68"/>
                  <a:gd name="T22" fmla="*/ 48 w 69"/>
                  <a:gd name="T23" fmla="*/ 3 h 68"/>
                  <a:gd name="T24" fmla="*/ 52 w 69"/>
                  <a:gd name="T25" fmla="*/ 2 h 68"/>
                  <a:gd name="T26" fmla="*/ 59 w 69"/>
                  <a:gd name="T27" fmla="*/ 0 h 68"/>
                  <a:gd name="T28" fmla="*/ 64 w 69"/>
                  <a:gd name="T29" fmla="*/ 2 h 68"/>
                  <a:gd name="T30" fmla="*/ 68 w 69"/>
                  <a:gd name="T31" fmla="*/ 4 h 68"/>
                  <a:gd name="T32" fmla="*/ 69 w 69"/>
                  <a:gd name="T33" fmla="*/ 10 h 68"/>
                  <a:gd name="T34" fmla="*/ 69 w 69"/>
                  <a:gd name="T35" fmla="*/ 15 h 68"/>
                  <a:gd name="T36" fmla="*/ 69 w 69"/>
                  <a:gd name="T37" fmla="*/ 21 h 68"/>
                  <a:gd name="T38" fmla="*/ 68 w 69"/>
                  <a:gd name="T39" fmla="*/ 26 h 68"/>
                  <a:gd name="T40" fmla="*/ 67 w 69"/>
                  <a:gd name="T41" fmla="*/ 32 h 68"/>
                  <a:gd name="T42" fmla="*/ 63 w 69"/>
                  <a:gd name="T43" fmla="*/ 38 h 68"/>
                  <a:gd name="T44" fmla="*/ 57 w 69"/>
                  <a:gd name="T45" fmla="*/ 44 h 68"/>
                  <a:gd name="T46" fmla="*/ 51 w 69"/>
                  <a:gd name="T47" fmla="*/ 50 h 68"/>
                  <a:gd name="T48" fmla="*/ 44 w 69"/>
                  <a:gd name="T49" fmla="*/ 55 h 68"/>
                  <a:gd name="T50" fmla="*/ 39 w 69"/>
                  <a:gd name="T51" fmla="*/ 59 h 68"/>
                  <a:gd name="T52" fmla="*/ 33 w 69"/>
                  <a:gd name="T53" fmla="*/ 64 h 68"/>
                  <a:gd name="T54" fmla="*/ 25 w 69"/>
                  <a:gd name="T55" fmla="*/ 67 h 68"/>
                  <a:gd name="T56" fmla="*/ 17 w 69"/>
                  <a:gd name="T57" fmla="*/ 68 h 68"/>
                  <a:gd name="T58" fmla="*/ 2 w 69"/>
                  <a:gd name="T59" fmla="*/ 6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9" h="68">
                    <a:moveTo>
                      <a:pt x="2" y="61"/>
                    </a:moveTo>
                    <a:lnTo>
                      <a:pt x="0" y="56"/>
                    </a:lnTo>
                    <a:lnTo>
                      <a:pt x="2" y="52"/>
                    </a:lnTo>
                    <a:lnTo>
                      <a:pt x="3" y="48"/>
                    </a:lnTo>
                    <a:lnTo>
                      <a:pt x="5" y="43"/>
                    </a:lnTo>
                    <a:lnTo>
                      <a:pt x="12" y="37"/>
                    </a:lnTo>
                    <a:lnTo>
                      <a:pt x="20" y="32"/>
                    </a:lnTo>
                    <a:lnTo>
                      <a:pt x="28" y="24"/>
                    </a:lnTo>
                    <a:lnTo>
                      <a:pt x="35" y="15"/>
                    </a:lnTo>
                    <a:lnTo>
                      <a:pt x="39" y="11"/>
                    </a:lnTo>
                    <a:lnTo>
                      <a:pt x="43" y="7"/>
                    </a:lnTo>
                    <a:lnTo>
                      <a:pt x="48" y="3"/>
                    </a:lnTo>
                    <a:lnTo>
                      <a:pt x="52" y="2"/>
                    </a:lnTo>
                    <a:lnTo>
                      <a:pt x="59" y="0"/>
                    </a:lnTo>
                    <a:lnTo>
                      <a:pt x="64" y="2"/>
                    </a:lnTo>
                    <a:lnTo>
                      <a:pt x="68" y="4"/>
                    </a:lnTo>
                    <a:lnTo>
                      <a:pt x="69" y="10"/>
                    </a:lnTo>
                    <a:lnTo>
                      <a:pt x="69" y="15"/>
                    </a:lnTo>
                    <a:lnTo>
                      <a:pt x="69" y="21"/>
                    </a:lnTo>
                    <a:lnTo>
                      <a:pt x="68" y="26"/>
                    </a:lnTo>
                    <a:lnTo>
                      <a:pt x="67" y="32"/>
                    </a:lnTo>
                    <a:lnTo>
                      <a:pt x="63" y="38"/>
                    </a:lnTo>
                    <a:lnTo>
                      <a:pt x="57" y="44"/>
                    </a:lnTo>
                    <a:lnTo>
                      <a:pt x="51" y="50"/>
                    </a:lnTo>
                    <a:lnTo>
                      <a:pt x="44" y="55"/>
                    </a:lnTo>
                    <a:lnTo>
                      <a:pt x="39" y="59"/>
                    </a:lnTo>
                    <a:lnTo>
                      <a:pt x="33" y="64"/>
                    </a:lnTo>
                    <a:lnTo>
                      <a:pt x="25" y="67"/>
                    </a:lnTo>
                    <a:lnTo>
                      <a:pt x="17" y="68"/>
                    </a:lnTo>
                    <a:lnTo>
                      <a:pt x="2" y="61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42">
                <a:extLst>
                  <a:ext uri="{FF2B5EF4-FFF2-40B4-BE49-F238E27FC236}">
                    <a16:creationId xmlns:a16="http://schemas.microsoft.com/office/drawing/2014/main" id="{EB8CAC04-AE98-4018-AC9B-E30683133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6" y="4282"/>
                <a:ext cx="13" cy="13"/>
              </a:xfrm>
              <a:custGeom>
                <a:avLst/>
                <a:gdLst>
                  <a:gd name="T0" fmla="*/ 0 w 52"/>
                  <a:gd name="T1" fmla="*/ 42 h 51"/>
                  <a:gd name="T2" fmla="*/ 2 w 52"/>
                  <a:gd name="T3" fmla="*/ 33 h 51"/>
                  <a:gd name="T4" fmla="*/ 7 w 52"/>
                  <a:gd name="T5" fmla="*/ 24 h 51"/>
                  <a:gd name="T6" fmla="*/ 13 w 52"/>
                  <a:gd name="T7" fmla="*/ 15 h 51"/>
                  <a:gd name="T8" fmla="*/ 19 w 52"/>
                  <a:gd name="T9" fmla="*/ 9 h 51"/>
                  <a:gd name="T10" fmla="*/ 24 w 52"/>
                  <a:gd name="T11" fmla="*/ 3 h 51"/>
                  <a:gd name="T12" fmla="*/ 28 w 52"/>
                  <a:gd name="T13" fmla="*/ 1 h 51"/>
                  <a:gd name="T14" fmla="*/ 33 w 52"/>
                  <a:gd name="T15" fmla="*/ 0 h 51"/>
                  <a:gd name="T16" fmla="*/ 40 w 52"/>
                  <a:gd name="T17" fmla="*/ 1 h 51"/>
                  <a:gd name="T18" fmla="*/ 44 w 52"/>
                  <a:gd name="T19" fmla="*/ 2 h 51"/>
                  <a:gd name="T20" fmla="*/ 46 w 52"/>
                  <a:gd name="T21" fmla="*/ 6 h 51"/>
                  <a:gd name="T22" fmla="*/ 49 w 52"/>
                  <a:gd name="T23" fmla="*/ 9 h 51"/>
                  <a:gd name="T24" fmla="*/ 50 w 52"/>
                  <a:gd name="T25" fmla="*/ 14 h 51"/>
                  <a:gd name="T26" fmla="*/ 52 w 52"/>
                  <a:gd name="T27" fmla="*/ 18 h 51"/>
                  <a:gd name="T28" fmla="*/ 52 w 52"/>
                  <a:gd name="T29" fmla="*/ 23 h 51"/>
                  <a:gd name="T30" fmla="*/ 52 w 52"/>
                  <a:gd name="T31" fmla="*/ 27 h 51"/>
                  <a:gd name="T32" fmla="*/ 50 w 52"/>
                  <a:gd name="T33" fmla="*/ 31 h 51"/>
                  <a:gd name="T34" fmla="*/ 48 w 52"/>
                  <a:gd name="T35" fmla="*/ 37 h 51"/>
                  <a:gd name="T36" fmla="*/ 45 w 52"/>
                  <a:gd name="T37" fmla="*/ 41 h 51"/>
                  <a:gd name="T38" fmla="*/ 41 w 52"/>
                  <a:gd name="T39" fmla="*/ 46 h 51"/>
                  <a:gd name="T40" fmla="*/ 36 w 52"/>
                  <a:gd name="T41" fmla="*/ 49 h 51"/>
                  <a:gd name="T42" fmla="*/ 31 w 52"/>
                  <a:gd name="T43" fmla="*/ 51 h 51"/>
                  <a:gd name="T44" fmla="*/ 26 w 52"/>
                  <a:gd name="T45" fmla="*/ 51 h 51"/>
                  <a:gd name="T46" fmla="*/ 19 w 52"/>
                  <a:gd name="T47" fmla="*/ 51 h 51"/>
                  <a:gd name="T48" fmla="*/ 14 w 52"/>
                  <a:gd name="T49" fmla="*/ 49 h 51"/>
                  <a:gd name="T50" fmla="*/ 0 w 52"/>
                  <a:gd name="T51" fmla="*/ 4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2" h="51">
                    <a:moveTo>
                      <a:pt x="0" y="42"/>
                    </a:moveTo>
                    <a:lnTo>
                      <a:pt x="2" y="33"/>
                    </a:lnTo>
                    <a:lnTo>
                      <a:pt x="7" y="24"/>
                    </a:lnTo>
                    <a:lnTo>
                      <a:pt x="13" y="15"/>
                    </a:lnTo>
                    <a:lnTo>
                      <a:pt x="19" y="9"/>
                    </a:lnTo>
                    <a:lnTo>
                      <a:pt x="24" y="3"/>
                    </a:lnTo>
                    <a:lnTo>
                      <a:pt x="28" y="1"/>
                    </a:lnTo>
                    <a:lnTo>
                      <a:pt x="33" y="0"/>
                    </a:lnTo>
                    <a:lnTo>
                      <a:pt x="40" y="1"/>
                    </a:lnTo>
                    <a:lnTo>
                      <a:pt x="44" y="2"/>
                    </a:lnTo>
                    <a:lnTo>
                      <a:pt x="46" y="6"/>
                    </a:lnTo>
                    <a:lnTo>
                      <a:pt x="49" y="9"/>
                    </a:lnTo>
                    <a:lnTo>
                      <a:pt x="50" y="14"/>
                    </a:lnTo>
                    <a:lnTo>
                      <a:pt x="52" y="18"/>
                    </a:lnTo>
                    <a:lnTo>
                      <a:pt x="52" y="23"/>
                    </a:lnTo>
                    <a:lnTo>
                      <a:pt x="52" y="27"/>
                    </a:lnTo>
                    <a:lnTo>
                      <a:pt x="50" y="31"/>
                    </a:lnTo>
                    <a:lnTo>
                      <a:pt x="48" y="37"/>
                    </a:lnTo>
                    <a:lnTo>
                      <a:pt x="45" y="41"/>
                    </a:lnTo>
                    <a:lnTo>
                      <a:pt x="41" y="46"/>
                    </a:lnTo>
                    <a:lnTo>
                      <a:pt x="36" y="49"/>
                    </a:lnTo>
                    <a:lnTo>
                      <a:pt x="31" y="51"/>
                    </a:lnTo>
                    <a:lnTo>
                      <a:pt x="26" y="51"/>
                    </a:lnTo>
                    <a:lnTo>
                      <a:pt x="19" y="51"/>
                    </a:lnTo>
                    <a:lnTo>
                      <a:pt x="14" y="49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43">
                <a:extLst>
                  <a:ext uri="{FF2B5EF4-FFF2-40B4-BE49-F238E27FC236}">
                    <a16:creationId xmlns:a16="http://schemas.microsoft.com/office/drawing/2014/main" id="{E67CC1AC-4306-4B64-89AC-926B57F08A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6" y="4298"/>
                <a:ext cx="26" cy="15"/>
              </a:xfrm>
              <a:custGeom>
                <a:avLst/>
                <a:gdLst>
                  <a:gd name="T0" fmla="*/ 6 w 105"/>
                  <a:gd name="T1" fmla="*/ 22 h 62"/>
                  <a:gd name="T2" fmla="*/ 2 w 105"/>
                  <a:gd name="T3" fmla="*/ 16 h 62"/>
                  <a:gd name="T4" fmla="*/ 0 w 105"/>
                  <a:gd name="T5" fmla="*/ 8 h 62"/>
                  <a:gd name="T6" fmla="*/ 0 w 105"/>
                  <a:gd name="T7" fmla="*/ 5 h 62"/>
                  <a:gd name="T8" fmla="*/ 1 w 105"/>
                  <a:gd name="T9" fmla="*/ 3 h 62"/>
                  <a:gd name="T10" fmla="*/ 4 w 105"/>
                  <a:gd name="T11" fmla="*/ 0 h 62"/>
                  <a:gd name="T12" fmla="*/ 9 w 105"/>
                  <a:gd name="T13" fmla="*/ 0 h 62"/>
                  <a:gd name="T14" fmla="*/ 13 w 105"/>
                  <a:gd name="T15" fmla="*/ 0 h 62"/>
                  <a:gd name="T16" fmla="*/ 17 w 105"/>
                  <a:gd name="T17" fmla="*/ 1 h 62"/>
                  <a:gd name="T18" fmla="*/ 19 w 105"/>
                  <a:gd name="T19" fmla="*/ 4 h 62"/>
                  <a:gd name="T20" fmla="*/ 22 w 105"/>
                  <a:gd name="T21" fmla="*/ 7 h 62"/>
                  <a:gd name="T22" fmla="*/ 27 w 105"/>
                  <a:gd name="T23" fmla="*/ 13 h 62"/>
                  <a:gd name="T24" fmla="*/ 32 w 105"/>
                  <a:gd name="T25" fmla="*/ 19 h 62"/>
                  <a:gd name="T26" fmla="*/ 36 w 105"/>
                  <a:gd name="T27" fmla="*/ 26 h 62"/>
                  <a:gd name="T28" fmla="*/ 43 w 105"/>
                  <a:gd name="T29" fmla="*/ 31 h 62"/>
                  <a:gd name="T30" fmla="*/ 45 w 105"/>
                  <a:gd name="T31" fmla="*/ 31 h 62"/>
                  <a:gd name="T32" fmla="*/ 49 w 105"/>
                  <a:gd name="T33" fmla="*/ 32 h 62"/>
                  <a:gd name="T34" fmla="*/ 53 w 105"/>
                  <a:gd name="T35" fmla="*/ 31 h 62"/>
                  <a:gd name="T36" fmla="*/ 58 w 105"/>
                  <a:gd name="T37" fmla="*/ 29 h 62"/>
                  <a:gd name="T38" fmla="*/ 67 w 105"/>
                  <a:gd name="T39" fmla="*/ 22 h 62"/>
                  <a:gd name="T40" fmla="*/ 83 w 105"/>
                  <a:gd name="T41" fmla="*/ 12 h 62"/>
                  <a:gd name="T42" fmla="*/ 92 w 105"/>
                  <a:gd name="T43" fmla="*/ 7 h 62"/>
                  <a:gd name="T44" fmla="*/ 99 w 105"/>
                  <a:gd name="T45" fmla="*/ 3 h 62"/>
                  <a:gd name="T46" fmla="*/ 101 w 105"/>
                  <a:gd name="T47" fmla="*/ 3 h 62"/>
                  <a:gd name="T48" fmla="*/ 104 w 105"/>
                  <a:gd name="T49" fmla="*/ 3 h 62"/>
                  <a:gd name="T50" fmla="*/ 105 w 105"/>
                  <a:gd name="T51" fmla="*/ 4 h 62"/>
                  <a:gd name="T52" fmla="*/ 105 w 105"/>
                  <a:gd name="T53" fmla="*/ 7 h 62"/>
                  <a:gd name="T54" fmla="*/ 105 w 105"/>
                  <a:gd name="T55" fmla="*/ 14 h 62"/>
                  <a:gd name="T56" fmla="*/ 105 w 105"/>
                  <a:gd name="T57" fmla="*/ 22 h 62"/>
                  <a:gd name="T58" fmla="*/ 102 w 105"/>
                  <a:gd name="T59" fmla="*/ 29 h 62"/>
                  <a:gd name="T60" fmla="*/ 100 w 105"/>
                  <a:gd name="T61" fmla="*/ 36 h 62"/>
                  <a:gd name="T62" fmla="*/ 97 w 105"/>
                  <a:gd name="T63" fmla="*/ 41 h 62"/>
                  <a:gd name="T64" fmla="*/ 92 w 105"/>
                  <a:gd name="T65" fmla="*/ 48 h 62"/>
                  <a:gd name="T66" fmla="*/ 87 w 105"/>
                  <a:gd name="T67" fmla="*/ 53 h 62"/>
                  <a:gd name="T68" fmla="*/ 80 w 105"/>
                  <a:gd name="T69" fmla="*/ 57 h 62"/>
                  <a:gd name="T70" fmla="*/ 75 w 105"/>
                  <a:gd name="T71" fmla="*/ 60 h 62"/>
                  <a:gd name="T72" fmla="*/ 70 w 105"/>
                  <a:gd name="T73" fmla="*/ 61 h 62"/>
                  <a:gd name="T74" fmla="*/ 66 w 105"/>
                  <a:gd name="T75" fmla="*/ 62 h 62"/>
                  <a:gd name="T76" fmla="*/ 61 w 105"/>
                  <a:gd name="T77" fmla="*/ 62 h 62"/>
                  <a:gd name="T78" fmla="*/ 52 w 105"/>
                  <a:gd name="T79" fmla="*/ 60 h 62"/>
                  <a:gd name="T80" fmla="*/ 44 w 105"/>
                  <a:gd name="T81" fmla="*/ 56 h 62"/>
                  <a:gd name="T82" fmla="*/ 27 w 105"/>
                  <a:gd name="T83" fmla="*/ 44 h 62"/>
                  <a:gd name="T84" fmla="*/ 13 w 105"/>
                  <a:gd name="T85" fmla="*/ 32 h 62"/>
                  <a:gd name="T86" fmla="*/ 6 w 105"/>
                  <a:gd name="T87" fmla="*/ 2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5" h="62">
                    <a:moveTo>
                      <a:pt x="6" y="22"/>
                    </a:moveTo>
                    <a:lnTo>
                      <a:pt x="2" y="16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4" y="0"/>
                    </a:lnTo>
                    <a:lnTo>
                      <a:pt x="9" y="0"/>
                    </a:lnTo>
                    <a:lnTo>
                      <a:pt x="13" y="0"/>
                    </a:lnTo>
                    <a:lnTo>
                      <a:pt x="17" y="1"/>
                    </a:lnTo>
                    <a:lnTo>
                      <a:pt x="19" y="4"/>
                    </a:lnTo>
                    <a:lnTo>
                      <a:pt x="22" y="7"/>
                    </a:lnTo>
                    <a:lnTo>
                      <a:pt x="27" y="13"/>
                    </a:lnTo>
                    <a:lnTo>
                      <a:pt x="32" y="19"/>
                    </a:lnTo>
                    <a:lnTo>
                      <a:pt x="36" y="26"/>
                    </a:lnTo>
                    <a:lnTo>
                      <a:pt x="43" y="31"/>
                    </a:lnTo>
                    <a:lnTo>
                      <a:pt x="45" y="31"/>
                    </a:lnTo>
                    <a:lnTo>
                      <a:pt x="49" y="32"/>
                    </a:lnTo>
                    <a:lnTo>
                      <a:pt x="53" y="31"/>
                    </a:lnTo>
                    <a:lnTo>
                      <a:pt x="58" y="29"/>
                    </a:lnTo>
                    <a:lnTo>
                      <a:pt x="67" y="22"/>
                    </a:lnTo>
                    <a:lnTo>
                      <a:pt x="83" y="12"/>
                    </a:lnTo>
                    <a:lnTo>
                      <a:pt x="92" y="7"/>
                    </a:lnTo>
                    <a:lnTo>
                      <a:pt x="99" y="3"/>
                    </a:lnTo>
                    <a:lnTo>
                      <a:pt x="101" y="3"/>
                    </a:lnTo>
                    <a:lnTo>
                      <a:pt x="104" y="3"/>
                    </a:lnTo>
                    <a:lnTo>
                      <a:pt x="105" y="4"/>
                    </a:lnTo>
                    <a:lnTo>
                      <a:pt x="105" y="7"/>
                    </a:lnTo>
                    <a:lnTo>
                      <a:pt x="105" y="14"/>
                    </a:lnTo>
                    <a:lnTo>
                      <a:pt x="105" y="22"/>
                    </a:lnTo>
                    <a:lnTo>
                      <a:pt x="102" y="29"/>
                    </a:lnTo>
                    <a:lnTo>
                      <a:pt x="100" y="36"/>
                    </a:lnTo>
                    <a:lnTo>
                      <a:pt x="97" y="41"/>
                    </a:lnTo>
                    <a:lnTo>
                      <a:pt x="92" y="48"/>
                    </a:lnTo>
                    <a:lnTo>
                      <a:pt x="87" y="53"/>
                    </a:lnTo>
                    <a:lnTo>
                      <a:pt x="80" y="57"/>
                    </a:lnTo>
                    <a:lnTo>
                      <a:pt x="75" y="60"/>
                    </a:lnTo>
                    <a:lnTo>
                      <a:pt x="70" y="61"/>
                    </a:lnTo>
                    <a:lnTo>
                      <a:pt x="66" y="62"/>
                    </a:lnTo>
                    <a:lnTo>
                      <a:pt x="61" y="62"/>
                    </a:lnTo>
                    <a:lnTo>
                      <a:pt x="52" y="60"/>
                    </a:lnTo>
                    <a:lnTo>
                      <a:pt x="44" y="56"/>
                    </a:lnTo>
                    <a:lnTo>
                      <a:pt x="27" y="44"/>
                    </a:lnTo>
                    <a:lnTo>
                      <a:pt x="13" y="32"/>
                    </a:lnTo>
                    <a:lnTo>
                      <a:pt x="6" y="22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44">
                <a:extLst>
                  <a:ext uri="{FF2B5EF4-FFF2-40B4-BE49-F238E27FC236}">
                    <a16:creationId xmlns:a16="http://schemas.microsoft.com/office/drawing/2014/main" id="{D0F2DA43-DD3D-44CE-BE9D-F3017029B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5" y="4299"/>
                <a:ext cx="20" cy="29"/>
              </a:xfrm>
              <a:custGeom>
                <a:avLst/>
                <a:gdLst>
                  <a:gd name="T0" fmla="*/ 17 w 79"/>
                  <a:gd name="T1" fmla="*/ 95 h 115"/>
                  <a:gd name="T2" fmla="*/ 10 w 79"/>
                  <a:gd name="T3" fmla="*/ 86 h 115"/>
                  <a:gd name="T4" fmla="*/ 5 w 79"/>
                  <a:gd name="T5" fmla="*/ 79 h 115"/>
                  <a:gd name="T6" fmla="*/ 2 w 79"/>
                  <a:gd name="T7" fmla="*/ 76 h 115"/>
                  <a:gd name="T8" fmla="*/ 1 w 79"/>
                  <a:gd name="T9" fmla="*/ 71 h 115"/>
                  <a:gd name="T10" fmla="*/ 0 w 79"/>
                  <a:gd name="T11" fmla="*/ 66 h 115"/>
                  <a:gd name="T12" fmla="*/ 0 w 79"/>
                  <a:gd name="T13" fmla="*/ 60 h 115"/>
                  <a:gd name="T14" fmla="*/ 2 w 79"/>
                  <a:gd name="T15" fmla="*/ 41 h 115"/>
                  <a:gd name="T16" fmla="*/ 6 w 79"/>
                  <a:gd name="T17" fmla="*/ 22 h 115"/>
                  <a:gd name="T18" fmla="*/ 9 w 79"/>
                  <a:gd name="T19" fmla="*/ 12 h 115"/>
                  <a:gd name="T20" fmla="*/ 15 w 79"/>
                  <a:gd name="T21" fmla="*/ 6 h 115"/>
                  <a:gd name="T22" fmla="*/ 18 w 79"/>
                  <a:gd name="T23" fmla="*/ 3 h 115"/>
                  <a:gd name="T24" fmla="*/ 22 w 79"/>
                  <a:gd name="T25" fmla="*/ 1 h 115"/>
                  <a:gd name="T26" fmla="*/ 27 w 79"/>
                  <a:gd name="T27" fmla="*/ 0 h 115"/>
                  <a:gd name="T28" fmla="*/ 32 w 79"/>
                  <a:gd name="T29" fmla="*/ 0 h 115"/>
                  <a:gd name="T30" fmla="*/ 38 w 79"/>
                  <a:gd name="T31" fmla="*/ 0 h 115"/>
                  <a:gd name="T32" fmla="*/ 41 w 79"/>
                  <a:gd name="T33" fmla="*/ 2 h 115"/>
                  <a:gd name="T34" fmla="*/ 47 w 79"/>
                  <a:gd name="T35" fmla="*/ 3 h 115"/>
                  <a:gd name="T36" fmla="*/ 51 w 79"/>
                  <a:gd name="T37" fmla="*/ 7 h 115"/>
                  <a:gd name="T38" fmla="*/ 60 w 79"/>
                  <a:gd name="T39" fmla="*/ 15 h 115"/>
                  <a:gd name="T40" fmla="*/ 67 w 79"/>
                  <a:gd name="T41" fmla="*/ 25 h 115"/>
                  <a:gd name="T42" fmla="*/ 74 w 79"/>
                  <a:gd name="T43" fmla="*/ 37 h 115"/>
                  <a:gd name="T44" fmla="*/ 78 w 79"/>
                  <a:gd name="T45" fmla="*/ 47 h 115"/>
                  <a:gd name="T46" fmla="*/ 79 w 79"/>
                  <a:gd name="T47" fmla="*/ 54 h 115"/>
                  <a:gd name="T48" fmla="*/ 79 w 79"/>
                  <a:gd name="T49" fmla="*/ 58 h 115"/>
                  <a:gd name="T50" fmla="*/ 78 w 79"/>
                  <a:gd name="T51" fmla="*/ 63 h 115"/>
                  <a:gd name="T52" fmla="*/ 77 w 79"/>
                  <a:gd name="T53" fmla="*/ 67 h 115"/>
                  <a:gd name="T54" fmla="*/ 73 w 79"/>
                  <a:gd name="T55" fmla="*/ 75 h 115"/>
                  <a:gd name="T56" fmla="*/ 70 w 79"/>
                  <a:gd name="T57" fmla="*/ 81 h 115"/>
                  <a:gd name="T58" fmla="*/ 69 w 79"/>
                  <a:gd name="T59" fmla="*/ 88 h 115"/>
                  <a:gd name="T60" fmla="*/ 67 w 79"/>
                  <a:gd name="T61" fmla="*/ 97 h 115"/>
                  <a:gd name="T62" fmla="*/ 66 w 79"/>
                  <a:gd name="T63" fmla="*/ 101 h 115"/>
                  <a:gd name="T64" fmla="*/ 62 w 79"/>
                  <a:gd name="T65" fmla="*/ 104 h 115"/>
                  <a:gd name="T66" fmla="*/ 57 w 79"/>
                  <a:gd name="T67" fmla="*/ 108 h 115"/>
                  <a:gd name="T68" fmla="*/ 52 w 79"/>
                  <a:gd name="T69" fmla="*/ 111 h 115"/>
                  <a:gd name="T70" fmla="*/ 39 w 79"/>
                  <a:gd name="T71" fmla="*/ 114 h 115"/>
                  <a:gd name="T72" fmla="*/ 27 w 79"/>
                  <a:gd name="T73" fmla="*/ 115 h 115"/>
                  <a:gd name="T74" fmla="*/ 17 w 79"/>
                  <a:gd name="T75" fmla="*/ 9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9" h="115">
                    <a:moveTo>
                      <a:pt x="17" y="95"/>
                    </a:moveTo>
                    <a:lnTo>
                      <a:pt x="10" y="86"/>
                    </a:lnTo>
                    <a:lnTo>
                      <a:pt x="5" y="79"/>
                    </a:lnTo>
                    <a:lnTo>
                      <a:pt x="2" y="76"/>
                    </a:lnTo>
                    <a:lnTo>
                      <a:pt x="1" y="71"/>
                    </a:lnTo>
                    <a:lnTo>
                      <a:pt x="0" y="66"/>
                    </a:lnTo>
                    <a:lnTo>
                      <a:pt x="0" y="60"/>
                    </a:lnTo>
                    <a:lnTo>
                      <a:pt x="2" y="41"/>
                    </a:lnTo>
                    <a:lnTo>
                      <a:pt x="6" y="22"/>
                    </a:lnTo>
                    <a:lnTo>
                      <a:pt x="9" y="12"/>
                    </a:lnTo>
                    <a:lnTo>
                      <a:pt x="15" y="6"/>
                    </a:lnTo>
                    <a:lnTo>
                      <a:pt x="18" y="3"/>
                    </a:lnTo>
                    <a:lnTo>
                      <a:pt x="22" y="1"/>
                    </a:lnTo>
                    <a:lnTo>
                      <a:pt x="27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41" y="2"/>
                    </a:lnTo>
                    <a:lnTo>
                      <a:pt x="47" y="3"/>
                    </a:lnTo>
                    <a:lnTo>
                      <a:pt x="51" y="7"/>
                    </a:lnTo>
                    <a:lnTo>
                      <a:pt x="60" y="15"/>
                    </a:lnTo>
                    <a:lnTo>
                      <a:pt x="67" y="25"/>
                    </a:lnTo>
                    <a:lnTo>
                      <a:pt x="74" y="37"/>
                    </a:lnTo>
                    <a:lnTo>
                      <a:pt x="78" y="47"/>
                    </a:lnTo>
                    <a:lnTo>
                      <a:pt x="79" y="54"/>
                    </a:lnTo>
                    <a:lnTo>
                      <a:pt x="79" y="58"/>
                    </a:lnTo>
                    <a:lnTo>
                      <a:pt x="78" y="63"/>
                    </a:lnTo>
                    <a:lnTo>
                      <a:pt x="77" y="67"/>
                    </a:lnTo>
                    <a:lnTo>
                      <a:pt x="73" y="75"/>
                    </a:lnTo>
                    <a:lnTo>
                      <a:pt x="70" y="81"/>
                    </a:lnTo>
                    <a:lnTo>
                      <a:pt x="69" y="88"/>
                    </a:lnTo>
                    <a:lnTo>
                      <a:pt x="67" y="97"/>
                    </a:lnTo>
                    <a:lnTo>
                      <a:pt x="66" y="101"/>
                    </a:lnTo>
                    <a:lnTo>
                      <a:pt x="62" y="104"/>
                    </a:lnTo>
                    <a:lnTo>
                      <a:pt x="57" y="108"/>
                    </a:lnTo>
                    <a:lnTo>
                      <a:pt x="52" y="111"/>
                    </a:lnTo>
                    <a:lnTo>
                      <a:pt x="39" y="114"/>
                    </a:lnTo>
                    <a:lnTo>
                      <a:pt x="27" y="115"/>
                    </a:lnTo>
                    <a:lnTo>
                      <a:pt x="17" y="95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45">
                <a:extLst>
                  <a:ext uri="{FF2B5EF4-FFF2-40B4-BE49-F238E27FC236}">
                    <a16:creationId xmlns:a16="http://schemas.microsoft.com/office/drawing/2014/main" id="{DE7A864F-EEE7-430E-B348-F3903BA509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7" y="4279"/>
                <a:ext cx="26" cy="18"/>
              </a:xfrm>
              <a:custGeom>
                <a:avLst/>
                <a:gdLst>
                  <a:gd name="T0" fmla="*/ 2 w 104"/>
                  <a:gd name="T1" fmla="*/ 44 h 74"/>
                  <a:gd name="T2" fmla="*/ 0 w 104"/>
                  <a:gd name="T3" fmla="*/ 39 h 74"/>
                  <a:gd name="T4" fmla="*/ 0 w 104"/>
                  <a:gd name="T5" fmla="*/ 35 h 74"/>
                  <a:gd name="T6" fmla="*/ 0 w 104"/>
                  <a:gd name="T7" fmla="*/ 31 h 74"/>
                  <a:gd name="T8" fmla="*/ 2 w 104"/>
                  <a:gd name="T9" fmla="*/ 27 h 74"/>
                  <a:gd name="T10" fmla="*/ 7 w 104"/>
                  <a:gd name="T11" fmla="*/ 18 h 74"/>
                  <a:gd name="T12" fmla="*/ 15 w 104"/>
                  <a:gd name="T13" fmla="*/ 12 h 74"/>
                  <a:gd name="T14" fmla="*/ 23 w 104"/>
                  <a:gd name="T15" fmla="*/ 5 h 74"/>
                  <a:gd name="T16" fmla="*/ 33 w 104"/>
                  <a:gd name="T17" fmla="*/ 1 h 74"/>
                  <a:gd name="T18" fmla="*/ 37 w 104"/>
                  <a:gd name="T19" fmla="*/ 0 h 74"/>
                  <a:gd name="T20" fmla="*/ 41 w 104"/>
                  <a:gd name="T21" fmla="*/ 0 h 74"/>
                  <a:gd name="T22" fmla="*/ 46 w 104"/>
                  <a:gd name="T23" fmla="*/ 1 h 74"/>
                  <a:gd name="T24" fmla="*/ 50 w 104"/>
                  <a:gd name="T25" fmla="*/ 2 h 74"/>
                  <a:gd name="T26" fmla="*/ 60 w 104"/>
                  <a:gd name="T27" fmla="*/ 9 h 74"/>
                  <a:gd name="T28" fmla="*/ 71 w 104"/>
                  <a:gd name="T29" fmla="*/ 18 h 74"/>
                  <a:gd name="T30" fmla="*/ 81 w 104"/>
                  <a:gd name="T31" fmla="*/ 28 h 74"/>
                  <a:gd name="T32" fmla="*/ 90 w 104"/>
                  <a:gd name="T33" fmla="*/ 39 h 74"/>
                  <a:gd name="T34" fmla="*/ 94 w 104"/>
                  <a:gd name="T35" fmla="*/ 45 h 74"/>
                  <a:gd name="T36" fmla="*/ 102 w 104"/>
                  <a:gd name="T37" fmla="*/ 57 h 74"/>
                  <a:gd name="T38" fmla="*/ 104 w 104"/>
                  <a:gd name="T39" fmla="*/ 63 h 74"/>
                  <a:gd name="T40" fmla="*/ 104 w 104"/>
                  <a:gd name="T41" fmla="*/ 69 h 74"/>
                  <a:gd name="T42" fmla="*/ 104 w 104"/>
                  <a:gd name="T43" fmla="*/ 71 h 74"/>
                  <a:gd name="T44" fmla="*/ 104 w 104"/>
                  <a:gd name="T45" fmla="*/ 72 h 74"/>
                  <a:gd name="T46" fmla="*/ 103 w 104"/>
                  <a:gd name="T47" fmla="*/ 74 h 74"/>
                  <a:gd name="T48" fmla="*/ 100 w 104"/>
                  <a:gd name="T49" fmla="*/ 74 h 74"/>
                  <a:gd name="T50" fmla="*/ 97 w 104"/>
                  <a:gd name="T51" fmla="*/ 74 h 74"/>
                  <a:gd name="T52" fmla="*/ 94 w 104"/>
                  <a:gd name="T53" fmla="*/ 72 h 74"/>
                  <a:gd name="T54" fmla="*/ 90 w 104"/>
                  <a:gd name="T55" fmla="*/ 70 h 74"/>
                  <a:gd name="T56" fmla="*/ 87 w 104"/>
                  <a:gd name="T57" fmla="*/ 66 h 74"/>
                  <a:gd name="T58" fmla="*/ 82 w 104"/>
                  <a:gd name="T59" fmla="*/ 59 h 74"/>
                  <a:gd name="T60" fmla="*/ 77 w 104"/>
                  <a:gd name="T61" fmla="*/ 50 h 74"/>
                  <a:gd name="T62" fmla="*/ 71 w 104"/>
                  <a:gd name="T63" fmla="*/ 41 h 74"/>
                  <a:gd name="T64" fmla="*/ 64 w 104"/>
                  <a:gd name="T65" fmla="*/ 32 h 74"/>
                  <a:gd name="T66" fmla="*/ 61 w 104"/>
                  <a:gd name="T67" fmla="*/ 30 h 74"/>
                  <a:gd name="T68" fmla="*/ 58 w 104"/>
                  <a:gd name="T69" fmla="*/ 26 h 74"/>
                  <a:gd name="T70" fmla="*/ 52 w 104"/>
                  <a:gd name="T71" fmla="*/ 24 h 74"/>
                  <a:gd name="T72" fmla="*/ 48 w 104"/>
                  <a:gd name="T73" fmla="*/ 23 h 74"/>
                  <a:gd name="T74" fmla="*/ 43 w 104"/>
                  <a:gd name="T75" fmla="*/ 23 h 74"/>
                  <a:gd name="T76" fmla="*/ 39 w 104"/>
                  <a:gd name="T77" fmla="*/ 23 h 74"/>
                  <a:gd name="T78" fmla="*/ 38 w 104"/>
                  <a:gd name="T79" fmla="*/ 24 h 74"/>
                  <a:gd name="T80" fmla="*/ 37 w 104"/>
                  <a:gd name="T81" fmla="*/ 27 h 74"/>
                  <a:gd name="T82" fmla="*/ 35 w 104"/>
                  <a:gd name="T83" fmla="*/ 32 h 74"/>
                  <a:gd name="T84" fmla="*/ 37 w 104"/>
                  <a:gd name="T85" fmla="*/ 39 h 74"/>
                  <a:gd name="T86" fmla="*/ 38 w 104"/>
                  <a:gd name="T87" fmla="*/ 45 h 74"/>
                  <a:gd name="T88" fmla="*/ 39 w 104"/>
                  <a:gd name="T89" fmla="*/ 52 h 74"/>
                  <a:gd name="T90" fmla="*/ 39 w 104"/>
                  <a:gd name="T91" fmla="*/ 54 h 74"/>
                  <a:gd name="T92" fmla="*/ 39 w 104"/>
                  <a:gd name="T93" fmla="*/ 57 h 74"/>
                  <a:gd name="T94" fmla="*/ 39 w 104"/>
                  <a:gd name="T95" fmla="*/ 58 h 74"/>
                  <a:gd name="T96" fmla="*/ 37 w 104"/>
                  <a:gd name="T97" fmla="*/ 59 h 74"/>
                  <a:gd name="T98" fmla="*/ 35 w 104"/>
                  <a:gd name="T99" fmla="*/ 62 h 74"/>
                  <a:gd name="T100" fmla="*/ 33 w 104"/>
                  <a:gd name="T101" fmla="*/ 62 h 74"/>
                  <a:gd name="T102" fmla="*/ 29 w 104"/>
                  <a:gd name="T103" fmla="*/ 62 h 74"/>
                  <a:gd name="T104" fmla="*/ 25 w 104"/>
                  <a:gd name="T105" fmla="*/ 61 h 74"/>
                  <a:gd name="T106" fmla="*/ 17 w 104"/>
                  <a:gd name="T107" fmla="*/ 58 h 74"/>
                  <a:gd name="T108" fmla="*/ 12 w 104"/>
                  <a:gd name="T109" fmla="*/ 56 h 74"/>
                  <a:gd name="T110" fmla="*/ 2 w 104"/>
                  <a:gd name="T111" fmla="*/ 4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4" h="74">
                    <a:moveTo>
                      <a:pt x="2" y="44"/>
                    </a:moveTo>
                    <a:lnTo>
                      <a:pt x="0" y="39"/>
                    </a:lnTo>
                    <a:lnTo>
                      <a:pt x="0" y="35"/>
                    </a:lnTo>
                    <a:lnTo>
                      <a:pt x="0" y="31"/>
                    </a:lnTo>
                    <a:lnTo>
                      <a:pt x="2" y="27"/>
                    </a:lnTo>
                    <a:lnTo>
                      <a:pt x="7" y="18"/>
                    </a:lnTo>
                    <a:lnTo>
                      <a:pt x="15" y="12"/>
                    </a:lnTo>
                    <a:lnTo>
                      <a:pt x="23" y="5"/>
                    </a:lnTo>
                    <a:lnTo>
                      <a:pt x="33" y="1"/>
                    </a:lnTo>
                    <a:lnTo>
                      <a:pt x="37" y="0"/>
                    </a:lnTo>
                    <a:lnTo>
                      <a:pt x="41" y="0"/>
                    </a:lnTo>
                    <a:lnTo>
                      <a:pt x="46" y="1"/>
                    </a:lnTo>
                    <a:lnTo>
                      <a:pt x="50" y="2"/>
                    </a:lnTo>
                    <a:lnTo>
                      <a:pt x="60" y="9"/>
                    </a:lnTo>
                    <a:lnTo>
                      <a:pt x="71" y="18"/>
                    </a:lnTo>
                    <a:lnTo>
                      <a:pt x="81" y="28"/>
                    </a:lnTo>
                    <a:lnTo>
                      <a:pt x="90" y="39"/>
                    </a:lnTo>
                    <a:lnTo>
                      <a:pt x="94" y="45"/>
                    </a:lnTo>
                    <a:lnTo>
                      <a:pt x="102" y="57"/>
                    </a:lnTo>
                    <a:lnTo>
                      <a:pt x="104" y="63"/>
                    </a:lnTo>
                    <a:lnTo>
                      <a:pt x="104" y="69"/>
                    </a:lnTo>
                    <a:lnTo>
                      <a:pt x="104" y="71"/>
                    </a:lnTo>
                    <a:lnTo>
                      <a:pt x="104" y="72"/>
                    </a:lnTo>
                    <a:lnTo>
                      <a:pt x="103" y="74"/>
                    </a:lnTo>
                    <a:lnTo>
                      <a:pt x="100" y="74"/>
                    </a:lnTo>
                    <a:lnTo>
                      <a:pt x="97" y="74"/>
                    </a:lnTo>
                    <a:lnTo>
                      <a:pt x="94" y="72"/>
                    </a:lnTo>
                    <a:lnTo>
                      <a:pt x="90" y="70"/>
                    </a:lnTo>
                    <a:lnTo>
                      <a:pt x="87" y="66"/>
                    </a:lnTo>
                    <a:lnTo>
                      <a:pt x="82" y="59"/>
                    </a:lnTo>
                    <a:lnTo>
                      <a:pt x="77" y="50"/>
                    </a:lnTo>
                    <a:lnTo>
                      <a:pt x="71" y="41"/>
                    </a:lnTo>
                    <a:lnTo>
                      <a:pt x="64" y="32"/>
                    </a:lnTo>
                    <a:lnTo>
                      <a:pt x="61" y="30"/>
                    </a:lnTo>
                    <a:lnTo>
                      <a:pt x="58" y="26"/>
                    </a:lnTo>
                    <a:lnTo>
                      <a:pt x="52" y="24"/>
                    </a:lnTo>
                    <a:lnTo>
                      <a:pt x="48" y="23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8" y="24"/>
                    </a:lnTo>
                    <a:lnTo>
                      <a:pt x="37" y="27"/>
                    </a:lnTo>
                    <a:lnTo>
                      <a:pt x="35" y="32"/>
                    </a:lnTo>
                    <a:lnTo>
                      <a:pt x="37" y="39"/>
                    </a:lnTo>
                    <a:lnTo>
                      <a:pt x="38" y="45"/>
                    </a:lnTo>
                    <a:lnTo>
                      <a:pt x="39" y="52"/>
                    </a:lnTo>
                    <a:lnTo>
                      <a:pt x="39" y="54"/>
                    </a:lnTo>
                    <a:lnTo>
                      <a:pt x="39" y="57"/>
                    </a:lnTo>
                    <a:lnTo>
                      <a:pt x="39" y="58"/>
                    </a:lnTo>
                    <a:lnTo>
                      <a:pt x="37" y="59"/>
                    </a:lnTo>
                    <a:lnTo>
                      <a:pt x="35" y="62"/>
                    </a:lnTo>
                    <a:lnTo>
                      <a:pt x="33" y="62"/>
                    </a:lnTo>
                    <a:lnTo>
                      <a:pt x="29" y="62"/>
                    </a:lnTo>
                    <a:lnTo>
                      <a:pt x="25" y="61"/>
                    </a:lnTo>
                    <a:lnTo>
                      <a:pt x="17" y="58"/>
                    </a:lnTo>
                    <a:lnTo>
                      <a:pt x="12" y="56"/>
                    </a:lnTo>
                    <a:lnTo>
                      <a:pt x="2" y="44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46">
                <a:extLst>
                  <a:ext uri="{FF2B5EF4-FFF2-40B4-BE49-F238E27FC236}">
                    <a16:creationId xmlns:a16="http://schemas.microsoft.com/office/drawing/2014/main" id="{1E8BBE00-48A3-43C3-8F0E-7F36354EFF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1" y="4288"/>
                <a:ext cx="29" cy="41"/>
              </a:xfrm>
              <a:custGeom>
                <a:avLst/>
                <a:gdLst>
                  <a:gd name="T0" fmla="*/ 13 w 114"/>
                  <a:gd name="T1" fmla="*/ 61 h 166"/>
                  <a:gd name="T2" fmla="*/ 9 w 114"/>
                  <a:gd name="T3" fmla="*/ 56 h 166"/>
                  <a:gd name="T4" fmla="*/ 6 w 114"/>
                  <a:gd name="T5" fmla="*/ 48 h 166"/>
                  <a:gd name="T6" fmla="*/ 4 w 114"/>
                  <a:gd name="T7" fmla="*/ 40 h 166"/>
                  <a:gd name="T8" fmla="*/ 1 w 114"/>
                  <a:gd name="T9" fmla="*/ 31 h 166"/>
                  <a:gd name="T10" fmla="*/ 0 w 114"/>
                  <a:gd name="T11" fmla="*/ 22 h 166"/>
                  <a:gd name="T12" fmla="*/ 0 w 114"/>
                  <a:gd name="T13" fmla="*/ 13 h 166"/>
                  <a:gd name="T14" fmla="*/ 1 w 114"/>
                  <a:gd name="T15" fmla="*/ 9 h 166"/>
                  <a:gd name="T16" fmla="*/ 2 w 114"/>
                  <a:gd name="T17" fmla="*/ 6 h 166"/>
                  <a:gd name="T18" fmla="*/ 4 w 114"/>
                  <a:gd name="T19" fmla="*/ 4 h 166"/>
                  <a:gd name="T20" fmla="*/ 6 w 114"/>
                  <a:gd name="T21" fmla="*/ 1 h 166"/>
                  <a:gd name="T22" fmla="*/ 10 w 114"/>
                  <a:gd name="T23" fmla="*/ 0 h 166"/>
                  <a:gd name="T24" fmla="*/ 14 w 114"/>
                  <a:gd name="T25" fmla="*/ 0 h 166"/>
                  <a:gd name="T26" fmla="*/ 18 w 114"/>
                  <a:gd name="T27" fmla="*/ 1 h 166"/>
                  <a:gd name="T28" fmla="*/ 23 w 114"/>
                  <a:gd name="T29" fmla="*/ 4 h 166"/>
                  <a:gd name="T30" fmla="*/ 32 w 114"/>
                  <a:gd name="T31" fmla="*/ 13 h 166"/>
                  <a:gd name="T32" fmla="*/ 43 w 114"/>
                  <a:gd name="T33" fmla="*/ 24 h 166"/>
                  <a:gd name="T34" fmla="*/ 61 w 114"/>
                  <a:gd name="T35" fmla="*/ 50 h 166"/>
                  <a:gd name="T36" fmla="*/ 74 w 114"/>
                  <a:gd name="T37" fmla="*/ 66 h 166"/>
                  <a:gd name="T38" fmla="*/ 82 w 114"/>
                  <a:gd name="T39" fmla="*/ 72 h 166"/>
                  <a:gd name="T40" fmla="*/ 86 w 114"/>
                  <a:gd name="T41" fmla="*/ 79 h 166"/>
                  <a:gd name="T42" fmla="*/ 88 w 114"/>
                  <a:gd name="T43" fmla="*/ 85 h 166"/>
                  <a:gd name="T44" fmla="*/ 91 w 114"/>
                  <a:gd name="T45" fmla="*/ 92 h 166"/>
                  <a:gd name="T46" fmla="*/ 92 w 114"/>
                  <a:gd name="T47" fmla="*/ 105 h 166"/>
                  <a:gd name="T48" fmla="*/ 96 w 114"/>
                  <a:gd name="T49" fmla="*/ 120 h 166"/>
                  <a:gd name="T50" fmla="*/ 100 w 114"/>
                  <a:gd name="T51" fmla="*/ 129 h 166"/>
                  <a:gd name="T52" fmla="*/ 106 w 114"/>
                  <a:gd name="T53" fmla="*/ 137 h 166"/>
                  <a:gd name="T54" fmla="*/ 110 w 114"/>
                  <a:gd name="T55" fmla="*/ 141 h 166"/>
                  <a:gd name="T56" fmla="*/ 113 w 114"/>
                  <a:gd name="T57" fmla="*/ 146 h 166"/>
                  <a:gd name="T58" fmla="*/ 114 w 114"/>
                  <a:gd name="T59" fmla="*/ 151 h 166"/>
                  <a:gd name="T60" fmla="*/ 114 w 114"/>
                  <a:gd name="T61" fmla="*/ 157 h 166"/>
                  <a:gd name="T62" fmla="*/ 113 w 114"/>
                  <a:gd name="T63" fmla="*/ 161 h 166"/>
                  <a:gd name="T64" fmla="*/ 110 w 114"/>
                  <a:gd name="T65" fmla="*/ 163 h 166"/>
                  <a:gd name="T66" fmla="*/ 108 w 114"/>
                  <a:gd name="T67" fmla="*/ 164 h 166"/>
                  <a:gd name="T68" fmla="*/ 104 w 114"/>
                  <a:gd name="T69" fmla="*/ 166 h 166"/>
                  <a:gd name="T70" fmla="*/ 99 w 114"/>
                  <a:gd name="T71" fmla="*/ 166 h 166"/>
                  <a:gd name="T72" fmla="*/ 95 w 114"/>
                  <a:gd name="T73" fmla="*/ 164 h 166"/>
                  <a:gd name="T74" fmla="*/ 91 w 114"/>
                  <a:gd name="T75" fmla="*/ 164 h 166"/>
                  <a:gd name="T76" fmla="*/ 88 w 114"/>
                  <a:gd name="T77" fmla="*/ 162 h 166"/>
                  <a:gd name="T78" fmla="*/ 84 w 114"/>
                  <a:gd name="T79" fmla="*/ 150 h 166"/>
                  <a:gd name="T80" fmla="*/ 83 w 114"/>
                  <a:gd name="T81" fmla="*/ 137 h 166"/>
                  <a:gd name="T82" fmla="*/ 77 w 114"/>
                  <a:gd name="T83" fmla="*/ 127 h 166"/>
                  <a:gd name="T84" fmla="*/ 71 w 114"/>
                  <a:gd name="T85" fmla="*/ 118 h 166"/>
                  <a:gd name="T86" fmla="*/ 65 w 114"/>
                  <a:gd name="T87" fmla="*/ 110 h 166"/>
                  <a:gd name="T88" fmla="*/ 57 w 114"/>
                  <a:gd name="T89" fmla="*/ 102 h 166"/>
                  <a:gd name="T90" fmla="*/ 48 w 114"/>
                  <a:gd name="T91" fmla="*/ 94 h 166"/>
                  <a:gd name="T92" fmla="*/ 40 w 114"/>
                  <a:gd name="T93" fmla="*/ 84 h 166"/>
                  <a:gd name="T94" fmla="*/ 36 w 114"/>
                  <a:gd name="T95" fmla="*/ 80 h 166"/>
                  <a:gd name="T96" fmla="*/ 32 w 114"/>
                  <a:gd name="T97" fmla="*/ 75 h 166"/>
                  <a:gd name="T98" fmla="*/ 27 w 114"/>
                  <a:gd name="T99" fmla="*/ 72 h 166"/>
                  <a:gd name="T100" fmla="*/ 22 w 114"/>
                  <a:gd name="T101" fmla="*/ 69 h 166"/>
                  <a:gd name="T102" fmla="*/ 13 w 114"/>
                  <a:gd name="T103" fmla="*/ 61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4" h="166">
                    <a:moveTo>
                      <a:pt x="13" y="61"/>
                    </a:moveTo>
                    <a:lnTo>
                      <a:pt x="9" y="56"/>
                    </a:lnTo>
                    <a:lnTo>
                      <a:pt x="6" y="48"/>
                    </a:lnTo>
                    <a:lnTo>
                      <a:pt x="4" y="40"/>
                    </a:lnTo>
                    <a:lnTo>
                      <a:pt x="1" y="31"/>
                    </a:lnTo>
                    <a:lnTo>
                      <a:pt x="0" y="22"/>
                    </a:lnTo>
                    <a:lnTo>
                      <a:pt x="0" y="13"/>
                    </a:lnTo>
                    <a:lnTo>
                      <a:pt x="1" y="9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6" y="1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8" y="1"/>
                    </a:lnTo>
                    <a:lnTo>
                      <a:pt x="23" y="4"/>
                    </a:lnTo>
                    <a:lnTo>
                      <a:pt x="32" y="13"/>
                    </a:lnTo>
                    <a:lnTo>
                      <a:pt x="43" y="24"/>
                    </a:lnTo>
                    <a:lnTo>
                      <a:pt x="61" y="50"/>
                    </a:lnTo>
                    <a:lnTo>
                      <a:pt x="74" y="66"/>
                    </a:lnTo>
                    <a:lnTo>
                      <a:pt x="82" y="72"/>
                    </a:lnTo>
                    <a:lnTo>
                      <a:pt x="86" y="79"/>
                    </a:lnTo>
                    <a:lnTo>
                      <a:pt x="88" y="85"/>
                    </a:lnTo>
                    <a:lnTo>
                      <a:pt x="91" y="92"/>
                    </a:lnTo>
                    <a:lnTo>
                      <a:pt x="92" y="105"/>
                    </a:lnTo>
                    <a:lnTo>
                      <a:pt x="96" y="120"/>
                    </a:lnTo>
                    <a:lnTo>
                      <a:pt x="100" y="129"/>
                    </a:lnTo>
                    <a:lnTo>
                      <a:pt x="106" y="137"/>
                    </a:lnTo>
                    <a:lnTo>
                      <a:pt x="110" y="141"/>
                    </a:lnTo>
                    <a:lnTo>
                      <a:pt x="113" y="146"/>
                    </a:lnTo>
                    <a:lnTo>
                      <a:pt x="114" y="151"/>
                    </a:lnTo>
                    <a:lnTo>
                      <a:pt x="114" y="157"/>
                    </a:lnTo>
                    <a:lnTo>
                      <a:pt x="113" y="161"/>
                    </a:lnTo>
                    <a:lnTo>
                      <a:pt x="110" y="163"/>
                    </a:lnTo>
                    <a:lnTo>
                      <a:pt x="108" y="164"/>
                    </a:lnTo>
                    <a:lnTo>
                      <a:pt x="104" y="166"/>
                    </a:lnTo>
                    <a:lnTo>
                      <a:pt x="99" y="166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88" y="162"/>
                    </a:lnTo>
                    <a:lnTo>
                      <a:pt x="84" y="150"/>
                    </a:lnTo>
                    <a:lnTo>
                      <a:pt x="83" y="137"/>
                    </a:lnTo>
                    <a:lnTo>
                      <a:pt x="77" y="127"/>
                    </a:lnTo>
                    <a:lnTo>
                      <a:pt x="71" y="118"/>
                    </a:lnTo>
                    <a:lnTo>
                      <a:pt x="65" y="110"/>
                    </a:lnTo>
                    <a:lnTo>
                      <a:pt x="57" y="102"/>
                    </a:lnTo>
                    <a:lnTo>
                      <a:pt x="48" y="94"/>
                    </a:lnTo>
                    <a:lnTo>
                      <a:pt x="40" y="84"/>
                    </a:lnTo>
                    <a:lnTo>
                      <a:pt x="36" y="80"/>
                    </a:lnTo>
                    <a:lnTo>
                      <a:pt x="32" y="75"/>
                    </a:lnTo>
                    <a:lnTo>
                      <a:pt x="27" y="72"/>
                    </a:lnTo>
                    <a:lnTo>
                      <a:pt x="22" y="69"/>
                    </a:lnTo>
                    <a:lnTo>
                      <a:pt x="13" y="61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47">
                <a:extLst>
                  <a:ext uri="{FF2B5EF4-FFF2-40B4-BE49-F238E27FC236}">
                    <a16:creationId xmlns:a16="http://schemas.microsoft.com/office/drawing/2014/main" id="{72E06405-E8AE-409D-A71A-69D3FB1DA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3" y="4274"/>
                <a:ext cx="12" cy="21"/>
              </a:xfrm>
              <a:custGeom>
                <a:avLst/>
                <a:gdLst>
                  <a:gd name="T0" fmla="*/ 11 w 50"/>
                  <a:gd name="T1" fmla="*/ 57 h 83"/>
                  <a:gd name="T2" fmla="*/ 7 w 50"/>
                  <a:gd name="T3" fmla="*/ 47 h 83"/>
                  <a:gd name="T4" fmla="*/ 3 w 50"/>
                  <a:gd name="T5" fmla="*/ 34 h 83"/>
                  <a:gd name="T6" fmla="*/ 2 w 50"/>
                  <a:gd name="T7" fmla="*/ 27 h 83"/>
                  <a:gd name="T8" fmla="*/ 0 w 50"/>
                  <a:gd name="T9" fmla="*/ 21 h 83"/>
                  <a:gd name="T10" fmla="*/ 0 w 50"/>
                  <a:gd name="T11" fmla="*/ 16 h 83"/>
                  <a:gd name="T12" fmla="*/ 2 w 50"/>
                  <a:gd name="T13" fmla="*/ 9 h 83"/>
                  <a:gd name="T14" fmla="*/ 3 w 50"/>
                  <a:gd name="T15" fmla="*/ 5 h 83"/>
                  <a:gd name="T16" fmla="*/ 7 w 50"/>
                  <a:gd name="T17" fmla="*/ 3 h 83"/>
                  <a:gd name="T18" fmla="*/ 9 w 50"/>
                  <a:gd name="T19" fmla="*/ 1 h 83"/>
                  <a:gd name="T20" fmla="*/ 15 w 50"/>
                  <a:gd name="T21" fmla="*/ 0 h 83"/>
                  <a:gd name="T22" fmla="*/ 19 w 50"/>
                  <a:gd name="T23" fmla="*/ 1 h 83"/>
                  <a:gd name="T24" fmla="*/ 22 w 50"/>
                  <a:gd name="T25" fmla="*/ 3 h 83"/>
                  <a:gd name="T26" fmla="*/ 26 w 50"/>
                  <a:gd name="T27" fmla="*/ 5 h 83"/>
                  <a:gd name="T28" fmla="*/ 29 w 50"/>
                  <a:gd name="T29" fmla="*/ 9 h 83"/>
                  <a:gd name="T30" fmla="*/ 30 w 50"/>
                  <a:gd name="T31" fmla="*/ 16 h 83"/>
                  <a:gd name="T32" fmla="*/ 33 w 50"/>
                  <a:gd name="T33" fmla="*/ 22 h 83"/>
                  <a:gd name="T34" fmla="*/ 33 w 50"/>
                  <a:gd name="T35" fmla="*/ 29 h 83"/>
                  <a:gd name="T36" fmla="*/ 34 w 50"/>
                  <a:gd name="T37" fmla="*/ 35 h 83"/>
                  <a:gd name="T38" fmla="*/ 34 w 50"/>
                  <a:gd name="T39" fmla="*/ 42 h 83"/>
                  <a:gd name="T40" fmla="*/ 35 w 50"/>
                  <a:gd name="T41" fmla="*/ 48 h 83"/>
                  <a:gd name="T42" fmla="*/ 37 w 50"/>
                  <a:gd name="T43" fmla="*/ 55 h 83"/>
                  <a:gd name="T44" fmla="*/ 41 w 50"/>
                  <a:gd name="T45" fmla="*/ 61 h 83"/>
                  <a:gd name="T46" fmla="*/ 46 w 50"/>
                  <a:gd name="T47" fmla="*/ 68 h 83"/>
                  <a:gd name="T48" fmla="*/ 50 w 50"/>
                  <a:gd name="T49" fmla="*/ 75 h 83"/>
                  <a:gd name="T50" fmla="*/ 50 w 50"/>
                  <a:gd name="T51" fmla="*/ 79 h 83"/>
                  <a:gd name="T52" fmla="*/ 48 w 50"/>
                  <a:gd name="T53" fmla="*/ 82 h 83"/>
                  <a:gd name="T54" fmla="*/ 45 w 50"/>
                  <a:gd name="T55" fmla="*/ 83 h 83"/>
                  <a:gd name="T56" fmla="*/ 38 w 50"/>
                  <a:gd name="T57" fmla="*/ 83 h 83"/>
                  <a:gd name="T58" fmla="*/ 11 w 50"/>
                  <a:gd name="T59" fmla="*/ 5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0" h="83">
                    <a:moveTo>
                      <a:pt x="11" y="57"/>
                    </a:moveTo>
                    <a:lnTo>
                      <a:pt x="7" y="47"/>
                    </a:lnTo>
                    <a:lnTo>
                      <a:pt x="3" y="34"/>
                    </a:lnTo>
                    <a:lnTo>
                      <a:pt x="2" y="27"/>
                    </a:lnTo>
                    <a:lnTo>
                      <a:pt x="0" y="21"/>
                    </a:lnTo>
                    <a:lnTo>
                      <a:pt x="0" y="16"/>
                    </a:lnTo>
                    <a:lnTo>
                      <a:pt x="2" y="9"/>
                    </a:lnTo>
                    <a:lnTo>
                      <a:pt x="3" y="5"/>
                    </a:lnTo>
                    <a:lnTo>
                      <a:pt x="7" y="3"/>
                    </a:lnTo>
                    <a:lnTo>
                      <a:pt x="9" y="1"/>
                    </a:lnTo>
                    <a:lnTo>
                      <a:pt x="15" y="0"/>
                    </a:lnTo>
                    <a:lnTo>
                      <a:pt x="19" y="1"/>
                    </a:lnTo>
                    <a:lnTo>
                      <a:pt x="22" y="3"/>
                    </a:lnTo>
                    <a:lnTo>
                      <a:pt x="26" y="5"/>
                    </a:lnTo>
                    <a:lnTo>
                      <a:pt x="29" y="9"/>
                    </a:lnTo>
                    <a:lnTo>
                      <a:pt x="30" y="16"/>
                    </a:lnTo>
                    <a:lnTo>
                      <a:pt x="33" y="22"/>
                    </a:lnTo>
                    <a:lnTo>
                      <a:pt x="33" y="29"/>
                    </a:lnTo>
                    <a:lnTo>
                      <a:pt x="34" y="35"/>
                    </a:lnTo>
                    <a:lnTo>
                      <a:pt x="34" y="42"/>
                    </a:lnTo>
                    <a:lnTo>
                      <a:pt x="35" y="48"/>
                    </a:lnTo>
                    <a:lnTo>
                      <a:pt x="37" y="55"/>
                    </a:lnTo>
                    <a:lnTo>
                      <a:pt x="41" y="61"/>
                    </a:lnTo>
                    <a:lnTo>
                      <a:pt x="46" y="68"/>
                    </a:lnTo>
                    <a:lnTo>
                      <a:pt x="50" y="75"/>
                    </a:lnTo>
                    <a:lnTo>
                      <a:pt x="50" y="79"/>
                    </a:lnTo>
                    <a:lnTo>
                      <a:pt x="48" y="82"/>
                    </a:lnTo>
                    <a:lnTo>
                      <a:pt x="45" y="83"/>
                    </a:lnTo>
                    <a:lnTo>
                      <a:pt x="38" y="83"/>
                    </a:lnTo>
                    <a:lnTo>
                      <a:pt x="11" y="57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48">
                <a:extLst>
                  <a:ext uri="{FF2B5EF4-FFF2-40B4-BE49-F238E27FC236}">
                    <a16:creationId xmlns:a16="http://schemas.microsoft.com/office/drawing/2014/main" id="{5EAB0C3A-B66D-4F62-9D4E-932E9DDC84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1" y="4218"/>
                <a:ext cx="57" cy="59"/>
              </a:xfrm>
              <a:custGeom>
                <a:avLst/>
                <a:gdLst>
                  <a:gd name="T0" fmla="*/ 156 w 230"/>
                  <a:gd name="T1" fmla="*/ 167 h 238"/>
                  <a:gd name="T2" fmla="*/ 148 w 230"/>
                  <a:gd name="T3" fmla="*/ 153 h 238"/>
                  <a:gd name="T4" fmla="*/ 139 w 230"/>
                  <a:gd name="T5" fmla="*/ 145 h 238"/>
                  <a:gd name="T6" fmla="*/ 124 w 230"/>
                  <a:gd name="T7" fmla="*/ 137 h 238"/>
                  <a:gd name="T8" fmla="*/ 103 w 230"/>
                  <a:gd name="T9" fmla="*/ 130 h 238"/>
                  <a:gd name="T10" fmla="*/ 75 w 230"/>
                  <a:gd name="T11" fmla="*/ 118 h 238"/>
                  <a:gd name="T12" fmla="*/ 48 w 230"/>
                  <a:gd name="T13" fmla="*/ 106 h 238"/>
                  <a:gd name="T14" fmla="*/ 33 w 230"/>
                  <a:gd name="T15" fmla="*/ 96 h 238"/>
                  <a:gd name="T16" fmla="*/ 24 w 230"/>
                  <a:gd name="T17" fmla="*/ 75 h 238"/>
                  <a:gd name="T18" fmla="*/ 20 w 230"/>
                  <a:gd name="T19" fmla="*/ 60 h 238"/>
                  <a:gd name="T20" fmla="*/ 16 w 230"/>
                  <a:gd name="T21" fmla="*/ 48 h 238"/>
                  <a:gd name="T22" fmla="*/ 8 w 230"/>
                  <a:gd name="T23" fmla="*/ 40 h 238"/>
                  <a:gd name="T24" fmla="*/ 1 w 230"/>
                  <a:gd name="T25" fmla="*/ 32 h 238"/>
                  <a:gd name="T26" fmla="*/ 0 w 230"/>
                  <a:gd name="T27" fmla="*/ 15 h 238"/>
                  <a:gd name="T28" fmla="*/ 1 w 230"/>
                  <a:gd name="T29" fmla="*/ 5 h 238"/>
                  <a:gd name="T30" fmla="*/ 4 w 230"/>
                  <a:gd name="T31" fmla="*/ 0 h 238"/>
                  <a:gd name="T32" fmla="*/ 9 w 230"/>
                  <a:gd name="T33" fmla="*/ 0 h 238"/>
                  <a:gd name="T34" fmla="*/ 16 w 230"/>
                  <a:gd name="T35" fmla="*/ 3 h 238"/>
                  <a:gd name="T36" fmla="*/ 26 w 230"/>
                  <a:gd name="T37" fmla="*/ 18 h 238"/>
                  <a:gd name="T38" fmla="*/ 38 w 230"/>
                  <a:gd name="T39" fmla="*/ 43 h 238"/>
                  <a:gd name="T40" fmla="*/ 48 w 230"/>
                  <a:gd name="T41" fmla="*/ 57 h 238"/>
                  <a:gd name="T42" fmla="*/ 56 w 230"/>
                  <a:gd name="T43" fmla="*/ 61 h 238"/>
                  <a:gd name="T44" fmla="*/ 70 w 230"/>
                  <a:gd name="T45" fmla="*/ 65 h 238"/>
                  <a:gd name="T46" fmla="*/ 87 w 230"/>
                  <a:gd name="T47" fmla="*/ 69 h 238"/>
                  <a:gd name="T48" fmla="*/ 98 w 230"/>
                  <a:gd name="T49" fmla="*/ 76 h 238"/>
                  <a:gd name="T50" fmla="*/ 104 w 230"/>
                  <a:gd name="T51" fmla="*/ 88 h 238"/>
                  <a:gd name="T52" fmla="*/ 112 w 230"/>
                  <a:gd name="T53" fmla="*/ 98 h 238"/>
                  <a:gd name="T54" fmla="*/ 138 w 230"/>
                  <a:gd name="T55" fmla="*/ 107 h 238"/>
                  <a:gd name="T56" fmla="*/ 164 w 230"/>
                  <a:gd name="T57" fmla="*/ 118 h 238"/>
                  <a:gd name="T58" fmla="*/ 181 w 230"/>
                  <a:gd name="T59" fmla="*/ 128 h 238"/>
                  <a:gd name="T60" fmla="*/ 198 w 230"/>
                  <a:gd name="T61" fmla="*/ 152 h 238"/>
                  <a:gd name="T62" fmla="*/ 212 w 230"/>
                  <a:gd name="T63" fmla="*/ 174 h 238"/>
                  <a:gd name="T64" fmla="*/ 224 w 230"/>
                  <a:gd name="T65" fmla="*/ 180 h 238"/>
                  <a:gd name="T66" fmla="*/ 229 w 230"/>
                  <a:gd name="T67" fmla="*/ 185 h 238"/>
                  <a:gd name="T68" fmla="*/ 229 w 230"/>
                  <a:gd name="T69" fmla="*/ 198 h 238"/>
                  <a:gd name="T70" fmla="*/ 224 w 230"/>
                  <a:gd name="T71" fmla="*/ 214 h 238"/>
                  <a:gd name="T72" fmla="*/ 224 w 230"/>
                  <a:gd name="T73" fmla="*/ 223 h 238"/>
                  <a:gd name="T74" fmla="*/ 224 w 230"/>
                  <a:gd name="T75" fmla="*/ 229 h 238"/>
                  <a:gd name="T76" fmla="*/ 221 w 230"/>
                  <a:gd name="T77" fmla="*/ 234 h 238"/>
                  <a:gd name="T78" fmla="*/ 213 w 230"/>
                  <a:gd name="T79" fmla="*/ 238 h 238"/>
                  <a:gd name="T80" fmla="*/ 204 w 230"/>
                  <a:gd name="T81" fmla="*/ 238 h 238"/>
                  <a:gd name="T82" fmla="*/ 194 w 230"/>
                  <a:gd name="T83" fmla="*/ 234 h 238"/>
                  <a:gd name="T84" fmla="*/ 177 w 230"/>
                  <a:gd name="T85" fmla="*/ 214 h 238"/>
                  <a:gd name="T86" fmla="*/ 161 w 230"/>
                  <a:gd name="T87" fmla="*/ 17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0" h="238">
                    <a:moveTo>
                      <a:pt x="161" y="179"/>
                    </a:moveTo>
                    <a:lnTo>
                      <a:pt x="156" y="167"/>
                    </a:lnTo>
                    <a:lnTo>
                      <a:pt x="151" y="158"/>
                    </a:lnTo>
                    <a:lnTo>
                      <a:pt x="148" y="153"/>
                    </a:lnTo>
                    <a:lnTo>
                      <a:pt x="144" y="149"/>
                    </a:lnTo>
                    <a:lnTo>
                      <a:pt x="139" y="145"/>
                    </a:lnTo>
                    <a:lnTo>
                      <a:pt x="134" y="142"/>
                    </a:lnTo>
                    <a:lnTo>
                      <a:pt x="124" y="137"/>
                    </a:lnTo>
                    <a:lnTo>
                      <a:pt x="113" y="133"/>
                    </a:lnTo>
                    <a:lnTo>
                      <a:pt x="103" y="130"/>
                    </a:lnTo>
                    <a:lnTo>
                      <a:pt x="94" y="124"/>
                    </a:lnTo>
                    <a:lnTo>
                      <a:pt x="75" y="118"/>
                    </a:lnTo>
                    <a:lnTo>
                      <a:pt x="57" y="110"/>
                    </a:lnTo>
                    <a:lnTo>
                      <a:pt x="48" y="106"/>
                    </a:lnTo>
                    <a:lnTo>
                      <a:pt x="39" y="101"/>
                    </a:lnTo>
                    <a:lnTo>
                      <a:pt x="33" y="96"/>
                    </a:lnTo>
                    <a:lnTo>
                      <a:pt x="29" y="88"/>
                    </a:lnTo>
                    <a:lnTo>
                      <a:pt x="24" y="75"/>
                    </a:lnTo>
                    <a:lnTo>
                      <a:pt x="21" y="65"/>
                    </a:lnTo>
                    <a:lnTo>
                      <a:pt x="20" y="60"/>
                    </a:lnTo>
                    <a:lnTo>
                      <a:pt x="18" y="53"/>
                    </a:lnTo>
                    <a:lnTo>
                      <a:pt x="16" y="48"/>
                    </a:lnTo>
                    <a:lnTo>
                      <a:pt x="12" y="41"/>
                    </a:lnTo>
                    <a:lnTo>
                      <a:pt x="8" y="40"/>
                    </a:lnTo>
                    <a:lnTo>
                      <a:pt x="4" y="39"/>
                    </a:lnTo>
                    <a:lnTo>
                      <a:pt x="1" y="32"/>
                    </a:lnTo>
                    <a:lnTo>
                      <a:pt x="0" y="25"/>
                    </a:lnTo>
                    <a:lnTo>
                      <a:pt x="0" y="15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3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2" y="1"/>
                    </a:lnTo>
                    <a:lnTo>
                      <a:pt x="16" y="3"/>
                    </a:lnTo>
                    <a:lnTo>
                      <a:pt x="20" y="8"/>
                    </a:lnTo>
                    <a:lnTo>
                      <a:pt x="26" y="18"/>
                    </a:lnTo>
                    <a:lnTo>
                      <a:pt x="33" y="30"/>
                    </a:lnTo>
                    <a:lnTo>
                      <a:pt x="38" y="43"/>
                    </a:lnTo>
                    <a:lnTo>
                      <a:pt x="46" y="54"/>
                    </a:lnTo>
                    <a:lnTo>
                      <a:pt x="48" y="57"/>
                    </a:lnTo>
                    <a:lnTo>
                      <a:pt x="52" y="60"/>
                    </a:lnTo>
                    <a:lnTo>
                      <a:pt x="56" y="61"/>
                    </a:lnTo>
                    <a:lnTo>
                      <a:pt x="61" y="62"/>
                    </a:lnTo>
                    <a:lnTo>
                      <a:pt x="70" y="65"/>
                    </a:lnTo>
                    <a:lnTo>
                      <a:pt x="79" y="66"/>
                    </a:lnTo>
                    <a:lnTo>
                      <a:pt x="87" y="69"/>
                    </a:lnTo>
                    <a:lnTo>
                      <a:pt x="92" y="72"/>
                    </a:lnTo>
                    <a:lnTo>
                      <a:pt x="98" y="76"/>
                    </a:lnTo>
                    <a:lnTo>
                      <a:pt x="101" y="83"/>
                    </a:lnTo>
                    <a:lnTo>
                      <a:pt x="104" y="88"/>
                    </a:lnTo>
                    <a:lnTo>
                      <a:pt x="108" y="93"/>
                    </a:lnTo>
                    <a:lnTo>
                      <a:pt x="112" y="98"/>
                    </a:lnTo>
                    <a:lnTo>
                      <a:pt x="118" y="101"/>
                    </a:lnTo>
                    <a:lnTo>
                      <a:pt x="138" y="107"/>
                    </a:lnTo>
                    <a:lnTo>
                      <a:pt x="156" y="114"/>
                    </a:lnTo>
                    <a:lnTo>
                      <a:pt x="164" y="118"/>
                    </a:lnTo>
                    <a:lnTo>
                      <a:pt x="173" y="123"/>
                    </a:lnTo>
                    <a:lnTo>
                      <a:pt x="181" y="128"/>
                    </a:lnTo>
                    <a:lnTo>
                      <a:pt x="190" y="136"/>
                    </a:lnTo>
                    <a:lnTo>
                      <a:pt x="198" y="152"/>
                    </a:lnTo>
                    <a:lnTo>
                      <a:pt x="207" y="168"/>
                    </a:lnTo>
                    <a:lnTo>
                      <a:pt x="212" y="174"/>
                    </a:lnTo>
                    <a:lnTo>
                      <a:pt x="220" y="177"/>
                    </a:lnTo>
                    <a:lnTo>
                      <a:pt x="224" y="180"/>
                    </a:lnTo>
                    <a:lnTo>
                      <a:pt x="228" y="183"/>
                    </a:lnTo>
                    <a:lnTo>
                      <a:pt x="229" y="185"/>
                    </a:lnTo>
                    <a:lnTo>
                      <a:pt x="230" y="190"/>
                    </a:lnTo>
                    <a:lnTo>
                      <a:pt x="229" y="198"/>
                    </a:lnTo>
                    <a:lnTo>
                      <a:pt x="226" y="209"/>
                    </a:lnTo>
                    <a:lnTo>
                      <a:pt x="224" y="214"/>
                    </a:lnTo>
                    <a:lnTo>
                      <a:pt x="224" y="218"/>
                    </a:lnTo>
                    <a:lnTo>
                      <a:pt x="224" y="223"/>
                    </a:lnTo>
                    <a:lnTo>
                      <a:pt x="225" y="225"/>
                    </a:lnTo>
                    <a:lnTo>
                      <a:pt x="224" y="229"/>
                    </a:lnTo>
                    <a:lnTo>
                      <a:pt x="222" y="232"/>
                    </a:lnTo>
                    <a:lnTo>
                      <a:pt x="221" y="234"/>
                    </a:lnTo>
                    <a:lnTo>
                      <a:pt x="217" y="236"/>
                    </a:lnTo>
                    <a:lnTo>
                      <a:pt x="213" y="238"/>
                    </a:lnTo>
                    <a:lnTo>
                      <a:pt x="208" y="238"/>
                    </a:lnTo>
                    <a:lnTo>
                      <a:pt x="204" y="238"/>
                    </a:lnTo>
                    <a:lnTo>
                      <a:pt x="200" y="237"/>
                    </a:lnTo>
                    <a:lnTo>
                      <a:pt x="194" y="234"/>
                    </a:lnTo>
                    <a:lnTo>
                      <a:pt x="187" y="228"/>
                    </a:lnTo>
                    <a:lnTo>
                      <a:pt x="177" y="214"/>
                    </a:lnTo>
                    <a:lnTo>
                      <a:pt x="169" y="199"/>
                    </a:lnTo>
                    <a:lnTo>
                      <a:pt x="161" y="179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49">
                <a:extLst>
                  <a:ext uri="{FF2B5EF4-FFF2-40B4-BE49-F238E27FC236}">
                    <a16:creationId xmlns:a16="http://schemas.microsoft.com/office/drawing/2014/main" id="{A5129E9E-8DEB-439A-9649-23C41F067C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4" y="4216"/>
                <a:ext cx="6" cy="11"/>
              </a:xfrm>
              <a:custGeom>
                <a:avLst/>
                <a:gdLst>
                  <a:gd name="T0" fmla="*/ 5 w 25"/>
                  <a:gd name="T1" fmla="*/ 36 h 47"/>
                  <a:gd name="T2" fmla="*/ 3 w 25"/>
                  <a:gd name="T3" fmla="*/ 30 h 47"/>
                  <a:gd name="T4" fmla="*/ 0 w 25"/>
                  <a:gd name="T5" fmla="*/ 23 h 47"/>
                  <a:gd name="T6" fmla="*/ 0 w 25"/>
                  <a:gd name="T7" fmla="*/ 16 h 47"/>
                  <a:gd name="T8" fmla="*/ 2 w 25"/>
                  <a:gd name="T9" fmla="*/ 8 h 47"/>
                  <a:gd name="T10" fmla="*/ 3 w 25"/>
                  <a:gd name="T11" fmla="*/ 5 h 47"/>
                  <a:gd name="T12" fmla="*/ 4 w 25"/>
                  <a:gd name="T13" fmla="*/ 3 h 47"/>
                  <a:gd name="T14" fmla="*/ 7 w 25"/>
                  <a:gd name="T15" fmla="*/ 0 h 47"/>
                  <a:gd name="T16" fmla="*/ 11 w 25"/>
                  <a:gd name="T17" fmla="*/ 0 h 47"/>
                  <a:gd name="T18" fmla="*/ 15 w 25"/>
                  <a:gd name="T19" fmla="*/ 4 h 47"/>
                  <a:gd name="T20" fmla="*/ 18 w 25"/>
                  <a:gd name="T21" fmla="*/ 8 h 47"/>
                  <a:gd name="T22" fmla="*/ 22 w 25"/>
                  <a:gd name="T23" fmla="*/ 13 h 47"/>
                  <a:gd name="T24" fmla="*/ 24 w 25"/>
                  <a:gd name="T25" fmla="*/ 18 h 47"/>
                  <a:gd name="T26" fmla="*/ 25 w 25"/>
                  <a:gd name="T27" fmla="*/ 23 h 47"/>
                  <a:gd name="T28" fmla="*/ 25 w 25"/>
                  <a:gd name="T29" fmla="*/ 29 h 47"/>
                  <a:gd name="T30" fmla="*/ 25 w 25"/>
                  <a:gd name="T31" fmla="*/ 33 h 47"/>
                  <a:gd name="T32" fmla="*/ 22 w 25"/>
                  <a:gd name="T33" fmla="*/ 38 h 47"/>
                  <a:gd name="T34" fmla="*/ 20 w 25"/>
                  <a:gd name="T35" fmla="*/ 43 h 47"/>
                  <a:gd name="T36" fmla="*/ 17 w 25"/>
                  <a:gd name="T37" fmla="*/ 47 h 47"/>
                  <a:gd name="T38" fmla="*/ 5 w 25"/>
                  <a:gd name="T39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47">
                    <a:moveTo>
                      <a:pt x="5" y="36"/>
                    </a:moveTo>
                    <a:lnTo>
                      <a:pt x="3" y="30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2" y="8"/>
                    </a:lnTo>
                    <a:lnTo>
                      <a:pt x="3" y="5"/>
                    </a:lnTo>
                    <a:lnTo>
                      <a:pt x="4" y="3"/>
                    </a:lnTo>
                    <a:lnTo>
                      <a:pt x="7" y="0"/>
                    </a:lnTo>
                    <a:lnTo>
                      <a:pt x="11" y="0"/>
                    </a:lnTo>
                    <a:lnTo>
                      <a:pt x="15" y="4"/>
                    </a:lnTo>
                    <a:lnTo>
                      <a:pt x="18" y="8"/>
                    </a:lnTo>
                    <a:lnTo>
                      <a:pt x="22" y="13"/>
                    </a:lnTo>
                    <a:lnTo>
                      <a:pt x="24" y="18"/>
                    </a:lnTo>
                    <a:lnTo>
                      <a:pt x="25" y="23"/>
                    </a:lnTo>
                    <a:lnTo>
                      <a:pt x="25" y="29"/>
                    </a:lnTo>
                    <a:lnTo>
                      <a:pt x="25" y="33"/>
                    </a:lnTo>
                    <a:lnTo>
                      <a:pt x="22" y="38"/>
                    </a:lnTo>
                    <a:lnTo>
                      <a:pt x="20" y="43"/>
                    </a:lnTo>
                    <a:lnTo>
                      <a:pt x="17" y="47"/>
                    </a:lnTo>
                    <a:lnTo>
                      <a:pt x="5" y="36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50">
                <a:extLst>
                  <a:ext uri="{FF2B5EF4-FFF2-40B4-BE49-F238E27FC236}">
                    <a16:creationId xmlns:a16="http://schemas.microsoft.com/office/drawing/2014/main" id="{5D469684-B3DB-4CEE-95ED-F11968606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0" y="4250"/>
                <a:ext cx="12" cy="10"/>
              </a:xfrm>
              <a:custGeom>
                <a:avLst/>
                <a:gdLst>
                  <a:gd name="T0" fmla="*/ 6 w 48"/>
                  <a:gd name="T1" fmla="*/ 39 h 43"/>
                  <a:gd name="T2" fmla="*/ 3 w 48"/>
                  <a:gd name="T3" fmla="*/ 31 h 43"/>
                  <a:gd name="T4" fmla="*/ 0 w 48"/>
                  <a:gd name="T5" fmla="*/ 25 h 43"/>
                  <a:gd name="T6" fmla="*/ 0 w 48"/>
                  <a:gd name="T7" fmla="*/ 17 h 43"/>
                  <a:gd name="T8" fmla="*/ 3 w 48"/>
                  <a:gd name="T9" fmla="*/ 9 h 43"/>
                  <a:gd name="T10" fmla="*/ 5 w 48"/>
                  <a:gd name="T11" fmla="*/ 4 h 43"/>
                  <a:gd name="T12" fmla="*/ 9 w 48"/>
                  <a:gd name="T13" fmla="*/ 2 h 43"/>
                  <a:gd name="T14" fmla="*/ 14 w 48"/>
                  <a:gd name="T15" fmla="*/ 0 h 43"/>
                  <a:gd name="T16" fmla="*/ 19 w 48"/>
                  <a:gd name="T17" fmla="*/ 2 h 43"/>
                  <a:gd name="T18" fmla="*/ 29 w 48"/>
                  <a:gd name="T19" fmla="*/ 7 h 43"/>
                  <a:gd name="T20" fmla="*/ 38 w 48"/>
                  <a:gd name="T21" fmla="*/ 13 h 43"/>
                  <a:gd name="T22" fmla="*/ 42 w 48"/>
                  <a:gd name="T23" fmla="*/ 17 h 43"/>
                  <a:gd name="T24" fmla="*/ 45 w 48"/>
                  <a:gd name="T25" fmla="*/ 24 h 43"/>
                  <a:gd name="T26" fmla="*/ 47 w 48"/>
                  <a:gd name="T27" fmla="*/ 29 h 43"/>
                  <a:gd name="T28" fmla="*/ 48 w 48"/>
                  <a:gd name="T29" fmla="*/ 34 h 43"/>
                  <a:gd name="T30" fmla="*/ 47 w 48"/>
                  <a:gd name="T31" fmla="*/ 39 h 43"/>
                  <a:gd name="T32" fmla="*/ 44 w 48"/>
                  <a:gd name="T33" fmla="*/ 42 h 43"/>
                  <a:gd name="T34" fmla="*/ 39 w 48"/>
                  <a:gd name="T35" fmla="*/ 43 h 43"/>
                  <a:gd name="T36" fmla="*/ 32 w 48"/>
                  <a:gd name="T37" fmla="*/ 42 h 43"/>
                  <a:gd name="T38" fmla="*/ 6 w 48"/>
                  <a:gd name="T39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" h="43">
                    <a:moveTo>
                      <a:pt x="6" y="39"/>
                    </a:moveTo>
                    <a:lnTo>
                      <a:pt x="3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3" y="9"/>
                    </a:lnTo>
                    <a:lnTo>
                      <a:pt x="5" y="4"/>
                    </a:lnTo>
                    <a:lnTo>
                      <a:pt x="9" y="2"/>
                    </a:lnTo>
                    <a:lnTo>
                      <a:pt x="14" y="0"/>
                    </a:lnTo>
                    <a:lnTo>
                      <a:pt x="19" y="2"/>
                    </a:lnTo>
                    <a:lnTo>
                      <a:pt x="29" y="7"/>
                    </a:lnTo>
                    <a:lnTo>
                      <a:pt x="38" y="13"/>
                    </a:lnTo>
                    <a:lnTo>
                      <a:pt x="42" y="17"/>
                    </a:lnTo>
                    <a:lnTo>
                      <a:pt x="45" y="24"/>
                    </a:lnTo>
                    <a:lnTo>
                      <a:pt x="47" y="29"/>
                    </a:lnTo>
                    <a:lnTo>
                      <a:pt x="48" y="34"/>
                    </a:lnTo>
                    <a:lnTo>
                      <a:pt x="47" y="39"/>
                    </a:lnTo>
                    <a:lnTo>
                      <a:pt x="44" y="42"/>
                    </a:lnTo>
                    <a:lnTo>
                      <a:pt x="39" y="43"/>
                    </a:lnTo>
                    <a:lnTo>
                      <a:pt x="32" y="42"/>
                    </a:lnTo>
                    <a:lnTo>
                      <a:pt x="6" y="39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51">
                <a:extLst>
                  <a:ext uri="{FF2B5EF4-FFF2-40B4-BE49-F238E27FC236}">
                    <a16:creationId xmlns:a16="http://schemas.microsoft.com/office/drawing/2014/main" id="{CFC7D1C7-82C9-413B-836D-0BB99FA291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0" y="4230"/>
                <a:ext cx="11" cy="13"/>
              </a:xfrm>
              <a:custGeom>
                <a:avLst/>
                <a:gdLst>
                  <a:gd name="T0" fmla="*/ 6 w 45"/>
                  <a:gd name="T1" fmla="*/ 39 h 52"/>
                  <a:gd name="T2" fmla="*/ 2 w 45"/>
                  <a:gd name="T3" fmla="*/ 31 h 52"/>
                  <a:gd name="T4" fmla="*/ 0 w 45"/>
                  <a:gd name="T5" fmla="*/ 20 h 52"/>
                  <a:gd name="T6" fmla="*/ 0 w 45"/>
                  <a:gd name="T7" fmla="*/ 14 h 52"/>
                  <a:gd name="T8" fmla="*/ 0 w 45"/>
                  <a:gd name="T9" fmla="*/ 9 h 52"/>
                  <a:gd name="T10" fmla="*/ 2 w 45"/>
                  <a:gd name="T11" fmla="*/ 5 h 52"/>
                  <a:gd name="T12" fmla="*/ 4 w 45"/>
                  <a:gd name="T13" fmla="*/ 3 h 52"/>
                  <a:gd name="T14" fmla="*/ 10 w 45"/>
                  <a:gd name="T15" fmla="*/ 0 h 52"/>
                  <a:gd name="T16" fmla="*/ 15 w 45"/>
                  <a:gd name="T17" fmla="*/ 0 h 52"/>
                  <a:gd name="T18" fmla="*/ 20 w 45"/>
                  <a:gd name="T19" fmla="*/ 1 h 52"/>
                  <a:gd name="T20" fmla="*/ 26 w 45"/>
                  <a:gd name="T21" fmla="*/ 5 h 52"/>
                  <a:gd name="T22" fmla="*/ 31 w 45"/>
                  <a:gd name="T23" fmla="*/ 9 h 52"/>
                  <a:gd name="T24" fmla="*/ 36 w 45"/>
                  <a:gd name="T25" fmla="*/ 14 h 52"/>
                  <a:gd name="T26" fmla="*/ 39 w 45"/>
                  <a:gd name="T27" fmla="*/ 20 h 52"/>
                  <a:gd name="T28" fmla="*/ 41 w 45"/>
                  <a:gd name="T29" fmla="*/ 23 h 52"/>
                  <a:gd name="T30" fmla="*/ 44 w 45"/>
                  <a:gd name="T31" fmla="*/ 30 h 52"/>
                  <a:gd name="T32" fmla="*/ 45 w 45"/>
                  <a:gd name="T33" fmla="*/ 34 h 52"/>
                  <a:gd name="T34" fmla="*/ 45 w 45"/>
                  <a:gd name="T35" fmla="*/ 39 h 52"/>
                  <a:gd name="T36" fmla="*/ 44 w 45"/>
                  <a:gd name="T37" fmla="*/ 44 h 52"/>
                  <a:gd name="T38" fmla="*/ 43 w 45"/>
                  <a:gd name="T39" fmla="*/ 48 h 52"/>
                  <a:gd name="T40" fmla="*/ 40 w 45"/>
                  <a:gd name="T41" fmla="*/ 49 h 52"/>
                  <a:gd name="T42" fmla="*/ 37 w 45"/>
                  <a:gd name="T43" fmla="*/ 52 h 52"/>
                  <a:gd name="T44" fmla="*/ 35 w 45"/>
                  <a:gd name="T45" fmla="*/ 52 h 52"/>
                  <a:gd name="T46" fmla="*/ 28 w 45"/>
                  <a:gd name="T47" fmla="*/ 52 h 52"/>
                  <a:gd name="T48" fmla="*/ 22 w 45"/>
                  <a:gd name="T49" fmla="*/ 49 h 52"/>
                  <a:gd name="T50" fmla="*/ 6 w 45"/>
                  <a:gd name="T51" fmla="*/ 3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5" h="52">
                    <a:moveTo>
                      <a:pt x="6" y="39"/>
                    </a:moveTo>
                    <a:lnTo>
                      <a:pt x="2" y="31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0" y="9"/>
                    </a:lnTo>
                    <a:lnTo>
                      <a:pt x="2" y="5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20" y="1"/>
                    </a:lnTo>
                    <a:lnTo>
                      <a:pt x="26" y="5"/>
                    </a:lnTo>
                    <a:lnTo>
                      <a:pt x="31" y="9"/>
                    </a:lnTo>
                    <a:lnTo>
                      <a:pt x="36" y="14"/>
                    </a:lnTo>
                    <a:lnTo>
                      <a:pt x="39" y="20"/>
                    </a:lnTo>
                    <a:lnTo>
                      <a:pt x="41" y="23"/>
                    </a:lnTo>
                    <a:lnTo>
                      <a:pt x="44" y="30"/>
                    </a:lnTo>
                    <a:lnTo>
                      <a:pt x="45" y="34"/>
                    </a:lnTo>
                    <a:lnTo>
                      <a:pt x="45" y="39"/>
                    </a:lnTo>
                    <a:lnTo>
                      <a:pt x="44" y="44"/>
                    </a:lnTo>
                    <a:lnTo>
                      <a:pt x="43" y="48"/>
                    </a:lnTo>
                    <a:lnTo>
                      <a:pt x="40" y="49"/>
                    </a:lnTo>
                    <a:lnTo>
                      <a:pt x="37" y="52"/>
                    </a:lnTo>
                    <a:lnTo>
                      <a:pt x="35" y="52"/>
                    </a:lnTo>
                    <a:lnTo>
                      <a:pt x="28" y="52"/>
                    </a:lnTo>
                    <a:lnTo>
                      <a:pt x="22" y="49"/>
                    </a:lnTo>
                    <a:lnTo>
                      <a:pt x="6" y="39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52">
                <a:extLst>
                  <a:ext uri="{FF2B5EF4-FFF2-40B4-BE49-F238E27FC236}">
                    <a16:creationId xmlns:a16="http://schemas.microsoft.com/office/drawing/2014/main" id="{28145BA3-C4F8-400C-9E18-C1E0384082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3" y="4196"/>
                <a:ext cx="28" cy="31"/>
              </a:xfrm>
              <a:custGeom>
                <a:avLst/>
                <a:gdLst>
                  <a:gd name="T0" fmla="*/ 1 w 113"/>
                  <a:gd name="T1" fmla="*/ 81 h 127"/>
                  <a:gd name="T2" fmla="*/ 0 w 113"/>
                  <a:gd name="T3" fmla="*/ 76 h 127"/>
                  <a:gd name="T4" fmla="*/ 0 w 113"/>
                  <a:gd name="T5" fmla="*/ 72 h 127"/>
                  <a:gd name="T6" fmla="*/ 2 w 113"/>
                  <a:gd name="T7" fmla="*/ 70 h 127"/>
                  <a:gd name="T8" fmla="*/ 6 w 113"/>
                  <a:gd name="T9" fmla="*/ 67 h 127"/>
                  <a:gd name="T10" fmla="*/ 15 w 113"/>
                  <a:gd name="T11" fmla="*/ 63 h 127"/>
                  <a:gd name="T12" fmla="*/ 23 w 113"/>
                  <a:gd name="T13" fmla="*/ 59 h 127"/>
                  <a:gd name="T14" fmla="*/ 27 w 113"/>
                  <a:gd name="T15" fmla="*/ 56 h 127"/>
                  <a:gd name="T16" fmla="*/ 30 w 113"/>
                  <a:gd name="T17" fmla="*/ 49 h 127"/>
                  <a:gd name="T18" fmla="*/ 31 w 113"/>
                  <a:gd name="T19" fmla="*/ 43 h 127"/>
                  <a:gd name="T20" fmla="*/ 34 w 113"/>
                  <a:gd name="T21" fmla="*/ 36 h 127"/>
                  <a:gd name="T22" fmla="*/ 36 w 113"/>
                  <a:gd name="T23" fmla="*/ 22 h 127"/>
                  <a:gd name="T24" fmla="*/ 41 w 113"/>
                  <a:gd name="T25" fmla="*/ 10 h 127"/>
                  <a:gd name="T26" fmla="*/ 43 w 113"/>
                  <a:gd name="T27" fmla="*/ 6 h 127"/>
                  <a:gd name="T28" fmla="*/ 47 w 113"/>
                  <a:gd name="T29" fmla="*/ 4 h 127"/>
                  <a:gd name="T30" fmla="*/ 49 w 113"/>
                  <a:gd name="T31" fmla="*/ 1 h 127"/>
                  <a:gd name="T32" fmla="*/ 52 w 113"/>
                  <a:gd name="T33" fmla="*/ 0 h 127"/>
                  <a:gd name="T34" fmla="*/ 56 w 113"/>
                  <a:gd name="T35" fmla="*/ 0 h 127"/>
                  <a:gd name="T36" fmla="*/ 58 w 113"/>
                  <a:gd name="T37" fmla="*/ 1 h 127"/>
                  <a:gd name="T38" fmla="*/ 62 w 113"/>
                  <a:gd name="T39" fmla="*/ 4 h 127"/>
                  <a:gd name="T40" fmla="*/ 63 w 113"/>
                  <a:gd name="T41" fmla="*/ 6 h 127"/>
                  <a:gd name="T42" fmla="*/ 66 w 113"/>
                  <a:gd name="T43" fmla="*/ 14 h 127"/>
                  <a:gd name="T44" fmla="*/ 67 w 113"/>
                  <a:gd name="T45" fmla="*/ 21 h 127"/>
                  <a:gd name="T46" fmla="*/ 66 w 113"/>
                  <a:gd name="T47" fmla="*/ 26 h 127"/>
                  <a:gd name="T48" fmla="*/ 66 w 113"/>
                  <a:gd name="T49" fmla="*/ 32 h 127"/>
                  <a:gd name="T50" fmla="*/ 65 w 113"/>
                  <a:gd name="T51" fmla="*/ 37 h 127"/>
                  <a:gd name="T52" fmla="*/ 67 w 113"/>
                  <a:gd name="T53" fmla="*/ 43 h 127"/>
                  <a:gd name="T54" fmla="*/ 70 w 113"/>
                  <a:gd name="T55" fmla="*/ 49 h 127"/>
                  <a:gd name="T56" fmla="*/ 78 w 113"/>
                  <a:gd name="T57" fmla="*/ 56 h 127"/>
                  <a:gd name="T58" fmla="*/ 87 w 113"/>
                  <a:gd name="T59" fmla="*/ 67 h 127"/>
                  <a:gd name="T60" fmla="*/ 100 w 113"/>
                  <a:gd name="T61" fmla="*/ 85 h 127"/>
                  <a:gd name="T62" fmla="*/ 106 w 113"/>
                  <a:gd name="T63" fmla="*/ 94 h 127"/>
                  <a:gd name="T64" fmla="*/ 110 w 113"/>
                  <a:gd name="T65" fmla="*/ 105 h 127"/>
                  <a:gd name="T66" fmla="*/ 112 w 113"/>
                  <a:gd name="T67" fmla="*/ 109 h 127"/>
                  <a:gd name="T68" fmla="*/ 113 w 113"/>
                  <a:gd name="T69" fmla="*/ 113 h 127"/>
                  <a:gd name="T70" fmla="*/ 112 w 113"/>
                  <a:gd name="T71" fmla="*/ 115 h 127"/>
                  <a:gd name="T72" fmla="*/ 112 w 113"/>
                  <a:gd name="T73" fmla="*/ 118 h 127"/>
                  <a:gd name="T74" fmla="*/ 108 w 113"/>
                  <a:gd name="T75" fmla="*/ 122 h 127"/>
                  <a:gd name="T76" fmla="*/ 104 w 113"/>
                  <a:gd name="T77" fmla="*/ 124 h 127"/>
                  <a:gd name="T78" fmla="*/ 99 w 113"/>
                  <a:gd name="T79" fmla="*/ 127 h 127"/>
                  <a:gd name="T80" fmla="*/ 93 w 113"/>
                  <a:gd name="T81" fmla="*/ 127 h 127"/>
                  <a:gd name="T82" fmla="*/ 87 w 113"/>
                  <a:gd name="T83" fmla="*/ 127 h 127"/>
                  <a:gd name="T84" fmla="*/ 82 w 113"/>
                  <a:gd name="T85" fmla="*/ 125 h 127"/>
                  <a:gd name="T86" fmla="*/ 75 w 113"/>
                  <a:gd name="T87" fmla="*/ 124 h 127"/>
                  <a:gd name="T88" fmla="*/ 69 w 113"/>
                  <a:gd name="T89" fmla="*/ 122 h 127"/>
                  <a:gd name="T90" fmla="*/ 56 w 113"/>
                  <a:gd name="T91" fmla="*/ 115 h 127"/>
                  <a:gd name="T92" fmla="*/ 44 w 113"/>
                  <a:gd name="T93" fmla="*/ 107 h 127"/>
                  <a:gd name="T94" fmla="*/ 34 w 113"/>
                  <a:gd name="T95" fmla="*/ 101 h 127"/>
                  <a:gd name="T96" fmla="*/ 27 w 113"/>
                  <a:gd name="T97" fmla="*/ 94 h 127"/>
                  <a:gd name="T98" fmla="*/ 1 w 113"/>
                  <a:gd name="T99" fmla="*/ 81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3" h="127">
                    <a:moveTo>
                      <a:pt x="1" y="81"/>
                    </a:moveTo>
                    <a:lnTo>
                      <a:pt x="0" y="76"/>
                    </a:lnTo>
                    <a:lnTo>
                      <a:pt x="0" y="72"/>
                    </a:lnTo>
                    <a:lnTo>
                      <a:pt x="2" y="70"/>
                    </a:lnTo>
                    <a:lnTo>
                      <a:pt x="6" y="67"/>
                    </a:lnTo>
                    <a:lnTo>
                      <a:pt x="15" y="63"/>
                    </a:lnTo>
                    <a:lnTo>
                      <a:pt x="23" y="59"/>
                    </a:lnTo>
                    <a:lnTo>
                      <a:pt x="27" y="56"/>
                    </a:lnTo>
                    <a:lnTo>
                      <a:pt x="30" y="49"/>
                    </a:lnTo>
                    <a:lnTo>
                      <a:pt x="31" y="43"/>
                    </a:lnTo>
                    <a:lnTo>
                      <a:pt x="34" y="36"/>
                    </a:lnTo>
                    <a:lnTo>
                      <a:pt x="36" y="22"/>
                    </a:lnTo>
                    <a:lnTo>
                      <a:pt x="41" y="10"/>
                    </a:lnTo>
                    <a:lnTo>
                      <a:pt x="43" y="6"/>
                    </a:lnTo>
                    <a:lnTo>
                      <a:pt x="47" y="4"/>
                    </a:lnTo>
                    <a:lnTo>
                      <a:pt x="49" y="1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58" y="1"/>
                    </a:lnTo>
                    <a:lnTo>
                      <a:pt x="62" y="4"/>
                    </a:lnTo>
                    <a:lnTo>
                      <a:pt x="63" y="6"/>
                    </a:lnTo>
                    <a:lnTo>
                      <a:pt x="66" y="14"/>
                    </a:lnTo>
                    <a:lnTo>
                      <a:pt x="67" y="21"/>
                    </a:lnTo>
                    <a:lnTo>
                      <a:pt x="66" y="26"/>
                    </a:lnTo>
                    <a:lnTo>
                      <a:pt x="66" y="32"/>
                    </a:lnTo>
                    <a:lnTo>
                      <a:pt x="65" y="37"/>
                    </a:lnTo>
                    <a:lnTo>
                      <a:pt x="67" y="43"/>
                    </a:lnTo>
                    <a:lnTo>
                      <a:pt x="70" y="49"/>
                    </a:lnTo>
                    <a:lnTo>
                      <a:pt x="78" y="56"/>
                    </a:lnTo>
                    <a:lnTo>
                      <a:pt x="87" y="67"/>
                    </a:lnTo>
                    <a:lnTo>
                      <a:pt x="100" y="85"/>
                    </a:lnTo>
                    <a:lnTo>
                      <a:pt x="106" y="94"/>
                    </a:lnTo>
                    <a:lnTo>
                      <a:pt x="110" y="105"/>
                    </a:lnTo>
                    <a:lnTo>
                      <a:pt x="112" y="109"/>
                    </a:lnTo>
                    <a:lnTo>
                      <a:pt x="113" y="113"/>
                    </a:lnTo>
                    <a:lnTo>
                      <a:pt x="112" y="115"/>
                    </a:lnTo>
                    <a:lnTo>
                      <a:pt x="112" y="118"/>
                    </a:lnTo>
                    <a:lnTo>
                      <a:pt x="108" y="122"/>
                    </a:lnTo>
                    <a:lnTo>
                      <a:pt x="104" y="124"/>
                    </a:lnTo>
                    <a:lnTo>
                      <a:pt x="99" y="127"/>
                    </a:lnTo>
                    <a:lnTo>
                      <a:pt x="93" y="127"/>
                    </a:lnTo>
                    <a:lnTo>
                      <a:pt x="87" y="127"/>
                    </a:lnTo>
                    <a:lnTo>
                      <a:pt x="82" y="125"/>
                    </a:lnTo>
                    <a:lnTo>
                      <a:pt x="75" y="124"/>
                    </a:lnTo>
                    <a:lnTo>
                      <a:pt x="69" y="122"/>
                    </a:lnTo>
                    <a:lnTo>
                      <a:pt x="56" y="115"/>
                    </a:lnTo>
                    <a:lnTo>
                      <a:pt x="44" y="107"/>
                    </a:lnTo>
                    <a:lnTo>
                      <a:pt x="34" y="101"/>
                    </a:lnTo>
                    <a:lnTo>
                      <a:pt x="27" y="94"/>
                    </a:lnTo>
                    <a:lnTo>
                      <a:pt x="1" y="81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53">
                <a:extLst>
                  <a:ext uri="{FF2B5EF4-FFF2-40B4-BE49-F238E27FC236}">
                    <a16:creationId xmlns:a16="http://schemas.microsoft.com/office/drawing/2014/main" id="{0FEA35C1-1954-406F-8489-85BBA9755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3" y="4132"/>
                <a:ext cx="46" cy="41"/>
              </a:xfrm>
              <a:custGeom>
                <a:avLst/>
                <a:gdLst>
                  <a:gd name="T0" fmla="*/ 96 w 183"/>
                  <a:gd name="T1" fmla="*/ 104 h 166"/>
                  <a:gd name="T2" fmla="*/ 87 w 183"/>
                  <a:gd name="T3" fmla="*/ 118 h 166"/>
                  <a:gd name="T4" fmla="*/ 66 w 183"/>
                  <a:gd name="T5" fmla="*/ 137 h 166"/>
                  <a:gd name="T6" fmla="*/ 39 w 183"/>
                  <a:gd name="T7" fmla="*/ 156 h 166"/>
                  <a:gd name="T8" fmla="*/ 9 w 183"/>
                  <a:gd name="T9" fmla="*/ 166 h 166"/>
                  <a:gd name="T10" fmla="*/ 0 w 183"/>
                  <a:gd name="T11" fmla="*/ 164 h 166"/>
                  <a:gd name="T12" fmla="*/ 0 w 183"/>
                  <a:gd name="T13" fmla="*/ 157 h 166"/>
                  <a:gd name="T14" fmla="*/ 8 w 183"/>
                  <a:gd name="T15" fmla="*/ 144 h 166"/>
                  <a:gd name="T16" fmla="*/ 23 w 183"/>
                  <a:gd name="T17" fmla="*/ 130 h 166"/>
                  <a:gd name="T18" fmla="*/ 39 w 183"/>
                  <a:gd name="T19" fmla="*/ 117 h 166"/>
                  <a:gd name="T20" fmla="*/ 46 w 183"/>
                  <a:gd name="T21" fmla="*/ 105 h 166"/>
                  <a:gd name="T22" fmla="*/ 47 w 183"/>
                  <a:gd name="T23" fmla="*/ 98 h 166"/>
                  <a:gd name="T24" fmla="*/ 43 w 183"/>
                  <a:gd name="T25" fmla="*/ 86 h 166"/>
                  <a:gd name="T26" fmla="*/ 42 w 183"/>
                  <a:gd name="T27" fmla="*/ 73 h 166"/>
                  <a:gd name="T28" fmla="*/ 47 w 183"/>
                  <a:gd name="T29" fmla="*/ 64 h 166"/>
                  <a:gd name="T30" fmla="*/ 56 w 183"/>
                  <a:gd name="T31" fmla="*/ 56 h 166"/>
                  <a:gd name="T32" fmla="*/ 70 w 183"/>
                  <a:gd name="T33" fmla="*/ 52 h 166"/>
                  <a:gd name="T34" fmla="*/ 79 w 183"/>
                  <a:gd name="T35" fmla="*/ 47 h 166"/>
                  <a:gd name="T36" fmla="*/ 94 w 183"/>
                  <a:gd name="T37" fmla="*/ 34 h 166"/>
                  <a:gd name="T38" fmla="*/ 112 w 183"/>
                  <a:gd name="T39" fmla="*/ 16 h 166"/>
                  <a:gd name="T40" fmla="*/ 127 w 183"/>
                  <a:gd name="T41" fmla="*/ 4 h 166"/>
                  <a:gd name="T42" fmla="*/ 140 w 183"/>
                  <a:gd name="T43" fmla="*/ 2 h 166"/>
                  <a:gd name="T44" fmla="*/ 157 w 183"/>
                  <a:gd name="T45" fmla="*/ 2 h 166"/>
                  <a:gd name="T46" fmla="*/ 174 w 183"/>
                  <a:gd name="T47" fmla="*/ 8 h 166"/>
                  <a:gd name="T48" fmla="*/ 183 w 183"/>
                  <a:gd name="T49" fmla="*/ 15 h 166"/>
                  <a:gd name="T50" fmla="*/ 182 w 183"/>
                  <a:gd name="T51" fmla="*/ 19 h 166"/>
                  <a:gd name="T52" fmla="*/ 176 w 183"/>
                  <a:gd name="T53" fmla="*/ 23 h 166"/>
                  <a:gd name="T54" fmla="*/ 163 w 183"/>
                  <a:gd name="T55" fmla="*/ 29 h 166"/>
                  <a:gd name="T56" fmla="*/ 157 w 183"/>
                  <a:gd name="T57" fmla="*/ 37 h 166"/>
                  <a:gd name="T58" fmla="*/ 159 w 183"/>
                  <a:gd name="T59" fmla="*/ 45 h 166"/>
                  <a:gd name="T60" fmla="*/ 169 w 183"/>
                  <a:gd name="T61" fmla="*/ 60 h 166"/>
                  <a:gd name="T62" fmla="*/ 178 w 183"/>
                  <a:gd name="T63" fmla="*/ 80 h 166"/>
                  <a:gd name="T64" fmla="*/ 181 w 183"/>
                  <a:gd name="T65" fmla="*/ 92 h 166"/>
                  <a:gd name="T66" fmla="*/ 181 w 183"/>
                  <a:gd name="T67" fmla="*/ 104 h 166"/>
                  <a:gd name="T68" fmla="*/ 177 w 183"/>
                  <a:gd name="T69" fmla="*/ 109 h 166"/>
                  <a:gd name="T70" fmla="*/ 170 w 183"/>
                  <a:gd name="T71" fmla="*/ 111 h 166"/>
                  <a:gd name="T72" fmla="*/ 164 w 183"/>
                  <a:gd name="T73" fmla="*/ 107 h 166"/>
                  <a:gd name="T74" fmla="*/ 155 w 183"/>
                  <a:gd name="T75" fmla="*/ 91 h 166"/>
                  <a:gd name="T76" fmla="*/ 143 w 183"/>
                  <a:gd name="T77" fmla="*/ 67 h 166"/>
                  <a:gd name="T78" fmla="*/ 133 w 183"/>
                  <a:gd name="T79" fmla="*/ 54 h 166"/>
                  <a:gd name="T80" fmla="*/ 122 w 183"/>
                  <a:gd name="T81" fmla="*/ 52 h 166"/>
                  <a:gd name="T82" fmla="*/ 114 w 183"/>
                  <a:gd name="T83" fmla="*/ 59 h 166"/>
                  <a:gd name="T84" fmla="*/ 105 w 183"/>
                  <a:gd name="T85" fmla="*/ 73 h 166"/>
                  <a:gd name="T86" fmla="*/ 99 w 183"/>
                  <a:gd name="T87" fmla="*/ 9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3" h="166">
                    <a:moveTo>
                      <a:pt x="99" y="96"/>
                    </a:moveTo>
                    <a:lnTo>
                      <a:pt x="96" y="104"/>
                    </a:lnTo>
                    <a:lnTo>
                      <a:pt x="92" y="112"/>
                    </a:lnTo>
                    <a:lnTo>
                      <a:pt x="87" y="118"/>
                    </a:lnTo>
                    <a:lnTo>
                      <a:pt x="81" y="125"/>
                    </a:lnTo>
                    <a:lnTo>
                      <a:pt x="66" y="137"/>
                    </a:lnTo>
                    <a:lnTo>
                      <a:pt x="52" y="148"/>
                    </a:lnTo>
                    <a:lnTo>
                      <a:pt x="39" y="156"/>
                    </a:lnTo>
                    <a:lnTo>
                      <a:pt x="18" y="164"/>
                    </a:lnTo>
                    <a:lnTo>
                      <a:pt x="9" y="166"/>
                    </a:lnTo>
                    <a:lnTo>
                      <a:pt x="1" y="165"/>
                    </a:lnTo>
                    <a:lnTo>
                      <a:pt x="0" y="164"/>
                    </a:lnTo>
                    <a:lnTo>
                      <a:pt x="0" y="161"/>
                    </a:lnTo>
                    <a:lnTo>
                      <a:pt x="0" y="157"/>
                    </a:lnTo>
                    <a:lnTo>
                      <a:pt x="3" y="152"/>
                    </a:lnTo>
                    <a:lnTo>
                      <a:pt x="8" y="144"/>
                    </a:lnTo>
                    <a:lnTo>
                      <a:pt x="16" y="138"/>
                    </a:lnTo>
                    <a:lnTo>
                      <a:pt x="23" y="130"/>
                    </a:lnTo>
                    <a:lnTo>
                      <a:pt x="31" y="124"/>
                    </a:lnTo>
                    <a:lnTo>
                      <a:pt x="39" y="117"/>
                    </a:lnTo>
                    <a:lnTo>
                      <a:pt x="44" y="109"/>
                    </a:lnTo>
                    <a:lnTo>
                      <a:pt x="46" y="105"/>
                    </a:lnTo>
                    <a:lnTo>
                      <a:pt x="47" y="102"/>
                    </a:lnTo>
                    <a:lnTo>
                      <a:pt x="47" y="98"/>
                    </a:lnTo>
                    <a:lnTo>
                      <a:pt x="46" y="92"/>
                    </a:lnTo>
                    <a:lnTo>
                      <a:pt x="43" y="86"/>
                    </a:lnTo>
                    <a:lnTo>
                      <a:pt x="42" y="80"/>
                    </a:lnTo>
                    <a:lnTo>
                      <a:pt x="42" y="73"/>
                    </a:lnTo>
                    <a:lnTo>
                      <a:pt x="43" y="68"/>
                    </a:lnTo>
                    <a:lnTo>
                      <a:pt x="47" y="64"/>
                    </a:lnTo>
                    <a:lnTo>
                      <a:pt x="51" y="60"/>
                    </a:lnTo>
                    <a:lnTo>
                      <a:pt x="56" y="56"/>
                    </a:lnTo>
                    <a:lnTo>
                      <a:pt x="64" y="55"/>
                    </a:lnTo>
                    <a:lnTo>
                      <a:pt x="70" y="52"/>
                    </a:lnTo>
                    <a:lnTo>
                      <a:pt x="75" y="51"/>
                    </a:lnTo>
                    <a:lnTo>
                      <a:pt x="79" y="47"/>
                    </a:lnTo>
                    <a:lnTo>
                      <a:pt x="85" y="43"/>
                    </a:lnTo>
                    <a:lnTo>
                      <a:pt x="94" y="34"/>
                    </a:lnTo>
                    <a:lnTo>
                      <a:pt x="103" y="25"/>
                    </a:lnTo>
                    <a:lnTo>
                      <a:pt x="112" y="16"/>
                    </a:lnTo>
                    <a:lnTo>
                      <a:pt x="122" y="8"/>
                    </a:lnTo>
                    <a:lnTo>
                      <a:pt x="127" y="4"/>
                    </a:lnTo>
                    <a:lnTo>
                      <a:pt x="134" y="3"/>
                    </a:lnTo>
                    <a:lnTo>
                      <a:pt x="140" y="2"/>
                    </a:lnTo>
                    <a:lnTo>
                      <a:pt x="148" y="0"/>
                    </a:lnTo>
                    <a:lnTo>
                      <a:pt x="157" y="2"/>
                    </a:lnTo>
                    <a:lnTo>
                      <a:pt x="166" y="4"/>
                    </a:lnTo>
                    <a:lnTo>
                      <a:pt x="174" y="8"/>
                    </a:lnTo>
                    <a:lnTo>
                      <a:pt x="182" y="13"/>
                    </a:lnTo>
                    <a:lnTo>
                      <a:pt x="183" y="15"/>
                    </a:lnTo>
                    <a:lnTo>
                      <a:pt x="183" y="16"/>
                    </a:lnTo>
                    <a:lnTo>
                      <a:pt x="182" y="19"/>
                    </a:lnTo>
                    <a:lnTo>
                      <a:pt x="181" y="20"/>
                    </a:lnTo>
                    <a:lnTo>
                      <a:pt x="176" y="23"/>
                    </a:lnTo>
                    <a:lnTo>
                      <a:pt x="169" y="25"/>
                    </a:lnTo>
                    <a:lnTo>
                      <a:pt x="163" y="29"/>
                    </a:lnTo>
                    <a:lnTo>
                      <a:pt x="159" y="34"/>
                    </a:lnTo>
                    <a:lnTo>
                      <a:pt x="157" y="37"/>
                    </a:lnTo>
                    <a:lnTo>
                      <a:pt x="157" y="41"/>
                    </a:lnTo>
                    <a:lnTo>
                      <a:pt x="159" y="45"/>
                    </a:lnTo>
                    <a:lnTo>
                      <a:pt x="161" y="48"/>
                    </a:lnTo>
                    <a:lnTo>
                      <a:pt x="169" y="60"/>
                    </a:lnTo>
                    <a:lnTo>
                      <a:pt x="176" y="73"/>
                    </a:lnTo>
                    <a:lnTo>
                      <a:pt x="178" y="80"/>
                    </a:lnTo>
                    <a:lnTo>
                      <a:pt x="179" y="86"/>
                    </a:lnTo>
                    <a:lnTo>
                      <a:pt x="181" y="92"/>
                    </a:lnTo>
                    <a:lnTo>
                      <a:pt x="181" y="100"/>
                    </a:lnTo>
                    <a:lnTo>
                      <a:pt x="181" y="104"/>
                    </a:lnTo>
                    <a:lnTo>
                      <a:pt x="178" y="108"/>
                    </a:lnTo>
                    <a:lnTo>
                      <a:pt x="177" y="109"/>
                    </a:lnTo>
                    <a:lnTo>
                      <a:pt x="174" y="111"/>
                    </a:lnTo>
                    <a:lnTo>
                      <a:pt x="170" y="111"/>
                    </a:lnTo>
                    <a:lnTo>
                      <a:pt x="168" y="109"/>
                    </a:lnTo>
                    <a:lnTo>
                      <a:pt x="164" y="107"/>
                    </a:lnTo>
                    <a:lnTo>
                      <a:pt x="161" y="104"/>
                    </a:lnTo>
                    <a:lnTo>
                      <a:pt x="155" y="91"/>
                    </a:lnTo>
                    <a:lnTo>
                      <a:pt x="147" y="74"/>
                    </a:lnTo>
                    <a:lnTo>
                      <a:pt x="143" y="67"/>
                    </a:lnTo>
                    <a:lnTo>
                      <a:pt x="138" y="59"/>
                    </a:lnTo>
                    <a:lnTo>
                      <a:pt x="133" y="54"/>
                    </a:lnTo>
                    <a:lnTo>
                      <a:pt x="127" y="52"/>
                    </a:lnTo>
                    <a:lnTo>
                      <a:pt x="122" y="52"/>
                    </a:lnTo>
                    <a:lnTo>
                      <a:pt x="118" y="55"/>
                    </a:lnTo>
                    <a:lnTo>
                      <a:pt x="114" y="59"/>
                    </a:lnTo>
                    <a:lnTo>
                      <a:pt x="112" y="63"/>
                    </a:lnTo>
                    <a:lnTo>
                      <a:pt x="105" y="73"/>
                    </a:lnTo>
                    <a:lnTo>
                      <a:pt x="100" y="82"/>
                    </a:lnTo>
                    <a:lnTo>
                      <a:pt x="99" y="96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54">
                <a:extLst>
                  <a:ext uri="{FF2B5EF4-FFF2-40B4-BE49-F238E27FC236}">
                    <a16:creationId xmlns:a16="http://schemas.microsoft.com/office/drawing/2014/main" id="{C39B31DF-563C-459D-B5EF-BCC602B91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3" y="4150"/>
                <a:ext cx="25" cy="47"/>
              </a:xfrm>
              <a:custGeom>
                <a:avLst/>
                <a:gdLst>
                  <a:gd name="T0" fmla="*/ 29 w 101"/>
                  <a:gd name="T1" fmla="*/ 115 h 189"/>
                  <a:gd name="T2" fmla="*/ 20 w 101"/>
                  <a:gd name="T3" fmla="*/ 128 h 189"/>
                  <a:gd name="T4" fmla="*/ 11 w 101"/>
                  <a:gd name="T5" fmla="*/ 140 h 189"/>
                  <a:gd name="T6" fmla="*/ 6 w 101"/>
                  <a:gd name="T7" fmla="*/ 145 h 189"/>
                  <a:gd name="T8" fmla="*/ 3 w 101"/>
                  <a:gd name="T9" fmla="*/ 153 h 189"/>
                  <a:gd name="T10" fmla="*/ 1 w 101"/>
                  <a:gd name="T11" fmla="*/ 161 h 189"/>
                  <a:gd name="T12" fmla="*/ 0 w 101"/>
                  <a:gd name="T13" fmla="*/ 170 h 189"/>
                  <a:gd name="T14" fmla="*/ 0 w 101"/>
                  <a:gd name="T15" fmla="*/ 176 h 189"/>
                  <a:gd name="T16" fmla="*/ 1 w 101"/>
                  <a:gd name="T17" fmla="*/ 180 h 189"/>
                  <a:gd name="T18" fmla="*/ 2 w 101"/>
                  <a:gd name="T19" fmla="*/ 184 h 189"/>
                  <a:gd name="T20" fmla="*/ 3 w 101"/>
                  <a:gd name="T21" fmla="*/ 187 h 189"/>
                  <a:gd name="T22" fmla="*/ 6 w 101"/>
                  <a:gd name="T23" fmla="*/ 188 h 189"/>
                  <a:gd name="T24" fmla="*/ 9 w 101"/>
                  <a:gd name="T25" fmla="*/ 189 h 189"/>
                  <a:gd name="T26" fmla="*/ 11 w 101"/>
                  <a:gd name="T27" fmla="*/ 189 h 189"/>
                  <a:gd name="T28" fmla="*/ 14 w 101"/>
                  <a:gd name="T29" fmla="*/ 189 h 189"/>
                  <a:gd name="T30" fmla="*/ 19 w 101"/>
                  <a:gd name="T31" fmla="*/ 187 h 189"/>
                  <a:gd name="T32" fmla="*/ 26 w 101"/>
                  <a:gd name="T33" fmla="*/ 183 h 189"/>
                  <a:gd name="T34" fmla="*/ 32 w 101"/>
                  <a:gd name="T35" fmla="*/ 179 h 189"/>
                  <a:gd name="T36" fmla="*/ 39 w 101"/>
                  <a:gd name="T37" fmla="*/ 174 h 189"/>
                  <a:gd name="T38" fmla="*/ 44 w 101"/>
                  <a:gd name="T39" fmla="*/ 169 h 189"/>
                  <a:gd name="T40" fmla="*/ 48 w 101"/>
                  <a:gd name="T41" fmla="*/ 163 h 189"/>
                  <a:gd name="T42" fmla="*/ 53 w 101"/>
                  <a:gd name="T43" fmla="*/ 157 h 189"/>
                  <a:gd name="T44" fmla="*/ 55 w 101"/>
                  <a:gd name="T45" fmla="*/ 150 h 189"/>
                  <a:gd name="T46" fmla="*/ 59 w 101"/>
                  <a:gd name="T47" fmla="*/ 143 h 189"/>
                  <a:gd name="T48" fmla="*/ 61 w 101"/>
                  <a:gd name="T49" fmla="*/ 136 h 189"/>
                  <a:gd name="T50" fmla="*/ 62 w 101"/>
                  <a:gd name="T51" fmla="*/ 128 h 189"/>
                  <a:gd name="T52" fmla="*/ 62 w 101"/>
                  <a:gd name="T53" fmla="*/ 122 h 189"/>
                  <a:gd name="T54" fmla="*/ 59 w 101"/>
                  <a:gd name="T55" fmla="*/ 114 h 189"/>
                  <a:gd name="T56" fmla="*/ 57 w 101"/>
                  <a:gd name="T57" fmla="*/ 104 h 189"/>
                  <a:gd name="T58" fmla="*/ 55 w 101"/>
                  <a:gd name="T59" fmla="*/ 95 h 189"/>
                  <a:gd name="T60" fmla="*/ 55 w 101"/>
                  <a:gd name="T61" fmla="*/ 87 h 189"/>
                  <a:gd name="T62" fmla="*/ 62 w 101"/>
                  <a:gd name="T63" fmla="*/ 79 h 189"/>
                  <a:gd name="T64" fmla="*/ 71 w 101"/>
                  <a:gd name="T65" fmla="*/ 73 h 189"/>
                  <a:gd name="T66" fmla="*/ 81 w 101"/>
                  <a:gd name="T67" fmla="*/ 61 h 189"/>
                  <a:gd name="T68" fmla="*/ 92 w 101"/>
                  <a:gd name="T69" fmla="*/ 45 h 189"/>
                  <a:gd name="T70" fmla="*/ 96 w 101"/>
                  <a:gd name="T71" fmla="*/ 38 h 189"/>
                  <a:gd name="T72" fmla="*/ 100 w 101"/>
                  <a:gd name="T73" fmla="*/ 30 h 189"/>
                  <a:gd name="T74" fmla="*/ 101 w 101"/>
                  <a:gd name="T75" fmla="*/ 22 h 189"/>
                  <a:gd name="T76" fmla="*/ 101 w 101"/>
                  <a:gd name="T77" fmla="*/ 16 h 189"/>
                  <a:gd name="T78" fmla="*/ 89 w 101"/>
                  <a:gd name="T79" fmla="*/ 16 h 189"/>
                  <a:gd name="T80" fmla="*/ 83 w 101"/>
                  <a:gd name="T81" fmla="*/ 13 h 189"/>
                  <a:gd name="T82" fmla="*/ 76 w 101"/>
                  <a:gd name="T83" fmla="*/ 9 h 189"/>
                  <a:gd name="T84" fmla="*/ 67 w 101"/>
                  <a:gd name="T85" fmla="*/ 3 h 189"/>
                  <a:gd name="T86" fmla="*/ 63 w 101"/>
                  <a:gd name="T87" fmla="*/ 0 h 189"/>
                  <a:gd name="T88" fmla="*/ 58 w 101"/>
                  <a:gd name="T89" fmla="*/ 0 h 189"/>
                  <a:gd name="T90" fmla="*/ 54 w 101"/>
                  <a:gd name="T91" fmla="*/ 1 h 189"/>
                  <a:gd name="T92" fmla="*/ 50 w 101"/>
                  <a:gd name="T93" fmla="*/ 4 h 189"/>
                  <a:gd name="T94" fmla="*/ 42 w 101"/>
                  <a:gd name="T95" fmla="*/ 9 h 189"/>
                  <a:gd name="T96" fmla="*/ 37 w 101"/>
                  <a:gd name="T97" fmla="*/ 17 h 189"/>
                  <a:gd name="T98" fmla="*/ 36 w 101"/>
                  <a:gd name="T99" fmla="*/ 21 h 189"/>
                  <a:gd name="T100" fmla="*/ 36 w 101"/>
                  <a:gd name="T101" fmla="*/ 26 h 189"/>
                  <a:gd name="T102" fmla="*/ 37 w 101"/>
                  <a:gd name="T103" fmla="*/ 30 h 189"/>
                  <a:gd name="T104" fmla="*/ 40 w 101"/>
                  <a:gd name="T105" fmla="*/ 35 h 189"/>
                  <a:gd name="T106" fmla="*/ 44 w 101"/>
                  <a:gd name="T107" fmla="*/ 44 h 189"/>
                  <a:gd name="T108" fmla="*/ 46 w 101"/>
                  <a:gd name="T109" fmla="*/ 53 h 189"/>
                  <a:gd name="T110" fmla="*/ 45 w 101"/>
                  <a:gd name="T111" fmla="*/ 62 h 189"/>
                  <a:gd name="T112" fmla="*/ 42 w 101"/>
                  <a:gd name="T113" fmla="*/ 77 h 189"/>
                  <a:gd name="T114" fmla="*/ 39 w 101"/>
                  <a:gd name="T115" fmla="*/ 89 h 189"/>
                  <a:gd name="T116" fmla="*/ 36 w 101"/>
                  <a:gd name="T117" fmla="*/ 96 h 189"/>
                  <a:gd name="T118" fmla="*/ 29 w 101"/>
                  <a:gd name="T119" fmla="*/ 11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" h="189">
                    <a:moveTo>
                      <a:pt x="29" y="115"/>
                    </a:moveTo>
                    <a:lnTo>
                      <a:pt x="20" y="128"/>
                    </a:lnTo>
                    <a:lnTo>
                      <a:pt x="11" y="140"/>
                    </a:lnTo>
                    <a:lnTo>
                      <a:pt x="6" y="145"/>
                    </a:lnTo>
                    <a:lnTo>
                      <a:pt x="3" y="153"/>
                    </a:lnTo>
                    <a:lnTo>
                      <a:pt x="1" y="161"/>
                    </a:lnTo>
                    <a:lnTo>
                      <a:pt x="0" y="170"/>
                    </a:lnTo>
                    <a:lnTo>
                      <a:pt x="0" y="176"/>
                    </a:lnTo>
                    <a:lnTo>
                      <a:pt x="1" y="180"/>
                    </a:lnTo>
                    <a:lnTo>
                      <a:pt x="2" y="184"/>
                    </a:lnTo>
                    <a:lnTo>
                      <a:pt x="3" y="187"/>
                    </a:lnTo>
                    <a:lnTo>
                      <a:pt x="6" y="188"/>
                    </a:lnTo>
                    <a:lnTo>
                      <a:pt x="9" y="189"/>
                    </a:lnTo>
                    <a:lnTo>
                      <a:pt x="11" y="189"/>
                    </a:lnTo>
                    <a:lnTo>
                      <a:pt x="14" y="189"/>
                    </a:lnTo>
                    <a:lnTo>
                      <a:pt x="19" y="187"/>
                    </a:lnTo>
                    <a:lnTo>
                      <a:pt x="26" y="183"/>
                    </a:lnTo>
                    <a:lnTo>
                      <a:pt x="32" y="179"/>
                    </a:lnTo>
                    <a:lnTo>
                      <a:pt x="39" y="174"/>
                    </a:lnTo>
                    <a:lnTo>
                      <a:pt x="44" y="169"/>
                    </a:lnTo>
                    <a:lnTo>
                      <a:pt x="48" y="163"/>
                    </a:lnTo>
                    <a:lnTo>
                      <a:pt x="53" y="157"/>
                    </a:lnTo>
                    <a:lnTo>
                      <a:pt x="55" y="150"/>
                    </a:lnTo>
                    <a:lnTo>
                      <a:pt x="59" y="143"/>
                    </a:lnTo>
                    <a:lnTo>
                      <a:pt x="61" y="136"/>
                    </a:lnTo>
                    <a:lnTo>
                      <a:pt x="62" y="128"/>
                    </a:lnTo>
                    <a:lnTo>
                      <a:pt x="62" y="122"/>
                    </a:lnTo>
                    <a:lnTo>
                      <a:pt x="59" y="114"/>
                    </a:lnTo>
                    <a:lnTo>
                      <a:pt x="57" y="104"/>
                    </a:lnTo>
                    <a:lnTo>
                      <a:pt x="55" y="95"/>
                    </a:lnTo>
                    <a:lnTo>
                      <a:pt x="55" y="87"/>
                    </a:lnTo>
                    <a:lnTo>
                      <a:pt x="62" y="79"/>
                    </a:lnTo>
                    <a:lnTo>
                      <a:pt x="71" y="73"/>
                    </a:lnTo>
                    <a:lnTo>
                      <a:pt x="81" y="61"/>
                    </a:lnTo>
                    <a:lnTo>
                      <a:pt x="92" y="45"/>
                    </a:lnTo>
                    <a:lnTo>
                      <a:pt x="96" y="38"/>
                    </a:lnTo>
                    <a:lnTo>
                      <a:pt x="100" y="30"/>
                    </a:lnTo>
                    <a:lnTo>
                      <a:pt x="101" y="22"/>
                    </a:lnTo>
                    <a:lnTo>
                      <a:pt x="101" y="16"/>
                    </a:lnTo>
                    <a:lnTo>
                      <a:pt x="89" y="16"/>
                    </a:lnTo>
                    <a:lnTo>
                      <a:pt x="83" y="13"/>
                    </a:lnTo>
                    <a:lnTo>
                      <a:pt x="76" y="9"/>
                    </a:lnTo>
                    <a:lnTo>
                      <a:pt x="67" y="3"/>
                    </a:lnTo>
                    <a:lnTo>
                      <a:pt x="63" y="0"/>
                    </a:lnTo>
                    <a:lnTo>
                      <a:pt x="58" y="0"/>
                    </a:lnTo>
                    <a:lnTo>
                      <a:pt x="54" y="1"/>
                    </a:lnTo>
                    <a:lnTo>
                      <a:pt x="50" y="4"/>
                    </a:lnTo>
                    <a:lnTo>
                      <a:pt x="42" y="9"/>
                    </a:lnTo>
                    <a:lnTo>
                      <a:pt x="37" y="17"/>
                    </a:lnTo>
                    <a:lnTo>
                      <a:pt x="36" y="21"/>
                    </a:lnTo>
                    <a:lnTo>
                      <a:pt x="36" y="26"/>
                    </a:lnTo>
                    <a:lnTo>
                      <a:pt x="37" y="30"/>
                    </a:lnTo>
                    <a:lnTo>
                      <a:pt x="40" y="35"/>
                    </a:lnTo>
                    <a:lnTo>
                      <a:pt x="44" y="44"/>
                    </a:lnTo>
                    <a:lnTo>
                      <a:pt x="46" y="53"/>
                    </a:lnTo>
                    <a:lnTo>
                      <a:pt x="45" y="62"/>
                    </a:lnTo>
                    <a:lnTo>
                      <a:pt x="42" y="77"/>
                    </a:lnTo>
                    <a:lnTo>
                      <a:pt x="39" y="89"/>
                    </a:lnTo>
                    <a:lnTo>
                      <a:pt x="36" y="96"/>
                    </a:lnTo>
                    <a:lnTo>
                      <a:pt x="29" y="115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55">
                <a:extLst>
                  <a:ext uri="{FF2B5EF4-FFF2-40B4-BE49-F238E27FC236}">
                    <a16:creationId xmlns:a16="http://schemas.microsoft.com/office/drawing/2014/main" id="{C02DA4DC-3308-45AC-B8DD-6B8E0A127B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8" y="4139"/>
                <a:ext cx="12" cy="18"/>
              </a:xfrm>
              <a:custGeom>
                <a:avLst/>
                <a:gdLst>
                  <a:gd name="T0" fmla="*/ 13 w 49"/>
                  <a:gd name="T1" fmla="*/ 70 h 74"/>
                  <a:gd name="T2" fmla="*/ 11 w 49"/>
                  <a:gd name="T3" fmla="*/ 64 h 74"/>
                  <a:gd name="T4" fmla="*/ 7 w 49"/>
                  <a:gd name="T5" fmla="*/ 59 h 74"/>
                  <a:gd name="T6" fmla="*/ 4 w 49"/>
                  <a:gd name="T7" fmla="*/ 53 h 74"/>
                  <a:gd name="T8" fmla="*/ 3 w 49"/>
                  <a:gd name="T9" fmla="*/ 46 h 74"/>
                  <a:gd name="T10" fmla="*/ 0 w 49"/>
                  <a:gd name="T11" fmla="*/ 32 h 74"/>
                  <a:gd name="T12" fmla="*/ 0 w 49"/>
                  <a:gd name="T13" fmla="*/ 19 h 74"/>
                  <a:gd name="T14" fmla="*/ 2 w 49"/>
                  <a:gd name="T15" fmla="*/ 13 h 74"/>
                  <a:gd name="T16" fmla="*/ 3 w 49"/>
                  <a:gd name="T17" fmla="*/ 7 h 74"/>
                  <a:gd name="T18" fmla="*/ 4 w 49"/>
                  <a:gd name="T19" fmla="*/ 5 h 74"/>
                  <a:gd name="T20" fmla="*/ 7 w 49"/>
                  <a:gd name="T21" fmla="*/ 2 h 74"/>
                  <a:gd name="T22" fmla="*/ 10 w 49"/>
                  <a:gd name="T23" fmla="*/ 1 h 74"/>
                  <a:gd name="T24" fmla="*/ 13 w 49"/>
                  <a:gd name="T25" fmla="*/ 0 h 74"/>
                  <a:gd name="T26" fmla="*/ 16 w 49"/>
                  <a:gd name="T27" fmla="*/ 1 h 74"/>
                  <a:gd name="T28" fmla="*/ 19 w 49"/>
                  <a:gd name="T29" fmla="*/ 1 h 74"/>
                  <a:gd name="T30" fmla="*/ 26 w 49"/>
                  <a:gd name="T31" fmla="*/ 6 h 74"/>
                  <a:gd name="T32" fmla="*/ 32 w 49"/>
                  <a:gd name="T33" fmla="*/ 11 h 74"/>
                  <a:gd name="T34" fmla="*/ 37 w 49"/>
                  <a:gd name="T35" fmla="*/ 19 h 74"/>
                  <a:gd name="T36" fmla="*/ 41 w 49"/>
                  <a:gd name="T37" fmla="*/ 27 h 74"/>
                  <a:gd name="T38" fmla="*/ 43 w 49"/>
                  <a:gd name="T39" fmla="*/ 35 h 74"/>
                  <a:gd name="T40" fmla="*/ 46 w 49"/>
                  <a:gd name="T41" fmla="*/ 42 h 74"/>
                  <a:gd name="T42" fmla="*/ 49 w 49"/>
                  <a:gd name="T43" fmla="*/ 52 h 74"/>
                  <a:gd name="T44" fmla="*/ 49 w 49"/>
                  <a:gd name="T45" fmla="*/ 59 h 74"/>
                  <a:gd name="T46" fmla="*/ 49 w 49"/>
                  <a:gd name="T47" fmla="*/ 63 h 74"/>
                  <a:gd name="T48" fmla="*/ 47 w 49"/>
                  <a:gd name="T49" fmla="*/ 66 h 74"/>
                  <a:gd name="T50" fmla="*/ 46 w 49"/>
                  <a:gd name="T51" fmla="*/ 68 h 74"/>
                  <a:gd name="T52" fmla="*/ 43 w 49"/>
                  <a:gd name="T53" fmla="*/ 70 h 74"/>
                  <a:gd name="T54" fmla="*/ 37 w 49"/>
                  <a:gd name="T55" fmla="*/ 72 h 74"/>
                  <a:gd name="T56" fmla="*/ 30 w 49"/>
                  <a:gd name="T57" fmla="*/ 74 h 74"/>
                  <a:gd name="T58" fmla="*/ 13 w 49"/>
                  <a:gd name="T59" fmla="*/ 7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9" h="74">
                    <a:moveTo>
                      <a:pt x="13" y="70"/>
                    </a:moveTo>
                    <a:lnTo>
                      <a:pt x="11" y="64"/>
                    </a:lnTo>
                    <a:lnTo>
                      <a:pt x="7" y="59"/>
                    </a:lnTo>
                    <a:lnTo>
                      <a:pt x="4" y="53"/>
                    </a:lnTo>
                    <a:lnTo>
                      <a:pt x="3" y="46"/>
                    </a:lnTo>
                    <a:lnTo>
                      <a:pt x="0" y="32"/>
                    </a:lnTo>
                    <a:lnTo>
                      <a:pt x="0" y="19"/>
                    </a:lnTo>
                    <a:lnTo>
                      <a:pt x="2" y="13"/>
                    </a:lnTo>
                    <a:lnTo>
                      <a:pt x="3" y="7"/>
                    </a:lnTo>
                    <a:lnTo>
                      <a:pt x="4" y="5"/>
                    </a:lnTo>
                    <a:lnTo>
                      <a:pt x="7" y="2"/>
                    </a:lnTo>
                    <a:lnTo>
                      <a:pt x="10" y="1"/>
                    </a:lnTo>
                    <a:lnTo>
                      <a:pt x="13" y="0"/>
                    </a:lnTo>
                    <a:lnTo>
                      <a:pt x="16" y="1"/>
                    </a:lnTo>
                    <a:lnTo>
                      <a:pt x="19" y="1"/>
                    </a:lnTo>
                    <a:lnTo>
                      <a:pt x="26" y="6"/>
                    </a:lnTo>
                    <a:lnTo>
                      <a:pt x="32" y="11"/>
                    </a:lnTo>
                    <a:lnTo>
                      <a:pt x="37" y="19"/>
                    </a:lnTo>
                    <a:lnTo>
                      <a:pt x="41" y="27"/>
                    </a:lnTo>
                    <a:lnTo>
                      <a:pt x="43" y="35"/>
                    </a:lnTo>
                    <a:lnTo>
                      <a:pt x="46" y="42"/>
                    </a:lnTo>
                    <a:lnTo>
                      <a:pt x="49" y="52"/>
                    </a:lnTo>
                    <a:lnTo>
                      <a:pt x="49" y="59"/>
                    </a:lnTo>
                    <a:lnTo>
                      <a:pt x="49" y="63"/>
                    </a:lnTo>
                    <a:lnTo>
                      <a:pt x="47" y="66"/>
                    </a:lnTo>
                    <a:lnTo>
                      <a:pt x="46" y="68"/>
                    </a:lnTo>
                    <a:lnTo>
                      <a:pt x="43" y="70"/>
                    </a:lnTo>
                    <a:lnTo>
                      <a:pt x="37" y="72"/>
                    </a:lnTo>
                    <a:lnTo>
                      <a:pt x="30" y="74"/>
                    </a:lnTo>
                    <a:lnTo>
                      <a:pt x="13" y="70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56">
                <a:extLst>
                  <a:ext uri="{FF2B5EF4-FFF2-40B4-BE49-F238E27FC236}">
                    <a16:creationId xmlns:a16="http://schemas.microsoft.com/office/drawing/2014/main" id="{1E00C4E3-CAF4-48DC-BEBD-DB991D1DC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6" y="4133"/>
                <a:ext cx="15" cy="27"/>
              </a:xfrm>
              <a:custGeom>
                <a:avLst/>
                <a:gdLst>
                  <a:gd name="T0" fmla="*/ 21 w 62"/>
                  <a:gd name="T1" fmla="*/ 97 h 106"/>
                  <a:gd name="T2" fmla="*/ 16 w 62"/>
                  <a:gd name="T3" fmla="*/ 89 h 106"/>
                  <a:gd name="T4" fmla="*/ 12 w 62"/>
                  <a:gd name="T5" fmla="*/ 80 h 106"/>
                  <a:gd name="T6" fmla="*/ 8 w 62"/>
                  <a:gd name="T7" fmla="*/ 70 h 106"/>
                  <a:gd name="T8" fmla="*/ 4 w 62"/>
                  <a:gd name="T9" fmla="*/ 58 h 106"/>
                  <a:gd name="T10" fmla="*/ 2 w 62"/>
                  <a:gd name="T11" fmla="*/ 47 h 106"/>
                  <a:gd name="T12" fmla="*/ 0 w 62"/>
                  <a:gd name="T13" fmla="*/ 36 h 106"/>
                  <a:gd name="T14" fmla="*/ 0 w 62"/>
                  <a:gd name="T15" fmla="*/ 26 h 106"/>
                  <a:gd name="T16" fmla="*/ 2 w 62"/>
                  <a:gd name="T17" fmla="*/ 18 h 106"/>
                  <a:gd name="T18" fmla="*/ 4 w 62"/>
                  <a:gd name="T19" fmla="*/ 12 h 106"/>
                  <a:gd name="T20" fmla="*/ 8 w 62"/>
                  <a:gd name="T21" fmla="*/ 6 h 106"/>
                  <a:gd name="T22" fmla="*/ 13 w 62"/>
                  <a:gd name="T23" fmla="*/ 3 h 106"/>
                  <a:gd name="T24" fmla="*/ 20 w 62"/>
                  <a:gd name="T25" fmla="*/ 1 h 106"/>
                  <a:gd name="T26" fmla="*/ 26 w 62"/>
                  <a:gd name="T27" fmla="*/ 0 h 106"/>
                  <a:gd name="T28" fmla="*/ 33 w 62"/>
                  <a:gd name="T29" fmla="*/ 1 h 106"/>
                  <a:gd name="T30" fmla="*/ 38 w 62"/>
                  <a:gd name="T31" fmla="*/ 4 h 106"/>
                  <a:gd name="T32" fmla="*/ 43 w 62"/>
                  <a:gd name="T33" fmla="*/ 8 h 106"/>
                  <a:gd name="T34" fmla="*/ 49 w 62"/>
                  <a:gd name="T35" fmla="*/ 16 h 106"/>
                  <a:gd name="T36" fmla="*/ 52 w 62"/>
                  <a:gd name="T37" fmla="*/ 23 h 106"/>
                  <a:gd name="T38" fmla="*/ 54 w 62"/>
                  <a:gd name="T39" fmla="*/ 32 h 106"/>
                  <a:gd name="T40" fmla="*/ 54 w 62"/>
                  <a:gd name="T41" fmla="*/ 40 h 106"/>
                  <a:gd name="T42" fmla="*/ 55 w 62"/>
                  <a:gd name="T43" fmla="*/ 50 h 106"/>
                  <a:gd name="T44" fmla="*/ 58 w 62"/>
                  <a:gd name="T45" fmla="*/ 61 h 106"/>
                  <a:gd name="T46" fmla="*/ 60 w 62"/>
                  <a:gd name="T47" fmla="*/ 71 h 106"/>
                  <a:gd name="T48" fmla="*/ 62 w 62"/>
                  <a:gd name="T49" fmla="*/ 82 h 106"/>
                  <a:gd name="T50" fmla="*/ 62 w 62"/>
                  <a:gd name="T51" fmla="*/ 88 h 106"/>
                  <a:gd name="T52" fmla="*/ 59 w 62"/>
                  <a:gd name="T53" fmla="*/ 93 h 106"/>
                  <a:gd name="T54" fmla="*/ 56 w 62"/>
                  <a:gd name="T55" fmla="*/ 98 h 106"/>
                  <a:gd name="T56" fmla="*/ 52 w 62"/>
                  <a:gd name="T57" fmla="*/ 101 h 106"/>
                  <a:gd name="T58" fmla="*/ 47 w 62"/>
                  <a:gd name="T59" fmla="*/ 104 h 106"/>
                  <a:gd name="T60" fmla="*/ 41 w 62"/>
                  <a:gd name="T61" fmla="*/ 105 h 106"/>
                  <a:gd name="T62" fmla="*/ 36 w 62"/>
                  <a:gd name="T63" fmla="*/ 106 h 106"/>
                  <a:gd name="T64" fmla="*/ 29 w 62"/>
                  <a:gd name="T65" fmla="*/ 105 h 106"/>
                  <a:gd name="T66" fmla="*/ 21 w 62"/>
                  <a:gd name="T67" fmla="*/ 9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2" h="106">
                    <a:moveTo>
                      <a:pt x="21" y="97"/>
                    </a:moveTo>
                    <a:lnTo>
                      <a:pt x="16" y="89"/>
                    </a:lnTo>
                    <a:lnTo>
                      <a:pt x="12" y="80"/>
                    </a:lnTo>
                    <a:lnTo>
                      <a:pt x="8" y="70"/>
                    </a:lnTo>
                    <a:lnTo>
                      <a:pt x="4" y="58"/>
                    </a:lnTo>
                    <a:lnTo>
                      <a:pt x="2" y="47"/>
                    </a:lnTo>
                    <a:lnTo>
                      <a:pt x="0" y="36"/>
                    </a:lnTo>
                    <a:lnTo>
                      <a:pt x="0" y="26"/>
                    </a:lnTo>
                    <a:lnTo>
                      <a:pt x="2" y="18"/>
                    </a:lnTo>
                    <a:lnTo>
                      <a:pt x="4" y="12"/>
                    </a:lnTo>
                    <a:lnTo>
                      <a:pt x="8" y="6"/>
                    </a:lnTo>
                    <a:lnTo>
                      <a:pt x="13" y="3"/>
                    </a:lnTo>
                    <a:lnTo>
                      <a:pt x="20" y="1"/>
                    </a:lnTo>
                    <a:lnTo>
                      <a:pt x="26" y="0"/>
                    </a:lnTo>
                    <a:lnTo>
                      <a:pt x="33" y="1"/>
                    </a:lnTo>
                    <a:lnTo>
                      <a:pt x="38" y="4"/>
                    </a:lnTo>
                    <a:lnTo>
                      <a:pt x="43" y="8"/>
                    </a:lnTo>
                    <a:lnTo>
                      <a:pt x="49" y="16"/>
                    </a:lnTo>
                    <a:lnTo>
                      <a:pt x="52" y="23"/>
                    </a:lnTo>
                    <a:lnTo>
                      <a:pt x="54" y="32"/>
                    </a:lnTo>
                    <a:lnTo>
                      <a:pt x="54" y="40"/>
                    </a:lnTo>
                    <a:lnTo>
                      <a:pt x="55" y="50"/>
                    </a:lnTo>
                    <a:lnTo>
                      <a:pt x="58" y="61"/>
                    </a:lnTo>
                    <a:lnTo>
                      <a:pt x="60" y="71"/>
                    </a:lnTo>
                    <a:lnTo>
                      <a:pt x="62" y="82"/>
                    </a:lnTo>
                    <a:lnTo>
                      <a:pt x="62" y="88"/>
                    </a:lnTo>
                    <a:lnTo>
                      <a:pt x="59" y="93"/>
                    </a:lnTo>
                    <a:lnTo>
                      <a:pt x="56" y="98"/>
                    </a:lnTo>
                    <a:lnTo>
                      <a:pt x="52" y="101"/>
                    </a:lnTo>
                    <a:lnTo>
                      <a:pt x="47" y="104"/>
                    </a:lnTo>
                    <a:lnTo>
                      <a:pt x="41" y="105"/>
                    </a:lnTo>
                    <a:lnTo>
                      <a:pt x="36" y="106"/>
                    </a:lnTo>
                    <a:lnTo>
                      <a:pt x="29" y="105"/>
                    </a:lnTo>
                    <a:lnTo>
                      <a:pt x="21" y="97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57">
                <a:extLst>
                  <a:ext uri="{FF2B5EF4-FFF2-40B4-BE49-F238E27FC236}">
                    <a16:creationId xmlns:a16="http://schemas.microsoft.com/office/drawing/2014/main" id="{2C556A4D-EC34-413A-BBD6-B518B1DE7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2" y="4146"/>
                <a:ext cx="10" cy="21"/>
              </a:xfrm>
              <a:custGeom>
                <a:avLst/>
                <a:gdLst>
                  <a:gd name="T0" fmla="*/ 5 w 40"/>
                  <a:gd name="T1" fmla="*/ 66 h 83"/>
                  <a:gd name="T2" fmla="*/ 2 w 40"/>
                  <a:gd name="T3" fmla="*/ 60 h 83"/>
                  <a:gd name="T4" fmla="*/ 1 w 40"/>
                  <a:gd name="T5" fmla="*/ 53 h 83"/>
                  <a:gd name="T6" fmla="*/ 1 w 40"/>
                  <a:gd name="T7" fmla="*/ 44 h 83"/>
                  <a:gd name="T8" fmla="*/ 0 w 40"/>
                  <a:gd name="T9" fmla="*/ 35 h 83"/>
                  <a:gd name="T10" fmla="*/ 1 w 40"/>
                  <a:gd name="T11" fmla="*/ 26 h 83"/>
                  <a:gd name="T12" fmla="*/ 2 w 40"/>
                  <a:gd name="T13" fmla="*/ 18 h 83"/>
                  <a:gd name="T14" fmla="*/ 4 w 40"/>
                  <a:gd name="T15" fmla="*/ 11 h 83"/>
                  <a:gd name="T16" fmla="*/ 6 w 40"/>
                  <a:gd name="T17" fmla="*/ 5 h 83"/>
                  <a:gd name="T18" fmla="*/ 9 w 40"/>
                  <a:gd name="T19" fmla="*/ 1 h 83"/>
                  <a:gd name="T20" fmla="*/ 12 w 40"/>
                  <a:gd name="T21" fmla="*/ 0 h 83"/>
                  <a:gd name="T22" fmla="*/ 15 w 40"/>
                  <a:gd name="T23" fmla="*/ 0 h 83"/>
                  <a:gd name="T24" fmla="*/ 18 w 40"/>
                  <a:gd name="T25" fmla="*/ 1 h 83"/>
                  <a:gd name="T26" fmla="*/ 25 w 40"/>
                  <a:gd name="T27" fmla="*/ 8 h 83"/>
                  <a:gd name="T28" fmla="*/ 28 w 40"/>
                  <a:gd name="T29" fmla="*/ 14 h 83"/>
                  <a:gd name="T30" fmla="*/ 31 w 40"/>
                  <a:gd name="T31" fmla="*/ 25 h 83"/>
                  <a:gd name="T32" fmla="*/ 34 w 40"/>
                  <a:gd name="T33" fmla="*/ 36 h 83"/>
                  <a:gd name="T34" fmla="*/ 35 w 40"/>
                  <a:gd name="T35" fmla="*/ 47 h 83"/>
                  <a:gd name="T36" fmla="*/ 39 w 40"/>
                  <a:gd name="T37" fmla="*/ 59 h 83"/>
                  <a:gd name="T38" fmla="*/ 40 w 40"/>
                  <a:gd name="T39" fmla="*/ 64 h 83"/>
                  <a:gd name="T40" fmla="*/ 40 w 40"/>
                  <a:gd name="T41" fmla="*/ 69 h 83"/>
                  <a:gd name="T42" fmla="*/ 38 w 40"/>
                  <a:gd name="T43" fmla="*/ 74 h 83"/>
                  <a:gd name="T44" fmla="*/ 34 w 40"/>
                  <a:gd name="T45" fmla="*/ 78 h 83"/>
                  <a:gd name="T46" fmla="*/ 30 w 40"/>
                  <a:gd name="T47" fmla="*/ 82 h 83"/>
                  <a:gd name="T48" fmla="*/ 23 w 40"/>
                  <a:gd name="T49" fmla="*/ 83 h 83"/>
                  <a:gd name="T50" fmla="*/ 18 w 40"/>
                  <a:gd name="T51" fmla="*/ 83 h 83"/>
                  <a:gd name="T52" fmla="*/ 13 w 40"/>
                  <a:gd name="T53" fmla="*/ 82 h 83"/>
                  <a:gd name="T54" fmla="*/ 5 w 40"/>
                  <a:gd name="T55" fmla="*/ 6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" h="83">
                    <a:moveTo>
                      <a:pt x="5" y="66"/>
                    </a:moveTo>
                    <a:lnTo>
                      <a:pt x="2" y="60"/>
                    </a:lnTo>
                    <a:lnTo>
                      <a:pt x="1" y="53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6"/>
                    </a:lnTo>
                    <a:lnTo>
                      <a:pt x="2" y="18"/>
                    </a:lnTo>
                    <a:lnTo>
                      <a:pt x="4" y="11"/>
                    </a:lnTo>
                    <a:lnTo>
                      <a:pt x="6" y="5"/>
                    </a:lnTo>
                    <a:lnTo>
                      <a:pt x="9" y="1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8" y="1"/>
                    </a:lnTo>
                    <a:lnTo>
                      <a:pt x="25" y="8"/>
                    </a:lnTo>
                    <a:lnTo>
                      <a:pt x="28" y="14"/>
                    </a:lnTo>
                    <a:lnTo>
                      <a:pt x="31" y="25"/>
                    </a:lnTo>
                    <a:lnTo>
                      <a:pt x="34" y="36"/>
                    </a:lnTo>
                    <a:lnTo>
                      <a:pt x="35" y="47"/>
                    </a:lnTo>
                    <a:lnTo>
                      <a:pt x="39" y="59"/>
                    </a:lnTo>
                    <a:lnTo>
                      <a:pt x="40" y="64"/>
                    </a:lnTo>
                    <a:lnTo>
                      <a:pt x="40" y="69"/>
                    </a:lnTo>
                    <a:lnTo>
                      <a:pt x="38" y="74"/>
                    </a:lnTo>
                    <a:lnTo>
                      <a:pt x="34" y="78"/>
                    </a:lnTo>
                    <a:lnTo>
                      <a:pt x="30" y="82"/>
                    </a:lnTo>
                    <a:lnTo>
                      <a:pt x="23" y="83"/>
                    </a:lnTo>
                    <a:lnTo>
                      <a:pt x="18" y="83"/>
                    </a:lnTo>
                    <a:lnTo>
                      <a:pt x="13" y="82"/>
                    </a:lnTo>
                    <a:lnTo>
                      <a:pt x="5" y="66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58">
                <a:extLst>
                  <a:ext uri="{FF2B5EF4-FFF2-40B4-BE49-F238E27FC236}">
                    <a16:creationId xmlns:a16="http://schemas.microsoft.com/office/drawing/2014/main" id="{07AB07A2-7940-4FC7-B14C-99D274559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" y="4116"/>
                <a:ext cx="15" cy="8"/>
              </a:xfrm>
              <a:custGeom>
                <a:avLst/>
                <a:gdLst>
                  <a:gd name="T0" fmla="*/ 4 w 62"/>
                  <a:gd name="T1" fmla="*/ 31 h 31"/>
                  <a:gd name="T2" fmla="*/ 1 w 62"/>
                  <a:gd name="T3" fmla="*/ 28 h 31"/>
                  <a:gd name="T4" fmla="*/ 0 w 62"/>
                  <a:gd name="T5" fmla="*/ 26 h 31"/>
                  <a:gd name="T6" fmla="*/ 0 w 62"/>
                  <a:gd name="T7" fmla="*/ 23 h 31"/>
                  <a:gd name="T8" fmla="*/ 0 w 62"/>
                  <a:gd name="T9" fmla="*/ 21 h 31"/>
                  <a:gd name="T10" fmla="*/ 2 w 62"/>
                  <a:gd name="T11" fmla="*/ 16 h 31"/>
                  <a:gd name="T12" fmla="*/ 6 w 62"/>
                  <a:gd name="T13" fmla="*/ 12 h 31"/>
                  <a:gd name="T14" fmla="*/ 11 w 62"/>
                  <a:gd name="T15" fmla="*/ 8 h 31"/>
                  <a:gd name="T16" fmla="*/ 18 w 62"/>
                  <a:gd name="T17" fmla="*/ 4 h 31"/>
                  <a:gd name="T18" fmla="*/ 23 w 62"/>
                  <a:gd name="T19" fmla="*/ 3 h 31"/>
                  <a:gd name="T20" fmla="*/ 30 w 62"/>
                  <a:gd name="T21" fmla="*/ 1 h 31"/>
                  <a:gd name="T22" fmla="*/ 36 w 62"/>
                  <a:gd name="T23" fmla="*/ 0 h 31"/>
                  <a:gd name="T24" fmla="*/ 43 w 62"/>
                  <a:gd name="T25" fmla="*/ 1 h 31"/>
                  <a:gd name="T26" fmla="*/ 49 w 62"/>
                  <a:gd name="T27" fmla="*/ 1 h 31"/>
                  <a:gd name="T28" fmla="*/ 56 w 62"/>
                  <a:gd name="T29" fmla="*/ 4 h 31"/>
                  <a:gd name="T30" fmla="*/ 59 w 62"/>
                  <a:gd name="T31" fmla="*/ 5 h 31"/>
                  <a:gd name="T32" fmla="*/ 62 w 62"/>
                  <a:gd name="T33" fmla="*/ 8 h 31"/>
                  <a:gd name="T34" fmla="*/ 62 w 62"/>
                  <a:gd name="T35" fmla="*/ 9 h 31"/>
                  <a:gd name="T36" fmla="*/ 62 w 62"/>
                  <a:gd name="T37" fmla="*/ 12 h 31"/>
                  <a:gd name="T38" fmla="*/ 62 w 62"/>
                  <a:gd name="T39" fmla="*/ 13 h 31"/>
                  <a:gd name="T40" fmla="*/ 59 w 62"/>
                  <a:gd name="T41" fmla="*/ 14 h 31"/>
                  <a:gd name="T42" fmla="*/ 53 w 62"/>
                  <a:gd name="T43" fmla="*/ 19 h 31"/>
                  <a:gd name="T44" fmla="*/ 46 w 62"/>
                  <a:gd name="T45" fmla="*/ 22 h 31"/>
                  <a:gd name="T46" fmla="*/ 39 w 62"/>
                  <a:gd name="T47" fmla="*/ 23 h 31"/>
                  <a:gd name="T48" fmla="*/ 31 w 62"/>
                  <a:gd name="T49" fmla="*/ 26 h 31"/>
                  <a:gd name="T50" fmla="*/ 4 w 62"/>
                  <a:gd name="T5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31">
                    <a:moveTo>
                      <a:pt x="4" y="31"/>
                    </a:moveTo>
                    <a:lnTo>
                      <a:pt x="1" y="28"/>
                    </a:lnTo>
                    <a:lnTo>
                      <a:pt x="0" y="26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2" y="16"/>
                    </a:lnTo>
                    <a:lnTo>
                      <a:pt x="6" y="12"/>
                    </a:lnTo>
                    <a:lnTo>
                      <a:pt x="11" y="8"/>
                    </a:lnTo>
                    <a:lnTo>
                      <a:pt x="18" y="4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6" y="0"/>
                    </a:lnTo>
                    <a:lnTo>
                      <a:pt x="43" y="1"/>
                    </a:lnTo>
                    <a:lnTo>
                      <a:pt x="49" y="1"/>
                    </a:lnTo>
                    <a:lnTo>
                      <a:pt x="56" y="4"/>
                    </a:lnTo>
                    <a:lnTo>
                      <a:pt x="59" y="5"/>
                    </a:lnTo>
                    <a:lnTo>
                      <a:pt x="62" y="8"/>
                    </a:lnTo>
                    <a:lnTo>
                      <a:pt x="62" y="9"/>
                    </a:lnTo>
                    <a:lnTo>
                      <a:pt x="62" y="12"/>
                    </a:lnTo>
                    <a:lnTo>
                      <a:pt x="62" y="13"/>
                    </a:lnTo>
                    <a:lnTo>
                      <a:pt x="59" y="14"/>
                    </a:lnTo>
                    <a:lnTo>
                      <a:pt x="53" y="19"/>
                    </a:lnTo>
                    <a:lnTo>
                      <a:pt x="46" y="22"/>
                    </a:lnTo>
                    <a:lnTo>
                      <a:pt x="39" y="23"/>
                    </a:lnTo>
                    <a:lnTo>
                      <a:pt x="31" y="26"/>
                    </a:lnTo>
                    <a:lnTo>
                      <a:pt x="4" y="31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59">
                <a:extLst>
                  <a:ext uri="{FF2B5EF4-FFF2-40B4-BE49-F238E27FC236}">
                    <a16:creationId xmlns:a16="http://schemas.microsoft.com/office/drawing/2014/main" id="{2013A8F4-FB0F-453F-98FA-2D7FC626E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" y="4117"/>
                <a:ext cx="15" cy="9"/>
              </a:xfrm>
              <a:custGeom>
                <a:avLst/>
                <a:gdLst>
                  <a:gd name="T0" fmla="*/ 2 w 59"/>
                  <a:gd name="T1" fmla="*/ 33 h 37"/>
                  <a:gd name="T2" fmla="*/ 0 w 59"/>
                  <a:gd name="T3" fmla="*/ 29 h 37"/>
                  <a:gd name="T4" fmla="*/ 2 w 59"/>
                  <a:gd name="T5" fmla="*/ 27 h 37"/>
                  <a:gd name="T6" fmla="*/ 3 w 59"/>
                  <a:gd name="T7" fmla="*/ 24 h 37"/>
                  <a:gd name="T8" fmla="*/ 6 w 59"/>
                  <a:gd name="T9" fmla="*/ 23 h 37"/>
                  <a:gd name="T10" fmla="*/ 12 w 59"/>
                  <a:gd name="T11" fmla="*/ 20 h 37"/>
                  <a:gd name="T12" fmla="*/ 19 w 59"/>
                  <a:gd name="T13" fmla="*/ 18 h 37"/>
                  <a:gd name="T14" fmla="*/ 33 w 59"/>
                  <a:gd name="T15" fmla="*/ 10 h 37"/>
                  <a:gd name="T16" fmla="*/ 46 w 59"/>
                  <a:gd name="T17" fmla="*/ 1 h 37"/>
                  <a:gd name="T18" fmla="*/ 50 w 59"/>
                  <a:gd name="T19" fmla="*/ 0 h 37"/>
                  <a:gd name="T20" fmla="*/ 54 w 59"/>
                  <a:gd name="T21" fmla="*/ 0 h 37"/>
                  <a:gd name="T22" fmla="*/ 56 w 59"/>
                  <a:gd name="T23" fmla="*/ 1 h 37"/>
                  <a:gd name="T24" fmla="*/ 58 w 59"/>
                  <a:gd name="T25" fmla="*/ 3 h 37"/>
                  <a:gd name="T26" fmla="*/ 59 w 59"/>
                  <a:gd name="T27" fmla="*/ 10 h 37"/>
                  <a:gd name="T28" fmla="*/ 59 w 59"/>
                  <a:gd name="T29" fmla="*/ 18 h 37"/>
                  <a:gd name="T30" fmla="*/ 56 w 59"/>
                  <a:gd name="T31" fmla="*/ 22 h 37"/>
                  <a:gd name="T32" fmla="*/ 52 w 59"/>
                  <a:gd name="T33" fmla="*/ 27 h 37"/>
                  <a:gd name="T34" fmla="*/ 49 w 59"/>
                  <a:gd name="T35" fmla="*/ 29 h 37"/>
                  <a:gd name="T36" fmla="*/ 43 w 59"/>
                  <a:gd name="T37" fmla="*/ 33 h 37"/>
                  <a:gd name="T38" fmla="*/ 38 w 59"/>
                  <a:gd name="T39" fmla="*/ 35 h 37"/>
                  <a:gd name="T40" fmla="*/ 33 w 59"/>
                  <a:gd name="T41" fmla="*/ 37 h 37"/>
                  <a:gd name="T42" fmla="*/ 26 w 59"/>
                  <a:gd name="T43" fmla="*/ 37 h 37"/>
                  <a:gd name="T44" fmla="*/ 21 w 59"/>
                  <a:gd name="T45" fmla="*/ 37 h 37"/>
                  <a:gd name="T46" fmla="*/ 2 w 59"/>
                  <a:gd name="T47" fmla="*/ 3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9" h="37">
                    <a:moveTo>
                      <a:pt x="2" y="33"/>
                    </a:moveTo>
                    <a:lnTo>
                      <a:pt x="0" y="29"/>
                    </a:lnTo>
                    <a:lnTo>
                      <a:pt x="2" y="27"/>
                    </a:lnTo>
                    <a:lnTo>
                      <a:pt x="3" y="24"/>
                    </a:lnTo>
                    <a:lnTo>
                      <a:pt x="6" y="23"/>
                    </a:lnTo>
                    <a:lnTo>
                      <a:pt x="12" y="20"/>
                    </a:lnTo>
                    <a:lnTo>
                      <a:pt x="19" y="18"/>
                    </a:lnTo>
                    <a:lnTo>
                      <a:pt x="33" y="10"/>
                    </a:lnTo>
                    <a:lnTo>
                      <a:pt x="46" y="1"/>
                    </a:lnTo>
                    <a:lnTo>
                      <a:pt x="50" y="0"/>
                    </a:lnTo>
                    <a:lnTo>
                      <a:pt x="54" y="0"/>
                    </a:lnTo>
                    <a:lnTo>
                      <a:pt x="56" y="1"/>
                    </a:lnTo>
                    <a:lnTo>
                      <a:pt x="58" y="3"/>
                    </a:lnTo>
                    <a:lnTo>
                      <a:pt x="59" y="10"/>
                    </a:lnTo>
                    <a:lnTo>
                      <a:pt x="59" y="18"/>
                    </a:lnTo>
                    <a:lnTo>
                      <a:pt x="56" y="22"/>
                    </a:lnTo>
                    <a:lnTo>
                      <a:pt x="52" y="27"/>
                    </a:lnTo>
                    <a:lnTo>
                      <a:pt x="49" y="29"/>
                    </a:lnTo>
                    <a:lnTo>
                      <a:pt x="43" y="33"/>
                    </a:lnTo>
                    <a:lnTo>
                      <a:pt x="38" y="35"/>
                    </a:lnTo>
                    <a:lnTo>
                      <a:pt x="33" y="37"/>
                    </a:lnTo>
                    <a:lnTo>
                      <a:pt x="26" y="37"/>
                    </a:lnTo>
                    <a:lnTo>
                      <a:pt x="21" y="37"/>
                    </a:lnTo>
                    <a:lnTo>
                      <a:pt x="2" y="33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60">
                <a:extLst>
                  <a:ext uri="{FF2B5EF4-FFF2-40B4-BE49-F238E27FC236}">
                    <a16:creationId xmlns:a16="http://schemas.microsoft.com/office/drawing/2014/main" id="{F90E6F0D-FA18-4BE1-B796-FC91BABB9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7" y="4102"/>
                <a:ext cx="14" cy="11"/>
              </a:xfrm>
              <a:custGeom>
                <a:avLst/>
                <a:gdLst>
                  <a:gd name="T0" fmla="*/ 18 w 56"/>
                  <a:gd name="T1" fmla="*/ 45 h 45"/>
                  <a:gd name="T2" fmla="*/ 10 w 56"/>
                  <a:gd name="T3" fmla="*/ 43 h 45"/>
                  <a:gd name="T4" fmla="*/ 4 w 56"/>
                  <a:gd name="T5" fmla="*/ 39 h 45"/>
                  <a:gd name="T6" fmla="*/ 1 w 56"/>
                  <a:gd name="T7" fmla="*/ 36 h 45"/>
                  <a:gd name="T8" fmla="*/ 0 w 56"/>
                  <a:gd name="T9" fmla="*/ 34 h 45"/>
                  <a:gd name="T10" fmla="*/ 0 w 56"/>
                  <a:gd name="T11" fmla="*/ 30 h 45"/>
                  <a:gd name="T12" fmla="*/ 3 w 56"/>
                  <a:gd name="T13" fmla="*/ 26 h 45"/>
                  <a:gd name="T14" fmla="*/ 6 w 56"/>
                  <a:gd name="T15" fmla="*/ 19 h 45"/>
                  <a:gd name="T16" fmla="*/ 10 w 56"/>
                  <a:gd name="T17" fmla="*/ 12 h 45"/>
                  <a:gd name="T18" fmla="*/ 17 w 56"/>
                  <a:gd name="T19" fmla="*/ 5 h 45"/>
                  <a:gd name="T20" fmla="*/ 23 w 56"/>
                  <a:gd name="T21" fmla="*/ 1 h 45"/>
                  <a:gd name="T22" fmla="*/ 31 w 56"/>
                  <a:gd name="T23" fmla="*/ 0 h 45"/>
                  <a:gd name="T24" fmla="*/ 43 w 56"/>
                  <a:gd name="T25" fmla="*/ 1 h 45"/>
                  <a:gd name="T26" fmla="*/ 48 w 56"/>
                  <a:gd name="T27" fmla="*/ 3 h 45"/>
                  <a:gd name="T28" fmla="*/ 52 w 56"/>
                  <a:gd name="T29" fmla="*/ 4 h 45"/>
                  <a:gd name="T30" fmla="*/ 56 w 56"/>
                  <a:gd name="T31" fmla="*/ 6 h 45"/>
                  <a:gd name="T32" fmla="*/ 56 w 56"/>
                  <a:gd name="T33" fmla="*/ 10 h 45"/>
                  <a:gd name="T34" fmla="*/ 56 w 56"/>
                  <a:gd name="T35" fmla="*/ 19 h 45"/>
                  <a:gd name="T36" fmla="*/ 55 w 56"/>
                  <a:gd name="T37" fmla="*/ 30 h 45"/>
                  <a:gd name="T38" fmla="*/ 49 w 56"/>
                  <a:gd name="T39" fmla="*/ 36 h 45"/>
                  <a:gd name="T40" fmla="*/ 42 w 56"/>
                  <a:gd name="T41" fmla="*/ 43 h 45"/>
                  <a:gd name="T42" fmla="*/ 18 w 56"/>
                  <a:gd name="T4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45">
                    <a:moveTo>
                      <a:pt x="18" y="45"/>
                    </a:moveTo>
                    <a:lnTo>
                      <a:pt x="10" y="43"/>
                    </a:lnTo>
                    <a:lnTo>
                      <a:pt x="4" y="39"/>
                    </a:lnTo>
                    <a:lnTo>
                      <a:pt x="1" y="36"/>
                    </a:lnTo>
                    <a:lnTo>
                      <a:pt x="0" y="34"/>
                    </a:lnTo>
                    <a:lnTo>
                      <a:pt x="0" y="30"/>
                    </a:lnTo>
                    <a:lnTo>
                      <a:pt x="3" y="26"/>
                    </a:lnTo>
                    <a:lnTo>
                      <a:pt x="6" y="19"/>
                    </a:lnTo>
                    <a:lnTo>
                      <a:pt x="10" y="12"/>
                    </a:lnTo>
                    <a:lnTo>
                      <a:pt x="17" y="5"/>
                    </a:lnTo>
                    <a:lnTo>
                      <a:pt x="23" y="1"/>
                    </a:lnTo>
                    <a:lnTo>
                      <a:pt x="31" y="0"/>
                    </a:lnTo>
                    <a:lnTo>
                      <a:pt x="43" y="1"/>
                    </a:lnTo>
                    <a:lnTo>
                      <a:pt x="48" y="3"/>
                    </a:lnTo>
                    <a:lnTo>
                      <a:pt x="52" y="4"/>
                    </a:lnTo>
                    <a:lnTo>
                      <a:pt x="56" y="6"/>
                    </a:lnTo>
                    <a:lnTo>
                      <a:pt x="56" y="10"/>
                    </a:lnTo>
                    <a:lnTo>
                      <a:pt x="56" y="19"/>
                    </a:lnTo>
                    <a:lnTo>
                      <a:pt x="55" y="30"/>
                    </a:lnTo>
                    <a:lnTo>
                      <a:pt x="49" y="36"/>
                    </a:lnTo>
                    <a:lnTo>
                      <a:pt x="42" y="43"/>
                    </a:lnTo>
                    <a:lnTo>
                      <a:pt x="18" y="45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61">
                <a:extLst>
                  <a:ext uri="{FF2B5EF4-FFF2-40B4-BE49-F238E27FC236}">
                    <a16:creationId xmlns:a16="http://schemas.microsoft.com/office/drawing/2014/main" id="{C2B24173-61E5-44DF-B6AA-991F19777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7" y="4106"/>
                <a:ext cx="19" cy="23"/>
              </a:xfrm>
              <a:custGeom>
                <a:avLst/>
                <a:gdLst>
                  <a:gd name="T0" fmla="*/ 2 w 78"/>
                  <a:gd name="T1" fmla="*/ 48 h 90"/>
                  <a:gd name="T2" fmla="*/ 1 w 78"/>
                  <a:gd name="T3" fmla="*/ 43 h 90"/>
                  <a:gd name="T4" fmla="*/ 1 w 78"/>
                  <a:gd name="T5" fmla="*/ 36 h 90"/>
                  <a:gd name="T6" fmla="*/ 0 w 78"/>
                  <a:gd name="T7" fmla="*/ 27 h 90"/>
                  <a:gd name="T8" fmla="*/ 1 w 78"/>
                  <a:gd name="T9" fmla="*/ 18 h 90"/>
                  <a:gd name="T10" fmla="*/ 2 w 78"/>
                  <a:gd name="T11" fmla="*/ 10 h 90"/>
                  <a:gd name="T12" fmla="*/ 5 w 78"/>
                  <a:gd name="T13" fmla="*/ 4 h 90"/>
                  <a:gd name="T14" fmla="*/ 6 w 78"/>
                  <a:gd name="T15" fmla="*/ 1 h 90"/>
                  <a:gd name="T16" fmla="*/ 9 w 78"/>
                  <a:gd name="T17" fmla="*/ 0 h 90"/>
                  <a:gd name="T18" fmla="*/ 11 w 78"/>
                  <a:gd name="T19" fmla="*/ 0 h 90"/>
                  <a:gd name="T20" fmla="*/ 14 w 78"/>
                  <a:gd name="T21" fmla="*/ 0 h 90"/>
                  <a:gd name="T22" fmla="*/ 27 w 78"/>
                  <a:gd name="T23" fmla="*/ 14 h 90"/>
                  <a:gd name="T24" fmla="*/ 41 w 78"/>
                  <a:gd name="T25" fmla="*/ 31 h 90"/>
                  <a:gd name="T26" fmla="*/ 55 w 78"/>
                  <a:gd name="T27" fmla="*/ 36 h 90"/>
                  <a:gd name="T28" fmla="*/ 68 w 78"/>
                  <a:gd name="T29" fmla="*/ 44 h 90"/>
                  <a:gd name="T30" fmla="*/ 72 w 78"/>
                  <a:gd name="T31" fmla="*/ 48 h 90"/>
                  <a:gd name="T32" fmla="*/ 76 w 78"/>
                  <a:gd name="T33" fmla="*/ 55 h 90"/>
                  <a:gd name="T34" fmla="*/ 78 w 78"/>
                  <a:gd name="T35" fmla="*/ 61 h 90"/>
                  <a:gd name="T36" fmla="*/ 78 w 78"/>
                  <a:gd name="T37" fmla="*/ 70 h 90"/>
                  <a:gd name="T38" fmla="*/ 76 w 78"/>
                  <a:gd name="T39" fmla="*/ 75 h 90"/>
                  <a:gd name="T40" fmla="*/ 74 w 78"/>
                  <a:gd name="T41" fmla="*/ 80 h 90"/>
                  <a:gd name="T42" fmla="*/ 71 w 78"/>
                  <a:gd name="T43" fmla="*/ 84 h 90"/>
                  <a:gd name="T44" fmla="*/ 67 w 78"/>
                  <a:gd name="T45" fmla="*/ 87 h 90"/>
                  <a:gd name="T46" fmla="*/ 63 w 78"/>
                  <a:gd name="T47" fmla="*/ 88 h 90"/>
                  <a:gd name="T48" fmla="*/ 58 w 78"/>
                  <a:gd name="T49" fmla="*/ 90 h 90"/>
                  <a:gd name="T50" fmla="*/ 54 w 78"/>
                  <a:gd name="T51" fmla="*/ 90 h 90"/>
                  <a:gd name="T52" fmla="*/ 49 w 78"/>
                  <a:gd name="T53" fmla="*/ 90 h 90"/>
                  <a:gd name="T54" fmla="*/ 37 w 78"/>
                  <a:gd name="T55" fmla="*/ 87 h 90"/>
                  <a:gd name="T56" fmla="*/ 27 w 78"/>
                  <a:gd name="T57" fmla="*/ 83 h 90"/>
                  <a:gd name="T58" fmla="*/ 16 w 78"/>
                  <a:gd name="T59" fmla="*/ 78 h 90"/>
                  <a:gd name="T60" fmla="*/ 10 w 78"/>
                  <a:gd name="T61" fmla="*/ 73 h 90"/>
                  <a:gd name="T62" fmla="*/ 2 w 78"/>
                  <a:gd name="T63" fmla="*/ 4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8" h="90">
                    <a:moveTo>
                      <a:pt x="2" y="48"/>
                    </a:moveTo>
                    <a:lnTo>
                      <a:pt x="1" y="43"/>
                    </a:lnTo>
                    <a:lnTo>
                      <a:pt x="1" y="36"/>
                    </a:lnTo>
                    <a:lnTo>
                      <a:pt x="0" y="27"/>
                    </a:lnTo>
                    <a:lnTo>
                      <a:pt x="1" y="18"/>
                    </a:lnTo>
                    <a:lnTo>
                      <a:pt x="2" y="10"/>
                    </a:lnTo>
                    <a:lnTo>
                      <a:pt x="5" y="4"/>
                    </a:lnTo>
                    <a:lnTo>
                      <a:pt x="6" y="1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27" y="14"/>
                    </a:lnTo>
                    <a:lnTo>
                      <a:pt x="41" y="31"/>
                    </a:lnTo>
                    <a:lnTo>
                      <a:pt x="55" y="36"/>
                    </a:lnTo>
                    <a:lnTo>
                      <a:pt x="68" y="44"/>
                    </a:lnTo>
                    <a:lnTo>
                      <a:pt x="72" y="48"/>
                    </a:lnTo>
                    <a:lnTo>
                      <a:pt x="76" y="55"/>
                    </a:lnTo>
                    <a:lnTo>
                      <a:pt x="78" y="61"/>
                    </a:lnTo>
                    <a:lnTo>
                      <a:pt x="78" y="70"/>
                    </a:lnTo>
                    <a:lnTo>
                      <a:pt x="76" y="75"/>
                    </a:lnTo>
                    <a:lnTo>
                      <a:pt x="74" y="80"/>
                    </a:lnTo>
                    <a:lnTo>
                      <a:pt x="71" y="84"/>
                    </a:lnTo>
                    <a:lnTo>
                      <a:pt x="67" y="87"/>
                    </a:lnTo>
                    <a:lnTo>
                      <a:pt x="63" y="88"/>
                    </a:lnTo>
                    <a:lnTo>
                      <a:pt x="58" y="90"/>
                    </a:lnTo>
                    <a:lnTo>
                      <a:pt x="54" y="90"/>
                    </a:lnTo>
                    <a:lnTo>
                      <a:pt x="49" y="90"/>
                    </a:lnTo>
                    <a:lnTo>
                      <a:pt x="37" y="87"/>
                    </a:lnTo>
                    <a:lnTo>
                      <a:pt x="27" y="83"/>
                    </a:lnTo>
                    <a:lnTo>
                      <a:pt x="16" y="78"/>
                    </a:lnTo>
                    <a:lnTo>
                      <a:pt x="10" y="73"/>
                    </a:lnTo>
                    <a:lnTo>
                      <a:pt x="2" y="48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62">
                <a:extLst>
                  <a:ext uri="{FF2B5EF4-FFF2-40B4-BE49-F238E27FC236}">
                    <a16:creationId xmlns:a16="http://schemas.microsoft.com/office/drawing/2014/main" id="{A45F4371-2BA5-4CD9-8D4B-A42CEE8EB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3" y="4091"/>
                <a:ext cx="10" cy="40"/>
              </a:xfrm>
              <a:custGeom>
                <a:avLst/>
                <a:gdLst>
                  <a:gd name="T0" fmla="*/ 16 w 42"/>
                  <a:gd name="T1" fmla="*/ 100 h 157"/>
                  <a:gd name="T2" fmla="*/ 13 w 42"/>
                  <a:gd name="T3" fmla="*/ 91 h 157"/>
                  <a:gd name="T4" fmla="*/ 11 w 42"/>
                  <a:gd name="T5" fmla="*/ 81 h 157"/>
                  <a:gd name="T6" fmla="*/ 9 w 42"/>
                  <a:gd name="T7" fmla="*/ 70 h 157"/>
                  <a:gd name="T8" fmla="*/ 7 w 42"/>
                  <a:gd name="T9" fmla="*/ 60 h 157"/>
                  <a:gd name="T10" fmla="*/ 4 w 42"/>
                  <a:gd name="T11" fmla="*/ 48 h 157"/>
                  <a:gd name="T12" fmla="*/ 2 w 42"/>
                  <a:gd name="T13" fmla="*/ 37 h 157"/>
                  <a:gd name="T14" fmla="*/ 0 w 42"/>
                  <a:gd name="T15" fmla="*/ 25 h 157"/>
                  <a:gd name="T16" fmla="*/ 0 w 42"/>
                  <a:gd name="T17" fmla="*/ 13 h 157"/>
                  <a:gd name="T18" fmla="*/ 0 w 42"/>
                  <a:gd name="T19" fmla="*/ 8 h 157"/>
                  <a:gd name="T20" fmla="*/ 2 w 42"/>
                  <a:gd name="T21" fmla="*/ 3 h 157"/>
                  <a:gd name="T22" fmla="*/ 2 w 42"/>
                  <a:gd name="T23" fmla="*/ 2 h 157"/>
                  <a:gd name="T24" fmla="*/ 3 w 42"/>
                  <a:gd name="T25" fmla="*/ 0 h 157"/>
                  <a:gd name="T26" fmla="*/ 7 w 42"/>
                  <a:gd name="T27" fmla="*/ 3 h 157"/>
                  <a:gd name="T28" fmla="*/ 9 w 42"/>
                  <a:gd name="T29" fmla="*/ 10 h 157"/>
                  <a:gd name="T30" fmla="*/ 16 w 42"/>
                  <a:gd name="T31" fmla="*/ 25 h 157"/>
                  <a:gd name="T32" fmla="*/ 20 w 42"/>
                  <a:gd name="T33" fmla="*/ 38 h 157"/>
                  <a:gd name="T34" fmla="*/ 26 w 42"/>
                  <a:gd name="T35" fmla="*/ 60 h 157"/>
                  <a:gd name="T36" fmla="*/ 30 w 42"/>
                  <a:gd name="T37" fmla="*/ 83 h 157"/>
                  <a:gd name="T38" fmla="*/ 34 w 42"/>
                  <a:gd name="T39" fmla="*/ 107 h 157"/>
                  <a:gd name="T40" fmla="*/ 39 w 42"/>
                  <a:gd name="T41" fmla="*/ 129 h 157"/>
                  <a:gd name="T42" fmla="*/ 40 w 42"/>
                  <a:gd name="T43" fmla="*/ 135 h 157"/>
                  <a:gd name="T44" fmla="*/ 42 w 42"/>
                  <a:gd name="T45" fmla="*/ 143 h 157"/>
                  <a:gd name="T46" fmla="*/ 42 w 42"/>
                  <a:gd name="T47" fmla="*/ 147 h 157"/>
                  <a:gd name="T48" fmla="*/ 42 w 42"/>
                  <a:gd name="T49" fmla="*/ 151 h 157"/>
                  <a:gd name="T50" fmla="*/ 40 w 42"/>
                  <a:gd name="T51" fmla="*/ 153 h 157"/>
                  <a:gd name="T52" fmla="*/ 39 w 42"/>
                  <a:gd name="T53" fmla="*/ 156 h 157"/>
                  <a:gd name="T54" fmla="*/ 37 w 42"/>
                  <a:gd name="T55" fmla="*/ 156 h 157"/>
                  <a:gd name="T56" fmla="*/ 34 w 42"/>
                  <a:gd name="T57" fmla="*/ 157 h 157"/>
                  <a:gd name="T58" fmla="*/ 31 w 42"/>
                  <a:gd name="T59" fmla="*/ 156 h 157"/>
                  <a:gd name="T60" fmla="*/ 30 w 42"/>
                  <a:gd name="T61" fmla="*/ 156 h 157"/>
                  <a:gd name="T62" fmla="*/ 27 w 42"/>
                  <a:gd name="T63" fmla="*/ 152 h 157"/>
                  <a:gd name="T64" fmla="*/ 25 w 42"/>
                  <a:gd name="T65" fmla="*/ 147 h 157"/>
                  <a:gd name="T66" fmla="*/ 22 w 42"/>
                  <a:gd name="T67" fmla="*/ 137 h 157"/>
                  <a:gd name="T68" fmla="*/ 21 w 42"/>
                  <a:gd name="T69" fmla="*/ 129 h 157"/>
                  <a:gd name="T70" fmla="*/ 16 w 42"/>
                  <a:gd name="T71" fmla="*/ 10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" h="157">
                    <a:moveTo>
                      <a:pt x="16" y="100"/>
                    </a:moveTo>
                    <a:lnTo>
                      <a:pt x="13" y="91"/>
                    </a:lnTo>
                    <a:lnTo>
                      <a:pt x="11" y="81"/>
                    </a:lnTo>
                    <a:lnTo>
                      <a:pt x="9" y="70"/>
                    </a:lnTo>
                    <a:lnTo>
                      <a:pt x="7" y="60"/>
                    </a:lnTo>
                    <a:lnTo>
                      <a:pt x="4" y="48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2" y="3"/>
                    </a:lnTo>
                    <a:lnTo>
                      <a:pt x="2" y="2"/>
                    </a:lnTo>
                    <a:lnTo>
                      <a:pt x="3" y="0"/>
                    </a:lnTo>
                    <a:lnTo>
                      <a:pt x="7" y="3"/>
                    </a:lnTo>
                    <a:lnTo>
                      <a:pt x="9" y="10"/>
                    </a:lnTo>
                    <a:lnTo>
                      <a:pt x="16" y="25"/>
                    </a:lnTo>
                    <a:lnTo>
                      <a:pt x="20" y="38"/>
                    </a:lnTo>
                    <a:lnTo>
                      <a:pt x="26" y="60"/>
                    </a:lnTo>
                    <a:lnTo>
                      <a:pt x="30" y="83"/>
                    </a:lnTo>
                    <a:lnTo>
                      <a:pt x="34" y="107"/>
                    </a:lnTo>
                    <a:lnTo>
                      <a:pt x="39" y="129"/>
                    </a:lnTo>
                    <a:lnTo>
                      <a:pt x="40" y="135"/>
                    </a:lnTo>
                    <a:lnTo>
                      <a:pt x="42" y="143"/>
                    </a:lnTo>
                    <a:lnTo>
                      <a:pt x="42" y="147"/>
                    </a:lnTo>
                    <a:lnTo>
                      <a:pt x="42" y="151"/>
                    </a:lnTo>
                    <a:lnTo>
                      <a:pt x="40" y="153"/>
                    </a:lnTo>
                    <a:lnTo>
                      <a:pt x="39" y="156"/>
                    </a:lnTo>
                    <a:lnTo>
                      <a:pt x="37" y="156"/>
                    </a:lnTo>
                    <a:lnTo>
                      <a:pt x="34" y="157"/>
                    </a:lnTo>
                    <a:lnTo>
                      <a:pt x="31" y="156"/>
                    </a:lnTo>
                    <a:lnTo>
                      <a:pt x="30" y="156"/>
                    </a:lnTo>
                    <a:lnTo>
                      <a:pt x="27" y="152"/>
                    </a:lnTo>
                    <a:lnTo>
                      <a:pt x="25" y="147"/>
                    </a:lnTo>
                    <a:lnTo>
                      <a:pt x="22" y="137"/>
                    </a:lnTo>
                    <a:lnTo>
                      <a:pt x="21" y="129"/>
                    </a:lnTo>
                    <a:lnTo>
                      <a:pt x="16" y="100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63">
                <a:extLst>
                  <a:ext uri="{FF2B5EF4-FFF2-40B4-BE49-F238E27FC236}">
                    <a16:creationId xmlns:a16="http://schemas.microsoft.com/office/drawing/2014/main" id="{0E7EB434-CD66-4EE5-A7F3-A3E3BE15AD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7" y="4053"/>
                <a:ext cx="57" cy="51"/>
              </a:xfrm>
              <a:custGeom>
                <a:avLst/>
                <a:gdLst>
                  <a:gd name="T0" fmla="*/ 224 w 227"/>
                  <a:gd name="T1" fmla="*/ 68 h 204"/>
                  <a:gd name="T2" fmla="*/ 213 w 227"/>
                  <a:gd name="T3" fmla="*/ 59 h 204"/>
                  <a:gd name="T4" fmla="*/ 196 w 227"/>
                  <a:gd name="T5" fmla="*/ 60 h 204"/>
                  <a:gd name="T6" fmla="*/ 182 w 227"/>
                  <a:gd name="T7" fmla="*/ 58 h 204"/>
                  <a:gd name="T8" fmla="*/ 177 w 227"/>
                  <a:gd name="T9" fmla="*/ 38 h 204"/>
                  <a:gd name="T10" fmla="*/ 162 w 227"/>
                  <a:gd name="T11" fmla="*/ 29 h 204"/>
                  <a:gd name="T12" fmla="*/ 142 w 227"/>
                  <a:gd name="T13" fmla="*/ 2 h 204"/>
                  <a:gd name="T14" fmla="*/ 131 w 227"/>
                  <a:gd name="T15" fmla="*/ 1 h 204"/>
                  <a:gd name="T16" fmla="*/ 133 w 227"/>
                  <a:gd name="T17" fmla="*/ 23 h 204"/>
                  <a:gd name="T18" fmla="*/ 151 w 227"/>
                  <a:gd name="T19" fmla="*/ 76 h 204"/>
                  <a:gd name="T20" fmla="*/ 149 w 227"/>
                  <a:gd name="T21" fmla="*/ 101 h 204"/>
                  <a:gd name="T22" fmla="*/ 155 w 227"/>
                  <a:gd name="T23" fmla="*/ 108 h 204"/>
                  <a:gd name="T24" fmla="*/ 147 w 227"/>
                  <a:gd name="T25" fmla="*/ 124 h 204"/>
                  <a:gd name="T26" fmla="*/ 127 w 227"/>
                  <a:gd name="T27" fmla="*/ 130 h 204"/>
                  <a:gd name="T28" fmla="*/ 108 w 227"/>
                  <a:gd name="T29" fmla="*/ 123 h 204"/>
                  <a:gd name="T30" fmla="*/ 90 w 227"/>
                  <a:gd name="T31" fmla="*/ 114 h 204"/>
                  <a:gd name="T32" fmla="*/ 55 w 227"/>
                  <a:gd name="T33" fmla="*/ 116 h 204"/>
                  <a:gd name="T34" fmla="*/ 17 w 227"/>
                  <a:gd name="T35" fmla="*/ 108 h 204"/>
                  <a:gd name="T36" fmla="*/ 6 w 227"/>
                  <a:gd name="T37" fmla="*/ 117 h 204"/>
                  <a:gd name="T38" fmla="*/ 0 w 227"/>
                  <a:gd name="T39" fmla="*/ 132 h 204"/>
                  <a:gd name="T40" fmla="*/ 3 w 227"/>
                  <a:gd name="T41" fmla="*/ 140 h 204"/>
                  <a:gd name="T42" fmla="*/ 21 w 227"/>
                  <a:gd name="T43" fmla="*/ 143 h 204"/>
                  <a:gd name="T44" fmla="*/ 43 w 227"/>
                  <a:gd name="T45" fmla="*/ 146 h 204"/>
                  <a:gd name="T46" fmla="*/ 48 w 227"/>
                  <a:gd name="T47" fmla="*/ 152 h 204"/>
                  <a:gd name="T48" fmla="*/ 47 w 227"/>
                  <a:gd name="T49" fmla="*/ 167 h 204"/>
                  <a:gd name="T50" fmla="*/ 38 w 227"/>
                  <a:gd name="T51" fmla="*/ 195 h 204"/>
                  <a:gd name="T52" fmla="*/ 39 w 227"/>
                  <a:gd name="T53" fmla="*/ 203 h 204"/>
                  <a:gd name="T54" fmla="*/ 60 w 227"/>
                  <a:gd name="T55" fmla="*/ 195 h 204"/>
                  <a:gd name="T56" fmla="*/ 82 w 227"/>
                  <a:gd name="T57" fmla="*/ 177 h 204"/>
                  <a:gd name="T58" fmla="*/ 109 w 227"/>
                  <a:gd name="T59" fmla="*/ 167 h 204"/>
                  <a:gd name="T60" fmla="*/ 125 w 227"/>
                  <a:gd name="T61" fmla="*/ 171 h 204"/>
                  <a:gd name="T62" fmla="*/ 134 w 227"/>
                  <a:gd name="T63" fmla="*/ 184 h 204"/>
                  <a:gd name="T64" fmla="*/ 147 w 227"/>
                  <a:gd name="T65" fmla="*/ 193 h 204"/>
                  <a:gd name="T66" fmla="*/ 161 w 227"/>
                  <a:gd name="T67" fmla="*/ 187 h 204"/>
                  <a:gd name="T68" fmla="*/ 173 w 227"/>
                  <a:gd name="T69" fmla="*/ 176 h 204"/>
                  <a:gd name="T70" fmla="*/ 187 w 227"/>
                  <a:gd name="T71" fmla="*/ 171 h 204"/>
                  <a:gd name="T72" fmla="*/ 201 w 227"/>
                  <a:gd name="T73" fmla="*/ 173 h 204"/>
                  <a:gd name="T74" fmla="*/ 220 w 227"/>
                  <a:gd name="T75" fmla="*/ 181 h 204"/>
                  <a:gd name="T76" fmla="*/ 226 w 227"/>
                  <a:gd name="T77" fmla="*/ 171 h 204"/>
                  <a:gd name="T78" fmla="*/ 218 w 227"/>
                  <a:gd name="T79" fmla="*/ 149 h 204"/>
                  <a:gd name="T80" fmla="*/ 220 w 227"/>
                  <a:gd name="T81" fmla="*/ 130 h 204"/>
                  <a:gd name="T82" fmla="*/ 226 w 227"/>
                  <a:gd name="T83" fmla="*/ 11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27" h="204">
                    <a:moveTo>
                      <a:pt x="226" y="80"/>
                    </a:moveTo>
                    <a:lnTo>
                      <a:pt x="225" y="73"/>
                    </a:lnTo>
                    <a:lnTo>
                      <a:pt x="224" y="68"/>
                    </a:lnTo>
                    <a:lnTo>
                      <a:pt x="221" y="64"/>
                    </a:lnTo>
                    <a:lnTo>
                      <a:pt x="218" y="62"/>
                    </a:lnTo>
                    <a:lnTo>
                      <a:pt x="213" y="59"/>
                    </a:lnTo>
                    <a:lnTo>
                      <a:pt x="208" y="59"/>
                    </a:lnTo>
                    <a:lnTo>
                      <a:pt x="203" y="59"/>
                    </a:lnTo>
                    <a:lnTo>
                      <a:pt x="196" y="60"/>
                    </a:lnTo>
                    <a:lnTo>
                      <a:pt x="190" y="62"/>
                    </a:lnTo>
                    <a:lnTo>
                      <a:pt x="185" y="60"/>
                    </a:lnTo>
                    <a:lnTo>
                      <a:pt x="182" y="58"/>
                    </a:lnTo>
                    <a:lnTo>
                      <a:pt x="181" y="55"/>
                    </a:lnTo>
                    <a:lnTo>
                      <a:pt x="178" y="47"/>
                    </a:lnTo>
                    <a:lnTo>
                      <a:pt x="177" y="38"/>
                    </a:lnTo>
                    <a:lnTo>
                      <a:pt x="174" y="35"/>
                    </a:lnTo>
                    <a:lnTo>
                      <a:pt x="168" y="32"/>
                    </a:lnTo>
                    <a:lnTo>
                      <a:pt x="162" y="29"/>
                    </a:lnTo>
                    <a:lnTo>
                      <a:pt x="157" y="27"/>
                    </a:lnTo>
                    <a:lnTo>
                      <a:pt x="148" y="15"/>
                    </a:lnTo>
                    <a:lnTo>
                      <a:pt x="142" y="2"/>
                    </a:lnTo>
                    <a:lnTo>
                      <a:pt x="136" y="0"/>
                    </a:lnTo>
                    <a:lnTo>
                      <a:pt x="134" y="0"/>
                    </a:lnTo>
                    <a:lnTo>
                      <a:pt x="131" y="1"/>
                    </a:lnTo>
                    <a:lnTo>
                      <a:pt x="130" y="5"/>
                    </a:lnTo>
                    <a:lnTo>
                      <a:pt x="130" y="15"/>
                    </a:lnTo>
                    <a:lnTo>
                      <a:pt x="133" y="23"/>
                    </a:lnTo>
                    <a:lnTo>
                      <a:pt x="148" y="42"/>
                    </a:lnTo>
                    <a:lnTo>
                      <a:pt x="162" y="60"/>
                    </a:lnTo>
                    <a:lnTo>
                      <a:pt x="151" y="76"/>
                    </a:lnTo>
                    <a:lnTo>
                      <a:pt x="140" y="90"/>
                    </a:lnTo>
                    <a:lnTo>
                      <a:pt x="143" y="95"/>
                    </a:lnTo>
                    <a:lnTo>
                      <a:pt x="149" y="101"/>
                    </a:lnTo>
                    <a:lnTo>
                      <a:pt x="152" y="103"/>
                    </a:lnTo>
                    <a:lnTo>
                      <a:pt x="153" y="106"/>
                    </a:lnTo>
                    <a:lnTo>
                      <a:pt x="155" y="108"/>
                    </a:lnTo>
                    <a:lnTo>
                      <a:pt x="155" y="112"/>
                    </a:lnTo>
                    <a:lnTo>
                      <a:pt x="152" y="119"/>
                    </a:lnTo>
                    <a:lnTo>
                      <a:pt x="147" y="124"/>
                    </a:lnTo>
                    <a:lnTo>
                      <a:pt x="142" y="128"/>
                    </a:lnTo>
                    <a:lnTo>
                      <a:pt x="134" y="130"/>
                    </a:lnTo>
                    <a:lnTo>
                      <a:pt x="127" y="130"/>
                    </a:lnTo>
                    <a:lnTo>
                      <a:pt x="120" y="130"/>
                    </a:lnTo>
                    <a:lnTo>
                      <a:pt x="113" y="128"/>
                    </a:lnTo>
                    <a:lnTo>
                      <a:pt x="108" y="123"/>
                    </a:lnTo>
                    <a:lnTo>
                      <a:pt x="101" y="119"/>
                    </a:lnTo>
                    <a:lnTo>
                      <a:pt x="96" y="115"/>
                    </a:lnTo>
                    <a:lnTo>
                      <a:pt x="90" y="114"/>
                    </a:lnTo>
                    <a:lnTo>
                      <a:pt x="83" y="114"/>
                    </a:lnTo>
                    <a:lnTo>
                      <a:pt x="70" y="115"/>
                    </a:lnTo>
                    <a:lnTo>
                      <a:pt x="55" y="116"/>
                    </a:lnTo>
                    <a:lnTo>
                      <a:pt x="39" y="112"/>
                    </a:lnTo>
                    <a:lnTo>
                      <a:pt x="25" y="108"/>
                    </a:lnTo>
                    <a:lnTo>
                      <a:pt x="17" y="108"/>
                    </a:lnTo>
                    <a:lnTo>
                      <a:pt x="12" y="111"/>
                    </a:lnTo>
                    <a:lnTo>
                      <a:pt x="9" y="114"/>
                    </a:lnTo>
                    <a:lnTo>
                      <a:pt x="6" y="117"/>
                    </a:lnTo>
                    <a:lnTo>
                      <a:pt x="4" y="121"/>
                    </a:lnTo>
                    <a:lnTo>
                      <a:pt x="1" y="127"/>
                    </a:lnTo>
                    <a:lnTo>
                      <a:pt x="0" y="132"/>
                    </a:lnTo>
                    <a:lnTo>
                      <a:pt x="0" y="134"/>
                    </a:lnTo>
                    <a:lnTo>
                      <a:pt x="0" y="137"/>
                    </a:lnTo>
                    <a:lnTo>
                      <a:pt x="3" y="140"/>
                    </a:lnTo>
                    <a:lnTo>
                      <a:pt x="6" y="142"/>
                    </a:lnTo>
                    <a:lnTo>
                      <a:pt x="13" y="142"/>
                    </a:lnTo>
                    <a:lnTo>
                      <a:pt x="21" y="143"/>
                    </a:lnTo>
                    <a:lnTo>
                      <a:pt x="29" y="143"/>
                    </a:lnTo>
                    <a:lnTo>
                      <a:pt x="36" y="143"/>
                    </a:lnTo>
                    <a:lnTo>
                      <a:pt x="43" y="146"/>
                    </a:lnTo>
                    <a:lnTo>
                      <a:pt x="45" y="147"/>
                    </a:lnTo>
                    <a:lnTo>
                      <a:pt x="47" y="150"/>
                    </a:lnTo>
                    <a:lnTo>
                      <a:pt x="48" y="152"/>
                    </a:lnTo>
                    <a:lnTo>
                      <a:pt x="49" y="155"/>
                    </a:lnTo>
                    <a:lnTo>
                      <a:pt x="48" y="160"/>
                    </a:lnTo>
                    <a:lnTo>
                      <a:pt x="47" y="167"/>
                    </a:lnTo>
                    <a:lnTo>
                      <a:pt x="42" y="178"/>
                    </a:lnTo>
                    <a:lnTo>
                      <a:pt x="38" y="190"/>
                    </a:lnTo>
                    <a:lnTo>
                      <a:pt x="38" y="195"/>
                    </a:lnTo>
                    <a:lnTo>
                      <a:pt x="38" y="199"/>
                    </a:lnTo>
                    <a:lnTo>
                      <a:pt x="38" y="202"/>
                    </a:lnTo>
                    <a:lnTo>
                      <a:pt x="39" y="203"/>
                    </a:lnTo>
                    <a:lnTo>
                      <a:pt x="43" y="204"/>
                    </a:lnTo>
                    <a:lnTo>
                      <a:pt x="48" y="203"/>
                    </a:lnTo>
                    <a:lnTo>
                      <a:pt x="60" y="195"/>
                    </a:lnTo>
                    <a:lnTo>
                      <a:pt x="69" y="186"/>
                    </a:lnTo>
                    <a:lnTo>
                      <a:pt x="74" y="181"/>
                    </a:lnTo>
                    <a:lnTo>
                      <a:pt x="82" y="177"/>
                    </a:lnTo>
                    <a:lnTo>
                      <a:pt x="91" y="172"/>
                    </a:lnTo>
                    <a:lnTo>
                      <a:pt x="100" y="168"/>
                    </a:lnTo>
                    <a:lnTo>
                      <a:pt x="109" y="167"/>
                    </a:lnTo>
                    <a:lnTo>
                      <a:pt x="118" y="167"/>
                    </a:lnTo>
                    <a:lnTo>
                      <a:pt x="122" y="169"/>
                    </a:lnTo>
                    <a:lnTo>
                      <a:pt x="125" y="171"/>
                    </a:lnTo>
                    <a:lnTo>
                      <a:pt x="129" y="173"/>
                    </a:lnTo>
                    <a:lnTo>
                      <a:pt x="131" y="177"/>
                    </a:lnTo>
                    <a:lnTo>
                      <a:pt x="134" y="184"/>
                    </a:lnTo>
                    <a:lnTo>
                      <a:pt x="138" y="187"/>
                    </a:lnTo>
                    <a:lnTo>
                      <a:pt x="143" y="190"/>
                    </a:lnTo>
                    <a:lnTo>
                      <a:pt x="147" y="193"/>
                    </a:lnTo>
                    <a:lnTo>
                      <a:pt x="152" y="193"/>
                    </a:lnTo>
                    <a:lnTo>
                      <a:pt x="157" y="191"/>
                    </a:lnTo>
                    <a:lnTo>
                      <a:pt x="161" y="187"/>
                    </a:lnTo>
                    <a:lnTo>
                      <a:pt x="165" y="184"/>
                    </a:lnTo>
                    <a:lnTo>
                      <a:pt x="169" y="180"/>
                    </a:lnTo>
                    <a:lnTo>
                      <a:pt x="173" y="176"/>
                    </a:lnTo>
                    <a:lnTo>
                      <a:pt x="177" y="173"/>
                    </a:lnTo>
                    <a:lnTo>
                      <a:pt x="182" y="172"/>
                    </a:lnTo>
                    <a:lnTo>
                      <a:pt x="187" y="171"/>
                    </a:lnTo>
                    <a:lnTo>
                      <a:pt x="191" y="171"/>
                    </a:lnTo>
                    <a:lnTo>
                      <a:pt x="196" y="172"/>
                    </a:lnTo>
                    <a:lnTo>
                      <a:pt x="201" y="173"/>
                    </a:lnTo>
                    <a:lnTo>
                      <a:pt x="208" y="178"/>
                    </a:lnTo>
                    <a:lnTo>
                      <a:pt x="214" y="180"/>
                    </a:lnTo>
                    <a:lnTo>
                      <a:pt x="220" y="181"/>
                    </a:lnTo>
                    <a:lnTo>
                      <a:pt x="224" y="178"/>
                    </a:lnTo>
                    <a:lnTo>
                      <a:pt x="225" y="176"/>
                    </a:lnTo>
                    <a:lnTo>
                      <a:pt x="226" y="171"/>
                    </a:lnTo>
                    <a:lnTo>
                      <a:pt x="225" y="164"/>
                    </a:lnTo>
                    <a:lnTo>
                      <a:pt x="221" y="156"/>
                    </a:lnTo>
                    <a:lnTo>
                      <a:pt x="218" y="149"/>
                    </a:lnTo>
                    <a:lnTo>
                      <a:pt x="217" y="142"/>
                    </a:lnTo>
                    <a:lnTo>
                      <a:pt x="218" y="136"/>
                    </a:lnTo>
                    <a:lnTo>
                      <a:pt x="220" y="130"/>
                    </a:lnTo>
                    <a:lnTo>
                      <a:pt x="222" y="125"/>
                    </a:lnTo>
                    <a:lnTo>
                      <a:pt x="225" y="120"/>
                    </a:lnTo>
                    <a:lnTo>
                      <a:pt x="226" y="114"/>
                    </a:lnTo>
                    <a:lnTo>
                      <a:pt x="227" y="106"/>
                    </a:lnTo>
                    <a:lnTo>
                      <a:pt x="226" y="80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64">
                <a:extLst>
                  <a:ext uri="{FF2B5EF4-FFF2-40B4-BE49-F238E27FC236}">
                    <a16:creationId xmlns:a16="http://schemas.microsoft.com/office/drawing/2014/main" id="{909D7528-16D7-44B3-994B-9B83BE483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8" y="4022"/>
                <a:ext cx="40" cy="43"/>
              </a:xfrm>
              <a:custGeom>
                <a:avLst/>
                <a:gdLst>
                  <a:gd name="T0" fmla="*/ 5 w 161"/>
                  <a:gd name="T1" fmla="*/ 87 h 175"/>
                  <a:gd name="T2" fmla="*/ 4 w 161"/>
                  <a:gd name="T3" fmla="*/ 79 h 175"/>
                  <a:gd name="T4" fmla="*/ 1 w 161"/>
                  <a:gd name="T5" fmla="*/ 70 h 175"/>
                  <a:gd name="T6" fmla="*/ 1 w 161"/>
                  <a:gd name="T7" fmla="*/ 63 h 175"/>
                  <a:gd name="T8" fmla="*/ 13 w 161"/>
                  <a:gd name="T9" fmla="*/ 53 h 175"/>
                  <a:gd name="T10" fmla="*/ 37 w 161"/>
                  <a:gd name="T11" fmla="*/ 34 h 175"/>
                  <a:gd name="T12" fmla="*/ 56 w 161"/>
                  <a:gd name="T13" fmla="*/ 9 h 175"/>
                  <a:gd name="T14" fmla="*/ 68 w 161"/>
                  <a:gd name="T15" fmla="*/ 1 h 175"/>
                  <a:gd name="T16" fmla="*/ 76 w 161"/>
                  <a:gd name="T17" fmla="*/ 0 h 175"/>
                  <a:gd name="T18" fmla="*/ 85 w 161"/>
                  <a:gd name="T19" fmla="*/ 4 h 175"/>
                  <a:gd name="T20" fmla="*/ 91 w 161"/>
                  <a:gd name="T21" fmla="*/ 13 h 175"/>
                  <a:gd name="T22" fmla="*/ 95 w 161"/>
                  <a:gd name="T23" fmla="*/ 31 h 175"/>
                  <a:gd name="T24" fmla="*/ 108 w 161"/>
                  <a:gd name="T25" fmla="*/ 59 h 175"/>
                  <a:gd name="T26" fmla="*/ 116 w 161"/>
                  <a:gd name="T27" fmla="*/ 88 h 175"/>
                  <a:gd name="T28" fmla="*/ 113 w 161"/>
                  <a:gd name="T29" fmla="*/ 101 h 175"/>
                  <a:gd name="T30" fmla="*/ 116 w 161"/>
                  <a:gd name="T31" fmla="*/ 109 h 175"/>
                  <a:gd name="T32" fmla="*/ 135 w 161"/>
                  <a:gd name="T33" fmla="*/ 122 h 175"/>
                  <a:gd name="T34" fmla="*/ 155 w 161"/>
                  <a:gd name="T35" fmla="*/ 141 h 175"/>
                  <a:gd name="T36" fmla="*/ 161 w 161"/>
                  <a:gd name="T37" fmla="*/ 158 h 175"/>
                  <a:gd name="T38" fmla="*/ 160 w 161"/>
                  <a:gd name="T39" fmla="*/ 171 h 175"/>
                  <a:gd name="T40" fmla="*/ 157 w 161"/>
                  <a:gd name="T41" fmla="*/ 173 h 175"/>
                  <a:gd name="T42" fmla="*/ 150 w 161"/>
                  <a:gd name="T43" fmla="*/ 172 h 175"/>
                  <a:gd name="T44" fmla="*/ 133 w 161"/>
                  <a:gd name="T45" fmla="*/ 155 h 175"/>
                  <a:gd name="T46" fmla="*/ 117 w 161"/>
                  <a:gd name="T47" fmla="*/ 144 h 175"/>
                  <a:gd name="T48" fmla="*/ 105 w 161"/>
                  <a:gd name="T49" fmla="*/ 144 h 175"/>
                  <a:gd name="T50" fmla="*/ 94 w 161"/>
                  <a:gd name="T51" fmla="*/ 153 h 175"/>
                  <a:gd name="T52" fmla="*/ 83 w 161"/>
                  <a:gd name="T53" fmla="*/ 168 h 175"/>
                  <a:gd name="T54" fmla="*/ 78 w 161"/>
                  <a:gd name="T55" fmla="*/ 170 h 175"/>
                  <a:gd name="T56" fmla="*/ 73 w 161"/>
                  <a:gd name="T57" fmla="*/ 161 h 175"/>
                  <a:gd name="T58" fmla="*/ 69 w 161"/>
                  <a:gd name="T59" fmla="*/ 148 h 175"/>
                  <a:gd name="T60" fmla="*/ 64 w 161"/>
                  <a:gd name="T61" fmla="*/ 142 h 175"/>
                  <a:gd name="T62" fmla="*/ 53 w 161"/>
                  <a:gd name="T63" fmla="*/ 141 h 175"/>
                  <a:gd name="T64" fmla="*/ 40 w 161"/>
                  <a:gd name="T65" fmla="*/ 140 h 175"/>
                  <a:gd name="T66" fmla="*/ 33 w 161"/>
                  <a:gd name="T67" fmla="*/ 136 h 175"/>
                  <a:gd name="T68" fmla="*/ 24 w 161"/>
                  <a:gd name="T69" fmla="*/ 124 h 175"/>
                  <a:gd name="T70" fmla="*/ 5 w 161"/>
                  <a:gd name="T71" fmla="*/ 88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1" h="175">
                    <a:moveTo>
                      <a:pt x="5" y="88"/>
                    </a:moveTo>
                    <a:lnTo>
                      <a:pt x="5" y="87"/>
                    </a:lnTo>
                    <a:lnTo>
                      <a:pt x="4" y="85"/>
                    </a:lnTo>
                    <a:lnTo>
                      <a:pt x="4" y="79"/>
                    </a:lnTo>
                    <a:lnTo>
                      <a:pt x="1" y="74"/>
                    </a:lnTo>
                    <a:lnTo>
                      <a:pt x="1" y="70"/>
                    </a:lnTo>
                    <a:lnTo>
                      <a:pt x="0" y="67"/>
                    </a:lnTo>
                    <a:lnTo>
                      <a:pt x="1" y="63"/>
                    </a:lnTo>
                    <a:lnTo>
                      <a:pt x="3" y="61"/>
                    </a:lnTo>
                    <a:lnTo>
                      <a:pt x="13" y="53"/>
                    </a:lnTo>
                    <a:lnTo>
                      <a:pt x="25" y="46"/>
                    </a:lnTo>
                    <a:lnTo>
                      <a:pt x="37" y="34"/>
                    </a:lnTo>
                    <a:lnTo>
                      <a:pt x="50" y="17"/>
                    </a:lnTo>
                    <a:lnTo>
                      <a:pt x="56" y="9"/>
                    </a:lnTo>
                    <a:lnTo>
                      <a:pt x="64" y="4"/>
                    </a:lnTo>
                    <a:lnTo>
                      <a:pt x="68" y="1"/>
                    </a:lnTo>
                    <a:lnTo>
                      <a:pt x="72" y="1"/>
                    </a:lnTo>
                    <a:lnTo>
                      <a:pt x="76" y="0"/>
                    </a:lnTo>
                    <a:lnTo>
                      <a:pt x="81" y="1"/>
                    </a:lnTo>
                    <a:lnTo>
                      <a:pt x="85" y="4"/>
                    </a:lnTo>
                    <a:lnTo>
                      <a:pt x="89" y="8"/>
                    </a:lnTo>
                    <a:lnTo>
                      <a:pt x="91" y="13"/>
                    </a:lnTo>
                    <a:lnTo>
                      <a:pt x="92" y="18"/>
                    </a:lnTo>
                    <a:lnTo>
                      <a:pt x="95" y="31"/>
                    </a:lnTo>
                    <a:lnTo>
                      <a:pt x="96" y="41"/>
                    </a:lnTo>
                    <a:lnTo>
                      <a:pt x="108" y="59"/>
                    </a:lnTo>
                    <a:lnTo>
                      <a:pt x="117" y="79"/>
                    </a:lnTo>
                    <a:lnTo>
                      <a:pt x="116" y="88"/>
                    </a:lnTo>
                    <a:lnTo>
                      <a:pt x="113" y="97"/>
                    </a:lnTo>
                    <a:lnTo>
                      <a:pt x="113" y="101"/>
                    </a:lnTo>
                    <a:lnTo>
                      <a:pt x="114" y="105"/>
                    </a:lnTo>
                    <a:lnTo>
                      <a:pt x="116" y="109"/>
                    </a:lnTo>
                    <a:lnTo>
                      <a:pt x="121" y="113"/>
                    </a:lnTo>
                    <a:lnTo>
                      <a:pt x="135" y="122"/>
                    </a:lnTo>
                    <a:lnTo>
                      <a:pt x="150" y="135"/>
                    </a:lnTo>
                    <a:lnTo>
                      <a:pt x="155" y="141"/>
                    </a:lnTo>
                    <a:lnTo>
                      <a:pt x="159" y="149"/>
                    </a:lnTo>
                    <a:lnTo>
                      <a:pt x="161" y="158"/>
                    </a:lnTo>
                    <a:lnTo>
                      <a:pt x="161" y="168"/>
                    </a:lnTo>
                    <a:lnTo>
                      <a:pt x="160" y="171"/>
                    </a:lnTo>
                    <a:lnTo>
                      <a:pt x="159" y="173"/>
                    </a:lnTo>
                    <a:lnTo>
                      <a:pt x="157" y="173"/>
                    </a:lnTo>
                    <a:lnTo>
                      <a:pt x="155" y="175"/>
                    </a:lnTo>
                    <a:lnTo>
                      <a:pt x="150" y="172"/>
                    </a:lnTo>
                    <a:lnTo>
                      <a:pt x="144" y="167"/>
                    </a:lnTo>
                    <a:lnTo>
                      <a:pt x="133" y="155"/>
                    </a:lnTo>
                    <a:lnTo>
                      <a:pt x="124" y="146"/>
                    </a:lnTo>
                    <a:lnTo>
                      <a:pt x="117" y="144"/>
                    </a:lnTo>
                    <a:lnTo>
                      <a:pt x="111" y="142"/>
                    </a:lnTo>
                    <a:lnTo>
                      <a:pt x="105" y="144"/>
                    </a:lnTo>
                    <a:lnTo>
                      <a:pt x="100" y="146"/>
                    </a:lnTo>
                    <a:lnTo>
                      <a:pt x="94" y="153"/>
                    </a:lnTo>
                    <a:lnTo>
                      <a:pt x="87" y="162"/>
                    </a:lnTo>
                    <a:lnTo>
                      <a:pt x="83" y="168"/>
                    </a:lnTo>
                    <a:lnTo>
                      <a:pt x="79" y="171"/>
                    </a:lnTo>
                    <a:lnTo>
                      <a:pt x="78" y="170"/>
                    </a:lnTo>
                    <a:lnTo>
                      <a:pt x="76" y="166"/>
                    </a:lnTo>
                    <a:lnTo>
                      <a:pt x="73" y="161"/>
                    </a:lnTo>
                    <a:lnTo>
                      <a:pt x="72" y="151"/>
                    </a:lnTo>
                    <a:lnTo>
                      <a:pt x="69" y="148"/>
                    </a:lnTo>
                    <a:lnTo>
                      <a:pt x="66" y="144"/>
                    </a:lnTo>
                    <a:lnTo>
                      <a:pt x="64" y="142"/>
                    </a:lnTo>
                    <a:lnTo>
                      <a:pt x="61" y="141"/>
                    </a:lnTo>
                    <a:lnTo>
                      <a:pt x="53" y="141"/>
                    </a:lnTo>
                    <a:lnTo>
                      <a:pt x="44" y="141"/>
                    </a:lnTo>
                    <a:lnTo>
                      <a:pt x="40" y="140"/>
                    </a:lnTo>
                    <a:lnTo>
                      <a:pt x="35" y="139"/>
                    </a:lnTo>
                    <a:lnTo>
                      <a:pt x="33" y="136"/>
                    </a:lnTo>
                    <a:lnTo>
                      <a:pt x="29" y="132"/>
                    </a:lnTo>
                    <a:lnTo>
                      <a:pt x="24" y="124"/>
                    </a:lnTo>
                    <a:lnTo>
                      <a:pt x="18" y="116"/>
                    </a:lnTo>
                    <a:lnTo>
                      <a:pt x="5" y="88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65">
                <a:extLst>
                  <a:ext uri="{FF2B5EF4-FFF2-40B4-BE49-F238E27FC236}">
                    <a16:creationId xmlns:a16="http://schemas.microsoft.com/office/drawing/2014/main" id="{B2361CCD-DE9F-43D2-A8E5-E0C89BDC8C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8" y="4007"/>
                <a:ext cx="31" cy="10"/>
              </a:xfrm>
              <a:custGeom>
                <a:avLst/>
                <a:gdLst>
                  <a:gd name="T0" fmla="*/ 91 w 123"/>
                  <a:gd name="T1" fmla="*/ 14 h 37"/>
                  <a:gd name="T2" fmla="*/ 89 w 123"/>
                  <a:gd name="T3" fmla="*/ 15 h 37"/>
                  <a:gd name="T4" fmla="*/ 85 w 123"/>
                  <a:gd name="T5" fmla="*/ 12 h 37"/>
                  <a:gd name="T6" fmla="*/ 80 w 123"/>
                  <a:gd name="T7" fmla="*/ 9 h 37"/>
                  <a:gd name="T8" fmla="*/ 77 w 123"/>
                  <a:gd name="T9" fmla="*/ 6 h 37"/>
                  <a:gd name="T10" fmla="*/ 71 w 123"/>
                  <a:gd name="T11" fmla="*/ 2 h 37"/>
                  <a:gd name="T12" fmla="*/ 65 w 123"/>
                  <a:gd name="T13" fmla="*/ 1 h 37"/>
                  <a:gd name="T14" fmla="*/ 60 w 123"/>
                  <a:gd name="T15" fmla="*/ 0 h 37"/>
                  <a:gd name="T16" fmla="*/ 55 w 123"/>
                  <a:gd name="T17" fmla="*/ 0 h 37"/>
                  <a:gd name="T18" fmla="*/ 45 w 123"/>
                  <a:gd name="T19" fmla="*/ 1 h 37"/>
                  <a:gd name="T20" fmla="*/ 32 w 123"/>
                  <a:gd name="T21" fmla="*/ 1 h 37"/>
                  <a:gd name="T22" fmla="*/ 26 w 123"/>
                  <a:gd name="T23" fmla="*/ 2 h 37"/>
                  <a:gd name="T24" fmla="*/ 21 w 123"/>
                  <a:gd name="T25" fmla="*/ 2 h 37"/>
                  <a:gd name="T26" fmla="*/ 15 w 123"/>
                  <a:gd name="T27" fmla="*/ 5 h 37"/>
                  <a:gd name="T28" fmla="*/ 10 w 123"/>
                  <a:gd name="T29" fmla="*/ 7 h 37"/>
                  <a:gd name="T30" fmla="*/ 4 w 123"/>
                  <a:gd name="T31" fmla="*/ 10 h 37"/>
                  <a:gd name="T32" fmla="*/ 2 w 123"/>
                  <a:gd name="T33" fmla="*/ 14 h 37"/>
                  <a:gd name="T34" fmla="*/ 0 w 123"/>
                  <a:gd name="T35" fmla="*/ 19 h 37"/>
                  <a:gd name="T36" fmla="*/ 0 w 123"/>
                  <a:gd name="T37" fmla="*/ 25 h 37"/>
                  <a:gd name="T38" fmla="*/ 3 w 123"/>
                  <a:gd name="T39" fmla="*/ 28 h 37"/>
                  <a:gd name="T40" fmla="*/ 6 w 123"/>
                  <a:gd name="T41" fmla="*/ 31 h 37"/>
                  <a:gd name="T42" fmla="*/ 11 w 123"/>
                  <a:gd name="T43" fmla="*/ 33 h 37"/>
                  <a:gd name="T44" fmla="*/ 16 w 123"/>
                  <a:gd name="T45" fmla="*/ 33 h 37"/>
                  <a:gd name="T46" fmla="*/ 26 w 123"/>
                  <a:gd name="T47" fmla="*/ 35 h 37"/>
                  <a:gd name="T48" fmla="*/ 36 w 123"/>
                  <a:gd name="T49" fmla="*/ 35 h 37"/>
                  <a:gd name="T50" fmla="*/ 49 w 123"/>
                  <a:gd name="T51" fmla="*/ 33 h 37"/>
                  <a:gd name="T52" fmla="*/ 63 w 123"/>
                  <a:gd name="T53" fmla="*/ 35 h 37"/>
                  <a:gd name="T54" fmla="*/ 77 w 123"/>
                  <a:gd name="T55" fmla="*/ 36 h 37"/>
                  <a:gd name="T56" fmla="*/ 91 w 123"/>
                  <a:gd name="T57" fmla="*/ 37 h 37"/>
                  <a:gd name="T58" fmla="*/ 103 w 123"/>
                  <a:gd name="T59" fmla="*/ 37 h 37"/>
                  <a:gd name="T60" fmla="*/ 114 w 123"/>
                  <a:gd name="T61" fmla="*/ 37 h 37"/>
                  <a:gd name="T62" fmla="*/ 116 w 123"/>
                  <a:gd name="T63" fmla="*/ 36 h 37"/>
                  <a:gd name="T64" fmla="*/ 119 w 123"/>
                  <a:gd name="T65" fmla="*/ 35 h 37"/>
                  <a:gd name="T66" fmla="*/ 120 w 123"/>
                  <a:gd name="T67" fmla="*/ 33 h 37"/>
                  <a:gd name="T68" fmla="*/ 121 w 123"/>
                  <a:gd name="T69" fmla="*/ 31 h 37"/>
                  <a:gd name="T70" fmla="*/ 123 w 123"/>
                  <a:gd name="T71" fmla="*/ 29 h 37"/>
                  <a:gd name="T72" fmla="*/ 121 w 123"/>
                  <a:gd name="T73" fmla="*/ 27 h 37"/>
                  <a:gd name="T74" fmla="*/ 120 w 123"/>
                  <a:gd name="T75" fmla="*/ 24 h 37"/>
                  <a:gd name="T76" fmla="*/ 119 w 123"/>
                  <a:gd name="T77" fmla="*/ 22 h 37"/>
                  <a:gd name="T78" fmla="*/ 104 w 123"/>
                  <a:gd name="T79" fmla="*/ 19 h 37"/>
                  <a:gd name="T80" fmla="*/ 91 w 123"/>
                  <a:gd name="T81" fmla="*/ 1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3" h="37">
                    <a:moveTo>
                      <a:pt x="91" y="14"/>
                    </a:moveTo>
                    <a:lnTo>
                      <a:pt x="89" y="15"/>
                    </a:lnTo>
                    <a:lnTo>
                      <a:pt x="85" y="12"/>
                    </a:lnTo>
                    <a:lnTo>
                      <a:pt x="80" y="9"/>
                    </a:lnTo>
                    <a:lnTo>
                      <a:pt x="77" y="6"/>
                    </a:lnTo>
                    <a:lnTo>
                      <a:pt x="71" y="2"/>
                    </a:lnTo>
                    <a:lnTo>
                      <a:pt x="65" y="1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45" y="1"/>
                    </a:lnTo>
                    <a:lnTo>
                      <a:pt x="32" y="1"/>
                    </a:lnTo>
                    <a:lnTo>
                      <a:pt x="26" y="2"/>
                    </a:lnTo>
                    <a:lnTo>
                      <a:pt x="21" y="2"/>
                    </a:lnTo>
                    <a:lnTo>
                      <a:pt x="15" y="5"/>
                    </a:lnTo>
                    <a:lnTo>
                      <a:pt x="10" y="7"/>
                    </a:lnTo>
                    <a:lnTo>
                      <a:pt x="4" y="10"/>
                    </a:lnTo>
                    <a:lnTo>
                      <a:pt x="2" y="14"/>
                    </a:lnTo>
                    <a:lnTo>
                      <a:pt x="0" y="19"/>
                    </a:lnTo>
                    <a:lnTo>
                      <a:pt x="0" y="25"/>
                    </a:lnTo>
                    <a:lnTo>
                      <a:pt x="3" y="28"/>
                    </a:lnTo>
                    <a:lnTo>
                      <a:pt x="6" y="31"/>
                    </a:lnTo>
                    <a:lnTo>
                      <a:pt x="11" y="33"/>
                    </a:lnTo>
                    <a:lnTo>
                      <a:pt x="16" y="33"/>
                    </a:lnTo>
                    <a:lnTo>
                      <a:pt x="26" y="35"/>
                    </a:lnTo>
                    <a:lnTo>
                      <a:pt x="36" y="35"/>
                    </a:lnTo>
                    <a:lnTo>
                      <a:pt x="49" y="33"/>
                    </a:lnTo>
                    <a:lnTo>
                      <a:pt x="63" y="35"/>
                    </a:lnTo>
                    <a:lnTo>
                      <a:pt x="77" y="36"/>
                    </a:lnTo>
                    <a:lnTo>
                      <a:pt x="91" y="37"/>
                    </a:lnTo>
                    <a:lnTo>
                      <a:pt x="103" y="37"/>
                    </a:lnTo>
                    <a:lnTo>
                      <a:pt x="114" y="37"/>
                    </a:lnTo>
                    <a:lnTo>
                      <a:pt x="116" y="36"/>
                    </a:lnTo>
                    <a:lnTo>
                      <a:pt x="119" y="35"/>
                    </a:lnTo>
                    <a:lnTo>
                      <a:pt x="120" y="33"/>
                    </a:lnTo>
                    <a:lnTo>
                      <a:pt x="121" y="31"/>
                    </a:lnTo>
                    <a:lnTo>
                      <a:pt x="123" y="29"/>
                    </a:lnTo>
                    <a:lnTo>
                      <a:pt x="121" y="27"/>
                    </a:lnTo>
                    <a:lnTo>
                      <a:pt x="120" y="24"/>
                    </a:lnTo>
                    <a:lnTo>
                      <a:pt x="119" y="22"/>
                    </a:lnTo>
                    <a:lnTo>
                      <a:pt x="104" y="19"/>
                    </a:lnTo>
                    <a:lnTo>
                      <a:pt x="91" y="14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66">
                <a:extLst>
                  <a:ext uri="{FF2B5EF4-FFF2-40B4-BE49-F238E27FC236}">
                    <a16:creationId xmlns:a16="http://schemas.microsoft.com/office/drawing/2014/main" id="{676376E0-42C2-4986-8E26-23AA34AB3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6" y="3996"/>
                <a:ext cx="23" cy="16"/>
              </a:xfrm>
              <a:custGeom>
                <a:avLst/>
                <a:gdLst>
                  <a:gd name="T0" fmla="*/ 60 w 92"/>
                  <a:gd name="T1" fmla="*/ 3 h 65"/>
                  <a:gd name="T2" fmla="*/ 48 w 92"/>
                  <a:gd name="T3" fmla="*/ 1 h 65"/>
                  <a:gd name="T4" fmla="*/ 38 w 92"/>
                  <a:gd name="T5" fmla="*/ 0 h 65"/>
                  <a:gd name="T6" fmla="*/ 33 w 92"/>
                  <a:gd name="T7" fmla="*/ 0 h 65"/>
                  <a:gd name="T8" fmla="*/ 29 w 92"/>
                  <a:gd name="T9" fmla="*/ 1 h 65"/>
                  <a:gd name="T10" fmla="*/ 23 w 92"/>
                  <a:gd name="T11" fmla="*/ 4 h 65"/>
                  <a:gd name="T12" fmla="*/ 18 w 92"/>
                  <a:gd name="T13" fmla="*/ 9 h 65"/>
                  <a:gd name="T14" fmla="*/ 13 w 92"/>
                  <a:gd name="T15" fmla="*/ 18 h 65"/>
                  <a:gd name="T16" fmla="*/ 7 w 92"/>
                  <a:gd name="T17" fmla="*/ 31 h 65"/>
                  <a:gd name="T18" fmla="*/ 1 w 92"/>
                  <a:gd name="T19" fmla="*/ 44 h 65"/>
                  <a:gd name="T20" fmla="*/ 0 w 92"/>
                  <a:gd name="T21" fmla="*/ 55 h 65"/>
                  <a:gd name="T22" fmla="*/ 0 w 92"/>
                  <a:gd name="T23" fmla="*/ 60 h 65"/>
                  <a:gd name="T24" fmla="*/ 1 w 92"/>
                  <a:gd name="T25" fmla="*/ 64 h 65"/>
                  <a:gd name="T26" fmla="*/ 4 w 92"/>
                  <a:gd name="T27" fmla="*/ 65 h 65"/>
                  <a:gd name="T28" fmla="*/ 7 w 92"/>
                  <a:gd name="T29" fmla="*/ 65 h 65"/>
                  <a:gd name="T30" fmla="*/ 13 w 92"/>
                  <a:gd name="T31" fmla="*/ 64 h 65"/>
                  <a:gd name="T32" fmla="*/ 21 w 92"/>
                  <a:gd name="T33" fmla="*/ 58 h 65"/>
                  <a:gd name="T34" fmla="*/ 34 w 92"/>
                  <a:gd name="T35" fmla="*/ 49 h 65"/>
                  <a:gd name="T36" fmla="*/ 47 w 92"/>
                  <a:gd name="T37" fmla="*/ 40 h 65"/>
                  <a:gd name="T38" fmla="*/ 61 w 92"/>
                  <a:gd name="T39" fmla="*/ 33 h 65"/>
                  <a:gd name="T40" fmla="*/ 75 w 92"/>
                  <a:gd name="T41" fmla="*/ 26 h 65"/>
                  <a:gd name="T42" fmla="*/ 81 w 92"/>
                  <a:gd name="T43" fmla="*/ 23 h 65"/>
                  <a:gd name="T44" fmla="*/ 86 w 92"/>
                  <a:gd name="T45" fmla="*/ 22 h 65"/>
                  <a:gd name="T46" fmla="*/ 90 w 92"/>
                  <a:gd name="T47" fmla="*/ 18 h 65"/>
                  <a:gd name="T48" fmla="*/ 92 w 92"/>
                  <a:gd name="T49" fmla="*/ 14 h 65"/>
                  <a:gd name="T50" fmla="*/ 92 w 92"/>
                  <a:gd name="T51" fmla="*/ 12 h 65"/>
                  <a:gd name="T52" fmla="*/ 92 w 92"/>
                  <a:gd name="T53" fmla="*/ 11 h 65"/>
                  <a:gd name="T54" fmla="*/ 90 w 92"/>
                  <a:gd name="T55" fmla="*/ 8 h 65"/>
                  <a:gd name="T56" fmla="*/ 88 w 92"/>
                  <a:gd name="T57" fmla="*/ 5 h 65"/>
                  <a:gd name="T58" fmla="*/ 83 w 92"/>
                  <a:gd name="T59" fmla="*/ 3 h 65"/>
                  <a:gd name="T60" fmla="*/ 78 w 92"/>
                  <a:gd name="T61" fmla="*/ 0 h 65"/>
                  <a:gd name="T62" fmla="*/ 60 w 92"/>
                  <a:gd name="T63" fmla="*/ 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65">
                    <a:moveTo>
                      <a:pt x="60" y="3"/>
                    </a:moveTo>
                    <a:lnTo>
                      <a:pt x="48" y="1"/>
                    </a:lnTo>
                    <a:lnTo>
                      <a:pt x="38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3" y="4"/>
                    </a:lnTo>
                    <a:lnTo>
                      <a:pt x="18" y="9"/>
                    </a:lnTo>
                    <a:lnTo>
                      <a:pt x="13" y="18"/>
                    </a:lnTo>
                    <a:lnTo>
                      <a:pt x="7" y="31"/>
                    </a:lnTo>
                    <a:lnTo>
                      <a:pt x="1" y="44"/>
                    </a:lnTo>
                    <a:lnTo>
                      <a:pt x="0" y="55"/>
                    </a:lnTo>
                    <a:lnTo>
                      <a:pt x="0" y="60"/>
                    </a:lnTo>
                    <a:lnTo>
                      <a:pt x="1" y="64"/>
                    </a:lnTo>
                    <a:lnTo>
                      <a:pt x="4" y="65"/>
                    </a:lnTo>
                    <a:lnTo>
                      <a:pt x="7" y="65"/>
                    </a:lnTo>
                    <a:lnTo>
                      <a:pt x="13" y="64"/>
                    </a:lnTo>
                    <a:lnTo>
                      <a:pt x="21" y="58"/>
                    </a:lnTo>
                    <a:lnTo>
                      <a:pt x="34" y="49"/>
                    </a:lnTo>
                    <a:lnTo>
                      <a:pt x="47" y="40"/>
                    </a:lnTo>
                    <a:lnTo>
                      <a:pt x="61" y="33"/>
                    </a:lnTo>
                    <a:lnTo>
                      <a:pt x="75" y="26"/>
                    </a:lnTo>
                    <a:lnTo>
                      <a:pt x="81" y="23"/>
                    </a:lnTo>
                    <a:lnTo>
                      <a:pt x="86" y="22"/>
                    </a:lnTo>
                    <a:lnTo>
                      <a:pt x="90" y="18"/>
                    </a:lnTo>
                    <a:lnTo>
                      <a:pt x="92" y="14"/>
                    </a:lnTo>
                    <a:lnTo>
                      <a:pt x="92" y="12"/>
                    </a:lnTo>
                    <a:lnTo>
                      <a:pt x="92" y="11"/>
                    </a:lnTo>
                    <a:lnTo>
                      <a:pt x="90" y="8"/>
                    </a:lnTo>
                    <a:lnTo>
                      <a:pt x="88" y="5"/>
                    </a:lnTo>
                    <a:lnTo>
                      <a:pt x="83" y="3"/>
                    </a:lnTo>
                    <a:lnTo>
                      <a:pt x="78" y="0"/>
                    </a:lnTo>
                    <a:lnTo>
                      <a:pt x="60" y="3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67">
                <a:extLst>
                  <a:ext uri="{FF2B5EF4-FFF2-40B4-BE49-F238E27FC236}">
                    <a16:creationId xmlns:a16="http://schemas.microsoft.com/office/drawing/2014/main" id="{CFA36809-B016-49DF-89E4-8053B28319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2" y="4046"/>
                <a:ext cx="21" cy="32"/>
              </a:xfrm>
              <a:custGeom>
                <a:avLst/>
                <a:gdLst>
                  <a:gd name="T0" fmla="*/ 5 w 83"/>
                  <a:gd name="T1" fmla="*/ 84 h 130"/>
                  <a:gd name="T2" fmla="*/ 4 w 83"/>
                  <a:gd name="T3" fmla="*/ 74 h 130"/>
                  <a:gd name="T4" fmla="*/ 1 w 83"/>
                  <a:gd name="T5" fmla="*/ 62 h 130"/>
                  <a:gd name="T6" fmla="*/ 0 w 83"/>
                  <a:gd name="T7" fmla="*/ 51 h 130"/>
                  <a:gd name="T8" fmla="*/ 0 w 83"/>
                  <a:gd name="T9" fmla="*/ 40 h 130"/>
                  <a:gd name="T10" fmla="*/ 5 w 83"/>
                  <a:gd name="T11" fmla="*/ 34 h 130"/>
                  <a:gd name="T12" fmla="*/ 12 w 83"/>
                  <a:gd name="T13" fmla="*/ 26 h 130"/>
                  <a:gd name="T14" fmla="*/ 17 w 83"/>
                  <a:gd name="T15" fmla="*/ 17 h 130"/>
                  <a:gd name="T16" fmla="*/ 22 w 83"/>
                  <a:gd name="T17" fmla="*/ 8 h 130"/>
                  <a:gd name="T18" fmla="*/ 25 w 83"/>
                  <a:gd name="T19" fmla="*/ 4 h 130"/>
                  <a:gd name="T20" fmla="*/ 29 w 83"/>
                  <a:gd name="T21" fmla="*/ 1 h 130"/>
                  <a:gd name="T22" fmla="*/ 34 w 83"/>
                  <a:gd name="T23" fmla="*/ 0 h 130"/>
                  <a:gd name="T24" fmla="*/ 40 w 83"/>
                  <a:gd name="T25" fmla="*/ 0 h 130"/>
                  <a:gd name="T26" fmla="*/ 44 w 83"/>
                  <a:gd name="T27" fmla="*/ 1 h 130"/>
                  <a:gd name="T28" fmla="*/ 48 w 83"/>
                  <a:gd name="T29" fmla="*/ 3 h 130"/>
                  <a:gd name="T30" fmla="*/ 51 w 83"/>
                  <a:gd name="T31" fmla="*/ 5 h 130"/>
                  <a:gd name="T32" fmla="*/ 52 w 83"/>
                  <a:gd name="T33" fmla="*/ 8 h 130"/>
                  <a:gd name="T34" fmla="*/ 55 w 83"/>
                  <a:gd name="T35" fmla="*/ 16 h 130"/>
                  <a:gd name="T36" fmla="*/ 55 w 83"/>
                  <a:gd name="T37" fmla="*/ 25 h 130"/>
                  <a:gd name="T38" fmla="*/ 53 w 83"/>
                  <a:gd name="T39" fmla="*/ 34 h 130"/>
                  <a:gd name="T40" fmla="*/ 53 w 83"/>
                  <a:gd name="T41" fmla="*/ 43 h 130"/>
                  <a:gd name="T42" fmla="*/ 53 w 83"/>
                  <a:gd name="T43" fmla="*/ 48 h 130"/>
                  <a:gd name="T44" fmla="*/ 55 w 83"/>
                  <a:gd name="T45" fmla="*/ 52 h 130"/>
                  <a:gd name="T46" fmla="*/ 56 w 83"/>
                  <a:gd name="T47" fmla="*/ 54 h 130"/>
                  <a:gd name="T48" fmla="*/ 57 w 83"/>
                  <a:gd name="T49" fmla="*/ 58 h 130"/>
                  <a:gd name="T50" fmla="*/ 65 w 83"/>
                  <a:gd name="T51" fmla="*/ 64 h 130"/>
                  <a:gd name="T52" fmla="*/ 72 w 83"/>
                  <a:gd name="T53" fmla="*/ 70 h 130"/>
                  <a:gd name="T54" fmla="*/ 74 w 83"/>
                  <a:gd name="T55" fmla="*/ 73 h 130"/>
                  <a:gd name="T56" fmla="*/ 76 w 83"/>
                  <a:gd name="T57" fmla="*/ 76 h 130"/>
                  <a:gd name="T58" fmla="*/ 76 w 83"/>
                  <a:gd name="T59" fmla="*/ 80 h 130"/>
                  <a:gd name="T60" fmla="*/ 73 w 83"/>
                  <a:gd name="T61" fmla="*/ 84 h 130"/>
                  <a:gd name="T62" fmla="*/ 72 w 83"/>
                  <a:gd name="T63" fmla="*/ 87 h 130"/>
                  <a:gd name="T64" fmla="*/ 72 w 83"/>
                  <a:gd name="T65" fmla="*/ 89 h 130"/>
                  <a:gd name="T66" fmla="*/ 72 w 83"/>
                  <a:gd name="T67" fmla="*/ 93 h 130"/>
                  <a:gd name="T68" fmla="*/ 72 w 83"/>
                  <a:gd name="T69" fmla="*/ 96 h 130"/>
                  <a:gd name="T70" fmla="*/ 76 w 83"/>
                  <a:gd name="T71" fmla="*/ 104 h 130"/>
                  <a:gd name="T72" fmla="*/ 79 w 83"/>
                  <a:gd name="T73" fmla="*/ 110 h 130"/>
                  <a:gd name="T74" fmla="*/ 82 w 83"/>
                  <a:gd name="T75" fmla="*/ 118 h 130"/>
                  <a:gd name="T76" fmla="*/ 83 w 83"/>
                  <a:gd name="T77" fmla="*/ 123 h 130"/>
                  <a:gd name="T78" fmla="*/ 83 w 83"/>
                  <a:gd name="T79" fmla="*/ 126 h 130"/>
                  <a:gd name="T80" fmla="*/ 82 w 83"/>
                  <a:gd name="T81" fmla="*/ 127 h 130"/>
                  <a:gd name="T82" fmla="*/ 79 w 83"/>
                  <a:gd name="T83" fmla="*/ 128 h 130"/>
                  <a:gd name="T84" fmla="*/ 76 w 83"/>
                  <a:gd name="T85" fmla="*/ 130 h 130"/>
                  <a:gd name="T86" fmla="*/ 68 w 83"/>
                  <a:gd name="T87" fmla="*/ 130 h 130"/>
                  <a:gd name="T88" fmla="*/ 57 w 83"/>
                  <a:gd name="T89" fmla="*/ 130 h 130"/>
                  <a:gd name="T90" fmla="*/ 47 w 83"/>
                  <a:gd name="T91" fmla="*/ 128 h 130"/>
                  <a:gd name="T92" fmla="*/ 37 w 83"/>
                  <a:gd name="T93" fmla="*/ 126 h 130"/>
                  <a:gd name="T94" fmla="*/ 26 w 83"/>
                  <a:gd name="T95" fmla="*/ 122 h 130"/>
                  <a:gd name="T96" fmla="*/ 17 w 83"/>
                  <a:gd name="T97" fmla="*/ 118 h 130"/>
                  <a:gd name="T98" fmla="*/ 13 w 83"/>
                  <a:gd name="T99" fmla="*/ 114 h 130"/>
                  <a:gd name="T100" fmla="*/ 11 w 83"/>
                  <a:gd name="T101" fmla="*/ 111 h 130"/>
                  <a:gd name="T102" fmla="*/ 8 w 83"/>
                  <a:gd name="T103" fmla="*/ 108 h 130"/>
                  <a:gd name="T104" fmla="*/ 7 w 83"/>
                  <a:gd name="T105" fmla="*/ 104 h 130"/>
                  <a:gd name="T106" fmla="*/ 5 w 83"/>
                  <a:gd name="T107" fmla="*/ 84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3" h="130">
                    <a:moveTo>
                      <a:pt x="5" y="84"/>
                    </a:moveTo>
                    <a:lnTo>
                      <a:pt x="4" y="74"/>
                    </a:lnTo>
                    <a:lnTo>
                      <a:pt x="1" y="62"/>
                    </a:lnTo>
                    <a:lnTo>
                      <a:pt x="0" y="51"/>
                    </a:lnTo>
                    <a:lnTo>
                      <a:pt x="0" y="40"/>
                    </a:lnTo>
                    <a:lnTo>
                      <a:pt x="5" y="34"/>
                    </a:lnTo>
                    <a:lnTo>
                      <a:pt x="12" y="26"/>
                    </a:lnTo>
                    <a:lnTo>
                      <a:pt x="17" y="17"/>
                    </a:lnTo>
                    <a:lnTo>
                      <a:pt x="22" y="8"/>
                    </a:lnTo>
                    <a:lnTo>
                      <a:pt x="25" y="4"/>
                    </a:lnTo>
                    <a:lnTo>
                      <a:pt x="29" y="1"/>
                    </a:lnTo>
                    <a:lnTo>
                      <a:pt x="34" y="0"/>
                    </a:lnTo>
                    <a:lnTo>
                      <a:pt x="40" y="0"/>
                    </a:lnTo>
                    <a:lnTo>
                      <a:pt x="44" y="1"/>
                    </a:lnTo>
                    <a:lnTo>
                      <a:pt x="48" y="3"/>
                    </a:lnTo>
                    <a:lnTo>
                      <a:pt x="51" y="5"/>
                    </a:lnTo>
                    <a:lnTo>
                      <a:pt x="52" y="8"/>
                    </a:lnTo>
                    <a:lnTo>
                      <a:pt x="55" y="16"/>
                    </a:lnTo>
                    <a:lnTo>
                      <a:pt x="55" y="25"/>
                    </a:lnTo>
                    <a:lnTo>
                      <a:pt x="53" y="34"/>
                    </a:lnTo>
                    <a:lnTo>
                      <a:pt x="53" y="43"/>
                    </a:lnTo>
                    <a:lnTo>
                      <a:pt x="53" y="48"/>
                    </a:lnTo>
                    <a:lnTo>
                      <a:pt x="55" y="52"/>
                    </a:lnTo>
                    <a:lnTo>
                      <a:pt x="56" y="54"/>
                    </a:lnTo>
                    <a:lnTo>
                      <a:pt x="57" y="58"/>
                    </a:lnTo>
                    <a:lnTo>
                      <a:pt x="65" y="64"/>
                    </a:lnTo>
                    <a:lnTo>
                      <a:pt x="72" y="70"/>
                    </a:lnTo>
                    <a:lnTo>
                      <a:pt x="74" y="73"/>
                    </a:lnTo>
                    <a:lnTo>
                      <a:pt x="76" y="76"/>
                    </a:lnTo>
                    <a:lnTo>
                      <a:pt x="76" y="80"/>
                    </a:lnTo>
                    <a:lnTo>
                      <a:pt x="73" y="84"/>
                    </a:lnTo>
                    <a:lnTo>
                      <a:pt x="72" y="87"/>
                    </a:lnTo>
                    <a:lnTo>
                      <a:pt x="72" y="89"/>
                    </a:lnTo>
                    <a:lnTo>
                      <a:pt x="72" y="93"/>
                    </a:lnTo>
                    <a:lnTo>
                      <a:pt x="72" y="96"/>
                    </a:lnTo>
                    <a:lnTo>
                      <a:pt x="76" y="104"/>
                    </a:lnTo>
                    <a:lnTo>
                      <a:pt x="79" y="110"/>
                    </a:lnTo>
                    <a:lnTo>
                      <a:pt x="82" y="118"/>
                    </a:lnTo>
                    <a:lnTo>
                      <a:pt x="83" y="123"/>
                    </a:lnTo>
                    <a:lnTo>
                      <a:pt x="83" y="126"/>
                    </a:lnTo>
                    <a:lnTo>
                      <a:pt x="82" y="127"/>
                    </a:lnTo>
                    <a:lnTo>
                      <a:pt x="79" y="128"/>
                    </a:lnTo>
                    <a:lnTo>
                      <a:pt x="76" y="130"/>
                    </a:lnTo>
                    <a:lnTo>
                      <a:pt x="68" y="130"/>
                    </a:lnTo>
                    <a:lnTo>
                      <a:pt x="57" y="130"/>
                    </a:lnTo>
                    <a:lnTo>
                      <a:pt x="47" y="128"/>
                    </a:lnTo>
                    <a:lnTo>
                      <a:pt x="37" y="126"/>
                    </a:lnTo>
                    <a:lnTo>
                      <a:pt x="26" y="122"/>
                    </a:lnTo>
                    <a:lnTo>
                      <a:pt x="17" y="118"/>
                    </a:lnTo>
                    <a:lnTo>
                      <a:pt x="13" y="114"/>
                    </a:lnTo>
                    <a:lnTo>
                      <a:pt x="11" y="111"/>
                    </a:lnTo>
                    <a:lnTo>
                      <a:pt x="8" y="108"/>
                    </a:lnTo>
                    <a:lnTo>
                      <a:pt x="7" y="104"/>
                    </a:lnTo>
                    <a:lnTo>
                      <a:pt x="5" y="84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68">
                <a:extLst>
                  <a:ext uri="{FF2B5EF4-FFF2-40B4-BE49-F238E27FC236}">
                    <a16:creationId xmlns:a16="http://schemas.microsoft.com/office/drawing/2014/main" id="{A794E762-BE43-4437-B2A3-9729E2F39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6" y="4043"/>
                <a:ext cx="7" cy="24"/>
              </a:xfrm>
              <a:custGeom>
                <a:avLst/>
                <a:gdLst>
                  <a:gd name="T0" fmla="*/ 3 w 29"/>
                  <a:gd name="T1" fmla="*/ 70 h 95"/>
                  <a:gd name="T2" fmla="*/ 0 w 29"/>
                  <a:gd name="T3" fmla="*/ 66 h 95"/>
                  <a:gd name="T4" fmla="*/ 0 w 29"/>
                  <a:gd name="T5" fmla="*/ 61 h 95"/>
                  <a:gd name="T6" fmla="*/ 0 w 29"/>
                  <a:gd name="T7" fmla="*/ 56 h 95"/>
                  <a:gd name="T8" fmla="*/ 2 w 29"/>
                  <a:gd name="T9" fmla="*/ 51 h 95"/>
                  <a:gd name="T10" fmla="*/ 5 w 29"/>
                  <a:gd name="T11" fmla="*/ 39 h 95"/>
                  <a:gd name="T12" fmla="*/ 9 w 29"/>
                  <a:gd name="T13" fmla="*/ 28 h 95"/>
                  <a:gd name="T14" fmla="*/ 9 w 29"/>
                  <a:gd name="T15" fmla="*/ 20 h 95"/>
                  <a:gd name="T16" fmla="*/ 12 w 29"/>
                  <a:gd name="T17" fmla="*/ 9 h 95"/>
                  <a:gd name="T18" fmla="*/ 13 w 29"/>
                  <a:gd name="T19" fmla="*/ 4 h 95"/>
                  <a:gd name="T20" fmla="*/ 16 w 29"/>
                  <a:gd name="T21" fmla="*/ 2 h 95"/>
                  <a:gd name="T22" fmla="*/ 17 w 29"/>
                  <a:gd name="T23" fmla="*/ 0 h 95"/>
                  <a:gd name="T24" fmla="*/ 18 w 29"/>
                  <a:gd name="T25" fmla="*/ 0 h 95"/>
                  <a:gd name="T26" fmla="*/ 20 w 29"/>
                  <a:gd name="T27" fmla="*/ 2 h 95"/>
                  <a:gd name="T28" fmla="*/ 21 w 29"/>
                  <a:gd name="T29" fmla="*/ 3 h 95"/>
                  <a:gd name="T30" fmla="*/ 24 w 29"/>
                  <a:gd name="T31" fmla="*/ 7 h 95"/>
                  <a:gd name="T32" fmla="*/ 25 w 29"/>
                  <a:gd name="T33" fmla="*/ 11 h 95"/>
                  <a:gd name="T34" fmla="*/ 25 w 29"/>
                  <a:gd name="T35" fmla="*/ 15 h 95"/>
                  <a:gd name="T36" fmla="*/ 26 w 29"/>
                  <a:gd name="T37" fmla="*/ 19 h 95"/>
                  <a:gd name="T38" fmla="*/ 25 w 29"/>
                  <a:gd name="T39" fmla="*/ 28 h 95"/>
                  <a:gd name="T40" fmla="*/ 24 w 29"/>
                  <a:gd name="T41" fmla="*/ 35 h 95"/>
                  <a:gd name="T42" fmla="*/ 24 w 29"/>
                  <a:gd name="T43" fmla="*/ 46 h 95"/>
                  <a:gd name="T44" fmla="*/ 25 w 29"/>
                  <a:gd name="T45" fmla="*/ 54 h 95"/>
                  <a:gd name="T46" fmla="*/ 26 w 29"/>
                  <a:gd name="T47" fmla="*/ 63 h 95"/>
                  <a:gd name="T48" fmla="*/ 29 w 29"/>
                  <a:gd name="T49" fmla="*/ 72 h 95"/>
                  <a:gd name="T50" fmla="*/ 29 w 29"/>
                  <a:gd name="T51" fmla="*/ 78 h 95"/>
                  <a:gd name="T52" fmla="*/ 25 w 29"/>
                  <a:gd name="T53" fmla="*/ 88 h 95"/>
                  <a:gd name="T54" fmla="*/ 22 w 29"/>
                  <a:gd name="T55" fmla="*/ 92 h 95"/>
                  <a:gd name="T56" fmla="*/ 20 w 29"/>
                  <a:gd name="T57" fmla="*/ 95 h 95"/>
                  <a:gd name="T58" fmla="*/ 17 w 29"/>
                  <a:gd name="T59" fmla="*/ 95 h 95"/>
                  <a:gd name="T60" fmla="*/ 13 w 29"/>
                  <a:gd name="T61" fmla="*/ 94 h 95"/>
                  <a:gd name="T62" fmla="*/ 3 w 29"/>
                  <a:gd name="T63" fmla="*/ 7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" h="95">
                    <a:moveTo>
                      <a:pt x="3" y="70"/>
                    </a:moveTo>
                    <a:lnTo>
                      <a:pt x="0" y="66"/>
                    </a:lnTo>
                    <a:lnTo>
                      <a:pt x="0" y="61"/>
                    </a:lnTo>
                    <a:lnTo>
                      <a:pt x="0" y="56"/>
                    </a:lnTo>
                    <a:lnTo>
                      <a:pt x="2" y="51"/>
                    </a:lnTo>
                    <a:lnTo>
                      <a:pt x="5" y="39"/>
                    </a:lnTo>
                    <a:lnTo>
                      <a:pt x="9" y="28"/>
                    </a:lnTo>
                    <a:lnTo>
                      <a:pt x="9" y="20"/>
                    </a:lnTo>
                    <a:lnTo>
                      <a:pt x="12" y="9"/>
                    </a:lnTo>
                    <a:lnTo>
                      <a:pt x="13" y="4"/>
                    </a:lnTo>
                    <a:lnTo>
                      <a:pt x="16" y="2"/>
                    </a:lnTo>
                    <a:lnTo>
                      <a:pt x="17" y="0"/>
                    </a:lnTo>
                    <a:lnTo>
                      <a:pt x="18" y="0"/>
                    </a:lnTo>
                    <a:lnTo>
                      <a:pt x="20" y="2"/>
                    </a:lnTo>
                    <a:lnTo>
                      <a:pt x="21" y="3"/>
                    </a:lnTo>
                    <a:lnTo>
                      <a:pt x="24" y="7"/>
                    </a:lnTo>
                    <a:lnTo>
                      <a:pt x="25" y="11"/>
                    </a:lnTo>
                    <a:lnTo>
                      <a:pt x="25" y="15"/>
                    </a:lnTo>
                    <a:lnTo>
                      <a:pt x="26" y="19"/>
                    </a:lnTo>
                    <a:lnTo>
                      <a:pt x="25" y="28"/>
                    </a:lnTo>
                    <a:lnTo>
                      <a:pt x="24" y="35"/>
                    </a:lnTo>
                    <a:lnTo>
                      <a:pt x="24" y="46"/>
                    </a:lnTo>
                    <a:lnTo>
                      <a:pt x="25" y="54"/>
                    </a:lnTo>
                    <a:lnTo>
                      <a:pt x="26" y="63"/>
                    </a:lnTo>
                    <a:lnTo>
                      <a:pt x="29" y="72"/>
                    </a:lnTo>
                    <a:lnTo>
                      <a:pt x="29" y="78"/>
                    </a:lnTo>
                    <a:lnTo>
                      <a:pt x="25" y="88"/>
                    </a:lnTo>
                    <a:lnTo>
                      <a:pt x="22" y="92"/>
                    </a:lnTo>
                    <a:lnTo>
                      <a:pt x="20" y="95"/>
                    </a:lnTo>
                    <a:lnTo>
                      <a:pt x="17" y="95"/>
                    </a:lnTo>
                    <a:lnTo>
                      <a:pt x="13" y="94"/>
                    </a:lnTo>
                    <a:lnTo>
                      <a:pt x="3" y="70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69">
                <a:extLst>
                  <a:ext uri="{FF2B5EF4-FFF2-40B4-BE49-F238E27FC236}">
                    <a16:creationId xmlns:a16="http://schemas.microsoft.com/office/drawing/2014/main" id="{070E6DDA-7A41-4268-AF88-E6AC34FF73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5" y="4014"/>
                <a:ext cx="32" cy="50"/>
              </a:xfrm>
              <a:custGeom>
                <a:avLst/>
                <a:gdLst>
                  <a:gd name="T0" fmla="*/ 75 w 127"/>
                  <a:gd name="T1" fmla="*/ 120 h 201"/>
                  <a:gd name="T2" fmla="*/ 69 w 127"/>
                  <a:gd name="T3" fmla="*/ 109 h 201"/>
                  <a:gd name="T4" fmla="*/ 65 w 127"/>
                  <a:gd name="T5" fmla="*/ 92 h 201"/>
                  <a:gd name="T6" fmla="*/ 62 w 127"/>
                  <a:gd name="T7" fmla="*/ 76 h 201"/>
                  <a:gd name="T8" fmla="*/ 50 w 127"/>
                  <a:gd name="T9" fmla="*/ 70 h 201"/>
                  <a:gd name="T10" fmla="*/ 39 w 127"/>
                  <a:gd name="T11" fmla="*/ 63 h 201"/>
                  <a:gd name="T12" fmla="*/ 37 w 127"/>
                  <a:gd name="T13" fmla="*/ 57 h 201"/>
                  <a:gd name="T14" fmla="*/ 41 w 127"/>
                  <a:gd name="T15" fmla="*/ 52 h 201"/>
                  <a:gd name="T16" fmla="*/ 50 w 127"/>
                  <a:gd name="T17" fmla="*/ 46 h 201"/>
                  <a:gd name="T18" fmla="*/ 63 w 127"/>
                  <a:gd name="T19" fmla="*/ 42 h 201"/>
                  <a:gd name="T20" fmla="*/ 84 w 127"/>
                  <a:gd name="T21" fmla="*/ 42 h 201"/>
                  <a:gd name="T22" fmla="*/ 104 w 127"/>
                  <a:gd name="T23" fmla="*/ 48 h 201"/>
                  <a:gd name="T24" fmla="*/ 117 w 127"/>
                  <a:gd name="T25" fmla="*/ 48 h 201"/>
                  <a:gd name="T26" fmla="*/ 125 w 127"/>
                  <a:gd name="T27" fmla="*/ 44 h 201"/>
                  <a:gd name="T28" fmla="*/ 127 w 127"/>
                  <a:gd name="T29" fmla="*/ 32 h 201"/>
                  <a:gd name="T30" fmla="*/ 125 w 127"/>
                  <a:gd name="T31" fmla="*/ 18 h 201"/>
                  <a:gd name="T32" fmla="*/ 118 w 127"/>
                  <a:gd name="T33" fmla="*/ 9 h 201"/>
                  <a:gd name="T34" fmla="*/ 109 w 127"/>
                  <a:gd name="T35" fmla="*/ 5 h 201"/>
                  <a:gd name="T36" fmla="*/ 100 w 127"/>
                  <a:gd name="T37" fmla="*/ 5 h 201"/>
                  <a:gd name="T38" fmla="*/ 83 w 127"/>
                  <a:gd name="T39" fmla="*/ 9 h 201"/>
                  <a:gd name="T40" fmla="*/ 62 w 127"/>
                  <a:gd name="T41" fmla="*/ 13 h 201"/>
                  <a:gd name="T42" fmla="*/ 47 w 127"/>
                  <a:gd name="T43" fmla="*/ 9 h 201"/>
                  <a:gd name="T44" fmla="*/ 40 w 127"/>
                  <a:gd name="T45" fmla="*/ 1 h 201"/>
                  <a:gd name="T46" fmla="*/ 34 w 127"/>
                  <a:gd name="T47" fmla="*/ 0 h 201"/>
                  <a:gd name="T48" fmla="*/ 23 w 127"/>
                  <a:gd name="T49" fmla="*/ 2 h 201"/>
                  <a:gd name="T50" fmla="*/ 17 w 127"/>
                  <a:gd name="T51" fmla="*/ 10 h 201"/>
                  <a:gd name="T52" fmla="*/ 14 w 127"/>
                  <a:gd name="T53" fmla="*/ 27 h 201"/>
                  <a:gd name="T54" fmla="*/ 18 w 127"/>
                  <a:gd name="T55" fmla="*/ 45 h 201"/>
                  <a:gd name="T56" fmla="*/ 23 w 127"/>
                  <a:gd name="T57" fmla="*/ 59 h 201"/>
                  <a:gd name="T58" fmla="*/ 23 w 127"/>
                  <a:gd name="T59" fmla="*/ 68 h 201"/>
                  <a:gd name="T60" fmla="*/ 18 w 127"/>
                  <a:gd name="T61" fmla="*/ 75 h 201"/>
                  <a:gd name="T62" fmla="*/ 8 w 127"/>
                  <a:gd name="T63" fmla="*/ 77 h 201"/>
                  <a:gd name="T64" fmla="*/ 2 w 127"/>
                  <a:gd name="T65" fmla="*/ 83 h 201"/>
                  <a:gd name="T66" fmla="*/ 0 w 127"/>
                  <a:gd name="T67" fmla="*/ 89 h 201"/>
                  <a:gd name="T68" fmla="*/ 2 w 127"/>
                  <a:gd name="T69" fmla="*/ 93 h 201"/>
                  <a:gd name="T70" fmla="*/ 9 w 127"/>
                  <a:gd name="T71" fmla="*/ 100 h 201"/>
                  <a:gd name="T72" fmla="*/ 22 w 127"/>
                  <a:gd name="T73" fmla="*/ 109 h 201"/>
                  <a:gd name="T74" fmla="*/ 28 w 127"/>
                  <a:gd name="T75" fmla="*/ 115 h 201"/>
                  <a:gd name="T76" fmla="*/ 30 w 127"/>
                  <a:gd name="T77" fmla="*/ 120 h 201"/>
                  <a:gd name="T78" fmla="*/ 24 w 127"/>
                  <a:gd name="T79" fmla="*/ 128 h 201"/>
                  <a:gd name="T80" fmla="*/ 10 w 127"/>
                  <a:gd name="T81" fmla="*/ 141 h 201"/>
                  <a:gd name="T82" fmla="*/ 8 w 127"/>
                  <a:gd name="T83" fmla="*/ 147 h 201"/>
                  <a:gd name="T84" fmla="*/ 9 w 127"/>
                  <a:gd name="T85" fmla="*/ 151 h 201"/>
                  <a:gd name="T86" fmla="*/ 19 w 127"/>
                  <a:gd name="T87" fmla="*/ 157 h 201"/>
                  <a:gd name="T88" fmla="*/ 32 w 127"/>
                  <a:gd name="T89" fmla="*/ 166 h 201"/>
                  <a:gd name="T90" fmla="*/ 44 w 127"/>
                  <a:gd name="T91" fmla="*/ 181 h 201"/>
                  <a:gd name="T92" fmla="*/ 56 w 127"/>
                  <a:gd name="T93" fmla="*/ 197 h 201"/>
                  <a:gd name="T94" fmla="*/ 63 w 127"/>
                  <a:gd name="T95" fmla="*/ 201 h 201"/>
                  <a:gd name="T96" fmla="*/ 69 w 127"/>
                  <a:gd name="T97" fmla="*/ 201 h 201"/>
                  <a:gd name="T98" fmla="*/ 74 w 127"/>
                  <a:gd name="T99" fmla="*/ 197 h 201"/>
                  <a:gd name="T100" fmla="*/ 76 w 127"/>
                  <a:gd name="T101" fmla="*/ 192 h 201"/>
                  <a:gd name="T102" fmla="*/ 76 w 127"/>
                  <a:gd name="T103" fmla="*/ 181 h 201"/>
                  <a:gd name="T104" fmla="*/ 74 w 127"/>
                  <a:gd name="T105" fmla="*/ 167 h 201"/>
                  <a:gd name="T106" fmla="*/ 74 w 127"/>
                  <a:gd name="T107" fmla="*/ 151 h 201"/>
                  <a:gd name="T108" fmla="*/ 76 w 127"/>
                  <a:gd name="T109" fmla="*/ 12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7" h="201">
                    <a:moveTo>
                      <a:pt x="76" y="127"/>
                    </a:moveTo>
                    <a:lnTo>
                      <a:pt x="75" y="120"/>
                    </a:lnTo>
                    <a:lnTo>
                      <a:pt x="73" y="114"/>
                    </a:lnTo>
                    <a:lnTo>
                      <a:pt x="69" y="109"/>
                    </a:lnTo>
                    <a:lnTo>
                      <a:pt x="66" y="102"/>
                    </a:lnTo>
                    <a:lnTo>
                      <a:pt x="65" y="92"/>
                    </a:lnTo>
                    <a:lnTo>
                      <a:pt x="65" y="81"/>
                    </a:lnTo>
                    <a:lnTo>
                      <a:pt x="62" y="76"/>
                    </a:lnTo>
                    <a:lnTo>
                      <a:pt x="57" y="74"/>
                    </a:lnTo>
                    <a:lnTo>
                      <a:pt x="50" y="70"/>
                    </a:lnTo>
                    <a:lnTo>
                      <a:pt x="44" y="66"/>
                    </a:lnTo>
                    <a:lnTo>
                      <a:pt x="39" y="63"/>
                    </a:lnTo>
                    <a:lnTo>
                      <a:pt x="37" y="59"/>
                    </a:lnTo>
                    <a:lnTo>
                      <a:pt x="37" y="57"/>
                    </a:lnTo>
                    <a:lnTo>
                      <a:pt x="39" y="54"/>
                    </a:lnTo>
                    <a:lnTo>
                      <a:pt x="41" y="52"/>
                    </a:lnTo>
                    <a:lnTo>
                      <a:pt x="45" y="49"/>
                    </a:lnTo>
                    <a:lnTo>
                      <a:pt x="50" y="46"/>
                    </a:lnTo>
                    <a:lnTo>
                      <a:pt x="57" y="44"/>
                    </a:lnTo>
                    <a:lnTo>
                      <a:pt x="63" y="42"/>
                    </a:lnTo>
                    <a:lnTo>
                      <a:pt x="70" y="42"/>
                    </a:lnTo>
                    <a:lnTo>
                      <a:pt x="84" y="42"/>
                    </a:lnTo>
                    <a:lnTo>
                      <a:pt x="97" y="45"/>
                    </a:lnTo>
                    <a:lnTo>
                      <a:pt x="104" y="48"/>
                    </a:lnTo>
                    <a:lnTo>
                      <a:pt x="110" y="48"/>
                    </a:lnTo>
                    <a:lnTo>
                      <a:pt x="117" y="48"/>
                    </a:lnTo>
                    <a:lnTo>
                      <a:pt x="121" y="46"/>
                    </a:lnTo>
                    <a:lnTo>
                      <a:pt x="125" y="44"/>
                    </a:lnTo>
                    <a:lnTo>
                      <a:pt x="127" y="39"/>
                    </a:lnTo>
                    <a:lnTo>
                      <a:pt x="127" y="32"/>
                    </a:lnTo>
                    <a:lnTo>
                      <a:pt x="126" y="24"/>
                    </a:lnTo>
                    <a:lnTo>
                      <a:pt x="125" y="18"/>
                    </a:lnTo>
                    <a:lnTo>
                      <a:pt x="122" y="13"/>
                    </a:lnTo>
                    <a:lnTo>
                      <a:pt x="118" y="9"/>
                    </a:lnTo>
                    <a:lnTo>
                      <a:pt x="114" y="6"/>
                    </a:lnTo>
                    <a:lnTo>
                      <a:pt x="109" y="5"/>
                    </a:lnTo>
                    <a:lnTo>
                      <a:pt x="105" y="5"/>
                    </a:lnTo>
                    <a:lnTo>
                      <a:pt x="100" y="5"/>
                    </a:lnTo>
                    <a:lnTo>
                      <a:pt x="93" y="6"/>
                    </a:lnTo>
                    <a:lnTo>
                      <a:pt x="83" y="9"/>
                    </a:lnTo>
                    <a:lnTo>
                      <a:pt x="73" y="11"/>
                    </a:lnTo>
                    <a:lnTo>
                      <a:pt x="62" y="13"/>
                    </a:lnTo>
                    <a:lnTo>
                      <a:pt x="53" y="13"/>
                    </a:lnTo>
                    <a:lnTo>
                      <a:pt x="47" y="9"/>
                    </a:lnTo>
                    <a:lnTo>
                      <a:pt x="41" y="4"/>
                    </a:lnTo>
                    <a:lnTo>
                      <a:pt x="40" y="1"/>
                    </a:lnTo>
                    <a:lnTo>
                      <a:pt x="36" y="0"/>
                    </a:lnTo>
                    <a:lnTo>
                      <a:pt x="34" y="0"/>
                    </a:lnTo>
                    <a:lnTo>
                      <a:pt x="28" y="1"/>
                    </a:lnTo>
                    <a:lnTo>
                      <a:pt x="23" y="2"/>
                    </a:lnTo>
                    <a:lnTo>
                      <a:pt x="19" y="6"/>
                    </a:lnTo>
                    <a:lnTo>
                      <a:pt x="17" y="10"/>
                    </a:lnTo>
                    <a:lnTo>
                      <a:pt x="15" y="15"/>
                    </a:lnTo>
                    <a:lnTo>
                      <a:pt x="14" y="27"/>
                    </a:lnTo>
                    <a:lnTo>
                      <a:pt x="15" y="37"/>
                    </a:lnTo>
                    <a:lnTo>
                      <a:pt x="18" y="45"/>
                    </a:lnTo>
                    <a:lnTo>
                      <a:pt x="22" y="54"/>
                    </a:lnTo>
                    <a:lnTo>
                      <a:pt x="23" y="59"/>
                    </a:lnTo>
                    <a:lnTo>
                      <a:pt x="23" y="65"/>
                    </a:lnTo>
                    <a:lnTo>
                      <a:pt x="23" y="68"/>
                    </a:lnTo>
                    <a:lnTo>
                      <a:pt x="23" y="71"/>
                    </a:lnTo>
                    <a:lnTo>
                      <a:pt x="18" y="75"/>
                    </a:lnTo>
                    <a:lnTo>
                      <a:pt x="11" y="76"/>
                    </a:lnTo>
                    <a:lnTo>
                      <a:pt x="8" y="77"/>
                    </a:lnTo>
                    <a:lnTo>
                      <a:pt x="5" y="80"/>
                    </a:lnTo>
                    <a:lnTo>
                      <a:pt x="2" y="83"/>
                    </a:lnTo>
                    <a:lnTo>
                      <a:pt x="0" y="87"/>
                    </a:lnTo>
                    <a:lnTo>
                      <a:pt x="0" y="89"/>
                    </a:lnTo>
                    <a:lnTo>
                      <a:pt x="1" y="92"/>
                    </a:lnTo>
                    <a:lnTo>
                      <a:pt x="2" y="93"/>
                    </a:lnTo>
                    <a:lnTo>
                      <a:pt x="4" y="96"/>
                    </a:lnTo>
                    <a:lnTo>
                      <a:pt x="9" y="100"/>
                    </a:lnTo>
                    <a:lnTo>
                      <a:pt x="15" y="105"/>
                    </a:lnTo>
                    <a:lnTo>
                      <a:pt x="22" y="109"/>
                    </a:lnTo>
                    <a:lnTo>
                      <a:pt x="27" y="112"/>
                    </a:lnTo>
                    <a:lnTo>
                      <a:pt x="28" y="115"/>
                    </a:lnTo>
                    <a:lnTo>
                      <a:pt x="30" y="118"/>
                    </a:lnTo>
                    <a:lnTo>
                      <a:pt x="30" y="120"/>
                    </a:lnTo>
                    <a:lnTo>
                      <a:pt x="30" y="123"/>
                    </a:lnTo>
                    <a:lnTo>
                      <a:pt x="24" y="128"/>
                    </a:lnTo>
                    <a:lnTo>
                      <a:pt x="14" y="137"/>
                    </a:lnTo>
                    <a:lnTo>
                      <a:pt x="10" y="141"/>
                    </a:lnTo>
                    <a:lnTo>
                      <a:pt x="8" y="146"/>
                    </a:lnTo>
                    <a:lnTo>
                      <a:pt x="8" y="147"/>
                    </a:lnTo>
                    <a:lnTo>
                      <a:pt x="8" y="150"/>
                    </a:lnTo>
                    <a:lnTo>
                      <a:pt x="9" y="151"/>
                    </a:lnTo>
                    <a:lnTo>
                      <a:pt x="11" y="153"/>
                    </a:lnTo>
                    <a:lnTo>
                      <a:pt x="19" y="157"/>
                    </a:lnTo>
                    <a:lnTo>
                      <a:pt x="26" y="160"/>
                    </a:lnTo>
                    <a:lnTo>
                      <a:pt x="32" y="166"/>
                    </a:lnTo>
                    <a:lnTo>
                      <a:pt x="37" y="172"/>
                    </a:lnTo>
                    <a:lnTo>
                      <a:pt x="44" y="181"/>
                    </a:lnTo>
                    <a:lnTo>
                      <a:pt x="52" y="193"/>
                    </a:lnTo>
                    <a:lnTo>
                      <a:pt x="56" y="197"/>
                    </a:lnTo>
                    <a:lnTo>
                      <a:pt x="61" y="199"/>
                    </a:lnTo>
                    <a:lnTo>
                      <a:pt x="63" y="201"/>
                    </a:lnTo>
                    <a:lnTo>
                      <a:pt x="66" y="201"/>
                    </a:lnTo>
                    <a:lnTo>
                      <a:pt x="69" y="201"/>
                    </a:lnTo>
                    <a:lnTo>
                      <a:pt x="71" y="199"/>
                    </a:lnTo>
                    <a:lnTo>
                      <a:pt x="74" y="197"/>
                    </a:lnTo>
                    <a:lnTo>
                      <a:pt x="75" y="194"/>
                    </a:lnTo>
                    <a:lnTo>
                      <a:pt x="76" y="192"/>
                    </a:lnTo>
                    <a:lnTo>
                      <a:pt x="76" y="189"/>
                    </a:lnTo>
                    <a:lnTo>
                      <a:pt x="76" y="181"/>
                    </a:lnTo>
                    <a:lnTo>
                      <a:pt x="75" y="175"/>
                    </a:lnTo>
                    <a:lnTo>
                      <a:pt x="74" y="167"/>
                    </a:lnTo>
                    <a:lnTo>
                      <a:pt x="74" y="159"/>
                    </a:lnTo>
                    <a:lnTo>
                      <a:pt x="74" y="151"/>
                    </a:lnTo>
                    <a:lnTo>
                      <a:pt x="76" y="145"/>
                    </a:lnTo>
                    <a:lnTo>
                      <a:pt x="76" y="127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70">
                <a:extLst>
                  <a:ext uri="{FF2B5EF4-FFF2-40B4-BE49-F238E27FC236}">
                    <a16:creationId xmlns:a16="http://schemas.microsoft.com/office/drawing/2014/main" id="{C0A201DC-B246-43DF-A619-C2346069F1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1" y="3983"/>
                <a:ext cx="10" cy="9"/>
              </a:xfrm>
              <a:custGeom>
                <a:avLst/>
                <a:gdLst>
                  <a:gd name="T0" fmla="*/ 2 w 42"/>
                  <a:gd name="T1" fmla="*/ 31 h 36"/>
                  <a:gd name="T2" fmla="*/ 0 w 42"/>
                  <a:gd name="T3" fmla="*/ 29 h 36"/>
                  <a:gd name="T4" fmla="*/ 0 w 42"/>
                  <a:gd name="T5" fmla="*/ 26 h 36"/>
                  <a:gd name="T6" fmla="*/ 0 w 42"/>
                  <a:gd name="T7" fmla="*/ 23 h 36"/>
                  <a:gd name="T8" fmla="*/ 0 w 42"/>
                  <a:gd name="T9" fmla="*/ 19 h 36"/>
                  <a:gd name="T10" fmla="*/ 4 w 42"/>
                  <a:gd name="T11" fmla="*/ 14 h 36"/>
                  <a:gd name="T12" fmla="*/ 9 w 42"/>
                  <a:gd name="T13" fmla="*/ 8 h 36"/>
                  <a:gd name="T14" fmla="*/ 16 w 42"/>
                  <a:gd name="T15" fmla="*/ 4 h 36"/>
                  <a:gd name="T16" fmla="*/ 22 w 42"/>
                  <a:gd name="T17" fmla="*/ 1 h 36"/>
                  <a:gd name="T18" fmla="*/ 25 w 42"/>
                  <a:gd name="T19" fmla="*/ 0 h 36"/>
                  <a:gd name="T20" fmla="*/ 29 w 42"/>
                  <a:gd name="T21" fmla="*/ 0 h 36"/>
                  <a:gd name="T22" fmla="*/ 31 w 42"/>
                  <a:gd name="T23" fmla="*/ 1 h 36"/>
                  <a:gd name="T24" fmla="*/ 34 w 42"/>
                  <a:gd name="T25" fmla="*/ 3 h 36"/>
                  <a:gd name="T26" fmla="*/ 38 w 42"/>
                  <a:gd name="T27" fmla="*/ 6 h 36"/>
                  <a:gd name="T28" fmla="*/ 42 w 42"/>
                  <a:gd name="T29" fmla="*/ 12 h 36"/>
                  <a:gd name="T30" fmla="*/ 42 w 42"/>
                  <a:gd name="T31" fmla="*/ 17 h 36"/>
                  <a:gd name="T32" fmla="*/ 42 w 42"/>
                  <a:gd name="T33" fmla="*/ 23 h 36"/>
                  <a:gd name="T34" fmla="*/ 37 w 42"/>
                  <a:gd name="T35" fmla="*/ 27 h 36"/>
                  <a:gd name="T36" fmla="*/ 29 w 42"/>
                  <a:gd name="T37" fmla="*/ 31 h 36"/>
                  <a:gd name="T38" fmla="*/ 21 w 42"/>
                  <a:gd name="T39" fmla="*/ 35 h 36"/>
                  <a:gd name="T40" fmla="*/ 13 w 42"/>
                  <a:gd name="T41" fmla="*/ 36 h 36"/>
                  <a:gd name="T42" fmla="*/ 2 w 42"/>
                  <a:gd name="T43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2" h="36">
                    <a:moveTo>
                      <a:pt x="2" y="31"/>
                    </a:moveTo>
                    <a:lnTo>
                      <a:pt x="0" y="29"/>
                    </a:lnTo>
                    <a:lnTo>
                      <a:pt x="0" y="26"/>
                    </a:lnTo>
                    <a:lnTo>
                      <a:pt x="0" y="23"/>
                    </a:lnTo>
                    <a:lnTo>
                      <a:pt x="0" y="19"/>
                    </a:lnTo>
                    <a:lnTo>
                      <a:pt x="4" y="14"/>
                    </a:lnTo>
                    <a:lnTo>
                      <a:pt x="9" y="8"/>
                    </a:lnTo>
                    <a:lnTo>
                      <a:pt x="16" y="4"/>
                    </a:lnTo>
                    <a:lnTo>
                      <a:pt x="22" y="1"/>
                    </a:lnTo>
                    <a:lnTo>
                      <a:pt x="25" y="0"/>
                    </a:lnTo>
                    <a:lnTo>
                      <a:pt x="29" y="0"/>
                    </a:lnTo>
                    <a:lnTo>
                      <a:pt x="31" y="1"/>
                    </a:lnTo>
                    <a:lnTo>
                      <a:pt x="34" y="3"/>
                    </a:lnTo>
                    <a:lnTo>
                      <a:pt x="38" y="6"/>
                    </a:lnTo>
                    <a:lnTo>
                      <a:pt x="42" y="12"/>
                    </a:lnTo>
                    <a:lnTo>
                      <a:pt x="42" y="17"/>
                    </a:lnTo>
                    <a:lnTo>
                      <a:pt x="42" y="23"/>
                    </a:lnTo>
                    <a:lnTo>
                      <a:pt x="37" y="27"/>
                    </a:lnTo>
                    <a:lnTo>
                      <a:pt x="29" y="31"/>
                    </a:lnTo>
                    <a:lnTo>
                      <a:pt x="21" y="35"/>
                    </a:lnTo>
                    <a:lnTo>
                      <a:pt x="13" y="36"/>
                    </a:lnTo>
                    <a:lnTo>
                      <a:pt x="2" y="31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71">
                <a:extLst>
                  <a:ext uri="{FF2B5EF4-FFF2-40B4-BE49-F238E27FC236}">
                    <a16:creationId xmlns:a16="http://schemas.microsoft.com/office/drawing/2014/main" id="{08492A0C-C631-415F-91DD-B0E901236F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3994"/>
                <a:ext cx="12" cy="6"/>
              </a:xfrm>
              <a:custGeom>
                <a:avLst/>
                <a:gdLst>
                  <a:gd name="T0" fmla="*/ 4 w 46"/>
                  <a:gd name="T1" fmla="*/ 20 h 25"/>
                  <a:gd name="T2" fmla="*/ 2 w 46"/>
                  <a:gd name="T3" fmla="*/ 16 h 25"/>
                  <a:gd name="T4" fmla="*/ 0 w 46"/>
                  <a:gd name="T5" fmla="*/ 12 h 25"/>
                  <a:gd name="T6" fmla="*/ 0 w 46"/>
                  <a:gd name="T7" fmla="*/ 9 h 25"/>
                  <a:gd name="T8" fmla="*/ 0 w 46"/>
                  <a:gd name="T9" fmla="*/ 7 h 25"/>
                  <a:gd name="T10" fmla="*/ 2 w 46"/>
                  <a:gd name="T11" fmla="*/ 6 h 25"/>
                  <a:gd name="T12" fmla="*/ 3 w 46"/>
                  <a:gd name="T13" fmla="*/ 4 h 25"/>
                  <a:gd name="T14" fmla="*/ 8 w 46"/>
                  <a:gd name="T15" fmla="*/ 2 h 25"/>
                  <a:gd name="T16" fmla="*/ 13 w 46"/>
                  <a:gd name="T17" fmla="*/ 0 h 25"/>
                  <a:gd name="T18" fmla="*/ 19 w 46"/>
                  <a:gd name="T19" fmla="*/ 0 h 25"/>
                  <a:gd name="T20" fmla="*/ 24 w 46"/>
                  <a:gd name="T21" fmla="*/ 0 h 25"/>
                  <a:gd name="T22" fmla="*/ 30 w 46"/>
                  <a:gd name="T23" fmla="*/ 3 h 25"/>
                  <a:gd name="T24" fmla="*/ 38 w 46"/>
                  <a:gd name="T25" fmla="*/ 6 h 25"/>
                  <a:gd name="T26" fmla="*/ 42 w 46"/>
                  <a:gd name="T27" fmla="*/ 8 h 25"/>
                  <a:gd name="T28" fmla="*/ 44 w 46"/>
                  <a:gd name="T29" fmla="*/ 11 h 25"/>
                  <a:gd name="T30" fmla="*/ 46 w 46"/>
                  <a:gd name="T31" fmla="*/ 15 h 25"/>
                  <a:gd name="T32" fmla="*/ 46 w 46"/>
                  <a:gd name="T33" fmla="*/ 19 h 25"/>
                  <a:gd name="T34" fmla="*/ 43 w 46"/>
                  <a:gd name="T35" fmla="*/ 21 h 25"/>
                  <a:gd name="T36" fmla="*/ 39 w 46"/>
                  <a:gd name="T37" fmla="*/ 24 h 25"/>
                  <a:gd name="T38" fmla="*/ 34 w 46"/>
                  <a:gd name="T39" fmla="*/ 25 h 25"/>
                  <a:gd name="T40" fmla="*/ 29 w 46"/>
                  <a:gd name="T41" fmla="*/ 25 h 25"/>
                  <a:gd name="T42" fmla="*/ 19 w 46"/>
                  <a:gd name="T43" fmla="*/ 24 h 25"/>
                  <a:gd name="T44" fmla="*/ 9 w 46"/>
                  <a:gd name="T45" fmla="*/ 21 h 25"/>
                  <a:gd name="T46" fmla="*/ 4 w 46"/>
                  <a:gd name="T47" fmla="*/ 2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" h="25">
                    <a:moveTo>
                      <a:pt x="4" y="20"/>
                    </a:moveTo>
                    <a:lnTo>
                      <a:pt x="2" y="16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2" y="6"/>
                    </a:lnTo>
                    <a:lnTo>
                      <a:pt x="3" y="4"/>
                    </a:lnTo>
                    <a:lnTo>
                      <a:pt x="8" y="2"/>
                    </a:lnTo>
                    <a:lnTo>
                      <a:pt x="13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30" y="3"/>
                    </a:lnTo>
                    <a:lnTo>
                      <a:pt x="38" y="6"/>
                    </a:lnTo>
                    <a:lnTo>
                      <a:pt x="42" y="8"/>
                    </a:lnTo>
                    <a:lnTo>
                      <a:pt x="44" y="11"/>
                    </a:lnTo>
                    <a:lnTo>
                      <a:pt x="46" y="15"/>
                    </a:lnTo>
                    <a:lnTo>
                      <a:pt x="46" y="19"/>
                    </a:lnTo>
                    <a:lnTo>
                      <a:pt x="43" y="21"/>
                    </a:lnTo>
                    <a:lnTo>
                      <a:pt x="39" y="24"/>
                    </a:lnTo>
                    <a:lnTo>
                      <a:pt x="34" y="25"/>
                    </a:lnTo>
                    <a:lnTo>
                      <a:pt x="29" y="25"/>
                    </a:lnTo>
                    <a:lnTo>
                      <a:pt x="19" y="24"/>
                    </a:lnTo>
                    <a:lnTo>
                      <a:pt x="9" y="21"/>
                    </a:lnTo>
                    <a:lnTo>
                      <a:pt x="4" y="20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72">
                <a:extLst>
                  <a:ext uri="{FF2B5EF4-FFF2-40B4-BE49-F238E27FC236}">
                    <a16:creationId xmlns:a16="http://schemas.microsoft.com/office/drawing/2014/main" id="{AE9F0033-ADF9-4C9C-A475-601896CB8F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5" y="3954"/>
                <a:ext cx="67" cy="55"/>
              </a:xfrm>
              <a:custGeom>
                <a:avLst/>
                <a:gdLst>
                  <a:gd name="T0" fmla="*/ 131 w 268"/>
                  <a:gd name="T1" fmla="*/ 125 h 221"/>
                  <a:gd name="T2" fmla="*/ 143 w 268"/>
                  <a:gd name="T3" fmla="*/ 117 h 221"/>
                  <a:gd name="T4" fmla="*/ 160 w 268"/>
                  <a:gd name="T5" fmla="*/ 110 h 221"/>
                  <a:gd name="T6" fmla="*/ 187 w 268"/>
                  <a:gd name="T7" fmla="*/ 91 h 221"/>
                  <a:gd name="T8" fmla="*/ 220 w 268"/>
                  <a:gd name="T9" fmla="*/ 68 h 221"/>
                  <a:gd name="T10" fmla="*/ 253 w 268"/>
                  <a:gd name="T11" fmla="*/ 51 h 221"/>
                  <a:gd name="T12" fmla="*/ 263 w 268"/>
                  <a:gd name="T13" fmla="*/ 43 h 221"/>
                  <a:gd name="T14" fmla="*/ 268 w 268"/>
                  <a:gd name="T15" fmla="*/ 35 h 221"/>
                  <a:gd name="T16" fmla="*/ 265 w 268"/>
                  <a:gd name="T17" fmla="*/ 29 h 221"/>
                  <a:gd name="T18" fmla="*/ 257 w 268"/>
                  <a:gd name="T19" fmla="*/ 24 h 221"/>
                  <a:gd name="T20" fmla="*/ 248 w 268"/>
                  <a:gd name="T21" fmla="*/ 22 h 221"/>
                  <a:gd name="T22" fmla="*/ 234 w 268"/>
                  <a:gd name="T23" fmla="*/ 24 h 221"/>
                  <a:gd name="T24" fmla="*/ 216 w 268"/>
                  <a:gd name="T25" fmla="*/ 25 h 221"/>
                  <a:gd name="T26" fmla="*/ 205 w 268"/>
                  <a:gd name="T27" fmla="*/ 22 h 221"/>
                  <a:gd name="T28" fmla="*/ 203 w 268"/>
                  <a:gd name="T29" fmla="*/ 17 h 221"/>
                  <a:gd name="T30" fmla="*/ 201 w 268"/>
                  <a:gd name="T31" fmla="*/ 5 h 221"/>
                  <a:gd name="T32" fmla="*/ 198 w 268"/>
                  <a:gd name="T33" fmla="*/ 0 h 221"/>
                  <a:gd name="T34" fmla="*/ 190 w 268"/>
                  <a:gd name="T35" fmla="*/ 2 h 221"/>
                  <a:gd name="T36" fmla="*/ 181 w 268"/>
                  <a:gd name="T37" fmla="*/ 7 h 221"/>
                  <a:gd name="T38" fmla="*/ 165 w 268"/>
                  <a:gd name="T39" fmla="*/ 20 h 221"/>
                  <a:gd name="T40" fmla="*/ 147 w 268"/>
                  <a:gd name="T41" fmla="*/ 39 h 221"/>
                  <a:gd name="T42" fmla="*/ 138 w 268"/>
                  <a:gd name="T43" fmla="*/ 61 h 221"/>
                  <a:gd name="T44" fmla="*/ 129 w 268"/>
                  <a:gd name="T45" fmla="*/ 86 h 221"/>
                  <a:gd name="T46" fmla="*/ 121 w 268"/>
                  <a:gd name="T47" fmla="*/ 94 h 221"/>
                  <a:gd name="T48" fmla="*/ 114 w 268"/>
                  <a:gd name="T49" fmla="*/ 96 h 221"/>
                  <a:gd name="T50" fmla="*/ 100 w 268"/>
                  <a:gd name="T51" fmla="*/ 94 h 221"/>
                  <a:gd name="T52" fmla="*/ 72 w 268"/>
                  <a:gd name="T53" fmla="*/ 78 h 221"/>
                  <a:gd name="T54" fmla="*/ 56 w 268"/>
                  <a:gd name="T55" fmla="*/ 60 h 221"/>
                  <a:gd name="T56" fmla="*/ 47 w 268"/>
                  <a:gd name="T57" fmla="*/ 42 h 221"/>
                  <a:gd name="T58" fmla="*/ 43 w 268"/>
                  <a:gd name="T59" fmla="*/ 37 h 221"/>
                  <a:gd name="T60" fmla="*/ 36 w 268"/>
                  <a:gd name="T61" fmla="*/ 37 h 221"/>
                  <a:gd name="T62" fmla="*/ 30 w 268"/>
                  <a:gd name="T63" fmla="*/ 40 h 221"/>
                  <a:gd name="T64" fmla="*/ 21 w 268"/>
                  <a:gd name="T65" fmla="*/ 53 h 221"/>
                  <a:gd name="T66" fmla="*/ 14 w 268"/>
                  <a:gd name="T67" fmla="*/ 73 h 221"/>
                  <a:gd name="T68" fmla="*/ 10 w 268"/>
                  <a:gd name="T69" fmla="*/ 94 h 221"/>
                  <a:gd name="T70" fmla="*/ 5 w 268"/>
                  <a:gd name="T71" fmla="*/ 114 h 221"/>
                  <a:gd name="T72" fmla="*/ 0 w 268"/>
                  <a:gd name="T73" fmla="*/ 130 h 221"/>
                  <a:gd name="T74" fmla="*/ 3 w 268"/>
                  <a:gd name="T75" fmla="*/ 138 h 221"/>
                  <a:gd name="T76" fmla="*/ 9 w 268"/>
                  <a:gd name="T77" fmla="*/ 140 h 221"/>
                  <a:gd name="T78" fmla="*/ 20 w 268"/>
                  <a:gd name="T79" fmla="*/ 139 h 221"/>
                  <a:gd name="T80" fmla="*/ 39 w 268"/>
                  <a:gd name="T81" fmla="*/ 131 h 221"/>
                  <a:gd name="T82" fmla="*/ 59 w 268"/>
                  <a:gd name="T83" fmla="*/ 123 h 221"/>
                  <a:gd name="T84" fmla="*/ 70 w 268"/>
                  <a:gd name="T85" fmla="*/ 121 h 221"/>
                  <a:gd name="T86" fmla="*/ 79 w 268"/>
                  <a:gd name="T87" fmla="*/ 122 h 221"/>
                  <a:gd name="T88" fmla="*/ 85 w 268"/>
                  <a:gd name="T89" fmla="*/ 126 h 221"/>
                  <a:gd name="T90" fmla="*/ 86 w 268"/>
                  <a:gd name="T91" fmla="*/ 135 h 221"/>
                  <a:gd name="T92" fmla="*/ 73 w 268"/>
                  <a:gd name="T93" fmla="*/ 154 h 221"/>
                  <a:gd name="T94" fmla="*/ 60 w 268"/>
                  <a:gd name="T95" fmla="*/ 170 h 221"/>
                  <a:gd name="T96" fmla="*/ 55 w 268"/>
                  <a:gd name="T97" fmla="*/ 179 h 221"/>
                  <a:gd name="T98" fmla="*/ 56 w 268"/>
                  <a:gd name="T99" fmla="*/ 187 h 221"/>
                  <a:gd name="T100" fmla="*/ 62 w 268"/>
                  <a:gd name="T101" fmla="*/ 192 h 221"/>
                  <a:gd name="T102" fmla="*/ 82 w 268"/>
                  <a:gd name="T103" fmla="*/ 204 h 221"/>
                  <a:gd name="T104" fmla="*/ 104 w 268"/>
                  <a:gd name="T105" fmla="*/ 219 h 221"/>
                  <a:gd name="T106" fmla="*/ 116 w 268"/>
                  <a:gd name="T107" fmla="*/ 221 h 221"/>
                  <a:gd name="T108" fmla="*/ 122 w 268"/>
                  <a:gd name="T109" fmla="*/ 217 h 221"/>
                  <a:gd name="T110" fmla="*/ 127 w 268"/>
                  <a:gd name="T111" fmla="*/ 210 h 221"/>
                  <a:gd name="T112" fmla="*/ 127 w 268"/>
                  <a:gd name="T113" fmla="*/ 204 h 221"/>
                  <a:gd name="T114" fmla="*/ 122 w 268"/>
                  <a:gd name="T115" fmla="*/ 191 h 221"/>
                  <a:gd name="T116" fmla="*/ 117 w 268"/>
                  <a:gd name="T117" fmla="*/ 179 h 221"/>
                  <a:gd name="T118" fmla="*/ 116 w 268"/>
                  <a:gd name="T119" fmla="*/ 166 h 221"/>
                  <a:gd name="T120" fmla="*/ 118 w 268"/>
                  <a:gd name="T121" fmla="*/ 149 h 221"/>
                  <a:gd name="T122" fmla="*/ 126 w 268"/>
                  <a:gd name="T123" fmla="*/ 13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68" h="221">
                    <a:moveTo>
                      <a:pt x="126" y="130"/>
                    </a:moveTo>
                    <a:lnTo>
                      <a:pt x="131" y="125"/>
                    </a:lnTo>
                    <a:lnTo>
                      <a:pt x="137" y="119"/>
                    </a:lnTo>
                    <a:lnTo>
                      <a:pt x="143" y="117"/>
                    </a:lnTo>
                    <a:lnTo>
                      <a:pt x="148" y="114"/>
                    </a:lnTo>
                    <a:lnTo>
                      <a:pt x="160" y="110"/>
                    </a:lnTo>
                    <a:lnTo>
                      <a:pt x="173" y="104"/>
                    </a:lnTo>
                    <a:lnTo>
                      <a:pt x="187" y="91"/>
                    </a:lnTo>
                    <a:lnTo>
                      <a:pt x="203" y="75"/>
                    </a:lnTo>
                    <a:lnTo>
                      <a:pt x="220" y="68"/>
                    </a:lnTo>
                    <a:lnTo>
                      <a:pt x="247" y="55"/>
                    </a:lnTo>
                    <a:lnTo>
                      <a:pt x="253" y="51"/>
                    </a:lnTo>
                    <a:lnTo>
                      <a:pt x="259" y="47"/>
                    </a:lnTo>
                    <a:lnTo>
                      <a:pt x="263" y="43"/>
                    </a:lnTo>
                    <a:lnTo>
                      <a:pt x="266" y="39"/>
                    </a:lnTo>
                    <a:lnTo>
                      <a:pt x="268" y="35"/>
                    </a:lnTo>
                    <a:lnTo>
                      <a:pt x="268" y="31"/>
                    </a:lnTo>
                    <a:lnTo>
                      <a:pt x="265" y="29"/>
                    </a:lnTo>
                    <a:lnTo>
                      <a:pt x="261" y="25"/>
                    </a:lnTo>
                    <a:lnTo>
                      <a:pt x="257" y="24"/>
                    </a:lnTo>
                    <a:lnTo>
                      <a:pt x="253" y="22"/>
                    </a:lnTo>
                    <a:lnTo>
                      <a:pt x="248" y="22"/>
                    </a:lnTo>
                    <a:lnTo>
                      <a:pt x="244" y="22"/>
                    </a:lnTo>
                    <a:lnTo>
                      <a:pt x="234" y="24"/>
                    </a:lnTo>
                    <a:lnTo>
                      <a:pt x="225" y="25"/>
                    </a:lnTo>
                    <a:lnTo>
                      <a:pt x="216" y="25"/>
                    </a:lnTo>
                    <a:lnTo>
                      <a:pt x="208" y="25"/>
                    </a:lnTo>
                    <a:lnTo>
                      <a:pt x="205" y="22"/>
                    </a:lnTo>
                    <a:lnTo>
                      <a:pt x="204" y="20"/>
                    </a:lnTo>
                    <a:lnTo>
                      <a:pt x="203" y="17"/>
                    </a:lnTo>
                    <a:lnTo>
                      <a:pt x="203" y="12"/>
                    </a:lnTo>
                    <a:lnTo>
                      <a:pt x="201" y="5"/>
                    </a:lnTo>
                    <a:lnTo>
                      <a:pt x="200" y="3"/>
                    </a:lnTo>
                    <a:lnTo>
                      <a:pt x="198" y="0"/>
                    </a:lnTo>
                    <a:lnTo>
                      <a:pt x="195" y="0"/>
                    </a:lnTo>
                    <a:lnTo>
                      <a:pt x="190" y="2"/>
                    </a:lnTo>
                    <a:lnTo>
                      <a:pt x="186" y="3"/>
                    </a:lnTo>
                    <a:lnTo>
                      <a:pt x="181" y="7"/>
                    </a:lnTo>
                    <a:lnTo>
                      <a:pt x="176" y="11"/>
                    </a:lnTo>
                    <a:lnTo>
                      <a:pt x="165" y="20"/>
                    </a:lnTo>
                    <a:lnTo>
                      <a:pt x="155" y="30"/>
                    </a:lnTo>
                    <a:lnTo>
                      <a:pt x="147" y="39"/>
                    </a:lnTo>
                    <a:lnTo>
                      <a:pt x="143" y="47"/>
                    </a:lnTo>
                    <a:lnTo>
                      <a:pt x="138" y="61"/>
                    </a:lnTo>
                    <a:lnTo>
                      <a:pt x="133" y="78"/>
                    </a:lnTo>
                    <a:lnTo>
                      <a:pt x="129" y="86"/>
                    </a:lnTo>
                    <a:lnTo>
                      <a:pt x="124" y="91"/>
                    </a:lnTo>
                    <a:lnTo>
                      <a:pt x="121" y="94"/>
                    </a:lnTo>
                    <a:lnTo>
                      <a:pt x="117" y="96"/>
                    </a:lnTo>
                    <a:lnTo>
                      <a:pt x="114" y="96"/>
                    </a:lnTo>
                    <a:lnTo>
                      <a:pt x="111" y="97"/>
                    </a:lnTo>
                    <a:lnTo>
                      <a:pt x="100" y="94"/>
                    </a:lnTo>
                    <a:lnTo>
                      <a:pt x="86" y="86"/>
                    </a:lnTo>
                    <a:lnTo>
                      <a:pt x="72" y="78"/>
                    </a:lnTo>
                    <a:lnTo>
                      <a:pt x="62" y="72"/>
                    </a:lnTo>
                    <a:lnTo>
                      <a:pt x="56" y="60"/>
                    </a:lnTo>
                    <a:lnTo>
                      <a:pt x="49" y="44"/>
                    </a:lnTo>
                    <a:lnTo>
                      <a:pt x="47" y="42"/>
                    </a:lnTo>
                    <a:lnTo>
                      <a:pt x="44" y="39"/>
                    </a:lnTo>
                    <a:lnTo>
                      <a:pt x="43" y="37"/>
                    </a:lnTo>
                    <a:lnTo>
                      <a:pt x="39" y="37"/>
                    </a:lnTo>
                    <a:lnTo>
                      <a:pt x="36" y="37"/>
                    </a:lnTo>
                    <a:lnTo>
                      <a:pt x="34" y="38"/>
                    </a:lnTo>
                    <a:lnTo>
                      <a:pt x="30" y="40"/>
                    </a:lnTo>
                    <a:lnTo>
                      <a:pt x="26" y="44"/>
                    </a:lnTo>
                    <a:lnTo>
                      <a:pt x="21" y="53"/>
                    </a:lnTo>
                    <a:lnTo>
                      <a:pt x="17" y="64"/>
                    </a:lnTo>
                    <a:lnTo>
                      <a:pt x="14" y="73"/>
                    </a:lnTo>
                    <a:lnTo>
                      <a:pt x="12" y="83"/>
                    </a:lnTo>
                    <a:lnTo>
                      <a:pt x="10" y="94"/>
                    </a:lnTo>
                    <a:lnTo>
                      <a:pt x="8" y="104"/>
                    </a:lnTo>
                    <a:lnTo>
                      <a:pt x="5" y="114"/>
                    </a:lnTo>
                    <a:lnTo>
                      <a:pt x="1" y="123"/>
                    </a:lnTo>
                    <a:lnTo>
                      <a:pt x="0" y="130"/>
                    </a:lnTo>
                    <a:lnTo>
                      <a:pt x="0" y="135"/>
                    </a:lnTo>
                    <a:lnTo>
                      <a:pt x="3" y="138"/>
                    </a:lnTo>
                    <a:lnTo>
                      <a:pt x="5" y="140"/>
                    </a:lnTo>
                    <a:lnTo>
                      <a:pt x="9" y="140"/>
                    </a:lnTo>
                    <a:lnTo>
                      <a:pt x="14" y="140"/>
                    </a:lnTo>
                    <a:lnTo>
                      <a:pt x="20" y="139"/>
                    </a:lnTo>
                    <a:lnTo>
                      <a:pt x="26" y="136"/>
                    </a:lnTo>
                    <a:lnTo>
                      <a:pt x="39" y="131"/>
                    </a:lnTo>
                    <a:lnTo>
                      <a:pt x="52" y="126"/>
                    </a:lnTo>
                    <a:lnTo>
                      <a:pt x="59" y="123"/>
                    </a:lnTo>
                    <a:lnTo>
                      <a:pt x="65" y="122"/>
                    </a:lnTo>
                    <a:lnTo>
                      <a:pt x="70" y="121"/>
                    </a:lnTo>
                    <a:lnTo>
                      <a:pt x="74" y="121"/>
                    </a:lnTo>
                    <a:lnTo>
                      <a:pt x="79" y="122"/>
                    </a:lnTo>
                    <a:lnTo>
                      <a:pt x="83" y="125"/>
                    </a:lnTo>
                    <a:lnTo>
                      <a:pt x="85" y="126"/>
                    </a:lnTo>
                    <a:lnTo>
                      <a:pt x="86" y="129"/>
                    </a:lnTo>
                    <a:lnTo>
                      <a:pt x="86" y="135"/>
                    </a:lnTo>
                    <a:lnTo>
                      <a:pt x="83" y="142"/>
                    </a:lnTo>
                    <a:lnTo>
                      <a:pt x="73" y="154"/>
                    </a:lnTo>
                    <a:lnTo>
                      <a:pt x="64" y="165"/>
                    </a:lnTo>
                    <a:lnTo>
                      <a:pt x="60" y="170"/>
                    </a:lnTo>
                    <a:lnTo>
                      <a:pt x="57" y="175"/>
                    </a:lnTo>
                    <a:lnTo>
                      <a:pt x="55" y="179"/>
                    </a:lnTo>
                    <a:lnTo>
                      <a:pt x="55" y="183"/>
                    </a:lnTo>
                    <a:lnTo>
                      <a:pt x="56" y="187"/>
                    </a:lnTo>
                    <a:lnTo>
                      <a:pt x="59" y="189"/>
                    </a:lnTo>
                    <a:lnTo>
                      <a:pt x="62" y="192"/>
                    </a:lnTo>
                    <a:lnTo>
                      <a:pt x="69" y="195"/>
                    </a:lnTo>
                    <a:lnTo>
                      <a:pt x="82" y="204"/>
                    </a:lnTo>
                    <a:lnTo>
                      <a:pt x="96" y="214"/>
                    </a:lnTo>
                    <a:lnTo>
                      <a:pt x="104" y="219"/>
                    </a:lnTo>
                    <a:lnTo>
                      <a:pt x="112" y="221"/>
                    </a:lnTo>
                    <a:lnTo>
                      <a:pt x="116" y="221"/>
                    </a:lnTo>
                    <a:lnTo>
                      <a:pt x="118" y="219"/>
                    </a:lnTo>
                    <a:lnTo>
                      <a:pt x="122" y="217"/>
                    </a:lnTo>
                    <a:lnTo>
                      <a:pt x="126" y="214"/>
                    </a:lnTo>
                    <a:lnTo>
                      <a:pt x="127" y="210"/>
                    </a:lnTo>
                    <a:lnTo>
                      <a:pt x="129" y="208"/>
                    </a:lnTo>
                    <a:lnTo>
                      <a:pt x="127" y="204"/>
                    </a:lnTo>
                    <a:lnTo>
                      <a:pt x="126" y="200"/>
                    </a:lnTo>
                    <a:lnTo>
                      <a:pt x="122" y="191"/>
                    </a:lnTo>
                    <a:lnTo>
                      <a:pt x="118" y="184"/>
                    </a:lnTo>
                    <a:lnTo>
                      <a:pt x="117" y="179"/>
                    </a:lnTo>
                    <a:lnTo>
                      <a:pt x="116" y="173"/>
                    </a:lnTo>
                    <a:lnTo>
                      <a:pt x="116" y="166"/>
                    </a:lnTo>
                    <a:lnTo>
                      <a:pt x="116" y="161"/>
                    </a:lnTo>
                    <a:lnTo>
                      <a:pt x="118" y="149"/>
                    </a:lnTo>
                    <a:lnTo>
                      <a:pt x="121" y="138"/>
                    </a:lnTo>
                    <a:lnTo>
                      <a:pt x="126" y="130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73">
                <a:extLst>
                  <a:ext uri="{FF2B5EF4-FFF2-40B4-BE49-F238E27FC236}">
                    <a16:creationId xmlns:a16="http://schemas.microsoft.com/office/drawing/2014/main" id="{FF5BF8CC-21C7-4A40-9320-243A1ED70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0" y="3941"/>
                <a:ext cx="33" cy="16"/>
              </a:xfrm>
              <a:custGeom>
                <a:avLst/>
                <a:gdLst>
                  <a:gd name="T0" fmla="*/ 0 w 131"/>
                  <a:gd name="T1" fmla="*/ 26 h 64"/>
                  <a:gd name="T2" fmla="*/ 1 w 131"/>
                  <a:gd name="T3" fmla="*/ 18 h 64"/>
                  <a:gd name="T4" fmla="*/ 2 w 131"/>
                  <a:gd name="T5" fmla="*/ 9 h 64"/>
                  <a:gd name="T6" fmla="*/ 5 w 131"/>
                  <a:gd name="T7" fmla="*/ 5 h 64"/>
                  <a:gd name="T8" fmla="*/ 8 w 131"/>
                  <a:gd name="T9" fmla="*/ 1 h 64"/>
                  <a:gd name="T10" fmla="*/ 10 w 131"/>
                  <a:gd name="T11" fmla="*/ 0 h 64"/>
                  <a:gd name="T12" fmla="*/ 14 w 131"/>
                  <a:gd name="T13" fmla="*/ 0 h 64"/>
                  <a:gd name="T14" fmla="*/ 26 w 131"/>
                  <a:gd name="T15" fmla="*/ 9 h 64"/>
                  <a:gd name="T16" fmla="*/ 35 w 131"/>
                  <a:gd name="T17" fmla="*/ 17 h 64"/>
                  <a:gd name="T18" fmla="*/ 53 w 131"/>
                  <a:gd name="T19" fmla="*/ 17 h 64"/>
                  <a:gd name="T20" fmla="*/ 71 w 131"/>
                  <a:gd name="T21" fmla="*/ 14 h 64"/>
                  <a:gd name="T22" fmla="*/ 80 w 131"/>
                  <a:gd name="T23" fmla="*/ 13 h 64"/>
                  <a:gd name="T24" fmla="*/ 90 w 131"/>
                  <a:gd name="T25" fmla="*/ 13 h 64"/>
                  <a:gd name="T26" fmla="*/ 99 w 131"/>
                  <a:gd name="T27" fmla="*/ 14 h 64"/>
                  <a:gd name="T28" fmla="*/ 108 w 131"/>
                  <a:gd name="T29" fmla="*/ 18 h 64"/>
                  <a:gd name="T30" fmla="*/ 114 w 131"/>
                  <a:gd name="T31" fmla="*/ 23 h 64"/>
                  <a:gd name="T32" fmla="*/ 122 w 131"/>
                  <a:gd name="T33" fmla="*/ 33 h 64"/>
                  <a:gd name="T34" fmla="*/ 125 w 131"/>
                  <a:gd name="T35" fmla="*/ 36 h 64"/>
                  <a:gd name="T36" fmla="*/ 129 w 131"/>
                  <a:gd name="T37" fmla="*/ 42 h 64"/>
                  <a:gd name="T38" fmla="*/ 130 w 131"/>
                  <a:gd name="T39" fmla="*/ 45 h 64"/>
                  <a:gd name="T40" fmla="*/ 131 w 131"/>
                  <a:gd name="T41" fmla="*/ 49 h 64"/>
                  <a:gd name="T42" fmla="*/ 130 w 131"/>
                  <a:gd name="T43" fmla="*/ 52 h 64"/>
                  <a:gd name="T44" fmla="*/ 129 w 131"/>
                  <a:gd name="T45" fmla="*/ 56 h 64"/>
                  <a:gd name="T46" fmla="*/ 126 w 131"/>
                  <a:gd name="T47" fmla="*/ 58 h 64"/>
                  <a:gd name="T48" fmla="*/ 123 w 131"/>
                  <a:gd name="T49" fmla="*/ 61 h 64"/>
                  <a:gd name="T50" fmla="*/ 121 w 131"/>
                  <a:gd name="T51" fmla="*/ 62 h 64"/>
                  <a:gd name="T52" fmla="*/ 117 w 131"/>
                  <a:gd name="T53" fmla="*/ 64 h 64"/>
                  <a:gd name="T54" fmla="*/ 113 w 131"/>
                  <a:gd name="T55" fmla="*/ 64 h 64"/>
                  <a:gd name="T56" fmla="*/ 110 w 131"/>
                  <a:gd name="T57" fmla="*/ 64 h 64"/>
                  <a:gd name="T58" fmla="*/ 101 w 131"/>
                  <a:gd name="T59" fmla="*/ 60 h 64"/>
                  <a:gd name="T60" fmla="*/ 95 w 131"/>
                  <a:gd name="T61" fmla="*/ 57 h 64"/>
                  <a:gd name="T62" fmla="*/ 79 w 131"/>
                  <a:gd name="T63" fmla="*/ 58 h 64"/>
                  <a:gd name="T64" fmla="*/ 64 w 131"/>
                  <a:gd name="T65" fmla="*/ 58 h 64"/>
                  <a:gd name="T66" fmla="*/ 57 w 131"/>
                  <a:gd name="T67" fmla="*/ 58 h 64"/>
                  <a:gd name="T68" fmla="*/ 49 w 131"/>
                  <a:gd name="T69" fmla="*/ 56 h 64"/>
                  <a:gd name="T70" fmla="*/ 43 w 131"/>
                  <a:gd name="T71" fmla="*/ 53 h 64"/>
                  <a:gd name="T72" fmla="*/ 38 w 131"/>
                  <a:gd name="T73" fmla="*/ 49 h 64"/>
                  <a:gd name="T74" fmla="*/ 31 w 131"/>
                  <a:gd name="T75" fmla="*/ 45 h 64"/>
                  <a:gd name="T76" fmla="*/ 26 w 131"/>
                  <a:gd name="T77" fmla="*/ 42 h 64"/>
                  <a:gd name="T78" fmla="*/ 22 w 131"/>
                  <a:gd name="T79" fmla="*/ 36 h 64"/>
                  <a:gd name="T80" fmla="*/ 17 w 131"/>
                  <a:gd name="T81" fmla="*/ 30 h 64"/>
                  <a:gd name="T82" fmla="*/ 0 w 131"/>
                  <a:gd name="T83" fmla="*/ 2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1" h="64">
                    <a:moveTo>
                      <a:pt x="0" y="26"/>
                    </a:moveTo>
                    <a:lnTo>
                      <a:pt x="1" y="18"/>
                    </a:lnTo>
                    <a:lnTo>
                      <a:pt x="2" y="9"/>
                    </a:lnTo>
                    <a:lnTo>
                      <a:pt x="5" y="5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26" y="9"/>
                    </a:lnTo>
                    <a:lnTo>
                      <a:pt x="35" y="17"/>
                    </a:lnTo>
                    <a:lnTo>
                      <a:pt x="53" y="17"/>
                    </a:lnTo>
                    <a:lnTo>
                      <a:pt x="71" y="14"/>
                    </a:lnTo>
                    <a:lnTo>
                      <a:pt x="80" y="13"/>
                    </a:lnTo>
                    <a:lnTo>
                      <a:pt x="90" y="13"/>
                    </a:lnTo>
                    <a:lnTo>
                      <a:pt x="99" y="14"/>
                    </a:lnTo>
                    <a:lnTo>
                      <a:pt x="108" y="18"/>
                    </a:lnTo>
                    <a:lnTo>
                      <a:pt x="114" y="23"/>
                    </a:lnTo>
                    <a:lnTo>
                      <a:pt x="122" y="33"/>
                    </a:lnTo>
                    <a:lnTo>
                      <a:pt x="125" y="36"/>
                    </a:lnTo>
                    <a:lnTo>
                      <a:pt x="129" y="42"/>
                    </a:lnTo>
                    <a:lnTo>
                      <a:pt x="130" y="45"/>
                    </a:lnTo>
                    <a:lnTo>
                      <a:pt x="131" y="49"/>
                    </a:lnTo>
                    <a:lnTo>
                      <a:pt x="130" y="52"/>
                    </a:lnTo>
                    <a:lnTo>
                      <a:pt x="129" y="56"/>
                    </a:lnTo>
                    <a:lnTo>
                      <a:pt x="126" y="58"/>
                    </a:lnTo>
                    <a:lnTo>
                      <a:pt x="123" y="61"/>
                    </a:lnTo>
                    <a:lnTo>
                      <a:pt x="121" y="62"/>
                    </a:lnTo>
                    <a:lnTo>
                      <a:pt x="117" y="64"/>
                    </a:lnTo>
                    <a:lnTo>
                      <a:pt x="113" y="64"/>
                    </a:lnTo>
                    <a:lnTo>
                      <a:pt x="110" y="64"/>
                    </a:lnTo>
                    <a:lnTo>
                      <a:pt x="101" y="60"/>
                    </a:lnTo>
                    <a:lnTo>
                      <a:pt x="95" y="57"/>
                    </a:lnTo>
                    <a:lnTo>
                      <a:pt x="79" y="58"/>
                    </a:lnTo>
                    <a:lnTo>
                      <a:pt x="64" y="58"/>
                    </a:lnTo>
                    <a:lnTo>
                      <a:pt x="57" y="58"/>
                    </a:lnTo>
                    <a:lnTo>
                      <a:pt x="49" y="56"/>
                    </a:lnTo>
                    <a:lnTo>
                      <a:pt x="43" y="53"/>
                    </a:lnTo>
                    <a:lnTo>
                      <a:pt x="38" y="49"/>
                    </a:lnTo>
                    <a:lnTo>
                      <a:pt x="31" y="45"/>
                    </a:lnTo>
                    <a:lnTo>
                      <a:pt x="26" y="42"/>
                    </a:lnTo>
                    <a:lnTo>
                      <a:pt x="22" y="36"/>
                    </a:lnTo>
                    <a:lnTo>
                      <a:pt x="17" y="30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74">
                <a:extLst>
                  <a:ext uri="{FF2B5EF4-FFF2-40B4-BE49-F238E27FC236}">
                    <a16:creationId xmlns:a16="http://schemas.microsoft.com/office/drawing/2014/main" id="{874F87D8-3294-427A-B5E9-CC3959840A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7" y="3868"/>
                <a:ext cx="47" cy="47"/>
              </a:xfrm>
              <a:custGeom>
                <a:avLst/>
                <a:gdLst>
                  <a:gd name="T0" fmla="*/ 5 w 184"/>
                  <a:gd name="T1" fmla="*/ 150 h 185"/>
                  <a:gd name="T2" fmla="*/ 1 w 184"/>
                  <a:gd name="T3" fmla="*/ 138 h 185"/>
                  <a:gd name="T4" fmla="*/ 1 w 184"/>
                  <a:gd name="T5" fmla="*/ 126 h 185"/>
                  <a:gd name="T6" fmla="*/ 6 w 184"/>
                  <a:gd name="T7" fmla="*/ 115 h 185"/>
                  <a:gd name="T8" fmla="*/ 22 w 184"/>
                  <a:gd name="T9" fmla="*/ 106 h 185"/>
                  <a:gd name="T10" fmla="*/ 33 w 184"/>
                  <a:gd name="T11" fmla="*/ 98 h 185"/>
                  <a:gd name="T12" fmla="*/ 39 w 184"/>
                  <a:gd name="T13" fmla="*/ 89 h 185"/>
                  <a:gd name="T14" fmla="*/ 39 w 184"/>
                  <a:gd name="T15" fmla="*/ 83 h 185"/>
                  <a:gd name="T16" fmla="*/ 32 w 184"/>
                  <a:gd name="T17" fmla="*/ 70 h 185"/>
                  <a:gd name="T18" fmla="*/ 24 w 184"/>
                  <a:gd name="T19" fmla="*/ 56 h 185"/>
                  <a:gd name="T20" fmla="*/ 22 w 184"/>
                  <a:gd name="T21" fmla="*/ 43 h 185"/>
                  <a:gd name="T22" fmla="*/ 24 w 184"/>
                  <a:gd name="T23" fmla="*/ 24 h 185"/>
                  <a:gd name="T24" fmla="*/ 33 w 184"/>
                  <a:gd name="T25" fmla="*/ 9 h 185"/>
                  <a:gd name="T26" fmla="*/ 41 w 184"/>
                  <a:gd name="T27" fmla="*/ 2 h 185"/>
                  <a:gd name="T28" fmla="*/ 57 w 184"/>
                  <a:gd name="T29" fmla="*/ 4 h 185"/>
                  <a:gd name="T30" fmla="*/ 93 w 184"/>
                  <a:gd name="T31" fmla="*/ 22 h 185"/>
                  <a:gd name="T32" fmla="*/ 110 w 184"/>
                  <a:gd name="T33" fmla="*/ 34 h 185"/>
                  <a:gd name="T34" fmla="*/ 118 w 184"/>
                  <a:gd name="T35" fmla="*/ 44 h 185"/>
                  <a:gd name="T36" fmla="*/ 124 w 184"/>
                  <a:gd name="T37" fmla="*/ 62 h 185"/>
                  <a:gd name="T38" fmla="*/ 137 w 184"/>
                  <a:gd name="T39" fmla="*/ 88 h 185"/>
                  <a:gd name="T40" fmla="*/ 152 w 184"/>
                  <a:gd name="T41" fmla="*/ 107 h 185"/>
                  <a:gd name="T42" fmla="*/ 158 w 184"/>
                  <a:gd name="T43" fmla="*/ 120 h 185"/>
                  <a:gd name="T44" fmla="*/ 166 w 184"/>
                  <a:gd name="T45" fmla="*/ 141 h 185"/>
                  <a:gd name="T46" fmla="*/ 182 w 184"/>
                  <a:gd name="T47" fmla="*/ 167 h 185"/>
                  <a:gd name="T48" fmla="*/ 172 w 184"/>
                  <a:gd name="T49" fmla="*/ 176 h 185"/>
                  <a:gd name="T50" fmla="*/ 144 w 184"/>
                  <a:gd name="T51" fmla="*/ 181 h 185"/>
                  <a:gd name="T52" fmla="*/ 127 w 184"/>
                  <a:gd name="T53" fmla="*/ 185 h 185"/>
                  <a:gd name="T54" fmla="*/ 122 w 184"/>
                  <a:gd name="T55" fmla="*/ 183 h 185"/>
                  <a:gd name="T56" fmla="*/ 118 w 184"/>
                  <a:gd name="T57" fmla="*/ 177 h 185"/>
                  <a:gd name="T58" fmla="*/ 115 w 184"/>
                  <a:gd name="T59" fmla="*/ 167 h 185"/>
                  <a:gd name="T60" fmla="*/ 115 w 184"/>
                  <a:gd name="T61" fmla="*/ 150 h 185"/>
                  <a:gd name="T62" fmla="*/ 113 w 184"/>
                  <a:gd name="T63" fmla="*/ 122 h 185"/>
                  <a:gd name="T64" fmla="*/ 107 w 184"/>
                  <a:gd name="T65" fmla="*/ 101 h 185"/>
                  <a:gd name="T66" fmla="*/ 101 w 184"/>
                  <a:gd name="T67" fmla="*/ 92 h 185"/>
                  <a:gd name="T68" fmla="*/ 93 w 184"/>
                  <a:gd name="T69" fmla="*/ 89 h 185"/>
                  <a:gd name="T70" fmla="*/ 83 w 184"/>
                  <a:gd name="T71" fmla="*/ 94 h 185"/>
                  <a:gd name="T72" fmla="*/ 66 w 184"/>
                  <a:gd name="T73" fmla="*/ 115 h 185"/>
                  <a:gd name="T74" fmla="*/ 49 w 184"/>
                  <a:gd name="T75" fmla="*/ 138 h 185"/>
                  <a:gd name="T76" fmla="*/ 35 w 184"/>
                  <a:gd name="T77" fmla="*/ 150 h 185"/>
                  <a:gd name="T78" fmla="*/ 10 w 184"/>
                  <a:gd name="T79" fmla="*/ 154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4" h="185">
                    <a:moveTo>
                      <a:pt x="10" y="154"/>
                    </a:moveTo>
                    <a:lnTo>
                      <a:pt x="5" y="150"/>
                    </a:lnTo>
                    <a:lnTo>
                      <a:pt x="2" y="145"/>
                    </a:lnTo>
                    <a:lnTo>
                      <a:pt x="1" y="138"/>
                    </a:lnTo>
                    <a:lnTo>
                      <a:pt x="0" y="132"/>
                    </a:lnTo>
                    <a:lnTo>
                      <a:pt x="1" y="126"/>
                    </a:lnTo>
                    <a:lnTo>
                      <a:pt x="3" y="120"/>
                    </a:lnTo>
                    <a:lnTo>
                      <a:pt x="6" y="115"/>
                    </a:lnTo>
                    <a:lnTo>
                      <a:pt x="13" y="111"/>
                    </a:lnTo>
                    <a:lnTo>
                      <a:pt x="22" y="106"/>
                    </a:lnTo>
                    <a:lnTo>
                      <a:pt x="28" y="102"/>
                    </a:lnTo>
                    <a:lnTo>
                      <a:pt x="33" y="98"/>
                    </a:lnTo>
                    <a:lnTo>
                      <a:pt x="37" y="93"/>
                    </a:lnTo>
                    <a:lnTo>
                      <a:pt x="39" y="89"/>
                    </a:lnTo>
                    <a:lnTo>
                      <a:pt x="39" y="87"/>
                    </a:lnTo>
                    <a:lnTo>
                      <a:pt x="39" y="83"/>
                    </a:lnTo>
                    <a:lnTo>
                      <a:pt x="36" y="79"/>
                    </a:lnTo>
                    <a:lnTo>
                      <a:pt x="32" y="70"/>
                    </a:lnTo>
                    <a:lnTo>
                      <a:pt x="27" y="61"/>
                    </a:lnTo>
                    <a:lnTo>
                      <a:pt x="24" y="56"/>
                    </a:lnTo>
                    <a:lnTo>
                      <a:pt x="23" y="49"/>
                    </a:lnTo>
                    <a:lnTo>
                      <a:pt x="22" y="43"/>
                    </a:lnTo>
                    <a:lnTo>
                      <a:pt x="22" y="35"/>
                    </a:lnTo>
                    <a:lnTo>
                      <a:pt x="24" y="24"/>
                    </a:lnTo>
                    <a:lnTo>
                      <a:pt x="29" y="14"/>
                    </a:lnTo>
                    <a:lnTo>
                      <a:pt x="33" y="9"/>
                    </a:lnTo>
                    <a:lnTo>
                      <a:pt x="37" y="5"/>
                    </a:lnTo>
                    <a:lnTo>
                      <a:pt x="41" y="2"/>
                    </a:lnTo>
                    <a:lnTo>
                      <a:pt x="46" y="0"/>
                    </a:lnTo>
                    <a:lnTo>
                      <a:pt x="57" y="4"/>
                    </a:lnTo>
                    <a:lnTo>
                      <a:pt x="75" y="13"/>
                    </a:lnTo>
                    <a:lnTo>
                      <a:pt x="93" y="22"/>
                    </a:lnTo>
                    <a:lnTo>
                      <a:pt x="105" y="28"/>
                    </a:lnTo>
                    <a:lnTo>
                      <a:pt x="110" y="34"/>
                    </a:lnTo>
                    <a:lnTo>
                      <a:pt x="115" y="39"/>
                    </a:lnTo>
                    <a:lnTo>
                      <a:pt x="118" y="44"/>
                    </a:lnTo>
                    <a:lnTo>
                      <a:pt x="120" y="49"/>
                    </a:lnTo>
                    <a:lnTo>
                      <a:pt x="124" y="62"/>
                    </a:lnTo>
                    <a:lnTo>
                      <a:pt x="130" y="74"/>
                    </a:lnTo>
                    <a:lnTo>
                      <a:pt x="137" y="88"/>
                    </a:lnTo>
                    <a:lnTo>
                      <a:pt x="148" y="101"/>
                    </a:lnTo>
                    <a:lnTo>
                      <a:pt x="152" y="107"/>
                    </a:lnTo>
                    <a:lnTo>
                      <a:pt x="156" y="114"/>
                    </a:lnTo>
                    <a:lnTo>
                      <a:pt x="158" y="120"/>
                    </a:lnTo>
                    <a:lnTo>
                      <a:pt x="161" y="128"/>
                    </a:lnTo>
                    <a:lnTo>
                      <a:pt x="166" y="141"/>
                    </a:lnTo>
                    <a:lnTo>
                      <a:pt x="174" y="154"/>
                    </a:lnTo>
                    <a:lnTo>
                      <a:pt x="182" y="167"/>
                    </a:lnTo>
                    <a:lnTo>
                      <a:pt x="184" y="177"/>
                    </a:lnTo>
                    <a:lnTo>
                      <a:pt x="172" y="176"/>
                    </a:lnTo>
                    <a:lnTo>
                      <a:pt x="159" y="176"/>
                    </a:lnTo>
                    <a:lnTo>
                      <a:pt x="144" y="181"/>
                    </a:lnTo>
                    <a:lnTo>
                      <a:pt x="130" y="185"/>
                    </a:lnTo>
                    <a:lnTo>
                      <a:pt x="127" y="185"/>
                    </a:lnTo>
                    <a:lnTo>
                      <a:pt x="124" y="184"/>
                    </a:lnTo>
                    <a:lnTo>
                      <a:pt x="122" y="183"/>
                    </a:lnTo>
                    <a:lnTo>
                      <a:pt x="119" y="180"/>
                    </a:lnTo>
                    <a:lnTo>
                      <a:pt x="118" y="177"/>
                    </a:lnTo>
                    <a:lnTo>
                      <a:pt x="117" y="172"/>
                    </a:lnTo>
                    <a:lnTo>
                      <a:pt x="115" y="167"/>
                    </a:lnTo>
                    <a:lnTo>
                      <a:pt x="115" y="161"/>
                    </a:lnTo>
                    <a:lnTo>
                      <a:pt x="115" y="150"/>
                    </a:lnTo>
                    <a:lnTo>
                      <a:pt x="114" y="137"/>
                    </a:lnTo>
                    <a:lnTo>
                      <a:pt x="113" y="122"/>
                    </a:lnTo>
                    <a:lnTo>
                      <a:pt x="110" y="107"/>
                    </a:lnTo>
                    <a:lnTo>
                      <a:pt x="107" y="101"/>
                    </a:lnTo>
                    <a:lnTo>
                      <a:pt x="105" y="96"/>
                    </a:lnTo>
                    <a:lnTo>
                      <a:pt x="101" y="92"/>
                    </a:lnTo>
                    <a:lnTo>
                      <a:pt x="97" y="89"/>
                    </a:lnTo>
                    <a:lnTo>
                      <a:pt x="93" y="89"/>
                    </a:lnTo>
                    <a:lnTo>
                      <a:pt x="88" y="91"/>
                    </a:lnTo>
                    <a:lnTo>
                      <a:pt x="83" y="94"/>
                    </a:lnTo>
                    <a:lnTo>
                      <a:pt x="76" y="101"/>
                    </a:lnTo>
                    <a:lnTo>
                      <a:pt x="66" y="115"/>
                    </a:lnTo>
                    <a:lnTo>
                      <a:pt x="55" y="132"/>
                    </a:lnTo>
                    <a:lnTo>
                      <a:pt x="49" y="138"/>
                    </a:lnTo>
                    <a:lnTo>
                      <a:pt x="42" y="145"/>
                    </a:lnTo>
                    <a:lnTo>
                      <a:pt x="35" y="150"/>
                    </a:lnTo>
                    <a:lnTo>
                      <a:pt x="26" y="151"/>
                    </a:lnTo>
                    <a:lnTo>
                      <a:pt x="10" y="154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75">
                <a:extLst>
                  <a:ext uri="{FF2B5EF4-FFF2-40B4-BE49-F238E27FC236}">
                    <a16:creationId xmlns:a16="http://schemas.microsoft.com/office/drawing/2014/main" id="{0E5F36B1-02D5-4B26-B819-480C650CB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5" y="3780"/>
                <a:ext cx="29" cy="36"/>
              </a:xfrm>
              <a:custGeom>
                <a:avLst/>
                <a:gdLst>
                  <a:gd name="T0" fmla="*/ 27 w 117"/>
                  <a:gd name="T1" fmla="*/ 75 h 142"/>
                  <a:gd name="T2" fmla="*/ 22 w 117"/>
                  <a:gd name="T3" fmla="*/ 78 h 142"/>
                  <a:gd name="T4" fmla="*/ 20 w 117"/>
                  <a:gd name="T5" fmla="*/ 77 h 142"/>
                  <a:gd name="T6" fmla="*/ 17 w 117"/>
                  <a:gd name="T7" fmla="*/ 74 h 142"/>
                  <a:gd name="T8" fmla="*/ 16 w 117"/>
                  <a:gd name="T9" fmla="*/ 70 h 142"/>
                  <a:gd name="T10" fmla="*/ 13 w 117"/>
                  <a:gd name="T11" fmla="*/ 63 h 142"/>
                  <a:gd name="T12" fmla="*/ 10 w 117"/>
                  <a:gd name="T13" fmla="*/ 56 h 142"/>
                  <a:gd name="T14" fmla="*/ 5 w 117"/>
                  <a:gd name="T15" fmla="*/ 51 h 142"/>
                  <a:gd name="T16" fmla="*/ 1 w 117"/>
                  <a:gd name="T17" fmla="*/ 46 h 142"/>
                  <a:gd name="T18" fmla="*/ 0 w 117"/>
                  <a:gd name="T19" fmla="*/ 40 h 142"/>
                  <a:gd name="T20" fmla="*/ 1 w 117"/>
                  <a:gd name="T21" fmla="*/ 37 h 142"/>
                  <a:gd name="T22" fmla="*/ 3 w 117"/>
                  <a:gd name="T23" fmla="*/ 31 h 142"/>
                  <a:gd name="T24" fmla="*/ 7 w 117"/>
                  <a:gd name="T25" fmla="*/ 28 h 142"/>
                  <a:gd name="T26" fmla="*/ 10 w 117"/>
                  <a:gd name="T27" fmla="*/ 22 h 142"/>
                  <a:gd name="T28" fmla="*/ 16 w 117"/>
                  <a:gd name="T29" fmla="*/ 18 h 142"/>
                  <a:gd name="T30" fmla="*/ 23 w 117"/>
                  <a:gd name="T31" fmla="*/ 9 h 142"/>
                  <a:gd name="T32" fmla="*/ 31 w 117"/>
                  <a:gd name="T33" fmla="*/ 2 h 142"/>
                  <a:gd name="T34" fmla="*/ 35 w 117"/>
                  <a:gd name="T35" fmla="*/ 0 h 142"/>
                  <a:gd name="T36" fmla="*/ 39 w 117"/>
                  <a:gd name="T37" fmla="*/ 0 h 142"/>
                  <a:gd name="T38" fmla="*/ 43 w 117"/>
                  <a:gd name="T39" fmla="*/ 3 h 142"/>
                  <a:gd name="T40" fmla="*/ 47 w 117"/>
                  <a:gd name="T41" fmla="*/ 8 h 142"/>
                  <a:gd name="T42" fmla="*/ 51 w 117"/>
                  <a:gd name="T43" fmla="*/ 12 h 142"/>
                  <a:gd name="T44" fmla="*/ 55 w 117"/>
                  <a:gd name="T45" fmla="*/ 13 h 142"/>
                  <a:gd name="T46" fmla="*/ 60 w 117"/>
                  <a:gd name="T47" fmla="*/ 15 h 142"/>
                  <a:gd name="T48" fmla="*/ 65 w 117"/>
                  <a:gd name="T49" fmla="*/ 15 h 142"/>
                  <a:gd name="T50" fmla="*/ 77 w 117"/>
                  <a:gd name="T51" fmla="*/ 13 h 142"/>
                  <a:gd name="T52" fmla="*/ 90 w 117"/>
                  <a:gd name="T53" fmla="*/ 11 h 142"/>
                  <a:gd name="T54" fmla="*/ 101 w 117"/>
                  <a:gd name="T55" fmla="*/ 8 h 142"/>
                  <a:gd name="T56" fmla="*/ 110 w 117"/>
                  <a:gd name="T57" fmla="*/ 9 h 142"/>
                  <a:gd name="T58" fmla="*/ 114 w 117"/>
                  <a:gd name="T59" fmla="*/ 11 h 142"/>
                  <a:gd name="T60" fmla="*/ 117 w 117"/>
                  <a:gd name="T61" fmla="*/ 13 h 142"/>
                  <a:gd name="T62" fmla="*/ 117 w 117"/>
                  <a:gd name="T63" fmla="*/ 17 h 142"/>
                  <a:gd name="T64" fmla="*/ 117 w 117"/>
                  <a:gd name="T65" fmla="*/ 24 h 142"/>
                  <a:gd name="T66" fmla="*/ 112 w 117"/>
                  <a:gd name="T67" fmla="*/ 40 h 142"/>
                  <a:gd name="T68" fmla="*/ 105 w 117"/>
                  <a:gd name="T69" fmla="*/ 57 h 142"/>
                  <a:gd name="T70" fmla="*/ 103 w 117"/>
                  <a:gd name="T71" fmla="*/ 65 h 142"/>
                  <a:gd name="T72" fmla="*/ 100 w 117"/>
                  <a:gd name="T73" fmla="*/ 74 h 142"/>
                  <a:gd name="T74" fmla="*/ 99 w 117"/>
                  <a:gd name="T75" fmla="*/ 82 h 142"/>
                  <a:gd name="T76" fmla="*/ 100 w 117"/>
                  <a:gd name="T77" fmla="*/ 91 h 142"/>
                  <a:gd name="T78" fmla="*/ 103 w 117"/>
                  <a:gd name="T79" fmla="*/ 101 h 142"/>
                  <a:gd name="T80" fmla="*/ 105 w 117"/>
                  <a:gd name="T81" fmla="*/ 110 h 142"/>
                  <a:gd name="T82" fmla="*/ 108 w 117"/>
                  <a:gd name="T83" fmla="*/ 121 h 142"/>
                  <a:gd name="T84" fmla="*/ 109 w 117"/>
                  <a:gd name="T85" fmla="*/ 131 h 142"/>
                  <a:gd name="T86" fmla="*/ 110 w 117"/>
                  <a:gd name="T87" fmla="*/ 138 h 142"/>
                  <a:gd name="T88" fmla="*/ 110 w 117"/>
                  <a:gd name="T89" fmla="*/ 142 h 142"/>
                  <a:gd name="T90" fmla="*/ 107 w 117"/>
                  <a:gd name="T91" fmla="*/ 140 h 142"/>
                  <a:gd name="T92" fmla="*/ 101 w 117"/>
                  <a:gd name="T93" fmla="*/ 138 h 142"/>
                  <a:gd name="T94" fmla="*/ 94 w 117"/>
                  <a:gd name="T95" fmla="*/ 131 h 142"/>
                  <a:gd name="T96" fmla="*/ 87 w 117"/>
                  <a:gd name="T97" fmla="*/ 122 h 142"/>
                  <a:gd name="T98" fmla="*/ 81 w 117"/>
                  <a:gd name="T99" fmla="*/ 112 h 142"/>
                  <a:gd name="T100" fmla="*/ 74 w 117"/>
                  <a:gd name="T101" fmla="*/ 101 h 142"/>
                  <a:gd name="T102" fmla="*/ 66 w 117"/>
                  <a:gd name="T103" fmla="*/ 92 h 142"/>
                  <a:gd name="T104" fmla="*/ 59 w 117"/>
                  <a:gd name="T105" fmla="*/ 85 h 142"/>
                  <a:gd name="T106" fmla="*/ 53 w 117"/>
                  <a:gd name="T107" fmla="*/ 82 h 142"/>
                  <a:gd name="T108" fmla="*/ 48 w 117"/>
                  <a:gd name="T109" fmla="*/ 79 h 142"/>
                  <a:gd name="T110" fmla="*/ 43 w 117"/>
                  <a:gd name="T111" fmla="*/ 78 h 142"/>
                  <a:gd name="T112" fmla="*/ 36 w 117"/>
                  <a:gd name="T113" fmla="*/ 78 h 142"/>
                  <a:gd name="T114" fmla="*/ 27 w 117"/>
                  <a:gd name="T115" fmla="*/ 7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7" h="142">
                    <a:moveTo>
                      <a:pt x="27" y="75"/>
                    </a:moveTo>
                    <a:lnTo>
                      <a:pt x="22" y="78"/>
                    </a:lnTo>
                    <a:lnTo>
                      <a:pt x="20" y="77"/>
                    </a:lnTo>
                    <a:lnTo>
                      <a:pt x="17" y="74"/>
                    </a:lnTo>
                    <a:lnTo>
                      <a:pt x="16" y="70"/>
                    </a:lnTo>
                    <a:lnTo>
                      <a:pt x="13" y="63"/>
                    </a:lnTo>
                    <a:lnTo>
                      <a:pt x="10" y="56"/>
                    </a:lnTo>
                    <a:lnTo>
                      <a:pt x="5" y="51"/>
                    </a:lnTo>
                    <a:lnTo>
                      <a:pt x="1" y="46"/>
                    </a:lnTo>
                    <a:lnTo>
                      <a:pt x="0" y="40"/>
                    </a:lnTo>
                    <a:lnTo>
                      <a:pt x="1" y="37"/>
                    </a:lnTo>
                    <a:lnTo>
                      <a:pt x="3" y="31"/>
                    </a:lnTo>
                    <a:lnTo>
                      <a:pt x="7" y="28"/>
                    </a:lnTo>
                    <a:lnTo>
                      <a:pt x="10" y="22"/>
                    </a:lnTo>
                    <a:lnTo>
                      <a:pt x="16" y="18"/>
                    </a:lnTo>
                    <a:lnTo>
                      <a:pt x="23" y="9"/>
                    </a:lnTo>
                    <a:lnTo>
                      <a:pt x="31" y="2"/>
                    </a:lnTo>
                    <a:lnTo>
                      <a:pt x="35" y="0"/>
                    </a:lnTo>
                    <a:lnTo>
                      <a:pt x="39" y="0"/>
                    </a:lnTo>
                    <a:lnTo>
                      <a:pt x="43" y="3"/>
                    </a:lnTo>
                    <a:lnTo>
                      <a:pt x="47" y="8"/>
                    </a:lnTo>
                    <a:lnTo>
                      <a:pt x="51" y="12"/>
                    </a:lnTo>
                    <a:lnTo>
                      <a:pt x="55" y="13"/>
                    </a:lnTo>
                    <a:lnTo>
                      <a:pt x="60" y="15"/>
                    </a:lnTo>
                    <a:lnTo>
                      <a:pt x="65" y="15"/>
                    </a:lnTo>
                    <a:lnTo>
                      <a:pt x="77" y="13"/>
                    </a:lnTo>
                    <a:lnTo>
                      <a:pt x="90" y="11"/>
                    </a:lnTo>
                    <a:lnTo>
                      <a:pt x="101" y="8"/>
                    </a:lnTo>
                    <a:lnTo>
                      <a:pt x="110" y="9"/>
                    </a:lnTo>
                    <a:lnTo>
                      <a:pt x="114" y="11"/>
                    </a:lnTo>
                    <a:lnTo>
                      <a:pt x="117" y="13"/>
                    </a:lnTo>
                    <a:lnTo>
                      <a:pt x="117" y="17"/>
                    </a:lnTo>
                    <a:lnTo>
                      <a:pt x="117" y="24"/>
                    </a:lnTo>
                    <a:lnTo>
                      <a:pt x="112" y="40"/>
                    </a:lnTo>
                    <a:lnTo>
                      <a:pt x="105" y="57"/>
                    </a:lnTo>
                    <a:lnTo>
                      <a:pt x="103" y="65"/>
                    </a:lnTo>
                    <a:lnTo>
                      <a:pt x="100" y="74"/>
                    </a:lnTo>
                    <a:lnTo>
                      <a:pt x="99" y="82"/>
                    </a:lnTo>
                    <a:lnTo>
                      <a:pt x="100" y="91"/>
                    </a:lnTo>
                    <a:lnTo>
                      <a:pt x="103" y="101"/>
                    </a:lnTo>
                    <a:lnTo>
                      <a:pt x="105" y="110"/>
                    </a:lnTo>
                    <a:lnTo>
                      <a:pt x="108" y="121"/>
                    </a:lnTo>
                    <a:lnTo>
                      <a:pt x="109" y="131"/>
                    </a:lnTo>
                    <a:lnTo>
                      <a:pt x="110" y="138"/>
                    </a:lnTo>
                    <a:lnTo>
                      <a:pt x="110" y="142"/>
                    </a:lnTo>
                    <a:lnTo>
                      <a:pt x="107" y="140"/>
                    </a:lnTo>
                    <a:lnTo>
                      <a:pt x="101" y="138"/>
                    </a:lnTo>
                    <a:lnTo>
                      <a:pt x="94" y="131"/>
                    </a:lnTo>
                    <a:lnTo>
                      <a:pt x="87" y="122"/>
                    </a:lnTo>
                    <a:lnTo>
                      <a:pt x="81" y="112"/>
                    </a:lnTo>
                    <a:lnTo>
                      <a:pt x="74" y="101"/>
                    </a:lnTo>
                    <a:lnTo>
                      <a:pt x="66" y="92"/>
                    </a:lnTo>
                    <a:lnTo>
                      <a:pt x="59" y="85"/>
                    </a:lnTo>
                    <a:lnTo>
                      <a:pt x="53" y="82"/>
                    </a:lnTo>
                    <a:lnTo>
                      <a:pt x="48" y="79"/>
                    </a:lnTo>
                    <a:lnTo>
                      <a:pt x="43" y="78"/>
                    </a:lnTo>
                    <a:lnTo>
                      <a:pt x="36" y="78"/>
                    </a:lnTo>
                    <a:lnTo>
                      <a:pt x="27" y="75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76">
                <a:extLst>
                  <a:ext uri="{FF2B5EF4-FFF2-40B4-BE49-F238E27FC236}">
                    <a16:creationId xmlns:a16="http://schemas.microsoft.com/office/drawing/2014/main" id="{B2E78B88-F6D0-47F0-A196-1F8BE0417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0" y="3775"/>
                <a:ext cx="33" cy="37"/>
              </a:xfrm>
              <a:custGeom>
                <a:avLst/>
                <a:gdLst>
                  <a:gd name="T0" fmla="*/ 11 w 133"/>
                  <a:gd name="T1" fmla="*/ 142 h 149"/>
                  <a:gd name="T2" fmla="*/ 8 w 133"/>
                  <a:gd name="T3" fmla="*/ 138 h 149"/>
                  <a:gd name="T4" fmla="*/ 4 w 133"/>
                  <a:gd name="T5" fmla="*/ 134 h 149"/>
                  <a:gd name="T6" fmla="*/ 2 w 133"/>
                  <a:gd name="T7" fmla="*/ 129 h 149"/>
                  <a:gd name="T8" fmla="*/ 0 w 133"/>
                  <a:gd name="T9" fmla="*/ 124 h 149"/>
                  <a:gd name="T10" fmla="*/ 0 w 133"/>
                  <a:gd name="T11" fmla="*/ 119 h 149"/>
                  <a:gd name="T12" fmla="*/ 0 w 133"/>
                  <a:gd name="T13" fmla="*/ 115 h 149"/>
                  <a:gd name="T14" fmla="*/ 3 w 133"/>
                  <a:gd name="T15" fmla="*/ 110 h 149"/>
                  <a:gd name="T16" fmla="*/ 5 w 133"/>
                  <a:gd name="T17" fmla="*/ 105 h 149"/>
                  <a:gd name="T18" fmla="*/ 21 w 133"/>
                  <a:gd name="T19" fmla="*/ 97 h 149"/>
                  <a:gd name="T20" fmla="*/ 38 w 133"/>
                  <a:gd name="T21" fmla="*/ 86 h 149"/>
                  <a:gd name="T22" fmla="*/ 52 w 133"/>
                  <a:gd name="T23" fmla="*/ 67 h 149"/>
                  <a:gd name="T24" fmla="*/ 67 w 133"/>
                  <a:gd name="T25" fmla="*/ 46 h 149"/>
                  <a:gd name="T26" fmla="*/ 74 w 133"/>
                  <a:gd name="T27" fmla="*/ 36 h 149"/>
                  <a:gd name="T28" fmla="*/ 83 w 133"/>
                  <a:gd name="T29" fmla="*/ 27 h 149"/>
                  <a:gd name="T30" fmla="*/ 93 w 133"/>
                  <a:gd name="T31" fmla="*/ 18 h 149"/>
                  <a:gd name="T32" fmla="*/ 102 w 133"/>
                  <a:gd name="T33" fmla="*/ 10 h 149"/>
                  <a:gd name="T34" fmla="*/ 108 w 133"/>
                  <a:gd name="T35" fmla="*/ 5 h 149"/>
                  <a:gd name="T36" fmla="*/ 115 w 133"/>
                  <a:gd name="T37" fmla="*/ 2 h 149"/>
                  <a:gd name="T38" fmla="*/ 121 w 133"/>
                  <a:gd name="T39" fmla="*/ 0 h 149"/>
                  <a:gd name="T40" fmla="*/ 126 w 133"/>
                  <a:gd name="T41" fmla="*/ 1 h 149"/>
                  <a:gd name="T42" fmla="*/ 129 w 133"/>
                  <a:gd name="T43" fmla="*/ 3 h 149"/>
                  <a:gd name="T44" fmla="*/ 132 w 133"/>
                  <a:gd name="T45" fmla="*/ 9 h 149"/>
                  <a:gd name="T46" fmla="*/ 133 w 133"/>
                  <a:gd name="T47" fmla="*/ 16 h 149"/>
                  <a:gd name="T48" fmla="*/ 133 w 133"/>
                  <a:gd name="T49" fmla="*/ 27 h 149"/>
                  <a:gd name="T50" fmla="*/ 132 w 133"/>
                  <a:gd name="T51" fmla="*/ 33 h 149"/>
                  <a:gd name="T52" fmla="*/ 130 w 133"/>
                  <a:gd name="T53" fmla="*/ 38 h 149"/>
                  <a:gd name="T54" fmla="*/ 128 w 133"/>
                  <a:gd name="T55" fmla="*/ 44 h 149"/>
                  <a:gd name="T56" fmla="*/ 124 w 133"/>
                  <a:gd name="T57" fmla="*/ 49 h 149"/>
                  <a:gd name="T58" fmla="*/ 116 w 133"/>
                  <a:gd name="T59" fmla="*/ 57 h 149"/>
                  <a:gd name="T60" fmla="*/ 106 w 133"/>
                  <a:gd name="T61" fmla="*/ 64 h 149"/>
                  <a:gd name="T62" fmla="*/ 95 w 133"/>
                  <a:gd name="T63" fmla="*/ 72 h 149"/>
                  <a:gd name="T64" fmla="*/ 85 w 133"/>
                  <a:gd name="T65" fmla="*/ 79 h 149"/>
                  <a:gd name="T66" fmla="*/ 74 w 133"/>
                  <a:gd name="T67" fmla="*/ 86 h 149"/>
                  <a:gd name="T68" fmla="*/ 65 w 133"/>
                  <a:gd name="T69" fmla="*/ 94 h 149"/>
                  <a:gd name="T70" fmla="*/ 63 w 133"/>
                  <a:gd name="T71" fmla="*/ 98 h 149"/>
                  <a:gd name="T72" fmla="*/ 60 w 133"/>
                  <a:gd name="T73" fmla="*/ 103 h 149"/>
                  <a:gd name="T74" fmla="*/ 59 w 133"/>
                  <a:gd name="T75" fmla="*/ 107 h 149"/>
                  <a:gd name="T76" fmla="*/ 57 w 133"/>
                  <a:gd name="T77" fmla="*/ 111 h 149"/>
                  <a:gd name="T78" fmla="*/ 57 w 133"/>
                  <a:gd name="T79" fmla="*/ 118 h 149"/>
                  <a:gd name="T80" fmla="*/ 57 w 133"/>
                  <a:gd name="T81" fmla="*/ 124 h 149"/>
                  <a:gd name="T82" fmla="*/ 57 w 133"/>
                  <a:gd name="T83" fmla="*/ 130 h 149"/>
                  <a:gd name="T84" fmla="*/ 55 w 133"/>
                  <a:gd name="T85" fmla="*/ 136 h 149"/>
                  <a:gd name="T86" fmla="*/ 52 w 133"/>
                  <a:gd name="T87" fmla="*/ 140 h 149"/>
                  <a:gd name="T88" fmla="*/ 48 w 133"/>
                  <a:gd name="T89" fmla="*/ 142 h 149"/>
                  <a:gd name="T90" fmla="*/ 43 w 133"/>
                  <a:gd name="T91" fmla="*/ 145 h 149"/>
                  <a:gd name="T92" fmla="*/ 37 w 133"/>
                  <a:gd name="T93" fmla="*/ 149 h 149"/>
                  <a:gd name="T94" fmla="*/ 11 w 133"/>
                  <a:gd name="T95" fmla="*/ 14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3" h="149">
                    <a:moveTo>
                      <a:pt x="11" y="142"/>
                    </a:moveTo>
                    <a:lnTo>
                      <a:pt x="8" y="138"/>
                    </a:lnTo>
                    <a:lnTo>
                      <a:pt x="4" y="134"/>
                    </a:lnTo>
                    <a:lnTo>
                      <a:pt x="2" y="129"/>
                    </a:lnTo>
                    <a:lnTo>
                      <a:pt x="0" y="124"/>
                    </a:lnTo>
                    <a:lnTo>
                      <a:pt x="0" y="119"/>
                    </a:lnTo>
                    <a:lnTo>
                      <a:pt x="0" y="115"/>
                    </a:lnTo>
                    <a:lnTo>
                      <a:pt x="3" y="110"/>
                    </a:lnTo>
                    <a:lnTo>
                      <a:pt x="5" y="105"/>
                    </a:lnTo>
                    <a:lnTo>
                      <a:pt x="21" y="97"/>
                    </a:lnTo>
                    <a:lnTo>
                      <a:pt x="38" y="86"/>
                    </a:lnTo>
                    <a:lnTo>
                      <a:pt x="52" y="67"/>
                    </a:lnTo>
                    <a:lnTo>
                      <a:pt x="67" y="46"/>
                    </a:lnTo>
                    <a:lnTo>
                      <a:pt x="74" y="36"/>
                    </a:lnTo>
                    <a:lnTo>
                      <a:pt x="83" y="27"/>
                    </a:lnTo>
                    <a:lnTo>
                      <a:pt x="93" y="18"/>
                    </a:lnTo>
                    <a:lnTo>
                      <a:pt x="102" y="10"/>
                    </a:lnTo>
                    <a:lnTo>
                      <a:pt x="108" y="5"/>
                    </a:lnTo>
                    <a:lnTo>
                      <a:pt x="115" y="2"/>
                    </a:lnTo>
                    <a:lnTo>
                      <a:pt x="121" y="0"/>
                    </a:lnTo>
                    <a:lnTo>
                      <a:pt x="126" y="1"/>
                    </a:lnTo>
                    <a:lnTo>
                      <a:pt x="129" y="3"/>
                    </a:lnTo>
                    <a:lnTo>
                      <a:pt x="132" y="9"/>
                    </a:lnTo>
                    <a:lnTo>
                      <a:pt x="133" y="16"/>
                    </a:lnTo>
                    <a:lnTo>
                      <a:pt x="133" y="27"/>
                    </a:lnTo>
                    <a:lnTo>
                      <a:pt x="132" y="33"/>
                    </a:lnTo>
                    <a:lnTo>
                      <a:pt x="130" y="38"/>
                    </a:lnTo>
                    <a:lnTo>
                      <a:pt x="128" y="44"/>
                    </a:lnTo>
                    <a:lnTo>
                      <a:pt x="124" y="49"/>
                    </a:lnTo>
                    <a:lnTo>
                      <a:pt x="116" y="57"/>
                    </a:lnTo>
                    <a:lnTo>
                      <a:pt x="106" y="64"/>
                    </a:lnTo>
                    <a:lnTo>
                      <a:pt x="95" y="72"/>
                    </a:lnTo>
                    <a:lnTo>
                      <a:pt x="85" y="79"/>
                    </a:lnTo>
                    <a:lnTo>
                      <a:pt x="74" y="86"/>
                    </a:lnTo>
                    <a:lnTo>
                      <a:pt x="65" y="94"/>
                    </a:lnTo>
                    <a:lnTo>
                      <a:pt x="63" y="98"/>
                    </a:lnTo>
                    <a:lnTo>
                      <a:pt x="60" y="103"/>
                    </a:lnTo>
                    <a:lnTo>
                      <a:pt x="59" y="107"/>
                    </a:lnTo>
                    <a:lnTo>
                      <a:pt x="57" y="111"/>
                    </a:lnTo>
                    <a:lnTo>
                      <a:pt x="57" y="118"/>
                    </a:lnTo>
                    <a:lnTo>
                      <a:pt x="57" y="124"/>
                    </a:lnTo>
                    <a:lnTo>
                      <a:pt x="57" y="130"/>
                    </a:lnTo>
                    <a:lnTo>
                      <a:pt x="55" y="136"/>
                    </a:lnTo>
                    <a:lnTo>
                      <a:pt x="52" y="140"/>
                    </a:lnTo>
                    <a:lnTo>
                      <a:pt x="48" y="142"/>
                    </a:lnTo>
                    <a:lnTo>
                      <a:pt x="43" y="145"/>
                    </a:lnTo>
                    <a:lnTo>
                      <a:pt x="37" y="149"/>
                    </a:lnTo>
                    <a:lnTo>
                      <a:pt x="11" y="142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77">
                <a:extLst>
                  <a:ext uri="{FF2B5EF4-FFF2-40B4-BE49-F238E27FC236}">
                    <a16:creationId xmlns:a16="http://schemas.microsoft.com/office/drawing/2014/main" id="{181C80D7-79F9-4E73-B88C-35182640AA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4" y="3774"/>
                <a:ext cx="16" cy="14"/>
              </a:xfrm>
              <a:custGeom>
                <a:avLst/>
                <a:gdLst>
                  <a:gd name="T0" fmla="*/ 5 w 62"/>
                  <a:gd name="T1" fmla="*/ 30 h 57"/>
                  <a:gd name="T2" fmla="*/ 1 w 62"/>
                  <a:gd name="T3" fmla="*/ 21 h 57"/>
                  <a:gd name="T4" fmla="*/ 0 w 62"/>
                  <a:gd name="T5" fmla="*/ 13 h 57"/>
                  <a:gd name="T6" fmla="*/ 1 w 62"/>
                  <a:gd name="T7" fmla="*/ 9 h 57"/>
                  <a:gd name="T8" fmla="*/ 2 w 62"/>
                  <a:gd name="T9" fmla="*/ 6 h 57"/>
                  <a:gd name="T10" fmla="*/ 6 w 62"/>
                  <a:gd name="T11" fmla="*/ 3 h 57"/>
                  <a:gd name="T12" fmla="*/ 10 w 62"/>
                  <a:gd name="T13" fmla="*/ 2 h 57"/>
                  <a:gd name="T14" fmla="*/ 14 w 62"/>
                  <a:gd name="T15" fmla="*/ 0 h 57"/>
                  <a:gd name="T16" fmla="*/ 18 w 62"/>
                  <a:gd name="T17" fmla="*/ 2 h 57"/>
                  <a:gd name="T18" fmla="*/ 20 w 62"/>
                  <a:gd name="T19" fmla="*/ 2 h 57"/>
                  <a:gd name="T20" fmla="*/ 24 w 62"/>
                  <a:gd name="T21" fmla="*/ 4 h 57"/>
                  <a:gd name="T22" fmla="*/ 29 w 62"/>
                  <a:gd name="T23" fmla="*/ 8 h 57"/>
                  <a:gd name="T24" fmla="*/ 33 w 62"/>
                  <a:gd name="T25" fmla="*/ 15 h 57"/>
                  <a:gd name="T26" fmla="*/ 46 w 62"/>
                  <a:gd name="T27" fmla="*/ 29 h 57"/>
                  <a:gd name="T28" fmla="*/ 59 w 62"/>
                  <a:gd name="T29" fmla="*/ 42 h 57"/>
                  <a:gd name="T30" fmla="*/ 62 w 62"/>
                  <a:gd name="T31" fmla="*/ 46 h 57"/>
                  <a:gd name="T32" fmla="*/ 62 w 62"/>
                  <a:gd name="T33" fmla="*/ 50 h 57"/>
                  <a:gd name="T34" fmla="*/ 61 w 62"/>
                  <a:gd name="T35" fmla="*/ 52 h 57"/>
                  <a:gd name="T36" fmla="*/ 57 w 62"/>
                  <a:gd name="T37" fmla="*/ 56 h 57"/>
                  <a:gd name="T38" fmla="*/ 53 w 62"/>
                  <a:gd name="T39" fmla="*/ 56 h 57"/>
                  <a:gd name="T40" fmla="*/ 50 w 62"/>
                  <a:gd name="T41" fmla="*/ 57 h 57"/>
                  <a:gd name="T42" fmla="*/ 46 w 62"/>
                  <a:gd name="T43" fmla="*/ 56 h 57"/>
                  <a:gd name="T44" fmla="*/ 42 w 62"/>
                  <a:gd name="T45" fmla="*/ 55 h 57"/>
                  <a:gd name="T46" fmla="*/ 35 w 62"/>
                  <a:gd name="T47" fmla="*/ 52 h 57"/>
                  <a:gd name="T48" fmla="*/ 29 w 62"/>
                  <a:gd name="T49" fmla="*/ 47 h 57"/>
                  <a:gd name="T50" fmla="*/ 5 w 62"/>
                  <a:gd name="T51" fmla="*/ 3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7">
                    <a:moveTo>
                      <a:pt x="5" y="30"/>
                    </a:moveTo>
                    <a:lnTo>
                      <a:pt x="1" y="21"/>
                    </a:lnTo>
                    <a:lnTo>
                      <a:pt x="0" y="13"/>
                    </a:lnTo>
                    <a:lnTo>
                      <a:pt x="1" y="9"/>
                    </a:lnTo>
                    <a:lnTo>
                      <a:pt x="2" y="6"/>
                    </a:lnTo>
                    <a:lnTo>
                      <a:pt x="6" y="3"/>
                    </a:lnTo>
                    <a:lnTo>
                      <a:pt x="10" y="2"/>
                    </a:lnTo>
                    <a:lnTo>
                      <a:pt x="14" y="0"/>
                    </a:lnTo>
                    <a:lnTo>
                      <a:pt x="18" y="2"/>
                    </a:lnTo>
                    <a:lnTo>
                      <a:pt x="20" y="2"/>
                    </a:lnTo>
                    <a:lnTo>
                      <a:pt x="24" y="4"/>
                    </a:lnTo>
                    <a:lnTo>
                      <a:pt x="29" y="8"/>
                    </a:lnTo>
                    <a:lnTo>
                      <a:pt x="33" y="15"/>
                    </a:lnTo>
                    <a:lnTo>
                      <a:pt x="46" y="29"/>
                    </a:lnTo>
                    <a:lnTo>
                      <a:pt x="59" y="42"/>
                    </a:lnTo>
                    <a:lnTo>
                      <a:pt x="62" y="46"/>
                    </a:lnTo>
                    <a:lnTo>
                      <a:pt x="62" y="50"/>
                    </a:lnTo>
                    <a:lnTo>
                      <a:pt x="61" y="52"/>
                    </a:lnTo>
                    <a:lnTo>
                      <a:pt x="57" y="56"/>
                    </a:lnTo>
                    <a:lnTo>
                      <a:pt x="53" y="56"/>
                    </a:lnTo>
                    <a:lnTo>
                      <a:pt x="50" y="57"/>
                    </a:lnTo>
                    <a:lnTo>
                      <a:pt x="46" y="56"/>
                    </a:lnTo>
                    <a:lnTo>
                      <a:pt x="42" y="55"/>
                    </a:lnTo>
                    <a:lnTo>
                      <a:pt x="35" y="52"/>
                    </a:lnTo>
                    <a:lnTo>
                      <a:pt x="29" y="47"/>
                    </a:lnTo>
                    <a:lnTo>
                      <a:pt x="5" y="30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78">
                <a:extLst>
                  <a:ext uri="{FF2B5EF4-FFF2-40B4-BE49-F238E27FC236}">
                    <a16:creationId xmlns:a16="http://schemas.microsoft.com/office/drawing/2014/main" id="{146AE670-92EF-4C86-9EB1-52D958CC0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7" y="3747"/>
                <a:ext cx="57" cy="33"/>
              </a:xfrm>
              <a:custGeom>
                <a:avLst/>
                <a:gdLst>
                  <a:gd name="T0" fmla="*/ 1 w 229"/>
                  <a:gd name="T1" fmla="*/ 59 h 133"/>
                  <a:gd name="T2" fmla="*/ 12 w 229"/>
                  <a:gd name="T3" fmla="*/ 38 h 133"/>
                  <a:gd name="T4" fmla="*/ 27 w 229"/>
                  <a:gd name="T5" fmla="*/ 22 h 133"/>
                  <a:gd name="T6" fmla="*/ 43 w 229"/>
                  <a:gd name="T7" fmla="*/ 11 h 133"/>
                  <a:gd name="T8" fmla="*/ 55 w 229"/>
                  <a:gd name="T9" fmla="*/ 15 h 133"/>
                  <a:gd name="T10" fmla="*/ 62 w 229"/>
                  <a:gd name="T11" fmla="*/ 31 h 133"/>
                  <a:gd name="T12" fmla="*/ 74 w 229"/>
                  <a:gd name="T13" fmla="*/ 33 h 133"/>
                  <a:gd name="T14" fmla="*/ 99 w 229"/>
                  <a:gd name="T15" fmla="*/ 29 h 133"/>
                  <a:gd name="T16" fmla="*/ 104 w 229"/>
                  <a:gd name="T17" fmla="*/ 37 h 133"/>
                  <a:gd name="T18" fmla="*/ 113 w 229"/>
                  <a:gd name="T19" fmla="*/ 55 h 133"/>
                  <a:gd name="T20" fmla="*/ 120 w 229"/>
                  <a:gd name="T21" fmla="*/ 57 h 133"/>
                  <a:gd name="T22" fmla="*/ 129 w 229"/>
                  <a:gd name="T23" fmla="*/ 36 h 133"/>
                  <a:gd name="T24" fmla="*/ 139 w 229"/>
                  <a:gd name="T25" fmla="*/ 29 h 133"/>
                  <a:gd name="T26" fmla="*/ 153 w 229"/>
                  <a:gd name="T27" fmla="*/ 41 h 133"/>
                  <a:gd name="T28" fmla="*/ 164 w 229"/>
                  <a:gd name="T29" fmla="*/ 45 h 133"/>
                  <a:gd name="T30" fmla="*/ 169 w 229"/>
                  <a:gd name="T31" fmla="*/ 38 h 133"/>
                  <a:gd name="T32" fmla="*/ 173 w 229"/>
                  <a:gd name="T33" fmla="*/ 15 h 133"/>
                  <a:gd name="T34" fmla="*/ 177 w 229"/>
                  <a:gd name="T35" fmla="*/ 3 h 133"/>
                  <a:gd name="T36" fmla="*/ 188 w 229"/>
                  <a:gd name="T37" fmla="*/ 2 h 133"/>
                  <a:gd name="T38" fmla="*/ 213 w 229"/>
                  <a:gd name="T39" fmla="*/ 20 h 133"/>
                  <a:gd name="T40" fmla="*/ 226 w 229"/>
                  <a:gd name="T41" fmla="*/ 33 h 133"/>
                  <a:gd name="T42" fmla="*/ 225 w 229"/>
                  <a:gd name="T43" fmla="*/ 42 h 133"/>
                  <a:gd name="T44" fmla="*/ 214 w 229"/>
                  <a:gd name="T45" fmla="*/ 55 h 133"/>
                  <a:gd name="T46" fmla="*/ 216 w 229"/>
                  <a:gd name="T47" fmla="*/ 62 h 133"/>
                  <a:gd name="T48" fmla="*/ 229 w 229"/>
                  <a:gd name="T49" fmla="*/ 80 h 133"/>
                  <a:gd name="T50" fmla="*/ 224 w 229"/>
                  <a:gd name="T51" fmla="*/ 89 h 133"/>
                  <a:gd name="T52" fmla="*/ 199 w 229"/>
                  <a:gd name="T53" fmla="*/ 88 h 133"/>
                  <a:gd name="T54" fmla="*/ 186 w 229"/>
                  <a:gd name="T55" fmla="*/ 90 h 133"/>
                  <a:gd name="T56" fmla="*/ 188 w 229"/>
                  <a:gd name="T57" fmla="*/ 125 h 133"/>
                  <a:gd name="T58" fmla="*/ 182 w 229"/>
                  <a:gd name="T59" fmla="*/ 132 h 133"/>
                  <a:gd name="T60" fmla="*/ 172 w 229"/>
                  <a:gd name="T61" fmla="*/ 130 h 133"/>
                  <a:gd name="T62" fmla="*/ 164 w 229"/>
                  <a:gd name="T63" fmla="*/ 110 h 133"/>
                  <a:gd name="T64" fmla="*/ 151 w 229"/>
                  <a:gd name="T65" fmla="*/ 76 h 133"/>
                  <a:gd name="T66" fmla="*/ 140 w 229"/>
                  <a:gd name="T67" fmla="*/ 71 h 133"/>
                  <a:gd name="T68" fmla="*/ 127 w 229"/>
                  <a:gd name="T69" fmla="*/ 72 h 133"/>
                  <a:gd name="T70" fmla="*/ 114 w 229"/>
                  <a:gd name="T71" fmla="*/ 85 h 133"/>
                  <a:gd name="T72" fmla="*/ 101 w 229"/>
                  <a:gd name="T73" fmla="*/ 110 h 133"/>
                  <a:gd name="T74" fmla="*/ 81 w 229"/>
                  <a:gd name="T75" fmla="*/ 125 h 133"/>
                  <a:gd name="T76" fmla="*/ 61 w 229"/>
                  <a:gd name="T77" fmla="*/ 128 h 133"/>
                  <a:gd name="T78" fmla="*/ 58 w 229"/>
                  <a:gd name="T79" fmla="*/ 123 h 133"/>
                  <a:gd name="T80" fmla="*/ 68 w 229"/>
                  <a:gd name="T81" fmla="*/ 99 h 133"/>
                  <a:gd name="T82" fmla="*/ 73 w 229"/>
                  <a:gd name="T83" fmla="*/ 82 h 133"/>
                  <a:gd name="T84" fmla="*/ 62 w 229"/>
                  <a:gd name="T85" fmla="*/ 81 h 133"/>
                  <a:gd name="T86" fmla="*/ 48 w 229"/>
                  <a:gd name="T87" fmla="*/ 92 h 133"/>
                  <a:gd name="T88" fmla="*/ 35 w 229"/>
                  <a:gd name="T89" fmla="*/ 93 h 133"/>
                  <a:gd name="T90" fmla="*/ 1 w 229"/>
                  <a:gd name="T91" fmla="*/ 7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9" h="133">
                    <a:moveTo>
                      <a:pt x="1" y="73"/>
                    </a:moveTo>
                    <a:lnTo>
                      <a:pt x="0" y="66"/>
                    </a:lnTo>
                    <a:lnTo>
                      <a:pt x="1" y="59"/>
                    </a:lnTo>
                    <a:lnTo>
                      <a:pt x="4" y="51"/>
                    </a:lnTo>
                    <a:lnTo>
                      <a:pt x="8" y="45"/>
                    </a:lnTo>
                    <a:lnTo>
                      <a:pt x="12" y="38"/>
                    </a:lnTo>
                    <a:lnTo>
                      <a:pt x="17" y="32"/>
                    </a:lnTo>
                    <a:lnTo>
                      <a:pt x="22" y="27"/>
                    </a:lnTo>
                    <a:lnTo>
                      <a:pt x="27" y="22"/>
                    </a:lnTo>
                    <a:lnTo>
                      <a:pt x="32" y="18"/>
                    </a:lnTo>
                    <a:lnTo>
                      <a:pt x="38" y="14"/>
                    </a:lnTo>
                    <a:lnTo>
                      <a:pt x="43" y="11"/>
                    </a:lnTo>
                    <a:lnTo>
                      <a:pt x="47" y="11"/>
                    </a:lnTo>
                    <a:lnTo>
                      <a:pt x="51" y="11"/>
                    </a:lnTo>
                    <a:lnTo>
                      <a:pt x="55" y="15"/>
                    </a:lnTo>
                    <a:lnTo>
                      <a:pt x="57" y="19"/>
                    </a:lnTo>
                    <a:lnTo>
                      <a:pt x="60" y="27"/>
                    </a:lnTo>
                    <a:lnTo>
                      <a:pt x="62" y="31"/>
                    </a:lnTo>
                    <a:lnTo>
                      <a:pt x="65" y="33"/>
                    </a:lnTo>
                    <a:lnTo>
                      <a:pt x="70" y="33"/>
                    </a:lnTo>
                    <a:lnTo>
                      <a:pt x="74" y="33"/>
                    </a:lnTo>
                    <a:lnTo>
                      <a:pt x="86" y="29"/>
                    </a:lnTo>
                    <a:lnTo>
                      <a:pt x="95" y="28"/>
                    </a:lnTo>
                    <a:lnTo>
                      <a:pt x="99" y="29"/>
                    </a:lnTo>
                    <a:lnTo>
                      <a:pt x="101" y="31"/>
                    </a:lnTo>
                    <a:lnTo>
                      <a:pt x="103" y="33"/>
                    </a:lnTo>
                    <a:lnTo>
                      <a:pt x="104" y="37"/>
                    </a:lnTo>
                    <a:lnTo>
                      <a:pt x="105" y="44"/>
                    </a:lnTo>
                    <a:lnTo>
                      <a:pt x="109" y="51"/>
                    </a:lnTo>
                    <a:lnTo>
                      <a:pt x="113" y="55"/>
                    </a:lnTo>
                    <a:lnTo>
                      <a:pt x="116" y="57"/>
                    </a:lnTo>
                    <a:lnTo>
                      <a:pt x="118" y="58"/>
                    </a:lnTo>
                    <a:lnTo>
                      <a:pt x="120" y="57"/>
                    </a:lnTo>
                    <a:lnTo>
                      <a:pt x="123" y="51"/>
                    </a:lnTo>
                    <a:lnTo>
                      <a:pt x="126" y="44"/>
                    </a:lnTo>
                    <a:lnTo>
                      <a:pt x="129" y="36"/>
                    </a:lnTo>
                    <a:lnTo>
                      <a:pt x="133" y="31"/>
                    </a:lnTo>
                    <a:lnTo>
                      <a:pt x="135" y="29"/>
                    </a:lnTo>
                    <a:lnTo>
                      <a:pt x="139" y="29"/>
                    </a:lnTo>
                    <a:lnTo>
                      <a:pt x="143" y="32"/>
                    </a:lnTo>
                    <a:lnTo>
                      <a:pt x="147" y="36"/>
                    </a:lnTo>
                    <a:lnTo>
                      <a:pt x="153" y="41"/>
                    </a:lnTo>
                    <a:lnTo>
                      <a:pt x="157" y="44"/>
                    </a:lnTo>
                    <a:lnTo>
                      <a:pt x="161" y="45"/>
                    </a:lnTo>
                    <a:lnTo>
                      <a:pt x="164" y="45"/>
                    </a:lnTo>
                    <a:lnTo>
                      <a:pt x="166" y="44"/>
                    </a:lnTo>
                    <a:lnTo>
                      <a:pt x="168" y="41"/>
                    </a:lnTo>
                    <a:lnTo>
                      <a:pt x="169" y="38"/>
                    </a:lnTo>
                    <a:lnTo>
                      <a:pt x="170" y="35"/>
                    </a:lnTo>
                    <a:lnTo>
                      <a:pt x="172" y="25"/>
                    </a:lnTo>
                    <a:lnTo>
                      <a:pt x="173" y="15"/>
                    </a:lnTo>
                    <a:lnTo>
                      <a:pt x="174" y="11"/>
                    </a:lnTo>
                    <a:lnTo>
                      <a:pt x="175" y="6"/>
                    </a:lnTo>
                    <a:lnTo>
                      <a:pt x="177" y="3"/>
                    </a:lnTo>
                    <a:lnTo>
                      <a:pt x="179" y="1"/>
                    </a:lnTo>
                    <a:lnTo>
                      <a:pt x="183" y="0"/>
                    </a:lnTo>
                    <a:lnTo>
                      <a:pt x="188" y="2"/>
                    </a:lnTo>
                    <a:lnTo>
                      <a:pt x="195" y="5"/>
                    </a:lnTo>
                    <a:lnTo>
                      <a:pt x="201" y="10"/>
                    </a:lnTo>
                    <a:lnTo>
                      <a:pt x="213" y="20"/>
                    </a:lnTo>
                    <a:lnTo>
                      <a:pt x="222" y="28"/>
                    </a:lnTo>
                    <a:lnTo>
                      <a:pt x="225" y="31"/>
                    </a:lnTo>
                    <a:lnTo>
                      <a:pt x="226" y="33"/>
                    </a:lnTo>
                    <a:lnTo>
                      <a:pt x="227" y="36"/>
                    </a:lnTo>
                    <a:lnTo>
                      <a:pt x="226" y="38"/>
                    </a:lnTo>
                    <a:lnTo>
                      <a:pt x="225" y="42"/>
                    </a:lnTo>
                    <a:lnTo>
                      <a:pt x="221" y="46"/>
                    </a:lnTo>
                    <a:lnTo>
                      <a:pt x="217" y="50"/>
                    </a:lnTo>
                    <a:lnTo>
                      <a:pt x="214" y="55"/>
                    </a:lnTo>
                    <a:lnTo>
                      <a:pt x="213" y="57"/>
                    </a:lnTo>
                    <a:lnTo>
                      <a:pt x="214" y="59"/>
                    </a:lnTo>
                    <a:lnTo>
                      <a:pt x="216" y="62"/>
                    </a:lnTo>
                    <a:lnTo>
                      <a:pt x="217" y="64"/>
                    </a:lnTo>
                    <a:lnTo>
                      <a:pt x="224" y="72"/>
                    </a:lnTo>
                    <a:lnTo>
                      <a:pt x="229" y="80"/>
                    </a:lnTo>
                    <a:lnTo>
                      <a:pt x="229" y="84"/>
                    </a:lnTo>
                    <a:lnTo>
                      <a:pt x="227" y="86"/>
                    </a:lnTo>
                    <a:lnTo>
                      <a:pt x="224" y="89"/>
                    </a:lnTo>
                    <a:lnTo>
                      <a:pt x="217" y="90"/>
                    </a:lnTo>
                    <a:lnTo>
                      <a:pt x="209" y="89"/>
                    </a:lnTo>
                    <a:lnTo>
                      <a:pt x="199" y="88"/>
                    </a:lnTo>
                    <a:lnTo>
                      <a:pt x="194" y="88"/>
                    </a:lnTo>
                    <a:lnTo>
                      <a:pt x="188" y="89"/>
                    </a:lnTo>
                    <a:lnTo>
                      <a:pt x="186" y="90"/>
                    </a:lnTo>
                    <a:lnTo>
                      <a:pt x="185" y="95"/>
                    </a:lnTo>
                    <a:lnTo>
                      <a:pt x="187" y="110"/>
                    </a:lnTo>
                    <a:lnTo>
                      <a:pt x="188" y="125"/>
                    </a:lnTo>
                    <a:lnTo>
                      <a:pt x="187" y="129"/>
                    </a:lnTo>
                    <a:lnTo>
                      <a:pt x="185" y="132"/>
                    </a:lnTo>
                    <a:lnTo>
                      <a:pt x="182" y="132"/>
                    </a:lnTo>
                    <a:lnTo>
                      <a:pt x="178" y="133"/>
                    </a:lnTo>
                    <a:lnTo>
                      <a:pt x="175" y="132"/>
                    </a:lnTo>
                    <a:lnTo>
                      <a:pt x="172" y="130"/>
                    </a:lnTo>
                    <a:lnTo>
                      <a:pt x="169" y="128"/>
                    </a:lnTo>
                    <a:lnTo>
                      <a:pt x="168" y="125"/>
                    </a:lnTo>
                    <a:lnTo>
                      <a:pt x="164" y="110"/>
                    </a:lnTo>
                    <a:lnTo>
                      <a:pt x="160" y="90"/>
                    </a:lnTo>
                    <a:lnTo>
                      <a:pt x="156" y="82"/>
                    </a:lnTo>
                    <a:lnTo>
                      <a:pt x="151" y="76"/>
                    </a:lnTo>
                    <a:lnTo>
                      <a:pt x="148" y="73"/>
                    </a:lnTo>
                    <a:lnTo>
                      <a:pt x="144" y="71"/>
                    </a:lnTo>
                    <a:lnTo>
                      <a:pt x="140" y="71"/>
                    </a:lnTo>
                    <a:lnTo>
                      <a:pt x="135" y="71"/>
                    </a:lnTo>
                    <a:lnTo>
                      <a:pt x="131" y="71"/>
                    </a:lnTo>
                    <a:lnTo>
                      <a:pt x="127" y="72"/>
                    </a:lnTo>
                    <a:lnTo>
                      <a:pt x="123" y="75"/>
                    </a:lnTo>
                    <a:lnTo>
                      <a:pt x="121" y="77"/>
                    </a:lnTo>
                    <a:lnTo>
                      <a:pt x="114" y="85"/>
                    </a:lnTo>
                    <a:lnTo>
                      <a:pt x="110" y="93"/>
                    </a:lnTo>
                    <a:lnTo>
                      <a:pt x="105" y="102"/>
                    </a:lnTo>
                    <a:lnTo>
                      <a:pt x="101" y="110"/>
                    </a:lnTo>
                    <a:lnTo>
                      <a:pt x="96" y="117"/>
                    </a:lnTo>
                    <a:lnTo>
                      <a:pt x="90" y="123"/>
                    </a:lnTo>
                    <a:lnTo>
                      <a:pt x="81" y="125"/>
                    </a:lnTo>
                    <a:lnTo>
                      <a:pt x="70" y="129"/>
                    </a:lnTo>
                    <a:lnTo>
                      <a:pt x="65" y="129"/>
                    </a:lnTo>
                    <a:lnTo>
                      <a:pt x="61" y="128"/>
                    </a:lnTo>
                    <a:lnTo>
                      <a:pt x="60" y="128"/>
                    </a:lnTo>
                    <a:lnTo>
                      <a:pt x="58" y="125"/>
                    </a:lnTo>
                    <a:lnTo>
                      <a:pt x="58" y="123"/>
                    </a:lnTo>
                    <a:lnTo>
                      <a:pt x="58" y="120"/>
                    </a:lnTo>
                    <a:lnTo>
                      <a:pt x="62" y="110"/>
                    </a:lnTo>
                    <a:lnTo>
                      <a:pt x="68" y="99"/>
                    </a:lnTo>
                    <a:lnTo>
                      <a:pt x="70" y="94"/>
                    </a:lnTo>
                    <a:lnTo>
                      <a:pt x="73" y="88"/>
                    </a:lnTo>
                    <a:lnTo>
                      <a:pt x="73" y="82"/>
                    </a:lnTo>
                    <a:lnTo>
                      <a:pt x="73" y="77"/>
                    </a:lnTo>
                    <a:lnTo>
                      <a:pt x="68" y="79"/>
                    </a:lnTo>
                    <a:lnTo>
                      <a:pt x="62" y="81"/>
                    </a:lnTo>
                    <a:lnTo>
                      <a:pt x="57" y="85"/>
                    </a:lnTo>
                    <a:lnTo>
                      <a:pt x="52" y="89"/>
                    </a:lnTo>
                    <a:lnTo>
                      <a:pt x="48" y="92"/>
                    </a:lnTo>
                    <a:lnTo>
                      <a:pt x="44" y="93"/>
                    </a:lnTo>
                    <a:lnTo>
                      <a:pt x="40" y="93"/>
                    </a:lnTo>
                    <a:lnTo>
                      <a:pt x="35" y="93"/>
                    </a:lnTo>
                    <a:lnTo>
                      <a:pt x="27" y="92"/>
                    </a:lnTo>
                    <a:lnTo>
                      <a:pt x="18" y="89"/>
                    </a:lnTo>
                    <a:lnTo>
                      <a:pt x="1" y="73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79">
                <a:extLst>
                  <a:ext uri="{FF2B5EF4-FFF2-40B4-BE49-F238E27FC236}">
                    <a16:creationId xmlns:a16="http://schemas.microsoft.com/office/drawing/2014/main" id="{71813ED2-D938-4990-BCF4-A731EBB27A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2" y="3722"/>
                <a:ext cx="18" cy="26"/>
              </a:xfrm>
              <a:custGeom>
                <a:avLst/>
                <a:gdLst>
                  <a:gd name="T0" fmla="*/ 1 w 73"/>
                  <a:gd name="T1" fmla="*/ 79 h 106"/>
                  <a:gd name="T2" fmla="*/ 1 w 73"/>
                  <a:gd name="T3" fmla="*/ 77 h 106"/>
                  <a:gd name="T4" fmla="*/ 1 w 73"/>
                  <a:gd name="T5" fmla="*/ 76 h 106"/>
                  <a:gd name="T6" fmla="*/ 0 w 73"/>
                  <a:gd name="T7" fmla="*/ 72 h 106"/>
                  <a:gd name="T8" fmla="*/ 1 w 73"/>
                  <a:gd name="T9" fmla="*/ 67 h 106"/>
                  <a:gd name="T10" fmla="*/ 12 w 73"/>
                  <a:gd name="T11" fmla="*/ 62 h 106"/>
                  <a:gd name="T12" fmla="*/ 25 w 73"/>
                  <a:gd name="T13" fmla="*/ 58 h 106"/>
                  <a:gd name="T14" fmla="*/ 31 w 73"/>
                  <a:gd name="T15" fmla="*/ 54 h 106"/>
                  <a:gd name="T16" fmla="*/ 35 w 73"/>
                  <a:gd name="T17" fmla="*/ 48 h 106"/>
                  <a:gd name="T18" fmla="*/ 40 w 73"/>
                  <a:gd name="T19" fmla="*/ 40 h 106"/>
                  <a:gd name="T20" fmla="*/ 44 w 73"/>
                  <a:gd name="T21" fmla="*/ 32 h 106"/>
                  <a:gd name="T22" fmla="*/ 48 w 73"/>
                  <a:gd name="T23" fmla="*/ 23 h 106"/>
                  <a:gd name="T24" fmla="*/ 52 w 73"/>
                  <a:gd name="T25" fmla="*/ 15 h 106"/>
                  <a:gd name="T26" fmla="*/ 57 w 73"/>
                  <a:gd name="T27" fmla="*/ 9 h 106"/>
                  <a:gd name="T28" fmla="*/ 64 w 73"/>
                  <a:gd name="T29" fmla="*/ 2 h 106"/>
                  <a:gd name="T30" fmla="*/ 69 w 73"/>
                  <a:gd name="T31" fmla="*/ 0 h 106"/>
                  <a:gd name="T32" fmla="*/ 71 w 73"/>
                  <a:gd name="T33" fmla="*/ 1 h 106"/>
                  <a:gd name="T34" fmla="*/ 73 w 73"/>
                  <a:gd name="T35" fmla="*/ 4 h 106"/>
                  <a:gd name="T36" fmla="*/ 73 w 73"/>
                  <a:gd name="T37" fmla="*/ 8 h 106"/>
                  <a:gd name="T38" fmla="*/ 70 w 73"/>
                  <a:gd name="T39" fmla="*/ 18 h 106"/>
                  <a:gd name="T40" fmla="*/ 68 w 73"/>
                  <a:gd name="T41" fmla="*/ 26 h 106"/>
                  <a:gd name="T42" fmla="*/ 58 w 73"/>
                  <a:gd name="T43" fmla="*/ 44 h 106"/>
                  <a:gd name="T44" fmla="*/ 49 w 73"/>
                  <a:gd name="T45" fmla="*/ 62 h 106"/>
                  <a:gd name="T46" fmla="*/ 49 w 73"/>
                  <a:gd name="T47" fmla="*/ 79 h 106"/>
                  <a:gd name="T48" fmla="*/ 49 w 73"/>
                  <a:gd name="T49" fmla="*/ 96 h 106"/>
                  <a:gd name="T50" fmla="*/ 47 w 73"/>
                  <a:gd name="T51" fmla="*/ 101 h 106"/>
                  <a:gd name="T52" fmla="*/ 44 w 73"/>
                  <a:gd name="T53" fmla="*/ 105 h 106"/>
                  <a:gd name="T54" fmla="*/ 40 w 73"/>
                  <a:gd name="T55" fmla="*/ 106 h 106"/>
                  <a:gd name="T56" fmla="*/ 36 w 73"/>
                  <a:gd name="T57" fmla="*/ 106 h 106"/>
                  <a:gd name="T58" fmla="*/ 27 w 73"/>
                  <a:gd name="T59" fmla="*/ 102 h 106"/>
                  <a:gd name="T60" fmla="*/ 18 w 73"/>
                  <a:gd name="T61" fmla="*/ 94 h 106"/>
                  <a:gd name="T62" fmla="*/ 1 w 73"/>
                  <a:gd name="T63" fmla="*/ 7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3" h="106">
                    <a:moveTo>
                      <a:pt x="1" y="79"/>
                    </a:moveTo>
                    <a:lnTo>
                      <a:pt x="1" y="77"/>
                    </a:lnTo>
                    <a:lnTo>
                      <a:pt x="1" y="76"/>
                    </a:lnTo>
                    <a:lnTo>
                      <a:pt x="0" y="72"/>
                    </a:lnTo>
                    <a:lnTo>
                      <a:pt x="1" y="67"/>
                    </a:lnTo>
                    <a:lnTo>
                      <a:pt x="12" y="62"/>
                    </a:lnTo>
                    <a:lnTo>
                      <a:pt x="25" y="58"/>
                    </a:lnTo>
                    <a:lnTo>
                      <a:pt x="31" y="54"/>
                    </a:lnTo>
                    <a:lnTo>
                      <a:pt x="35" y="48"/>
                    </a:lnTo>
                    <a:lnTo>
                      <a:pt x="40" y="40"/>
                    </a:lnTo>
                    <a:lnTo>
                      <a:pt x="44" y="32"/>
                    </a:lnTo>
                    <a:lnTo>
                      <a:pt x="48" y="23"/>
                    </a:lnTo>
                    <a:lnTo>
                      <a:pt x="52" y="15"/>
                    </a:lnTo>
                    <a:lnTo>
                      <a:pt x="57" y="9"/>
                    </a:lnTo>
                    <a:lnTo>
                      <a:pt x="64" y="2"/>
                    </a:lnTo>
                    <a:lnTo>
                      <a:pt x="69" y="0"/>
                    </a:lnTo>
                    <a:lnTo>
                      <a:pt x="71" y="1"/>
                    </a:lnTo>
                    <a:lnTo>
                      <a:pt x="73" y="4"/>
                    </a:lnTo>
                    <a:lnTo>
                      <a:pt x="73" y="8"/>
                    </a:lnTo>
                    <a:lnTo>
                      <a:pt x="70" y="18"/>
                    </a:lnTo>
                    <a:lnTo>
                      <a:pt x="68" y="26"/>
                    </a:lnTo>
                    <a:lnTo>
                      <a:pt x="58" y="44"/>
                    </a:lnTo>
                    <a:lnTo>
                      <a:pt x="49" y="62"/>
                    </a:lnTo>
                    <a:lnTo>
                      <a:pt x="49" y="79"/>
                    </a:lnTo>
                    <a:lnTo>
                      <a:pt x="49" y="96"/>
                    </a:lnTo>
                    <a:lnTo>
                      <a:pt x="47" y="101"/>
                    </a:lnTo>
                    <a:lnTo>
                      <a:pt x="44" y="105"/>
                    </a:lnTo>
                    <a:lnTo>
                      <a:pt x="40" y="106"/>
                    </a:lnTo>
                    <a:lnTo>
                      <a:pt x="36" y="106"/>
                    </a:lnTo>
                    <a:lnTo>
                      <a:pt x="27" y="102"/>
                    </a:lnTo>
                    <a:lnTo>
                      <a:pt x="18" y="94"/>
                    </a:lnTo>
                    <a:lnTo>
                      <a:pt x="1" y="79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80">
                <a:extLst>
                  <a:ext uri="{FF2B5EF4-FFF2-40B4-BE49-F238E27FC236}">
                    <a16:creationId xmlns:a16="http://schemas.microsoft.com/office/drawing/2014/main" id="{FBAD5687-9404-4010-A91D-BDE20AE2CE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0" y="3848"/>
                <a:ext cx="15" cy="27"/>
              </a:xfrm>
              <a:custGeom>
                <a:avLst/>
                <a:gdLst>
                  <a:gd name="T0" fmla="*/ 13 w 60"/>
                  <a:gd name="T1" fmla="*/ 95 h 108"/>
                  <a:gd name="T2" fmla="*/ 12 w 60"/>
                  <a:gd name="T3" fmla="*/ 79 h 108"/>
                  <a:gd name="T4" fmla="*/ 8 w 60"/>
                  <a:gd name="T5" fmla="*/ 64 h 108"/>
                  <a:gd name="T6" fmla="*/ 4 w 60"/>
                  <a:gd name="T7" fmla="*/ 48 h 108"/>
                  <a:gd name="T8" fmla="*/ 1 w 60"/>
                  <a:gd name="T9" fmla="*/ 34 h 108"/>
                  <a:gd name="T10" fmla="*/ 0 w 60"/>
                  <a:gd name="T11" fmla="*/ 26 h 108"/>
                  <a:gd name="T12" fmla="*/ 0 w 60"/>
                  <a:gd name="T13" fmla="*/ 20 h 108"/>
                  <a:gd name="T14" fmla="*/ 0 w 60"/>
                  <a:gd name="T15" fmla="*/ 13 h 108"/>
                  <a:gd name="T16" fmla="*/ 2 w 60"/>
                  <a:gd name="T17" fmla="*/ 7 h 108"/>
                  <a:gd name="T18" fmla="*/ 5 w 60"/>
                  <a:gd name="T19" fmla="*/ 3 h 108"/>
                  <a:gd name="T20" fmla="*/ 9 w 60"/>
                  <a:gd name="T21" fmla="*/ 0 h 108"/>
                  <a:gd name="T22" fmla="*/ 13 w 60"/>
                  <a:gd name="T23" fmla="*/ 0 h 108"/>
                  <a:gd name="T24" fmla="*/ 18 w 60"/>
                  <a:gd name="T25" fmla="*/ 1 h 108"/>
                  <a:gd name="T26" fmla="*/ 22 w 60"/>
                  <a:gd name="T27" fmla="*/ 3 h 108"/>
                  <a:gd name="T28" fmla="*/ 26 w 60"/>
                  <a:gd name="T29" fmla="*/ 7 h 108"/>
                  <a:gd name="T30" fmla="*/ 30 w 60"/>
                  <a:gd name="T31" fmla="*/ 9 h 108"/>
                  <a:gd name="T32" fmla="*/ 32 w 60"/>
                  <a:gd name="T33" fmla="*/ 13 h 108"/>
                  <a:gd name="T34" fmla="*/ 38 w 60"/>
                  <a:gd name="T35" fmla="*/ 30 h 108"/>
                  <a:gd name="T36" fmla="*/ 43 w 60"/>
                  <a:gd name="T37" fmla="*/ 46 h 108"/>
                  <a:gd name="T38" fmla="*/ 48 w 60"/>
                  <a:gd name="T39" fmla="*/ 55 h 108"/>
                  <a:gd name="T40" fmla="*/ 54 w 60"/>
                  <a:gd name="T41" fmla="*/ 61 h 108"/>
                  <a:gd name="T42" fmla="*/ 57 w 60"/>
                  <a:gd name="T43" fmla="*/ 65 h 108"/>
                  <a:gd name="T44" fmla="*/ 60 w 60"/>
                  <a:gd name="T45" fmla="*/ 69 h 108"/>
                  <a:gd name="T46" fmla="*/ 60 w 60"/>
                  <a:gd name="T47" fmla="*/ 74 h 108"/>
                  <a:gd name="T48" fmla="*/ 60 w 60"/>
                  <a:gd name="T49" fmla="*/ 81 h 108"/>
                  <a:gd name="T50" fmla="*/ 58 w 60"/>
                  <a:gd name="T51" fmla="*/ 86 h 108"/>
                  <a:gd name="T52" fmla="*/ 56 w 60"/>
                  <a:gd name="T53" fmla="*/ 90 h 108"/>
                  <a:gd name="T54" fmla="*/ 53 w 60"/>
                  <a:gd name="T55" fmla="*/ 95 h 108"/>
                  <a:gd name="T56" fmla="*/ 48 w 60"/>
                  <a:gd name="T57" fmla="*/ 99 h 108"/>
                  <a:gd name="T58" fmla="*/ 44 w 60"/>
                  <a:gd name="T59" fmla="*/ 103 h 108"/>
                  <a:gd name="T60" fmla="*/ 39 w 60"/>
                  <a:gd name="T61" fmla="*/ 105 h 108"/>
                  <a:gd name="T62" fmla="*/ 32 w 60"/>
                  <a:gd name="T63" fmla="*/ 106 h 108"/>
                  <a:gd name="T64" fmla="*/ 27 w 60"/>
                  <a:gd name="T65" fmla="*/ 108 h 108"/>
                  <a:gd name="T66" fmla="*/ 13 w 60"/>
                  <a:gd name="T67" fmla="*/ 9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0" h="108">
                    <a:moveTo>
                      <a:pt x="13" y="95"/>
                    </a:moveTo>
                    <a:lnTo>
                      <a:pt x="12" y="79"/>
                    </a:lnTo>
                    <a:lnTo>
                      <a:pt x="8" y="64"/>
                    </a:lnTo>
                    <a:lnTo>
                      <a:pt x="4" y="48"/>
                    </a:lnTo>
                    <a:lnTo>
                      <a:pt x="1" y="34"/>
                    </a:lnTo>
                    <a:lnTo>
                      <a:pt x="0" y="26"/>
                    </a:lnTo>
                    <a:lnTo>
                      <a:pt x="0" y="20"/>
                    </a:lnTo>
                    <a:lnTo>
                      <a:pt x="0" y="13"/>
                    </a:lnTo>
                    <a:lnTo>
                      <a:pt x="2" y="7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3" y="0"/>
                    </a:lnTo>
                    <a:lnTo>
                      <a:pt x="18" y="1"/>
                    </a:lnTo>
                    <a:lnTo>
                      <a:pt x="22" y="3"/>
                    </a:lnTo>
                    <a:lnTo>
                      <a:pt x="26" y="7"/>
                    </a:lnTo>
                    <a:lnTo>
                      <a:pt x="30" y="9"/>
                    </a:lnTo>
                    <a:lnTo>
                      <a:pt x="32" y="13"/>
                    </a:lnTo>
                    <a:lnTo>
                      <a:pt x="38" y="30"/>
                    </a:lnTo>
                    <a:lnTo>
                      <a:pt x="43" y="46"/>
                    </a:lnTo>
                    <a:lnTo>
                      <a:pt x="48" y="55"/>
                    </a:lnTo>
                    <a:lnTo>
                      <a:pt x="54" y="61"/>
                    </a:lnTo>
                    <a:lnTo>
                      <a:pt x="57" y="65"/>
                    </a:lnTo>
                    <a:lnTo>
                      <a:pt x="60" y="69"/>
                    </a:lnTo>
                    <a:lnTo>
                      <a:pt x="60" y="74"/>
                    </a:lnTo>
                    <a:lnTo>
                      <a:pt x="60" y="81"/>
                    </a:lnTo>
                    <a:lnTo>
                      <a:pt x="58" y="86"/>
                    </a:lnTo>
                    <a:lnTo>
                      <a:pt x="56" y="90"/>
                    </a:lnTo>
                    <a:lnTo>
                      <a:pt x="53" y="95"/>
                    </a:lnTo>
                    <a:lnTo>
                      <a:pt x="48" y="99"/>
                    </a:lnTo>
                    <a:lnTo>
                      <a:pt x="44" y="103"/>
                    </a:lnTo>
                    <a:lnTo>
                      <a:pt x="39" y="105"/>
                    </a:lnTo>
                    <a:lnTo>
                      <a:pt x="32" y="106"/>
                    </a:lnTo>
                    <a:lnTo>
                      <a:pt x="27" y="108"/>
                    </a:lnTo>
                    <a:lnTo>
                      <a:pt x="13" y="95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81">
                <a:extLst>
                  <a:ext uri="{FF2B5EF4-FFF2-40B4-BE49-F238E27FC236}">
                    <a16:creationId xmlns:a16="http://schemas.microsoft.com/office/drawing/2014/main" id="{C1FC67DD-6832-4355-B72B-B6CD624C2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5" y="3647"/>
                <a:ext cx="107" cy="295"/>
              </a:xfrm>
              <a:custGeom>
                <a:avLst/>
                <a:gdLst>
                  <a:gd name="T0" fmla="*/ 420 w 429"/>
                  <a:gd name="T1" fmla="*/ 916 h 1179"/>
                  <a:gd name="T2" fmla="*/ 381 w 429"/>
                  <a:gd name="T3" fmla="*/ 938 h 1179"/>
                  <a:gd name="T4" fmla="*/ 387 w 429"/>
                  <a:gd name="T5" fmla="*/ 860 h 1179"/>
                  <a:gd name="T6" fmla="*/ 409 w 429"/>
                  <a:gd name="T7" fmla="*/ 793 h 1179"/>
                  <a:gd name="T8" fmla="*/ 412 w 429"/>
                  <a:gd name="T9" fmla="*/ 622 h 1179"/>
                  <a:gd name="T10" fmla="*/ 399 w 429"/>
                  <a:gd name="T11" fmla="*/ 550 h 1179"/>
                  <a:gd name="T12" fmla="*/ 407 w 429"/>
                  <a:gd name="T13" fmla="*/ 464 h 1179"/>
                  <a:gd name="T14" fmla="*/ 394 w 429"/>
                  <a:gd name="T15" fmla="*/ 404 h 1179"/>
                  <a:gd name="T16" fmla="*/ 403 w 429"/>
                  <a:gd name="T17" fmla="*/ 325 h 1179"/>
                  <a:gd name="T18" fmla="*/ 361 w 429"/>
                  <a:gd name="T19" fmla="*/ 258 h 1179"/>
                  <a:gd name="T20" fmla="*/ 352 w 429"/>
                  <a:gd name="T21" fmla="*/ 191 h 1179"/>
                  <a:gd name="T22" fmla="*/ 339 w 429"/>
                  <a:gd name="T23" fmla="*/ 90 h 1179"/>
                  <a:gd name="T24" fmla="*/ 316 w 429"/>
                  <a:gd name="T25" fmla="*/ 4 h 1179"/>
                  <a:gd name="T26" fmla="*/ 293 w 429"/>
                  <a:gd name="T27" fmla="*/ 59 h 1179"/>
                  <a:gd name="T28" fmla="*/ 299 w 429"/>
                  <a:gd name="T29" fmla="*/ 140 h 1179"/>
                  <a:gd name="T30" fmla="*/ 303 w 429"/>
                  <a:gd name="T31" fmla="*/ 199 h 1179"/>
                  <a:gd name="T32" fmla="*/ 257 w 429"/>
                  <a:gd name="T33" fmla="*/ 166 h 1179"/>
                  <a:gd name="T34" fmla="*/ 206 w 429"/>
                  <a:gd name="T35" fmla="*/ 228 h 1179"/>
                  <a:gd name="T36" fmla="*/ 245 w 429"/>
                  <a:gd name="T37" fmla="*/ 263 h 1179"/>
                  <a:gd name="T38" fmla="*/ 261 w 429"/>
                  <a:gd name="T39" fmla="*/ 291 h 1179"/>
                  <a:gd name="T40" fmla="*/ 326 w 429"/>
                  <a:gd name="T41" fmla="*/ 309 h 1179"/>
                  <a:gd name="T42" fmla="*/ 297 w 429"/>
                  <a:gd name="T43" fmla="*/ 348 h 1179"/>
                  <a:gd name="T44" fmla="*/ 274 w 429"/>
                  <a:gd name="T45" fmla="*/ 360 h 1179"/>
                  <a:gd name="T46" fmla="*/ 241 w 429"/>
                  <a:gd name="T47" fmla="*/ 306 h 1179"/>
                  <a:gd name="T48" fmla="*/ 223 w 429"/>
                  <a:gd name="T49" fmla="*/ 343 h 1179"/>
                  <a:gd name="T50" fmla="*/ 204 w 429"/>
                  <a:gd name="T51" fmla="*/ 423 h 1179"/>
                  <a:gd name="T52" fmla="*/ 244 w 429"/>
                  <a:gd name="T53" fmla="*/ 483 h 1179"/>
                  <a:gd name="T54" fmla="*/ 266 w 429"/>
                  <a:gd name="T55" fmla="*/ 504 h 1179"/>
                  <a:gd name="T56" fmla="*/ 271 w 429"/>
                  <a:gd name="T57" fmla="*/ 545 h 1179"/>
                  <a:gd name="T58" fmla="*/ 266 w 429"/>
                  <a:gd name="T59" fmla="*/ 600 h 1179"/>
                  <a:gd name="T60" fmla="*/ 254 w 429"/>
                  <a:gd name="T61" fmla="*/ 684 h 1179"/>
                  <a:gd name="T62" fmla="*/ 219 w 429"/>
                  <a:gd name="T63" fmla="*/ 705 h 1179"/>
                  <a:gd name="T64" fmla="*/ 154 w 429"/>
                  <a:gd name="T65" fmla="*/ 668 h 1179"/>
                  <a:gd name="T66" fmla="*/ 134 w 429"/>
                  <a:gd name="T67" fmla="*/ 742 h 1179"/>
                  <a:gd name="T68" fmla="*/ 69 w 429"/>
                  <a:gd name="T69" fmla="*/ 679 h 1179"/>
                  <a:gd name="T70" fmla="*/ 87 w 429"/>
                  <a:gd name="T71" fmla="*/ 781 h 1179"/>
                  <a:gd name="T72" fmla="*/ 63 w 429"/>
                  <a:gd name="T73" fmla="*/ 806 h 1179"/>
                  <a:gd name="T74" fmla="*/ 28 w 429"/>
                  <a:gd name="T75" fmla="*/ 706 h 1179"/>
                  <a:gd name="T76" fmla="*/ 4 w 429"/>
                  <a:gd name="T77" fmla="*/ 753 h 1179"/>
                  <a:gd name="T78" fmla="*/ 60 w 429"/>
                  <a:gd name="T79" fmla="*/ 827 h 1179"/>
                  <a:gd name="T80" fmla="*/ 73 w 429"/>
                  <a:gd name="T81" fmla="*/ 858 h 1179"/>
                  <a:gd name="T82" fmla="*/ 101 w 429"/>
                  <a:gd name="T83" fmla="*/ 921 h 1179"/>
                  <a:gd name="T84" fmla="*/ 115 w 429"/>
                  <a:gd name="T85" fmla="*/ 985 h 1179"/>
                  <a:gd name="T86" fmla="*/ 152 w 429"/>
                  <a:gd name="T87" fmla="*/ 1047 h 1179"/>
                  <a:gd name="T88" fmla="*/ 179 w 429"/>
                  <a:gd name="T89" fmla="*/ 1073 h 1179"/>
                  <a:gd name="T90" fmla="*/ 188 w 429"/>
                  <a:gd name="T91" fmla="*/ 1013 h 1179"/>
                  <a:gd name="T92" fmla="*/ 196 w 429"/>
                  <a:gd name="T93" fmla="*/ 938 h 1179"/>
                  <a:gd name="T94" fmla="*/ 187 w 429"/>
                  <a:gd name="T95" fmla="*/ 864 h 1179"/>
                  <a:gd name="T96" fmla="*/ 218 w 429"/>
                  <a:gd name="T97" fmla="*/ 782 h 1179"/>
                  <a:gd name="T98" fmla="*/ 252 w 429"/>
                  <a:gd name="T99" fmla="*/ 819 h 1179"/>
                  <a:gd name="T100" fmla="*/ 335 w 429"/>
                  <a:gd name="T101" fmla="*/ 744 h 1179"/>
                  <a:gd name="T102" fmla="*/ 296 w 429"/>
                  <a:gd name="T103" fmla="*/ 815 h 1179"/>
                  <a:gd name="T104" fmla="*/ 251 w 429"/>
                  <a:gd name="T105" fmla="*/ 889 h 1179"/>
                  <a:gd name="T106" fmla="*/ 238 w 429"/>
                  <a:gd name="T107" fmla="*/ 931 h 1179"/>
                  <a:gd name="T108" fmla="*/ 256 w 429"/>
                  <a:gd name="T109" fmla="*/ 990 h 1179"/>
                  <a:gd name="T110" fmla="*/ 283 w 429"/>
                  <a:gd name="T111" fmla="*/ 1000 h 1179"/>
                  <a:gd name="T112" fmla="*/ 269 w 429"/>
                  <a:gd name="T113" fmla="*/ 1056 h 1179"/>
                  <a:gd name="T114" fmla="*/ 239 w 429"/>
                  <a:gd name="T115" fmla="*/ 1103 h 1179"/>
                  <a:gd name="T116" fmla="*/ 249 w 429"/>
                  <a:gd name="T117" fmla="*/ 1148 h 1179"/>
                  <a:gd name="T118" fmla="*/ 296 w 429"/>
                  <a:gd name="T119" fmla="*/ 1163 h 1179"/>
                  <a:gd name="T120" fmla="*/ 368 w 429"/>
                  <a:gd name="T121" fmla="*/ 1143 h 1179"/>
                  <a:gd name="T122" fmla="*/ 413 w 429"/>
                  <a:gd name="T123" fmla="*/ 1058 h 1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29" h="1179">
                    <a:moveTo>
                      <a:pt x="417" y="1004"/>
                    </a:moveTo>
                    <a:lnTo>
                      <a:pt x="422" y="987"/>
                    </a:lnTo>
                    <a:lnTo>
                      <a:pt x="426" y="969"/>
                    </a:lnTo>
                    <a:lnTo>
                      <a:pt x="427" y="959"/>
                    </a:lnTo>
                    <a:lnTo>
                      <a:pt x="429" y="950"/>
                    </a:lnTo>
                    <a:lnTo>
                      <a:pt x="429" y="941"/>
                    </a:lnTo>
                    <a:lnTo>
                      <a:pt x="429" y="934"/>
                    </a:lnTo>
                    <a:lnTo>
                      <a:pt x="426" y="925"/>
                    </a:lnTo>
                    <a:lnTo>
                      <a:pt x="423" y="919"/>
                    </a:lnTo>
                    <a:lnTo>
                      <a:pt x="420" y="916"/>
                    </a:lnTo>
                    <a:lnTo>
                      <a:pt x="414" y="915"/>
                    </a:lnTo>
                    <a:lnTo>
                      <a:pt x="410" y="916"/>
                    </a:lnTo>
                    <a:lnTo>
                      <a:pt x="405" y="920"/>
                    </a:lnTo>
                    <a:lnTo>
                      <a:pt x="400" y="925"/>
                    </a:lnTo>
                    <a:lnTo>
                      <a:pt x="396" y="930"/>
                    </a:lnTo>
                    <a:lnTo>
                      <a:pt x="392" y="935"/>
                    </a:lnTo>
                    <a:lnTo>
                      <a:pt x="388" y="938"/>
                    </a:lnTo>
                    <a:lnTo>
                      <a:pt x="386" y="939"/>
                    </a:lnTo>
                    <a:lnTo>
                      <a:pt x="383" y="939"/>
                    </a:lnTo>
                    <a:lnTo>
                      <a:pt x="381" y="938"/>
                    </a:lnTo>
                    <a:lnTo>
                      <a:pt x="379" y="934"/>
                    </a:lnTo>
                    <a:lnTo>
                      <a:pt x="378" y="930"/>
                    </a:lnTo>
                    <a:lnTo>
                      <a:pt x="379" y="924"/>
                    </a:lnTo>
                    <a:lnTo>
                      <a:pt x="383" y="909"/>
                    </a:lnTo>
                    <a:lnTo>
                      <a:pt x="388" y="894"/>
                    </a:lnTo>
                    <a:lnTo>
                      <a:pt x="391" y="886"/>
                    </a:lnTo>
                    <a:lnTo>
                      <a:pt x="391" y="878"/>
                    </a:lnTo>
                    <a:lnTo>
                      <a:pt x="391" y="871"/>
                    </a:lnTo>
                    <a:lnTo>
                      <a:pt x="388" y="864"/>
                    </a:lnTo>
                    <a:lnTo>
                      <a:pt x="387" y="860"/>
                    </a:lnTo>
                    <a:lnTo>
                      <a:pt x="386" y="855"/>
                    </a:lnTo>
                    <a:lnTo>
                      <a:pt x="386" y="851"/>
                    </a:lnTo>
                    <a:lnTo>
                      <a:pt x="386" y="847"/>
                    </a:lnTo>
                    <a:lnTo>
                      <a:pt x="388" y="841"/>
                    </a:lnTo>
                    <a:lnTo>
                      <a:pt x="392" y="834"/>
                    </a:lnTo>
                    <a:lnTo>
                      <a:pt x="396" y="828"/>
                    </a:lnTo>
                    <a:lnTo>
                      <a:pt x="400" y="821"/>
                    </a:lnTo>
                    <a:lnTo>
                      <a:pt x="403" y="815"/>
                    </a:lnTo>
                    <a:lnTo>
                      <a:pt x="404" y="807"/>
                    </a:lnTo>
                    <a:lnTo>
                      <a:pt x="409" y="793"/>
                    </a:lnTo>
                    <a:lnTo>
                      <a:pt x="416" y="775"/>
                    </a:lnTo>
                    <a:lnTo>
                      <a:pt x="420" y="753"/>
                    </a:lnTo>
                    <a:lnTo>
                      <a:pt x="423" y="729"/>
                    </a:lnTo>
                    <a:lnTo>
                      <a:pt x="426" y="706"/>
                    </a:lnTo>
                    <a:lnTo>
                      <a:pt x="426" y="684"/>
                    </a:lnTo>
                    <a:lnTo>
                      <a:pt x="426" y="665"/>
                    </a:lnTo>
                    <a:lnTo>
                      <a:pt x="423" y="649"/>
                    </a:lnTo>
                    <a:lnTo>
                      <a:pt x="418" y="637"/>
                    </a:lnTo>
                    <a:lnTo>
                      <a:pt x="413" y="627"/>
                    </a:lnTo>
                    <a:lnTo>
                      <a:pt x="412" y="622"/>
                    </a:lnTo>
                    <a:lnTo>
                      <a:pt x="410" y="615"/>
                    </a:lnTo>
                    <a:lnTo>
                      <a:pt x="410" y="609"/>
                    </a:lnTo>
                    <a:lnTo>
                      <a:pt x="412" y="602"/>
                    </a:lnTo>
                    <a:lnTo>
                      <a:pt x="413" y="596"/>
                    </a:lnTo>
                    <a:lnTo>
                      <a:pt x="413" y="589"/>
                    </a:lnTo>
                    <a:lnTo>
                      <a:pt x="413" y="584"/>
                    </a:lnTo>
                    <a:lnTo>
                      <a:pt x="412" y="579"/>
                    </a:lnTo>
                    <a:lnTo>
                      <a:pt x="408" y="569"/>
                    </a:lnTo>
                    <a:lnTo>
                      <a:pt x="404" y="560"/>
                    </a:lnTo>
                    <a:lnTo>
                      <a:pt x="399" y="550"/>
                    </a:lnTo>
                    <a:lnTo>
                      <a:pt x="395" y="541"/>
                    </a:lnTo>
                    <a:lnTo>
                      <a:pt x="394" y="531"/>
                    </a:lnTo>
                    <a:lnTo>
                      <a:pt x="394" y="521"/>
                    </a:lnTo>
                    <a:lnTo>
                      <a:pt x="397" y="508"/>
                    </a:lnTo>
                    <a:lnTo>
                      <a:pt x="401" y="496"/>
                    </a:lnTo>
                    <a:lnTo>
                      <a:pt x="404" y="491"/>
                    </a:lnTo>
                    <a:lnTo>
                      <a:pt x="407" y="484"/>
                    </a:lnTo>
                    <a:lnTo>
                      <a:pt x="408" y="478"/>
                    </a:lnTo>
                    <a:lnTo>
                      <a:pt x="408" y="470"/>
                    </a:lnTo>
                    <a:lnTo>
                      <a:pt x="407" y="464"/>
                    </a:lnTo>
                    <a:lnTo>
                      <a:pt x="404" y="457"/>
                    </a:lnTo>
                    <a:lnTo>
                      <a:pt x="400" y="451"/>
                    </a:lnTo>
                    <a:lnTo>
                      <a:pt x="396" y="445"/>
                    </a:lnTo>
                    <a:lnTo>
                      <a:pt x="392" y="440"/>
                    </a:lnTo>
                    <a:lnTo>
                      <a:pt x="390" y="435"/>
                    </a:lnTo>
                    <a:lnTo>
                      <a:pt x="388" y="429"/>
                    </a:lnTo>
                    <a:lnTo>
                      <a:pt x="390" y="422"/>
                    </a:lnTo>
                    <a:lnTo>
                      <a:pt x="392" y="414"/>
                    </a:lnTo>
                    <a:lnTo>
                      <a:pt x="394" y="409"/>
                    </a:lnTo>
                    <a:lnTo>
                      <a:pt x="394" y="404"/>
                    </a:lnTo>
                    <a:lnTo>
                      <a:pt x="392" y="400"/>
                    </a:lnTo>
                    <a:lnTo>
                      <a:pt x="387" y="392"/>
                    </a:lnTo>
                    <a:lnTo>
                      <a:pt x="379" y="382"/>
                    </a:lnTo>
                    <a:lnTo>
                      <a:pt x="375" y="374"/>
                    </a:lnTo>
                    <a:lnTo>
                      <a:pt x="375" y="368"/>
                    </a:lnTo>
                    <a:lnTo>
                      <a:pt x="375" y="363"/>
                    </a:lnTo>
                    <a:lnTo>
                      <a:pt x="378" y="356"/>
                    </a:lnTo>
                    <a:lnTo>
                      <a:pt x="384" y="346"/>
                    </a:lnTo>
                    <a:lnTo>
                      <a:pt x="394" y="334"/>
                    </a:lnTo>
                    <a:lnTo>
                      <a:pt x="403" y="325"/>
                    </a:lnTo>
                    <a:lnTo>
                      <a:pt x="409" y="315"/>
                    </a:lnTo>
                    <a:lnTo>
                      <a:pt x="410" y="309"/>
                    </a:lnTo>
                    <a:lnTo>
                      <a:pt x="410" y="304"/>
                    </a:lnTo>
                    <a:lnTo>
                      <a:pt x="409" y="299"/>
                    </a:lnTo>
                    <a:lnTo>
                      <a:pt x="404" y="294"/>
                    </a:lnTo>
                    <a:lnTo>
                      <a:pt x="384" y="278"/>
                    </a:lnTo>
                    <a:lnTo>
                      <a:pt x="369" y="268"/>
                    </a:lnTo>
                    <a:lnTo>
                      <a:pt x="366" y="264"/>
                    </a:lnTo>
                    <a:lnTo>
                      <a:pt x="364" y="261"/>
                    </a:lnTo>
                    <a:lnTo>
                      <a:pt x="361" y="258"/>
                    </a:lnTo>
                    <a:lnTo>
                      <a:pt x="360" y="252"/>
                    </a:lnTo>
                    <a:lnTo>
                      <a:pt x="358" y="247"/>
                    </a:lnTo>
                    <a:lnTo>
                      <a:pt x="357" y="241"/>
                    </a:lnTo>
                    <a:lnTo>
                      <a:pt x="357" y="233"/>
                    </a:lnTo>
                    <a:lnTo>
                      <a:pt x="358" y="225"/>
                    </a:lnTo>
                    <a:lnTo>
                      <a:pt x="358" y="217"/>
                    </a:lnTo>
                    <a:lnTo>
                      <a:pt x="358" y="212"/>
                    </a:lnTo>
                    <a:lnTo>
                      <a:pt x="357" y="207"/>
                    </a:lnTo>
                    <a:lnTo>
                      <a:pt x="356" y="202"/>
                    </a:lnTo>
                    <a:lnTo>
                      <a:pt x="352" y="191"/>
                    </a:lnTo>
                    <a:lnTo>
                      <a:pt x="347" y="181"/>
                    </a:lnTo>
                    <a:lnTo>
                      <a:pt x="344" y="167"/>
                    </a:lnTo>
                    <a:lnTo>
                      <a:pt x="343" y="153"/>
                    </a:lnTo>
                    <a:lnTo>
                      <a:pt x="347" y="147"/>
                    </a:lnTo>
                    <a:lnTo>
                      <a:pt x="352" y="137"/>
                    </a:lnTo>
                    <a:lnTo>
                      <a:pt x="356" y="127"/>
                    </a:lnTo>
                    <a:lnTo>
                      <a:pt x="357" y="120"/>
                    </a:lnTo>
                    <a:lnTo>
                      <a:pt x="353" y="109"/>
                    </a:lnTo>
                    <a:lnTo>
                      <a:pt x="347" y="99"/>
                    </a:lnTo>
                    <a:lnTo>
                      <a:pt x="339" y="90"/>
                    </a:lnTo>
                    <a:lnTo>
                      <a:pt x="334" y="80"/>
                    </a:lnTo>
                    <a:lnTo>
                      <a:pt x="330" y="71"/>
                    </a:lnTo>
                    <a:lnTo>
                      <a:pt x="327" y="61"/>
                    </a:lnTo>
                    <a:lnTo>
                      <a:pt x="326" y="50"/>
                    </a:lnTo>
                    <a:lnTo>
                      <a:pt x="325" y="40"/>
                    </a:lnTo>
                    <a:lnTo>
                      <a:pt x="325" y="31"/>
                    </a:lnTo>
                    <a:lnTo>
                      <a:pt x="322" y="18"/>
                    </a:lnTo>
                    <a:lnTo>
                      <a:pt x="321" y="13"/>
                    </a:lnTo>
                    <a:lnTo>
                      <a:pt x="318" y="7"/>
                    </a:lnTo>
                    <a:lnTo>
                      <a:pt x="316" y="4"/>
                    </a:lnTo>
                    <a:lnTo>
                      <a:pt x="312" y="1"/>
                    </a:lnTo>
                    <a:lnTo>
                      <a:pt x="308" y="0"/>
                    </a:lnTo>
                    <a:lnTo>
                      <a:pt x="305" y="1"/>
                    </a:lnTo>
                    <a:lnTo>
                      <a:pt x="304" y="2"/>
                    </a:lnTo>
                    <a:lnTo>
                      <a:pt x="301" y="5"/>
                    </a:lnTo>
                    <a:lnTo>
                      <a:pt x="299" y="11"/>
                    </a:lnTo>
                    <a:lnTo>
                      <a:pt x="296" y="19"/>
                    </a:lnTo>
                    <a:lnTo>
                      <a:pt x="295" y="37"/>
                    </a:lnTo>
                    <a:lnTo>
                      <a:pt x="295" y="49"/>
                    </a:lnTo>
                    <a:lnTo>
                      <a:pt x="293" y="59"/>
                    </a:lnTo>
                    <a:lnTo>
                      <a:pt x="292" y="70"/>
                    </a:lnTo>
                    <a:lnTo>
                      <a:pt x="290" y="79"/>
                    </a:lnTo>
                    <a:lnTo>
                      <a:pt x="287" y="89"/>
                    </a:lnTo>
                    <a:lnTo>
                      <a:pt x="286" y="98"/>
                    </a:lnTo>
                    <a:lnTo>
                      <a:pt x="286" y="106"/>
                    </a:lnTo>
                    <a:lnTo>
                      <a:pt x="286" y="112"/>
                    </a:lnTo>
                    <a:lnTo>
                      <a:pt x="287" y="120"/>
                    </a:lnTo>
                    <a:lnTo>
                      <a:pt x="290" y="127"/>
                    </a:lnTo>
                    <a:lnTo>
                      <a:pt x="293" y="133"/>
                    </a:lnTo>
                    <a:lnTo>
                      <a:pt x="299" y="140"/>
                    </a:lnTo>
                    <a:lnTo>
                      <a:pt x="304" y="147"/>
                    </a:lnTo>
                    <a:lnTo>
                      <a:pt x="308" y="158"/>
                    </a:lnTo>
                    <a:lnTo>
                      <a:pt x="314" y="169"/>
                    </a:lnTo>
                    <a:lnTo>
                      <a:pt x="317" y="175"/>
                    </a:lnTo>
                    <a:lnTo>
                      <a:pt x="318" y="181"/>
                    </a:lnTo>
                    <a:lnTo>
                      <a:pt x="317" y="188"/>
                    </a:lnTo>
                    <a:lnTo>
                      <a:pt x="313" y="194"/>
                    </a:lnTo>
                    <a:lnTo>
                      <a:pt x="309" y="198"/>
                    </a:lnTo>
                    <a:lnTo>
                      <a:pt x="305" y="199"/>
                    </a:lnTo>
                    <a:lnTo>
                      <a:pt x="303" y="199"/>
                    </a:lnTo>
                    <a:lnTo>
                      <a:pt x="300" y="197"/>
                    </a:lnTo>
                    <a:lnTo>
                      <a:pt x="293" y="189"/>
                    </a:lnTo>
                    <a:lnTo>
                      <a:pt x="288" y="179"/>
                    </a:lnTo>
                    <a:lnTo>
                      <a:pt x="284" y="172"/>
                    </a:lnTo>
                    <a:lnTo>
                      <a:pt x="282" y="168"/>
                    </a:lnTo>
                    <a:lnTo>
                      <a:pt x="278" y="164"/>
                    </a:lnTo>
                    <a:lnTo>
                      <a:pt x="273" y="162"/>
                    </a:lnTo>
                    <a:lnTo>
                      <a:pt x="269" y="160"/>
                    </a:lnTo>
                    <a:lnTo>
                      <a:pt x="264" y="162"/>
                    </a:lnTo>
                    <a:lnTo>
                      <a:pt x="257" y="166"/>
                    </a:lnTo>
                    <a:lnTo>
                      <a:pt x="251" y="172"/>
                    </a:lnTo>
                    <a:lnTo>
                      <a:pt x="234" y="184"/>
                    </a:lnTo>
                    <a:lnTo>
                      <a:pt x="215" y="194"/>
                    </a:lnTo>
                    <a:lnTo>
                      <a:pt x="212" y="197"/>
                    </a:lnTo>
                    <a:lnTo>
                      <a:pt x="209" y="201"/>
                    </a:lnTo>
                    <a:lnTo>
                      <a:pt x="206" y="204"/>
                    </a:lnTo>
                    <a:lnTo>
                      <a:pt x="205" y="208"/>
                    </a:lnTo>
                    <a:lnTo>
                      <a:pt x="204" y="213"/>
                    </a:lnTo>
                    <a:lnTo>
                      <a:pt x="205" y="220"/>
                    </a:lnTo>
                    <a:lnTo>
                      <a:pt x="206" y="228"/>
                    </a:lnTo>
                    <a:lnTo>
                      <a:pt x="210" y="237"/>
                    </a:lnTo>
                    <a:lnTo>
                      <a:pt x="213" y="241"/>
                    </a:lnTo>
                    <a:lnTo>
                      <a:pt x="215" y="243"/>
                    </a:lnTo>
                    <a:lnTo>
                      <a:pt x="219" y="246"/>
                    </a:lnTo>
                    <a:lnTo>
                      <a:pt x="223" y="247"/>
                    </a:lnTo>
                    <a:lnTo>
                      <a:pt x="231" y="250"/>
                    </a:lnTo>
                    <a:lnTo>
                      <a:pt x="239" y="254"/>
                    </a:lnTo>
                    <a:lnTo>
                      <a:pt x="243" y="256"/>
                    </a:lnTo>
                    <a:lnTo>
                      <a:pt x="244" y="259"/>
                    </a:lnTo>
                    <a:lnTo>
                      <a:pt x="245" y="263"/>
                    </a:lnTo>
                    <a:lnTo>
                      <a:pt x="245" y="267"/>
                    </a:lnTo>
                    <a:lnTo>
                      <a:pt x="245" y="273"/>
                    </a:lnTo>
                    <a:lnTo>
                      <a:pt x="244" y="281"/>
                    </a:lnTo>
                    <a:lnTo>
                      <a:pt x="244" y="283"/>
                    </a:lnTo>
                    <a:lnTo>
                      <a:pt x="245" y="286"/>
                    </a:lnTo>
                    <a:lnTo>
                      <a:pt x="245" y="289"/>
                    </a:lnTo>
                    <a:lnTo>
                      <a:pt x="248" y="290"/>
                    </a:lnTo>
                    <a:lnTo>
                      <a:pt x="251" y="291"/>
                    </a:lnTo>
                    <a:lnTo>
                      <a:pt x="256" y="291"/>
                    </a:lnTo>
                    <a:lnTo>
                      <a:pt x="261" y="291"/>
                    </a:lnTo>
                    <a:lnTo>
                      <a:pt x="269" y="290"/>
                    </a:lnTo>
                    <a:lnTo>
                      <a:pt x="284" y="287"/>
                    </a:lnTo>
                    <a:lnTo>
                      <a:pt x="296" y="286"/>
                    </a:lnTo>
                    <a:lnTo>
                      <a:pt x="303" y="287"/>
                    </a:lnTo>
                    <a:lnTo>
                      <a:pt x="308" y="290"/>
                    </a:lnTo>
                    <a:lnTo>
                      <a:pt x="314" y="294"/>
                    </a:lnTo>
                    <a:lnTo>
                      <a:pt x="319" y="299"/>
                    </a:lnTo>
                    <a:lnTo>
                      <a:pt x="323" y="303"/>
                    </a:lnTo>
                    <a:lnTo>
                      <a:pt x="325" y="307"/>
                    </a:lnTo>
                    <a:lnTo>
                      <a:pt x="326" y="309"/>
                    </a:lnTo>
                    <a:lnTo>
                      <a:pt x="325" y="312"/>
                    </a:lnTo>
                    <a:lnTo>
                      <a:pt x="319" y="315"/>
                    </a:lnTo>
                    <a:lnTo>
                      <a:pt x="313" y="317"/>
                    </a:lnTo>
                    <a:lnTo>
                      <a:pt x="305" y="321"/>
                    </a:lnTo>
                    <a:lnTo>
                      <a:pt x="299" y="325"/>
                    </a:lnTo>
                    <a:lnTo>
                      <a:pt x="296" y="329"/>
                    </a:lnTo>
                    <a:lnTo>
                      <a:pt x="295" y="333"/>
                    </a:lnTo>
                    <a:lnTo>
                      <a:pt x="295" y="338"/>
                    </a:lnTo>
                    <a:lnTo>
                      <a:pt x="296" y="344"/>
                    </a:lnTo>
                    <a:lnTo>
                      <a:pt x="297" y="348"/>
                    </a:lnTo>
                    <a:lnTo>
                      <a:pt x="296" y="352"/>
                    </a:lnTo>
                    <a:lnTo>
                      <a:pt x="296" y="357"/>
                    </a:lnTo>
                    <a:lnTo>
                      <a:pt x="293" y="360"/>
                    </a:lnTo>
                    <a:lnTo>
                      <a:pt x="291" y="364"/>
                    </a:lnTo>
                    <a:lnTo>
                      <a:pt x="288" y="365"/>
                    </a:lnTo>
                    <a:lnTo>
                      <a:pt x="284" y="366"/>
                    </a:lnTo>
                    <a:lnTo>
                      <a:pt x="279" y="366"/>
                    </a:lnTo>
                    <a:lnTo>
                      <a:pt x="278" y="365"/>
                    </a:lnTo>
                    <a:lnTo>
                      <a:pt x="275" y="363"/>
                    </a:lnTo>
                    <a:lnTo>
                      <a:pt x="274" y="360"/>
                    </a:lnTo>
                    <a:lnTo>
                      <a:pt x="273" y="356"/>
                    </a:lnTo>
                    <a:lnTo>
                      <a:pt x="271" y="348"/>
                    </a:lnTo>
                    <a:lnTo>
                      <a:pt x="270" y="338"/>
                    </a:lnTo>
                    <a:lnTo>
                      <a:pt x="267" y="328"/>
                    </a:lnTo>
                    <a:lnTo>
                      <a:pt x="264" y="318"/>
                    </a:lnTo>
                    <a:lnTo>
                      <a:pt x="262" y="315"/>
                    </a:lnTo>
                    <a:lnTo>
                      <a:pt x="260" y="311"/>
                    </a:lnTo>
                    <a:lnTo>
                      <a:pt x="256" y="308"/>
                    </a:lnTo>
                    <a:lnTo>
                      <a:pt x="253" y="307"/>
                    </a:lnTo>
                    <a:lnTo>
                      <a:pt x="241" y="306"/>
                    </a:lnTo>
                    <a:lnTo>
                      <a:pt x="227" y="307"/>
                    </a:lnTo>
                    <a:lnTo>
                      <a:pt x="221" y="308"/>
                    </a:lnTo>
                    <a:lnTo>
                      <a:pt x="215" y="311"/>
                    </a:lnTo>
                    <a:lnTo>
                      <a:pt x="213" y="313"/>
                    </a:lnTo>
                    <a:lnTo>
                      <a:pt x="212" y="315"/>
                    </a:lnTo>
                    <a:lnTo>
                      <a:pt x="212" y="317"/>
                    </a:lnTo>
                    <a:lnTo>
                      <a:pt x="212" y="320"/>
                    </a:lnTo>
                    <a:lnTo>
                      <a:pt x="215" y="329"/>
                    </a:lnTo>
                    <a:lnTo>
                      <a:pt x="221" y="339"/>
                    </a:lnTo>
                    <a:lnTo>
                      <a:pt x="223" y="343"/>
                    </a:lnTo>
                    <a:lnTo>
                      <a:pt x="225" y="348"/>
                    </a:lnTo>
                    <a:lnTo>
                      <a:pt x="225" y="353"/>
                    </a:lnTo>
                    <a:lnTo>
                      <a:pt x="223" y="357"/>
                    </a:lnTo>
                    <a:lnTo>
                      <a:pt x="213" y="372"/>
                    </a:lnTo>
                    <a:lnTo>
                      <a:pt x="202" y="382"/>
                    </a:lnTo>
                    <a:lnTo>
                      <a:pt x="199" y="387"/>
                    </a:lnTo>
                    <a:lnTo>
                      <a:pt x="196" y="394"/>
                    </a:lnTo>
                    <a:lnTo>
                      <a:pt x="196" y="401"/>
                    </a:lnTo>
                    <a:lnTo>
                      <a:pt x="197" y="412"/>
                    </a:lnTo>
                    <a:lnTo>
                      <a:pt x="204" y="423"/>
                    </a:lnTo>
                    <a:lnTo>
                      <a:pt x="209" y="435"/>
                    </a:lnTo>
                    <a:lnTo>
                      <a:pt x="212" y="445"/>
                    </a:lnTo>
                    <a:lnTo>
                      <a:pt x="213" y="457"/>
                    </a:lnTo>
                    <a:lnTo>
                      <a:pt x="214" y="462"/>
                    </a:lnTo>
                    <a:lnTo>
                      <a:pt x="215" y="468"/>
                    </a:lnTo>
                    <a:lnTo>
                      <a:pt x="217" y="473"/>
                    </a:lnTo>
                    <a:lnTo>
                      <a:pt x="221" y="478"/>
                    </a:lnTo>
                    <a:lnTo>
                      <a:pt x="227" y="480"/>
                    </a:lnTo>
                    <a:lnTo>
                      <a:pt x="235" y="483"/>
                    </a:lnTo>
                    <a:lnTo>
                      <a:pt x="244" y="483"/>
                    </a:lnTo>
                    <a:lnTo>
                      <a:pt x="253" y="483"/>
                    </a:lnTo>
                    <a:lnTo>
                      <a:pt x="261" y="484"/>
                    </a:lnTo>
                    <a:lnTo>
                      <a:pt x="267" y="486"/>
                    </a:lnTo>
                    <a:lnTo>
                      <a:pt x="270" y="486"/>
                    </a:lnTo>
                    <a:lnTo>
                      <a:pt x="271" y="488"/>
                    </a:lnTo>
                    <a:lnTo>
                      <a:pt x="273" y="490"/>
                    </a:lnTo>
                    <a:lnTo>
                      <a:pt x="271" y="493"/>
                    </a:lnTo>
                    <a:lnTo>
                      <a:pt x="270" y="497"/>
                    </a:lnTo>
                    <a:lnTo>
                      <a:pt x="269" y="500"/>
                    </a:lnTo>
                    <a:lnTo>
                      <a:pt x="266" y="504"/>
                    </a:lnTo>
                    <a:lnTo>
                      <a:pt x="262" y="506"/>
                    </a:lnTo>
                    <a:lnTo>
                      <a:pt x="256" y="510"/>
                    </a:lnTo>
                    <a:lnTo>
                      <a:pt x="251" y="513"/>
                    </a:lnTo>
                    <a:lnTo>
                      <a:pt x="248" y="515"/>
                    </a:lnTo>
                    <a:lnTo>
                      <a:pt x="247" y="517"/>
                    </a:lnTo>
                    <a:lnTo>
                      <a:pt x="247" y="519"/>
                    </a:lnTo>
                    <a:lnTo>
                      <a:pt x="247" y="522"/>
                    </a:lnTo>
                    <a:lnTo>
                      <a:pt x="252" y="530"/>
                    </a:lnTo>
                    <a:lnTo>
                      <a:pt x="264" y="539"/>
                    </a:lnTo>
                    <a:lnTo>
                      <a:pt x="271" y="545"/>
                    </a:lnTo>
                    <a:lnTo>
                      <a:pt x="277" y="550"/>
                    </a:lnTo>
                    <a:lnTo>
                      <a:pt x="280" y="554"/>
                    </a:lnTo>
                    <a:lnTo>
                      <a:pt x="282" y="560"/>
                    </a:lnTo>
                    <a:lnTo>
                      <a:pt x="282" y="565"/>
                    </a:lnTo>
                    <a:lnTo>
                      <a:pt x="280" y="570"/>
                    </a:lnTo>
                    <a:lnTo>
                      <a:pt x="278" y="575"/>
                    </a:lnTo>
                    <a:lnTo>
                      <a:pt x="273" y="583"/>
                    </a:lnTo>
                    <a:lnTo>
                      <a:pt x="269" y="588"/>
                    </a:lnTo>
                    <a:lnTo>
                      <a:pt x="267" y="595"/>
                    </a:lnTo>
                    <a:lnTo>
                      <a:pt x="266" y="600"/>
                    </a:lnTo>
                    <a:lnTo>
                      <a:pt x="266" y="605"/>
                    </a:lnTo>
                    <a:lnTo>
                      <a:pt x="269" y="615"/>
                    </a:lnTo>
                    <a:lnTo>
                      <a:pt x="270" y="627"/>
                    </a:lnTo>
                    <a:lnTo>
                      <a:pt x="270" y="633"/>
                    </a:lnTo>
                    <a:lnTo>
                      <a:pt x="269" y="639"/>
                    </a:lnTo>
                    <a:lnTo>
                      <a:pt x="267" y="642"/>
                    </a:lnTo>
                    <a:lnTo>
                      <a:pt x="265" y="648"/>
                    </a:lnTo>
                    <a:lnTo>
                      <a:pt x="260" y="657"/>
                    </a:lnTo>
                    <a:lnTo>
                      <a:pt x="256" y="667"/>
                    </a:lnTo>
                    <a:lnTo>
                      <a:pt x="254" y="684"/>
                    </a:lnTo>
                    <a:lnTo>
                      <a:pt x="251" y="710"/>
                    </a:lnTo>
                    <a:lnTo>
                      <a:pt x="249" y="716"/>
                    </a:lnTo>
                    <a:lnTo>
                      <a:pt x="247" y="722"/>
                    </a:lnTo>
                    <a:lnTo>
                      <a:pt x="245" y="725"/>
                    </a:lnTo>
                    <a:lnTo>
                      <a:pt x="243" y="728"/>
                    </a:lnTo>
                    <a:lnTo>
                      <a:pt x="240" y="729"/>
                    </a:lnTo>
                    <a:lnTo>
                      <a:pt x="236" y="728"/>
                    </a:lnTo>
                    <a:lnTo>
                      <a:pt x="232" y="725"/>
                    </a:lnTo>
                    <a:lnTo>
                      <a:pt x="228" y="720"/>
                    </a:lnTo>
                    <a:lnTo>
                      <a:pt x="219" y="705"/>
                    </a:lnTo>
                    <a:lnTo>
                      <a:pt x="209" y="685"/>
                    </a:lnTo>
                    <a:lnTo>
                      <a:pt x="202" y="676"/>
                    </a:lnTo>
                    <a:lnTo>
                      <a:pt x="196" y="668"/>
                    </a:lnTo>
                    <a:lnTo>
                      <a:pt x="189" y="663"/>
                    </a:lnTo>
                    <a:lnTo>
                      <a:pt x="182" y="661"/>
                    </a:lnTo>
                    <a:lnTo>
                      <a:pt x="174" y="659"/>
                    </a:lnTo>
                    <a:lnTo>
                      <a:pt x="167" y="659"/>
                    </a:lnTo>
                    <a:lnTo>
                      <a:pt x="162" y="662"/>
                    </a:lnTo>
                    <a:lnTo>
                      <a:pt x="158" y="665"/>
                    </a:lnTo>
                    <a:lnTo>
                      <a:pt x="154" y="668"/>
                    </a:lnTo>
                    <a:lnTo>
                      <a:pt x="152" y="674"/>
                    </a:lnTo>
                    <a:lnTo>
                      <a:pt x="151" y="679"/>
                    </a:lnTo>
                    <a:lnTo>
                      <a:pt x="148" y="685"/>
                    </a:lnTo>
                    <a:lnTo>
                      <a:pt x="145" y="711"/>
                    </a:lnTo>
                    <a:lnTo>
                      <a:pt x="144" y="733"/>
                    </a:lnTo>
                    <a:lnTo>
                      <a:pt x="143" y="737"/>
                    </a:lnTo>
                    <a:lnTo>
                      <a:pt x="141" y="740"/>
                    </a:lnTo>
                    <a:lnTo>
                      <a:pt x="140" y="742"/>
                    </a:lnTo>
                    <a:lnTo>
                      <a:pt x="138" y="742"/>
                    </a:lnTo>
                    <a:lnTo>
                      <a:pt x="134" y="742"/>
                    </a:lnTo>
                    <a:lnTo>
                      <a:pt x="130" y="740"/>
                    </a:lnTo>
                    <a:lnTo>
                      <a:pt x="123" y="731"/>
                    </a:lnTo>
                    <a:lnTo>
                      <a:pt x="118" y="722"/>
                    </a:lnTo>
                    <a:lnTo>
                      <a:pt x="109" y="707"/>
                    </a:lnTo>
                    <a:lnTo>
                      <a:pt x="100" y="693"/>
                    </a:lnTo>
                    <a:lnTo>
                      <a:pt x="89" y="680"/>
                    </a:lnTo>
                    <a:lnTo>
                      <a:pt x="76" y="667"/>
                    </a:lnTo>
                    <a:lnTo>
                      <a:pt x="74" y="671"/>
                    </a:lnTo>
                    <a:lnTo>
                      <a:pt x="71" y="675"/>
                    </a:lnTo>
                    <a:lnTo>
                      <a:pt x="69" y="679"/>
                    </a:lnTo>
                    <a:lnTo>
                      <a:pt x="67" y="684"/>
                    </a:lnTo>
                    <a:lnTo>
                      <a:pt x="67" y="694"/>
                    </a:lnTo>
                    <a:lnTo>
                      <a:pt x="67" y="705"/>
                    </a:lnTo>
                    <a:lnTo>
                      <a:pt x="73" y="727"/>
                    </a:lnTo>
                    <a:lnTo>
                      <a:pt x="76" y="746"/>
                    </a:lnTo>
                    <a:lnTo>
                      <a:pt x="78" y="753"/>
                    </a:lnTo>
                    <a:lnTo>
                      <a:pt x="79" y="762"/>
                    </a:lnTo>
                    <a:lnTo>
                      <a:pt x="80" y="769"/>
                    </a:lnTo>
                    <a:lnTo>
                      <a:pt x="83" y="776"/>
                    </a:lnTo>
                    <a:lnTo>
                      <a:pt x="87" y="781"/>
                    </a:lnTo>
                    <a:lnTo>
                      <a:pt x="91" y="792"/>
                    </a:lnTo>
                    <a:lnTo>
                      <a:pt x="92" y="797"/>
                    </a:lnTo>
                    <a:lnTo>
                      <a:pt x="93" y="801"/>
                    </a:lnTo>
                    <a:lnTo>
                      <a:pt x="92" y="804"/>
                    </a:lnTo>
                    <a:lnTo>
                      <a:pt x="89" y="806"/>
                    </a:lnTo>
                    <a:lnTo>
                      <a:pt x="86" y="808"/>
                    </a:lnTo>
                    <a:lnTo>
                      <a:pt x="76" y="808"/>
                    </a:lnTo>
                    <a:lnTo>
                      <a:pt x="71" y="808"/>
                    </a:lnTo>
                    <a:lnTo>
                      <a:pt x="66" y="807"/>
                    </a:lnTo>
                    <a:lnTo>
                      <a:pt x="63" y="806"/>
                    </a:lnTo>
                    <a:lnTo>
                      <a:pt x="61" y="804"/>
                    </a:lnTo>
                    <a:lnTo>
                      <a:pt x="57" y="793"/>
                    </a:lnTo>
                    <a:lnTo>
                      <a:pt x="53" y="780"/>
                    </a:lnTo>
                    <a:lnTo>
                      <a:pt x="50" y="766"/>
                    </a:lnTo>
                    <a:lnTo>
                      <a:pt x="48" y="750"/>
                    </a:lnTo>
                    <a:lnTo>
                      <a:pt x="45" y="736"/>
                    </a:lnTo>
                    <a:lnTo>
                      <a:pt x="40" y="723"/>
                    </a:lnTo>
                    <a:lnTo>
                      <a:pt x="36" y="716"/>
                    </a:lnTo>
                    <a:lnTo>
                      <a:pt x="32" y="711"/>
                    </a:lnTo>
                    <a:lnTo>
                      <a:pt x="28" y="706"/>
                    </a:lnTo>
                    <a:lnTo>
                      <a:pt x="23" y="703"/>
                    </a:lnTo>
                    <a:lnTo>
                      <a:pt x="18" y="701"/>
                    </a:lnTo>
                    <a:lnTo>
                      <a:pt x="14" y="702"/>
                    </a:lnTo>
                    <a:lnTo>
                      <a:pt x="10" y="705"/>
                    </a:lnTo>
                    <a:lnTo>
                      <a:pt x="6" y="709"/>
                    </a:lnTo>
                    <a:lnTo>
                      <a:pt x="2" y="718"/>
                    </a:lnTo>
                    <a:lnTo>
                      <a:pt x="0" y="727"/>
                    </a:lnTo>
                    <a:lnTo>
                      <a:pt x="0" y="734"/>
                    </a:lnTo>
                    <a:lnTo>
                      <a:pt x="1" y="744"/>
                    </a:lnTo>
                    <a:lnTo>
                      <a:pt x="4" y="753"/>
                    </a:lnTo>
                    <a:lnTo>
                      <a:pt x="8" y="762"/>
                    </a:lnTo>
                    <a:lnTo>
                      <a:pt x="15" y="781"/>
                    </a:lnTo>
                    <a:lnTo>
                      <a:pt x="22" y="797"/>
                    </a:lnTo>
                    <a:lnTo>
                      <a:pt x="26" y="808"/>
                    </a:lnTo>
                    <a:lnTo>
                      <a:pt x="31" y="817"/>
                    </a:lnTo>
                    <a:lnTo>
                      <a:pt x="34" y="821"/>
                    </a:lnTo>
                    <a:lnTo>
                      <a:pt x="37" y="825"/>
                    </a:lnTo>
                    <a:lnTo>
                      <a:pt x="43" y="827"/>
                    </a:lnTo>
                    <a:lnTo>
                      <a:pt x="49" y="828"/>
                    </a:lnTo>
                    <a:lnTo>
                      <a:pt x="60" y="827"/>
                    </a:lnTo>
                    <a:lnTo>
                      <a:pt x="76" y="828"/>
                    </a:lnTo>
                    <a:lnTo>
                      <a:pt x="83" y="829"/>
                    </a:lnTo>
                    <a:lnTo>
                      <a:pt x="88" y="832"/>
                    </a:lnTo>
                    <a:lnTo>
                      <a:pt x="89" y="834"/>
                    </a:lnTo>
                    <a:lnTo>
                      <a:pt x="88" y="837"/>
                    </a:lnTo>
                    <a:lnTo>
                      <a:pt x="88" y="839"/>
                    </a:lnTo>
                    <a:lnTo>
                      <a:pt x="86" y="842"/>
                    </a:lnTo>
                    <a:lnTo>
                      <a:pt x="79" y="849"/>
                    </a:lnTo>
                    <a:lnTo>
                      <a:pt x="75" y="854"/>
                    </a:lnTo>
                    <a:lnTo>
                      <a:pt x="73" y="858"/>
                    </a:lnTo>
                    <a:lnTo>
                      <a:pt x="73" y="861"/>
                    </a:lnTo>
                    <a:lnTo>
                      <a:pt x="74" y="871"/>
                    </a:lnTo>
                    <a:lnTo>
                      <a:pt x="76" y="884"/>
                    </a:lnTo>
                    <a:lnTo>
                      <a:pt x="82" y="890"/>
                    </a:lnTo>
                    <a:lnTo>
                      <a:pt x="86" y="896"/>
                    </a:lnTo>
                    <a:lnTo>
                      <a:pt x="91" y="902"/>
                    </a:lnTo>
                    <a:lnTo>
                      <a:pt x="99" y="907"/>
                    </a:lnTo>
                    <a:lnTo>
                      <a:pt x="101" y="909"/>
                    </a:lnTo>
                    <a:lnTo>
                      <a:pt x="102" y="915"/>
                    </a:lnTo>
                    <a:lnTo>
                      <a:pt x="101" y="921"/>
                    </a:lnTo>
                    <a:lnTo>
                      <a:pt x="100" y="929"/>
                    </a:lnTo>
                    <a:lnTo>
                      <a:pt x="99" y="937"/>
                    </a:lnTo>
                    <a:lnTo>
                      <a:pt x="97" y="944"/>
                    </a:lnTo>
                    <a:lnTo>
                      <a:pt x="97" y="952"/>
                    </a:lnTo>
                    <a:lnTo>
                      <a:pt x="97" y="959"/>
                    </a:lnTo>
                    <a:lnTo>
                      <a:pt x="100" y="965"/>
                    </a:lnTo>
                    <a:lnTo>
                      <a:pt x="104" y="970"/>
                    </a:lnTo>
                    <a:lnTo>
                      <a:pt x="108" y="976"/>
                    </a:lnTo>
                    <a:lnTo>
                      <a:pt x="112" y="981"/>
                    </a:lnTo>
                    <a:lnTo>
                      <a:pt x="115" y="985"/>
                    </a:lnTo>
                    <a:lnTo>
                      <a:pt x="118" y="990"/>
                    </a:lnTo>
                    <a:lnTo>
                      <a:pt x="121" y="996"/>
                    </a:lnTo>
                    <a:lnTo>
                      <a:pt x="122" y="1003"/>
                    </a:lnTo>
                    <a:lnTo>
                      <a:pt x="123" y="1014"/>
                    </a:lnTo>
                    <a:lnTo>
                      <a:pt x="127" y="1022"/>
                    </a:lnTo>
                    <a:lnTo>
                      <a:pt x="131" y="1029"/>
                    </a:lnTo>
                    <a:lnTo>
                      <a:pt x="139" y="1036"/>
                    </a:lnTo>
                    <a:lnTo>
                      <a:pt x="144" y="1043"/>
                    </a:lnTo>
                    <a:lnTo>
                      <a:pt x="147" y="1047"/>
                    </a:lnTo>
                    <a:lnTo>
                      <a:pt x="152" y="1047"/>
                    </a:lnTo>
                    <a:lnTo>
                      <a:pt x="160" y="1047"/>
                    </a:lnTo>
                    <a:lnTo>
                      <a:pt x="164" y="1047"/>
                    </a:lnTo>
                    <a:lnTo>
                      <a:pt x="167" y="1048"/>
                    </a:lnTo>
                    <a:lnTo>
                      <a:pt x="170" y="1049"/>
                    </a:lnTo>
                    <a:lnTo>
                      <a:pt x="171" y="1052"/>
                    </a:lnTo>
                    <a:lnTo>
                      <a:pt x="173" y="1057"/>
                    </a:lnTo>
                    <a:lnTo>
                      <a:pt x="174" y="1065"/>
                    </a:lnTo>
                    <a:lnTo>
                      <a:pt x="175" y="1069"/>
                    </a:lnTo>
                    <a:lnTo>
                      <a:pt x="177" y="1071"/>
                    </a:lnTo>
                    <a:lnTo>
                      <a:pt x="179" y="1073"/>
                    </a:lnTo>
                    <a:lnTo>
                      <a:pt x="182" y="1073"/>
                    </a:lnTo>
                    <a:lnTo>
                      <a:pt x="186" y="1070"/>
                    </a:lnTo>
                    <a:lnTo>
                      <a:pt x="191" y="1064"/>
                    </a:lnTo>
                    <a:lnTo>
                      <a:pt x="195" y="1056"/>
                    </a:lnTo>
                    <a:lnTo>
                      <a:pt x="196" y="1046"/>
                    </a:lnTo>
                    <a:lnTo>
                      <a:pt x="197" y="1042"/>
                    </a:lnTo>
                    <a:lnTo>
                      <a:pt x="197" y="1036"/>
                    </a:lnTo>
                    <a:lnTo>
                      <a:pt x="196" y="1031"/>
                    </a:lnTo>
                    <a:lnTo>
                      <a:pt x="195" y="1027"/>
                    </a:lnTo>
                    <a:lnTo>
                      <a:pt x="188" y="1013"/>
                    </a:lnTo>
                    <a:lnTo>
                      <a:pt x="184" y="1000"/>
                    </a:lnTo>
                    <a:lnTo>
                      <a:pt x="180" y="985"/>
                    </a:lnTo>
                    <a:lnTo>
                      <a:pt x="179" y="970"/>
                    </a:lnTo>
                    <a:lnTo>
                      <a:pt x="179" y="966"/>
                    </a:lnTo>
                    <a:lnTo>
                      <a:pt x="179" y="963"/>
                    </a:lnTo>
                    <a:lnTo>
                      <a:pt x="180" y="959"/>
                    </a:lnTo>
                    <a:lnTo>
                      <a:pt x="183" y="955"/>
                    </a:lnTo>
                    <a:lnTo>
                      <a:pt x="187" y="950"/>
                    </a:lnTo>
                    <a:lnTo>
                      <a:pt x="192" y="943"/>
                    </a:lnTo>
                    <a:lnTo>
                      <a:pt x="196" y="938"/>
                    </a:lnTo>
                    <a:lnTo>
                      <a:pt x="199" y="930"/>
                    </a:lnTo>
                    <a:lnTo>
                      <a:pt x="200" y="928"/>
                    </a:lnTo>
                    <a:lnTo>
                      <a:pt x="199" y="922"/>
                    </a:lnTo>
                    <a:lnTo>
                      <a:pt x="197" y="919"/>
                    </a:lnTo>
                    <a:lnTo>
                      <a:pt x="196" y="912"/>
                    </a:lnTo>
                    <a:lnTo>
                      <a:pt x="192" y="903"/>
                    </a:lnTo>
                    <a:lnTo>
                      <a:pt x="189" y="894"/>
                    </a:lnTo>
                    <a:lnTo>
                      <a:pt x="187" y="884"/>
                    </a:lnTo>
                    <a:lnTo>
                      <a:pt x="187" y="874"/>
                    </a:lnTo>
                    <a:lnTo>
                      <a:pt x="187" y="864"/>
                    </a:lnTo>
                    <a:lnTo>
                      <a:pt x="188" y="855"/>
                    </a:lnTo>
                    <a:lnTo>
                      <a:pt x="189" y="845"/>
                    </a:lnTo>
                    <a:lnTo>
                      <a:pt x="192" y="834"/>
                    </a:lnTo>
                    <a:lnTo>
                      <a:pt x="196" y="821"/>
                    </a:lnTo>
                    <a:lnTo>
                      <a:pt x="204" y="798"/>
                    </a:lnTo>
                    <a:lnTo>
                      <a:pt x="208" y="788"/>
                    </a:lnTo>
                    <a:lnTo>
                      <a:pt x="213" y="781"/>
                    </a:lnTo>
                    <a:lnTo>
                      <a:pt x="214" y="780"/>
                    </a:lnTo>
                    <a:lnTo>
                      <a:pt x="217" y="780"/>
                    </a:lnTo>
                    <a:lnTo>
                      <a:pt x="218" y="782"/>
                    </a:lnTo>
                    <a:lnTo>
                      <a:pt x="219" y="786"/>
                    </a:lnTo>
                    <a:lnTo>
                      <a:pt x="221" y="799"/>
                    </a:lnTo>
                    <a:lnTo>
                      <a:pt x="222" y="816"/>
                    </a:lnTo>
                    <a:lnTo>
                      <a:pt x="225" y="823"/>
                    </a:lnTo>
                    <a:lnTo>
                      <a:pt x="227" y="828"/>
                    </a:lnTo>
                    <a:lnTo>
                      <a:pt x="230" y="829"/>
                    </a:lnTo>
                    <a:lnTo>
                      <a:pt x="234" y="829"/>
                    </a:lnTo>
                    <a:lnTo>
                      <a:pt x="236" y="828"/>
                    </a:lnTo>
                    <a:lnTo>
                      <a:pt x="240" y="827"/>
                    </a:lnTo>
                    <a:lnTo>
                      <a:pt x="252" y="819"/>
                    </a:lnTo>
                    <a:lnTo>
                      <a:pt x="264" y="807"/>
                    </a:lnTo>
                    <a:lnTo>
                      <a:pt x="274" y="794"/>
                    </a:lnTo>
                    <a:lnTo>
                      <a:pt x="286" y="781"/>
                    </a:lnTo>
                    <a:lnTo>
                      <a:pt x="296" y="768"/>
                    </a:lnTo>
                    <a:lnTo>
                      <a:pt x="308" y="757"/>
                    </a:lnTo>
                    <a:lnTo>
                      <a:pt x="313" y="753"/>
                    </a:lnTo>
                    <a:lnTo>
                      <a:pt x="319" y="749"/>
                    </a:lnTo>
                    <a:lnTo>
                      <a:pt x="325" y="745"/>
                    </a:lnTo>
                    <a:lnTo>
                      <a:pt x="331" y="744"/>
                    </a:lnTo>
                    <a:lnTo>
                      <a:pt x="335" y="744"/>
                    </a:lnTo>
                    <a:lnTo>
                      <a:pt x="336" y="745"/>
                    </a:lnTo>
                    <a:lnTo>
                      <a:pt x="338" y="747"/>
                    </a:lnTo>
                    <a:lnTo>
                      <a:pt x="336" y="751"/>
                    </a:lnTo>
                    <a:lnTo>
                      <a:pt x="334" y="759"/>
                    </a:lnTo>
                    <a:lnTo>
                      <a:pt x="331" y="764"/>
                    </a:lnTo>
                    <a:lnTo>
                      <a:pt x="323" y="779"/>
                    </a:lnTo>
                    <a:lnTo>
                      <a:pt x="313" y="795"/>
                    </a:lnTo>
                    <a:lnTo>
                      <a:pt x="308" y="802"/>
                    </a:lnTo>
                    <a:lnTo>
                      <a:pt x="303" y="810"/>
                    </a:lnTo>
                    <a:lnTo>
                      <a:pt x="296" y="815"/>
                    </a:lnTo>
                    <a:lnTo>
                      <a:pt x="291" y="820"/>
                    </a:lnTo>
                    <a:lnTo>
                      <a:pt x="275" y="832"/>
                    </a:lnTo>
                    <a:lnTo>
                      <a:pt x="256" y="849"/>
                    </a:lnTo>
                    <a:lnTo>
                      <a:pt x="249" y="858"/>
                    </a:lnTo>
                    <a:lnTo>
                      <a:pt x="244" y="867"/>
                    </a:lnTo>
                    <a:lnTo>
                      <a:pt x="243" y="871"/>
                    </a:lnTo>
                    <a:lnTo>
                      <a:pt x="243" y="876"/>
                    </a:lnTo>
                    <a:lnTo>
                      <a:pt x="244" y="880"/>
                    </a:lnTo>
                    <a:lnTo>
                      <a:pt x="247" y="884"/>
                    </a:lnTo>
                    <a:lnTo>
                      <a:pt x="251" y="889"/>
                    </a:lnTo>
                    <a:lnTo>
                      <a:pt x="253" y="893"/>
                    </a:lnTo>
                    <a:lnTo>
                      <a:pt x="254" y="896"/>
                    </a:lnTo>
                    <a:lnTo>
                      <a:pt x="254" y="899"/>
                    </a:lnTo>
                    <a:lnTo>
                      <a:pt x="254" y="903"/>
                    </a:lnTo>
                    <a:lnTo>
                      <a:pt x="252" y="907"/>
                    </a:lnTo>
                    <a:lnTo>
                      <a:pt x="249" y="911"/>
                    </a:lnTo>
                    <a:lnTo>
                      <a:pt x="245" y="915"/>
                    </a:lnTo>
                    <a:lnTo>
                      <a:pt x="241" y="920"/>
                    </a:lnTo>
                    <a:lnTo>
                      <a:pt x="239" y="926"/>
                    </a:lnTo>
                    <a:lnTo>
                      <a:pt x="238" y="931"/>
                    </a:lnTo>
                    <a:lnTo>
                      <a:pt x="238" y="937"/>
                    </a:lnTo>
                    <a:lnTo>
                      <a:pt x="240" y="948"/>
                    </a:lnTo>
                    <a:lnTo>
                      <a:pt x="243" y="961"/>
                    </a:lnTo>
                    <a:lnTo>
                      <a:pt x="243" y="968"/>
                    </a:lnTo>
                    <a:lnTo>
                      <a:pt x="243" y="978"/>
                    </a:lnTo>
                    <a:lnTo>
                      <a:pt x="243" y="983"/>
                    </a:lnTo>
                    <a:lnTo>
                      <a:pt x="244" y="987"/>
                    </a:lnTo>
                    <a:lnTo>
                      <a:pt x="245" y="991"/>
                    </a:lnTo>
                    <a:lnTo>
                      <a:pt x="248" y="992"/>
                    </a:lnTo>
                    <a:lnTo>
                      <a:pt x="256" y="990"/>
                    </a:lnTo>
                    <a:lnTo>
                      <a:pt x="264" y="986"/>
                    </a:lnTo>
                    <a:lnTo>
                      <a:pt x="267" y="983"/>
                    </a:lnTo>
                    <a:lnTo>
                      <a:pt x="271" y="982"/>
                    </a:lnTo>
                    <a:lnTo>
                      <a:pt x="275" y="982"/>
                    </a:lnTo>
                    <a:lnTo>
                      <a:pt x="279" y="983"/>
                    </a:lnTo>
                    <a:lnTo>
                      <a:pt x="283" y="985"/>
                    </a:lnTo>
                    <a:lnTo>
                      <a:pt x="284" y="987"/>
                    </a:lnTo>
                    <a:lnTo>
                      <a:pt x="286" y="990"/>
                    </a:lnTo>
                    <a:lnTo>
                      <a:pt x="286" y="992"/>
                    </a:lnTo>
                    <a:lnTo>
                      <a:pt x="283" y="1000"/>
                    </a:lnTo>
                    <a:lnTo>
                      <a:pt x="278" y="1007"/>
                    </a:lnTo>
                    <a:lnTo>
                      <a:pt x="265" y="1020"/>
                    </a:lnTo>
                    <a:lnTo>
                      <a:pt x="258" y="1029"/>
                    </a:lnTo>
                    <a:lnTo>
                      <a:pt x="258" y="1033"/>
                    </a:lnTo>
                    <a:lnTo>
                      <a:pt x="260" y="1036"/>
                    </a:lnTo>
                    <a:lnTo>
                      <a:pt x="262" y="1042"/>
                    </a:lnTo>
                    <a:lnTo>
                      <a:pt x="265" y="1046"/>
                    </a:lnTo>
                    <a:lnTo>
                      <a:pt x="267" y="1049"/>
                    </a:lnTo>
                    <a:lnTo>
                      <a:pt x="269" y="1053"/>
                    </a:lnTo>
                    <a:lnTo>
                      <a:pt x="269" y="1056"/>
                    </a:lnTo>
                    <a:lnTo>
                      <a:pt x="266" y="1058"/>
                    </a:lnTo>
                    <a:lnTo>
                      <a:pt x="256" y="1061"/>
                    </a:lnTo>
                    <a:lnTo>
                      <a:pt x="247" y="1064"/>
                    </a:lnTo>
                    <a:lnTo>
                      <a:pt x="243" y="1066"/>
                    </a:lnTo>
                    <a:lnTo>
                      <a:pt x="239" y="1069"/>
                    </a:lnTo>
                    <a:lnTo>
                      <a:pt x="238" y="1074"/>
                    </a:lnTo>
                    <a:lnTo>
                      <a:pt x="236" y="1081"/>
                    </a:lnTo>
                    <a:lnTo>
                      <a:pt x="235" y="1091"/>
                    </a:lnTo>
                    <a:lnTo>
                      <a:pt x="238" y="1099"/>
                    </a:lnTo>
                    <a:lnTo>
                      <a:pt x="239" y="1103"/>
                    </a:lnTo>
                    <a:lnTo>
                      <a:pt x="241" y="1105"/>
                    </a:lnTo>
                    <a:lnTo>
                      <a:pt x="244" y="1109"/>
                    </a:lnTo>
                    <a:lnTo>
                      <a:pt x="249" y="1112"/>
                    </a:lnTo>
                    <a:lnTo>
                      <a:pt x="252" y="1114"/>
                    </a:lnTo>
                    <a:lnTo>
                      <a:pt x="253" y="1118"/>
                    </a:lnTo>
                    <a:lnTo>
                      <a:pt x="253" y="1122"/>
                    </a:lnTo>
                    <a:lnTo>
                      <a:pt x="253" y="1126"/>
                    </a:lnTo>
                    <a:lnTo>
                      <a:pt x="252" y="1135"/>
                    </a:lnTo>
                    <a:lnTo>
                      <a:pt x="249" y="1144"/>
                    </a:lnTo>
                    <a:lnTo>
                      <a:pt x="249" y="1148"/>
                    </a:lnTo>
                    <a:lnTo>
                      <a:pt x="249" y="1152"/>
                    </a:lnTo>
                    <a:lnTo>
                      <a:pt x="249" y="1156"/>
                    </a:lnTo>
                    <a:lnTo>
                      <a:pt x="252" y="1158"/>
                    </a:lnTo>
                    <a:lnTo>
                      <a:pt x="254" y="1161"/>
                    </a:lnTo>
                    <a:lnTo>
                      <a:pt x="260" y="1161"/>
                    </a:lnTo>
                    <a:lnTo>
                      <a:pt x="266" y="1162"/>
                    </a:lnTo>
                    <a:lnTo>
                      <a:pt x="274" y="1161"/>
                    </a:lnTo>
                    <a:lnTo>
                      <a:pt x="282" y="1161"/>
                    </a:lnTo>
                    <a:lnTo>
                      <a:pt x="288" y="1162"/>
                    </a:lnTo>
                    <a:lnTo>
                      <a:pt x="296" y="1163"/>
                    </a:lnTo>
                    <a:lnTo>
                      <a:pt x="303" y="1166"/>
                    </a:lnTo>
                    <a:lnTo>
                      <a:pt x="317" y="1173"/>
                    </a:lnTo>
                    <a:lnTo>
                      <a:pt x="330" y="1178"/>
                    </a:lnTo>
                    <a:lnTo>
                      <a:pt x="338" y="1179"/>
                    </a:lnTo>
                    <a:lnTo>
                      <a:pt x="343" y="1178"/>
                    </a:lnTo>
                    <a:lnTo>
                      <a:pt x="347" y="1175"/>
                    </a:lnTo>
                    <a:lnTo>
                      <a:pt x="351" y="1171"/>
                    </a:lnTo>
                    <a:lnTo>
                      <a:pt x="357" y="1162"/>
                    </a:lnTo>
                    <a:lnTo>
                      <a:pt x="362" y="1151"/>
                    </a:lnTo>
                    <a:lnTo>
                      <a:pt x="368" y="1143"/>
                    </a:lnTo>
                    <a:lnTo>
                      <a:pt x="373" y="1135"/>
                    </a:lnTo>
                    <a:lnTo>
                      <a:pt x="379" y="1130"/>
                    </a:lnTo>
                    <a:lnTo>
                      <a:pt x="384" y="1125"/>
                    </a:lnTo>
                    <a:lnTo>
                      <a:pt x="397" y="1113"/>
                    </a:lnTo>
                    <a:lnTo>
                      <a:pt x="409" y="1101"/>
                    </a:lnTo>
                    <a:lnTo>
                      <a:pt x="413" y="1093"/>
                    </a:lnTo>
                    <a:lnTo>
                      <a:pt x="414" y="1086"/>
                    </a:lnTo>
                    <a:lnTo>
                      <a:pt x="414" y="1077"/>
                    </a:lnTo>
                    <a:lnTo>
                      <a:pt x="414" y="1068"/>
                    </a:lnTo>
                    <a:lnTo>
                      <a:pt x="413" y="1058"/>
                    </a:lnTo>
                    <a:lnTo>
                      <a:pt x="412" y="1049"/>
                    </a:lnTo>
                    <a:lnTo>
                      <a:pt x="412" y="1040"/>
                    </a:lnTo>
                    <a:lnTo>
                      <a:pt x="413" y="1033"/>
                    </a:lnTo>
                    <a:lnTo>
                      <a:pt x="417" y="1004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82">
                <a:extLst>
                  <a:ext uri="{FF2B5EF4-FFF2-40B4-BE49-F238E27FC236}">
                    <a16:creationId xmlns:a16="http://schemas.microsoft.com/office/drawing/2014/main" id="{E9D4C20F-F699-449B-A4CC-1ADFEFA9F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1" y="3692"/>
                <a:ext cx="32" cy="46"/>
              </a:xfrm>
              <a:custGeom>
                <a:avLst/>
                <a:gdLst>
                  <a:gd name="T0" fmla="*/ 1 w 130"/>
                  <a:gd name="T1" fmla="*/ 58 h 182"/>
                  <a:gd name="T2" fmla="*/ 1 w 130"/>
                  <a:gd name="T3" fmla="*/ 20 h 182"/>
                  <a:gd name="T4" fmla="*/ 3 w 130"/>
                  <a:gd name="T5" fmla="*/ 7 h 182"/>
                  <a:gd name="T6" fmla="*/ 9 w 130"/>
                  <a:gd name="T7" fmla="*/ 5 h 182"/>
                  <a:gd name="T8" fmla="*/ 15 w 130"/>
                  <a:gd name="T9" fmla="*/ 7 h 182"/>
                  <a:gd name="T10" fmla="*/ 20 w 130"/>
                  <a:gd name="T11" fmla="*/ 12 h 182"/>
                  <a:gd name="T12" fmla="*/ 24 w 130"/>
                  <a:gd name="T13" fmla="*/ 25 h 182"/>
                  <a:gd name="T14" fmla="*/ 29 w 130"/>
                  <a:gd name="T15" fmla="*/ 45 h 182"/>
                  <a:gd name="T16" fmla="*/ 35 w 130"/>
                  <a:gd name="T17" fmla="*/ 57 h 182"/>
                  <a:gd name="T18" fmla="*/ 40 w 130"/>
                  <a:gd name="T19" fmla="*/ 60 h 182"/>
                  <a:gd name="T20" fmla="*/ 46 w 130"/>
                  <a:gd name="T21" fmla="*/ 62 h 182"/>
                  <a:gd name="T22" fmla="*/ 49 w 130"/>
                  <a:gd name="T23" fmla="*/ 58 h 182"/>
                  <a:gd name="T24" fmla="*/ 53 w 130"/>
                  <a:gd name="T25" fmla="*/ 47 h 182"/>
                  <a:gd name="T26" fmla="*/ 59 w 130"/>
                  <a:gd name="T27" fmla="*/ 27 h 182"/>
                  <a:gd name="T28" fmla="*/ 68 w 130"/>
                  <a:gd name="T29" fmla="*/ 9 h 182"/>
                  <a:gd name="T30" fmla="*/ 79 w 130"/>
                  <a:gd name="T31" fmla="*/ 1 h 182"/>
                  <a:gd name="T32" fmla="*/ 91 w 130"/>
                  <a:gd name="T33" fmla="*/ 1 h 182"/>
                  <a:gd name="T34" fmla="*/ 101 w 130"/>
                  <a:gd name="T35" fmla="*/ 7 h 182"/>
                  <a:gd name="T36" fmla="*/ 109 w 130"/>
                  <a:gd name="T37" fmla="*/ 18 h 182"/>
                  <a:gd name="T38" fmla="*/ 113 w 130"/>
                  <a:gd name="T39" fmla="*/ 34 h 182"/>
                  <a:gd name="T40" fmla="*/ 118 w 130"/>
                  <a:gd name="T41" fmla="*/ 51 h 182"/>
                  <a:gd name="T42" fmla="*/ 127 w 130"/>
                  <a:gd name="T43" fmla="*/ 66 h 182"/>
                  <a:gd name="T44" fmla="*/ 130 w 130"/>
                  <a:gd name="T45" fmla="*/ 73 h 182"/>
                  <a:gd name="T46" fmla="*/ 126 w 130"/>
                  <a:gd name="T47" fmla="*/ 82 h 182"/>
                  <a:gd name="T48" fmla="*/ 113 w 130"/>
                  <a:gd name="T49" fmla="*/ 93 h 182"/>
                  <a:gd name="T50" fmla="*/ 104 w 130"/>
                  <a:gd name="T51" fmla="*/ 101 h 182"/>
                  <a:gd name="T52" fmla="*/ 100 w 130"/>
                  <a:gd name="T53" fmla="*/ 107 h 182"/>
                  <a:gd name="T54" fmla="*/ 100 w 130"/>
                  <a:gd name="T55" fmla="*/ 117 h 182"/>
                  <a:gd name="T56" fmla="*/ 98 w 130"/>
                  <a:gd name="T57" fmla="*/ 128 h 182"/>
                  <a:gd name="T58" fmla="*/ 91 w 130"/>
                  <a:gd name="T59" fmla="*/ 139 h 182"/>
                  <a:gd name="T60" fmla="*/ 71 w 130"/>
                  <a:gd name="T61" fmla="*/ 156 h 182"/>
                  <a:gd name="T62" fmla="*/ 50 w 130"/>
                  <a:gd name="T63" fmla="*/ 173 h 182"/>
                  <a:gd name="T64" fmla="*/ 33 w 130"/>
                  <a:gd name="T65" fmla="*/ 182 h 182"/>
                  <a:gd name="T66" fmla="*/ 23 w 130"/>
                  <a:gd name="T67" fmla="*/ 182 h 182"/>
                  <a:gd name="T68" fmla="*/ 14 w 130"/>
                  <a:gd name="T69" fmla="*/ 177 h 182"/>
                  <a:gd name="T70" fmla="*/ 6 w 130"/>
                  <a:gd name="T71" fmla="*/ 164 h 182"/>
                  <a:gd name="T72" fmla="*/ 1 w 130"/>
                  <a:gd name="T73" fmla="*/ 146 h 182"/>
                  <a:gd name="T74" fmla="*/ 3 w 130"/>
                  <a:gd name="T75" fmla="*/ 134 h 182"/>
                  <a:gd name="T76" fmla="*/ 13 w 130"/>
                  <a:gd name="T77" fmla="*/ 128 h 182"/>
                  <a:gd name="T78" fmla="*/ 26 w 130"/>
                  <a:gd name="T79" fmla="*/ 124 h 182"/>
                  <a:gd name="T80" fmla="*/ 49 w 130"/>
                  <a:gd name="T81" fmla="*/ 120 h 182"/>
                  <a:gd name="T82" fmla="*/ 67 w 130"/>
                  <a:gd name="T83" fmla="*/ 114 h 182"/>
                  <a:gd name="T84" fmla="*/ 75 w 130"/>
                  <a:gd name="T85" fmla="*/ 103 h 182"/>
                  <a:gd name="T86" fmla="*/ 67 w 130"/>
                  <a:gd name="T87" fmla="*/ 94 h 182"/>
                  <a:gd name="T88" fmla="*/ 52 w 130"/>
                  <a:gd name="T89" fmla="*/ 98 h 182"/>
                  <a:gd name="T90" fmla="*/ 37 w 130"/>
                  <a:gd name="T91" fmla="*/ 103 h 182"/>
                  <a:gd name="T92" fmla="*/ 26 w 130"/>
                  <a:gd name="T93" fmla="*/ 102 h 182"/>
                  <a:gd name="T94" fmla="*/ 16 w 130"/>
                  <a:gd name="T95" fmla="*/ 98 h 182"/>
                  <a:gd name="T96" fmla="*/ 2 w 130"/>
                  <a:gd name="T97" fmla="*/ 75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" h="182">
                    <a:moveTo>
                      <a:pt x="2" y="75"/>
                    </a:moveTo>
                    <a:lnTo>
                      <a:pt x="1" y="58"/>
                    </a:lnTo>
                    <a:lnTo>
                      <a:pt x="0" y="32"/>
                    </a:lnTo>
                    <a:lnTo>
                      <a:pt x="1" y="20"/>
                    </a:lnTo>
                    <a:lnTo>
                      <a:pt x="2" y="11"/>
                    </a:lnTo>
                    <a:lnTo>
                      <a:pt x="3" y="7"/>
                    </a:lnTo>
                    <a:lnTo>
                      <a:pt x="6" y="5"/>
                    </a:lnTo>
                    <a:lnTo>
                      <a:pt x="9" y="5"/>
                    </a:lnTo>
                    <a:lnTo>
                      <a:pt x="13" y="5"/>
                    </a:lnTo>
                    <a:lnTo>
                      <a:pt x="15" y="7"/>
                    </a:lnTo>
                    <a:lnTo>
                      <a:pt x="18" y="10"/>
                    </a:lnTo>
                    <a:lnTo>
                      <a:pt x="20" y="12"/>
                    </a:lnTo>
                    <a:lnTo>
                      <a:pt x="22" y="16"/>
                    </a:lnTo>
                    <a:lnTo>
                      <a:pt x="24" y="25"/>
                    </a:lnTo>
                    <a:lnTo>
                      <a:pt x="27" y="34"/>
                    </a:lnTo>
                    <a:lnTo>
                      <a:pt x="29" y="45"/>
                    </a:lnTo>
                    <a:lnTo>
                      <a:pt x="32" y="53"/>
                    </a:lnTo>
                    <a:lnTo>
                      <a:pt x="35" y="57"/>
                    </a:lnTo>
                    <a:lnTo>
                      <a:pt x="37" y="59"/>
                    </a:lnTo>
                    <a:lnTo>
                      <a:pt x="40" y="60"/>
                    </a:lnTo>
                    <a:lnTo>
                      <a:pt x="44" y="62"/>
                    </a:lnTo>
                    <a:lnTo>
                      <a:pt x="46" y="62"/>
                    </a:lnTo>
                    <a:lnTo>
                      <a:pt x="48" y="60"/>
                    </a:lnTo>
                    <a:lnTo>
                      <a:pt x="49" y="58"/>
                    </a:lnTo>
                    <a:lnTo>
                      <a:pt x="50" y="55"/>
                    </a:lnTo>
                    <a:lnTo>
                      <a:pt x="53" y="47"/>
                    </a:lnTo>
                    <a:lnTo>
                      <a:pt x="57" y="37"/>
                    </a:lnTo>
                    <a:lnTo>
                      <a:pt x="59" y="27"/>
                    </a:lnTo>
                    <a:lnTo>
                      <a:pt x="63" y="16"/>
                    </a:lnTo>
                    <a:lnTo>
                      <a:pt x="68" y="9"/>
                    </a:lnTo>
                    <a:lnTo>
                      <a:pt x="74" y="3"/>
                    </a:lnTo>
                    <a:lnTo>
                      <a:pt x="79" y="1"/>
                    </a:lnTo>
                    <a:lnTo>
                      <a:pt x="85" y="0"/>
                    </a:lnTo>
                    <a:lnTo>
                      <a:pt x="91" y="1"/>
                    </a:lnTo>
                    <a:lnTo>
                      <a:pt x="96" y="3"/>
                    </a:lnTo>
                    <a:lnTo>
                      <a:pt x="101" y="7"/>
                    </a:lnTo>
                    <a:lnTo>
                      <a:pt x="105" y="12"/>
                    </a:lnTo>
                    <a:lnTo>
                      <a:pt x="109" y="18"/>
                    </a:lnTo>
                    <a:lnTo>
                      <a:pt x="110" y="24"/>
                    </a:lnTo>
                    <a:lnTo>
                      <a:pt x="113" y="34"/>
                    </a:lnTo>
                    <a:lnTo>
                      <a:pt x="114" y="44"/>
                    </a:lnTo>
                    <a:lnTo>
                      <a:pt x="118" y="51"/>
                    </a:lnTo>
                    <a:lnTo>
                      <a:pt x="123" y="60"/>
                    </a:lnTo>
                    <a:lnTo>
                      <a:pt x="127" y="66"/>
                    </a:lnTo>
                    <a:lnTo>
                      <a:pt x="130" y="69"/>
                    </a:lnTo>
                    <a:lnTo>
                      <a:pt x="130" y="73"/>
                    </a:lnTo>
                    <a:lnTo>
                      <a:pt x="130" y="77"/>
                    </a:lnTo>
                    <a:lnTo>
                      <a:pt x="126" y="82"/>
                    </a:lnTo>
                    <a:lnTo>
                      <a:pt x="120" y="88"/>
                    </a:lnTo>
                    <a:lnTo>
                      <a:pt x="113" y="93"/>
                    </a:lnTo>
                    <a:lnTo>
                      <a:pt x="106" y="98"/>
                    </a:lnTo>
                    <a:lnTo>
                      <a:pt x="104" y="101"/>
                    </a:lnTo>
                    <a:lnTo>
                      <a:pt x="101" y="103"/>
                    </a:lnTo>
                    <a:lnTo>
                      <a:pt x="100" y="107"/>
                    </a:lnTo>
                    <a:lnTo>
                      <a:pt x="100" y="111"/>
                    </a:lnTo>
                    <a:lnTo>
                      <a:pt x="100" y="117"/>
                    </a:lnTo>
                    <a:lnTo>
                      <a:pt x="100" y="124"/>
                    </a:lnTo>
                    <a:lnTo>
                      <a:pt x="98" y="128"/>
                    </a:lnTo>
                    <a:lnTo>
                      <a:pt x="97" y="132"/>
                    </a:lnTo>
                    <a:lnTo>
                      <a:pt x="91" y="139"/>
                    </a:lnTo>
                    <a:lnTo>
                      <a:pt x="79" y="149"/>
                    </a:lnTo>
                    <a:lnTo>
                      <a:pt x="71" y="156"/>
                    </a:lnTo>
                    <a:lnTo>
                      <a:pt x="61" y="165"/>
                    </a:lnTo>
                    <a:lnTo>
                      <a:pt x="50" y="173"/>
                    </a:lnTo>
                    <a:lnTo>
                      <a:pt x="39" y="180"/>
                    </a:lnTo>
                    <a:lnTo>
                      <a:pt x="33" y="182"/>
                    </a:lnTo>
                    <a:lnTo>
                      <a:pt x="28" y="182"/>
                    </a:lnTo>
                    <a:lnTo>
                      <a:pt x="23" y="182"/>
                    </a:lnTo>
                    <a:lnTo>
                      <a:pt x="18" y="180"/>
                    </a:lnTo>
                    <a:lnTo>
                      <a:pt x="14" y="177"/>
                    </a:lnTo>
                    <a:lnTo>
                      <a:pt x="9" y="172"/>
                    </a:lnTo>
                    <a:lnTo>
                      <a:pt x="6" y="164"/>
                    </a:lnTo>
                    <a:lnTo>
                      <a:pt x="2" y="154"/>
                    </a:lnTo>
                    <a:lnTo>
                      <a:pt x="1" y="146"/>
                    </a:lnTo>
                    <a:lnTo>
                      <a:pt x="1" y="139"/>
                    </a:lnTo>
                    <a:lnTo>
                      <a:pt x="3" y="134"/>
                    </a:lnTo>
                    <a:lnTo>
                      <a:pt x="7" y="130"/>
                    </a:lnTo>
                    <a:lnTo>
                      <a:pt x="13" y="128"/>
                    </a:lnTo>
                    <a:lnTo>
                      <a:pt x="19" y="125"/>
                    </a:lnTo>
                    <a:lnTo>
                      <a:pt x="26" y="124"/>
                    </a:lnTo>
                    <a:lnTo>
                      <a:pt x="33" y="123"/>
                    </a:lnTo>
                    <a:lnTo>
                      <a:pt x="49" y="120"/>
                    </a:lnTo>
                    <a:lnTo>
                      <a:pt x="62" y="116"/>
                    </a:lnTo>
                    <a:lnTo>
                      <a:pt x="67" y="114"/>
                    </a:lnTo>
                    <a:lnTo>
                      <a:pt x="71" y="108"/>
                    </a:lnTo>
                    <a:lnTo>
                      <a:pt x="75" y="103"/>
                    </a:lnTo>
                    <a:lnTo>
                      <a:pt x="75" y="95"/>
                    </a:lnTo>
                    <a:lnTo>
                      <a:pt x="67" y="94"/>
                    </a:lnTo>
                    <a:lnTo>
                      <a:pt x="59" y="95"/>
                    </a:lnTo>
                    <a:lnTo>
                      <a:pt x="52" y="98"/>
                    </a:lnTo>
                    <a:lnTo>
                      <a:pt x="45" y="102"/>
                    </a:lnTo>
                    <a:lnTo>
                      <a:pt x="37" y="103"/>
                    </a:lnTo>
                    <a:lnTo>
                      <a:pt x="29" y="103"/>
                    </a:lnTo>
                    <a:lnTo>
                      <a:pt x="26" y="102"/>
                    </a:lnTo>
                    <a:lnTo>
                      <a:pt x="20" y="101"/>
                    </a:lnTo>
                    <a:lnTo>
                      <a:pt x="16" y="98"/>
                    </a:lnTo>
                    <a:lnTo>
                      <a:pt x="11" y="93"/>
                    </a:lnTo>
                    <a:lnTo>
                      <a:pt x="2" y="75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83">
                <a:extLst>
                  <a:ext uri="{FF2B5EF4-FFF2-40B4-BE49-F238E27FC236}">
                    <a16:creationId xmlns:a16="http://schemas.microsoft.com/office/drawing/2014/main" id="{DF996967-2AAD-479C-A94C-7831F13398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5" y="3711"/>
                <a:ext cx="642" cy="867"/>
              </a:xfrm>
              <a:custGeom>
                <a:avLst/>
                <a:gdLst>
                  <a:gd name="T0" fmla="*/ 447 w 2569"/>
                  <a:gd name="T1" fmla="*/ 858 h 3468"/>
                  <a:gd name="T2" fmla="*/ 476 w 2569"/>
                  <a:gd name="T3" fmla="*/ 1006 h 3468"/>
                  <a:gd name="T4" fmla="*/ 569 w 2569"/>
                  <a:gd name="T5" fmla="*/ 1266 h 3468"/>
                  <a:gd name="T6" fmla="*/ 719 w 2569"/>
                  <a:gd name="T7" fmla="*/ 1345 h 3468"/>
                  <a:gd name="T8" fmla="*/ 871 w 2569"/>
                  <a:gd name="T9" fmla="*/ 1296 h 3468"/>
                  <a:gd name="T10" fmla="*/ 970 w 2569"/>
                  <a:gd name="T11" fmla="*/ 1343 h 3468"/>
                  <a:gd name="T12" fmla="*/ 980 w 2569"/>
                  <a:gd name="T13" fmla="*/ 1553 h 3468"/>
                  <a:gd name="T14" fmla="*/ 966 w 2569"/>
                  <a:gd name="T15" fmla="*/ 1672 h 3468"/>
                  <a:gd name="T16" fmla="*/ 964 w 2569"/>
                  <a:gd name="T17" fmla="*/ 1818 h 3468"/>
                  <a:gd name="T18" fmla="*/ 938 w 2569"/>
                  <a:gd name="T19" fmla="*/ 1925 h 3468"/>
                  <a:gd name="T20" fmla="*/ 1110 w 2569"/>
                  <a:gd name="T21" fmla="*/ 2131 h 3468"/>
                  <a:gd name="T22" fmla="*/ 2555 w 2569"/>
                  <a:gd name="T23" fmla="*/ 2440 h 3468"/>
                  <a:gd name="T24" fmla="*/ 2196 w 2569"/>
                  <a:gd name="T25" fmla="*/ 2355 h 3468"/>
                  <a:gd name="T26" fmla="*/ 1942 w 2569"/>
                  <a:gd name="T27" fmla="*/ 2561 h 3468"/>
                  <a:gd name="T28" fmla="*/ 1634 w 2569"/>
                  <a:gd name="T29" fmla="*/ 2698 h 3468"/>
                  <a:gd name="T30" fmla="*/ 1562 w 2569"/>
                  <a:gd name="T31" fmla="*/ 2943 h 3468"/>
                  <a:gd name="T32" fmla="*/ 1528 w 2569"/>
                  <a:gd name="T33" fmla="*/ 3305 h 3468"/>
                  <a:gd name="T34" fmla="*/ 1285 w 2569"/>
                  <a:gd name="T35" fmla="*/ 3442 h 3468"/>
                  <a:gd name="T36" fmla="*/ 948 w 2569"/>
                  <a:gd name="T37" fmla="*/ 3218 h 3468"/>
                  <a:gd name="T38" fmla="*/ 1029 w 2569"/>
                  <a:gd name="T39" fmla="*/ 3057 h 3468"/>
                  <a:gd name="T40" fmla="*/ 1092 w 2569"/>
                  <a:gd name="T41" fmla="*/ 3103 h 3468"/>
                  <a:gd name="T42" fmla="*/ 1202 w 2569"/>
                  <a:gd name="T43" fmla="*/ 3068 h 3468"/>
                  <a:gd name="T44" fmla="*/ 1440 w 2569"/>
                  <a:gd name="T45" fmla="*/ 2841 h 3468"/>
                  <a:gd name="T46" fmla="*/ 1293 w 2569"/>
                  <a:gd name="T47" fmla="*/ 2611 h 3468"/>
                  <a:gd name="T48" fmla="*/ 918 w 2569"/>
                  <a:gd name="T49" fmla="*/ 2622 h 3468"/>
                  <a:gd name="T50" fmla="*/ 777 w 2569"/>
                  <a:gd name="T51" fmla="*/ 2575 h 3468"/>
                  <a:gd name="T52" fmla="*/ 773 w 2569"/>
                  <a:gd name="T53" fmla="*/ 2698 h 3468"/>
                  <a:gd name="T54" fmla="*/ 591 w 2569"/>
                  <a:gd name="T55" fmla="*/ 2942 h 3468"/>
                  <a:gd name="T56" fmla="*/ 571 w 2569"/>
                  <a:gd name="T57" fmla="*/ 2837 h 3468"/>
                  <a:gd name="T58" fmla="*/ 567 w 2569"/>
                  <a:gd name="T59" fmla="*/ 2753 h 3468"/>
                  <a:gd name="T60" fmla="*/ 506 w 2569"/>
                  <a:gd name="T61" fmla="*/ 2665 h 3468"/>
                  <a:gd name="T62" fmla="*/ 474 w 2569"/>
                  <a:gd name="T63" fmla="*/ 2530 h 3468"/>
                  <a:gd name="T64" fmla="*/ 417 w 2569"/>
                  <a:gd name="T65" fmla="*/ 2287 h 3468"/>
                  <a:gd name="T66" fmla="*/ 529 w 2569"/>
                  <a:gd name="T67" fmla="*/ 2322 h 3468"/>
                  <a:gd name="T68" fmla="*/ 568 w 2569"/>
                  <a:gd name="T69" fmla="*/ 2180 h 3468"/>
                  <a:gd name="T70" fmla="*/ 438 w 2569"/>
                  <a:gd name="T71" fmla="*/ 2106 h 3468"/>
                  <a:gd name="T72" fmla="*/ 489 w 2569"/>
                  <a:gd name="T73" fmla="*/ 2123 h 3468"/>
                  <a:gd name="T74" fmla="*/ 390 w 2569"/>
                  <a:gd name="T75" fmla="*/ 2030 h 3468"/>
                  <a:gd name="T76" fmla="*/ 315 w 2569"/>
                  <a:gd name="T77" fmla="*/ 1823 h 3468"/>
                  <a:gd name="T78" fmla="*/ 434 w 2569"/>
                  <a:gd name="T79" fmla="*/ 1939 h 3468"/>
                  <a:gd name="T80" fmla="*/ 400 w 2569"/>
                  <a:gd name="T81" fmla="*/ 1739 h 3468"/>
                  <a:gd name="T82" fmla="*/ 325 w 2569"/>
                  <a:gd name="T83" fmla="*/ 1685 h 3468"/>
                  <a:gd name="T84" fmla="*/ 237 w 2569"/>
                  <a:gd name="T85" fmla="*/ 1590 h 3468"/>
                  <a:gd name="T86" fmla="*/ 186 w 2569"/>
                  <a:gd name="T87" fmla="*/ 1499 h 3468"/>
                  <a:gd name="T88" fmla="*/ 343 w 2569"/>
                  <a:gd name="T89" fmla="*/ 1502 h 3468"/>
                  <a:gd name="T90" fmla="*/ 471 w 2569"/>
                  <a:gd name="T91" fmla="*/ 1318 h 3468"/>
                  <a:gd name="T92" fmla="*/ 329 w 2569"/>
                  <a:gd name="T93" fmla="*/ 1380 h 3468"/>
                  <a:gd name="T94" fmla="*/ 185 w 2569"/>
                  <a:gd name="T95" fmla="*/ 1212 h 3468"/>
                  <a:gd name="T96" fmla="*/ 146 w 2569"/>
                  <a:gd name="T97" fmla="*/ 1165 h 3468"/>
                  <a:gd name="T98" fmla="*/ 82 w 2569"/>
                  <a:gd name="T99" fmla="*/ 1127 h 3468"/>
                  <a:gd name="T100" fmla="*/ 14 w 2569"/>
                  <a:gd name="T101" fmla="*/ 991 h 3468"/>
                  <a:gd name="T102" fmla="*/ 246 w 2569"/>
                  <a:gd name="T103" fmla="*/ 1054 h 3468"/>
                  <a:gd name="T104" fmla="*/ 138 w 2569"/>
                  <a:gd name="T105" fmla="*/ 870 h 3468"/>
                  <a:gd name="T106" fmla="*/ 191 w 2569"/>
                  <a:gd name="T107" fmla="*/ 837 h 3468"/>
                  <a:gd name="T108" fmla="*/ 170 w 2569"/>
                  <a:gd name="T109" fmla="*/ 724 h 3468"/>
                  <a:gd name="T110" fmla="*/ 294 w 2569"/>
                  <a:gd name="T111" fmla="*/ 627 h 3468"/>
                  <a:gd name="T112" fmla="*/ 341 w 2569"/>
                  <a:gd name="T113" fmla="*/ 610 h 3468"/>
                  <a:gd name="T114" fmla="*/ 243 w 2569"/>
                  <a:gd name="T115" fmla="*/ 438 h 3468"/>
                  <a:gd name="T116" fmla="*/ 116 w 2569"/>
                  <a:gd name="T117" fmla="*/ 518 h 3468"/>
                  <a:gd name="T118" fmla="*/ 128 w 2569"/>
                  <a:gd name="T119" fmla="*/ 314 h 3468"/>
                  <a:gd name="T120" fmla="*/ 108 w 2569"/>
                  <a:gd name="T121" fmla="*/ 170 h 3468"/>
                  <a:gd name="T122" fmla="*/ 159 w 2569"/>
                  <a:gd name="T123" fmla="*/ 61 h 3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569" h="3468">
                    <a:moveTo>
                      <a:pt x="156" y="0"/>
                    </a:moveTo>
                    <a:lnTo>
                      <a:pt x="629" y="391"/>
                    </a:lnTo>
                    <a:lnTo>
                      <a:pt x="629" y="391"/>
                    </a:lnTo>
                    <a:lnTo>
                      <a:pt x="632" y="402"/>
                    </a:lnTo>
                    <a:lnTo>
                      <a:pt x="636" y="412"/>
                    </a:lnTo>
                    <a:lnTo>
                      <a:pt x="643" y="424"/>
                    </a:lnTo>
                    <a:lnTo>
                      <a:pt x="653" y="435"/>
                    </a:lnTo>
                    <a:lnTo>
                      <a:pt x="671" y="459"/>
                    </a:lnTo>
                    <a:lnTo>
                      <a:pt x="685" y="477"/>
                    </a:lnTo>
                    <a:lnTo>
                      <a:pt x="694" y="496"/>
                    </a:lnTo>
                    <a:lnTo>
                      <a:pt x="697" y="756"/>
                    </a:lnTo>
                    <a:lnTo>
                      <a:pt x="494" y="757"/>
                    </a:lnTo>
                    <a:lnTo>
                      <a:pt x="491" y="766"/>
                    </a:lnTo>
                    <a:lnTo>
                      <a:pt x="487" y="775"/>
                    </a:lnTo>
                    <a:lnTo>
                      <a:pt x="482" y="783"/>
                    </a:lnTo>
                    <a:lnTo>
                      <a:pt x="477" y="792"/>
                    </a:lnTo>
                    <a:lnTo>
                      <a:pt x="471" y="800"/>
                    </a:lnTo>
                    <a:lnTo>
                      <a:pt x="465" y="809"/>
                    </a:lnTo>
                    <a:lnTo>
                      <a:pt x="460" y="816"/>
                    </a:lnTo>
                    <a:lnTo>
                      <a:pt x="456" y="826"/>
                    </a:lnTo>
                    <a:lnTo>
                      <a:pt x="451" y="838"/>
                    </a:lnTo>
                    <a:lnTo>
                      <a:pt x="447" y="851"/>
                    </a:lnTo>
                    <a:lnTo>
                      <a:pt x="447" y="858"/>
                    </a:lnTo>
                    <a:lnTo>
                      <a:pt x="449" y="863"/>
                    </a:lnTo>
                    <a:lnTo>
                      <a:pt x="451" y="866"/>
                    </a:lnTo>
                    <a:lnTo>
                      <a:pt x="454" y="868"/>
                    </a:lnTo>
                    <a:lnTo>
                      <a:pt x="456" y="870"/>
                    </a:lnTo>
                    <a:lnTo>
                      <a:pt x="460" y="872"/>
                    </a:lnTo>
                    <a:lnTo>
                      <a:pt x="472" y="876"/>
                    </a:lnTo>
                    <a:lnTo>
                      <a:pt x="481" y="883"/>
                    </a:lnTo>
                    <a:lnTo>
                      <a:pt x="487" y="888"/>
                    </a:lnTo>
                    <a:lnTo>
                      <a:pt x="493" y="896"/>
                    </a:lnTo>
                    <a:lnTo>
                      <a:pt x="494" y="899"/>
                    </a:lnTo>
                    <a:lnTo>
                      <a:pt x="494" y="903"/>
                    </a:lnTo>
                    <a:lnTo>
                      <a:pt x="494" y="908"/>
                    </a:lnTo>
                    <a:lnTo>
                      <a:pt x="494" y="912"/>
                    </a:lnTo>
                    <a:lnTo>
                      <a:pt x="490" y="921"/>
                    </a:lnTo>
                    <a:lnTo>
                      <a:pt x="484" y="932"/>
                    </a:lnTo>
                    <a:lnTo>
                      <a:pt x="480" y="940"/>
                    </a:lnTo>
                    <a:lnTo>
                      <a:pt x="474" y="950"/>
                    </a:lnTo>
                    <a:lnTo>
                      <a:pt x="472" y="962"/>
                    </a:lnTo>
                    <a:lnTo>
                      <a:pt x="469" y="975"/>
                    </a:lnTo>
                    <a:lnTo>
                      <a:pt x="469" y="986"/>
                    </a:lnTo>
                    <a:lnTo>
                      <a:pt x="471" y="998"/>
                    </a:lnTo>
                    <a:lnTo>
                      <a:pt x="473" y="1002"/>
                    </a:lnTo>
                    <a:lnTo>
                      <a:pt x="476" y="1006"/>
                    </a:lnTo>
                    <a:lnTo>
                      <a:pt x="480" y="1008"/>
                    </a:lnTo>
                    <a:lnTo>
                      <a:pt x="484" y="1010"/>
                    </a:lnTo>
                    <a:lnTo>
                      <a:pt x="485" y="1019"/>
                    </a:lnTo>
                    <a:lnTo>
                      <a:pt x="486" y="1026"/>
                    </a:lnTo>
                    <a:lnTo>
                      <a:pt x="487" y="1033"/>
                    </a:lnTo>
                    <a:lnTo>
                      <a:pt x="491" y="1038"/>
                    </a:lnTo>
                    <a:lnTo>
                      <a:pt x="498" y="1048"/>
                    </a:lnTo>
                    <a:lnTo>
                      <a:pt x="507" y="1058"/>
                    </a:lnTo>
                    <a:lnTo>
                      <a:pt x="516" y="1065"/>
                    </a:lnTo>
                    <a:lnTo>
                      <a:pt x="523" y="1074"/>
                    </a:lnTo>
                    <a:lnTo>
                      <a:pt x="526" y="1078"/>
                    </a:lnTo>
                    <a:lnTo>
                      <a:pt x="528" y="1083"/>
                    </a:lnTo>
                    <a:lnTo>
                      <a:pt x="530" y="1090"/>
                    </a:lnTo>
                    <a:lnTo>
                      <a:pt x="530" y="1096"/>
                    </a:lnTo>
                    <a:lnTo>
                      <a:pt x="530" y="1115"/>
                    </a:lnTo>
                    <a:lnTo>
                      <a:pt x="532" y="1133"/>
                    </a:lnTo>
                    <a:lnTo>
                      <a:pt x="534" y="1150"/>
                    </a:lnTo>
                    <a:lnTo>
                      <a:pt x="537" y="1165"/>
                    </a:lnTo>
                    <a:lnTo>
                      <a:pt x="543" y="1199"/>
                    </a:lnTo>
                    <a:lnTo>
                      <a:pt x="552" y="1236"/>
                    </a:lnTo>
                    <a:lnTo>
                      <a:pt x="559" y="1249"/>
                    </a:lnTo>
                    <a:lnTo>
                      <a:pt x="564" y="1258"/>
                    </a:lnTo>
                    <a:lnTo>
                      <a:pt x="569" y="1266"/>
                    </a:lnTo>
                    <a:lnTo>
                      <a:pt x="575" y="1271"/>
                    </a:lnTo>
                    <a:lnTo>
                      <a:pt x="588" y="1282"/>
                    </a:lnTo>
                    <a:lnTo>
                      <a:pt x="610" y="1296"/>
                    </a:lnTo>
                    <a:lnTo>
                      <a:pt x="615" y="1301"/>
                    </a:lnTo>
                    <a:lnTo>
                      <a:pt x="619" y="1309"/>
                    </a:lnTo>
                    <a:lnTo>
                      <a:pt x="620" y="1317"/>
                    </a:lnTo>
                    <a:lnTo>
                      <a:pt x="621" y="1326"/>
                    </a:lnTo>
                    <a:lnTo>
                      <a:pt x="620" y="1347"/>
                    </a:lnTo>
                    <a:lnTo>
                      <a:pt x="620" y="1367"/>
                    </a:lnTo>
                    <a:lnTo>
                      <a:pt x="620" y="1376"/>
                    </a:lnTo>
                    <a:lnTo>
                      <a:pt x="621" y="1385"/>
                    </a:lnTo>
                    <a:lnTo>
                      <a:pt x="624" y="1392"/>
                    </a:lnTo>
                    <a:lnTo>
                      <a:pt x="629" y="1396"/>
                    </a:lnTo>
                    <a:lnTo>
                      <a:pt x="632" y="1398"/>
                    </a:lnTo>
                    <a:lnTo>
                      <a:pt x="636" y="1398"/>
                    </a:lnTo>
                    <a:lnTo>
                      <a:pt x="640" y="1398"/>
                    </a:lnTo>
                    <a:lnTo>
                      <a:pt x="643" y="1398"/>
                    </a:lnTo>
                    <a:lnTo>
                      <a:pt x="655" y="1396"/>
                    </a:lnTo>
                    <a:lnTo>
                      <a:pt x="669" y="1389"/>
                    </a:lnTo>
                    <a:lnTo>
                      <a:pt x="682" y="1380"/>
                    </a:lnTo>
                    <a:lnTo>
                      <a:pt x="695" y="1370"/>
                    </a:lnTo>
                    <a:lnTo>
                      <a:pt x="707" y="1357"/>
                    </a:lnTo>
                    <a:lnTo>
                      <a:pt x="719" y="1345"/>
                    </a:lnTo>
                    <a:lnTo>
                      <a:pt x="732" y="1334"/>
                    </a:lnTo>
                    <a:lnTo>
                      <a:pt x="744" y="1323"/>
                    </a:lnTo>
                    <a:lnTo>
                      <a:pt x="751" y="1318"/>
                    </a:lnTo>
                    <a:lnTo>
                      <a:pt x="758" y="1315"/>
                    </a:lnTo>
                    <a:lnTo>
                      <a:pt x="764" y="1312"/>
                    </a:lnTo>
                    <a:lnTo>
                      <a:pt x="772" y="1310"/>
                    </a:lnTo>
                    <a:lnTo>
                      <a:pt x="777" y="1309"/>
                    </a:lnTo>
                    <a:lnTo>
                      <a:pt x="782" y="1310"/>
                    </a:lnTo>
                    <a:lnTo>
                      <a:pt x="788" y="1310"/>
                    </a:lnTo>
                    <a:lnTo>
                      <a:pt x="793" y="1312"/>
                    </a:lnTo>
                    <a:lnTo>
                      <a:pt x="802" y="1317"/>
                    </a:lnTo>
                    <a:lnTo>
                      <a:pt x="811" y="1322"/>
                    </a:lnTo>
                    <a:lnTo>
                      <a:pt x="820" y="1327"/>
                    </a:lnTo>
                    <a:lnTo>
                      <a:pt x="829" y="1331"/>
                    </a:lnTo>
                    <a:lnTo>
                      <a:pt x="833" y="1331"/>
                    </a:lnTo>
                    <a:lnTo>
                      <a:pt x="837" y="1332"/>
                    </a:lnTo>
                    <a:lnTo>
                      <a:pt x="841" y="1331"/>
                    </a:lnTo>
                    <a:lnTo>
                      <a:pt x="845" y="1330"/>
                    </a:lnTo>
                    <a:lnTo>
                      <a:pt x="851" y="1326"/>
                    </a:lnTo>
                    <a:lnTo>
                      <a:pt x="857" y="1318"/>
                    </a:lnTo>
                    <a:lnTo>
                      <a:pt x="862" y="1312"/>
                    </a:lnTo>
                    <a:lnTo>
                      <a:pt x="866" y="1304"/>
                    </a:lnTo>
                    <a:lnTo>
                      <a:pt x="871" y="1296"/>
                    </a:lnTo>
                    <a:lnTo>
                      <a:pt x="877" y="1289"/>
                    </a:lnTo>
                    <a:lnTo>
                      <a:pt x="881" y="1288"/>
                    </a:lnTo>
                    <a:lnTo>
                      <a:pt x="885" y="1287"/>
                    </a:lnTo>
                    <a:lnTo>
                      <a:pt x="889" y="1286"/>
                    </a:lnTo>
                    <a:lnTo>
                      <a:pt x="894" y="1286"/>
                    </a:lnTo>
                    <a:lnTo>
                      <a:pt x="901" y="1288"/>
                    </a:lnTo>
                    <a:lnTo>
                      <a:pt x="909" y="1293"/>
                    </a:lnTo>
                    <a:lnTo>
                      <a:pt x="912" y="1297"/>
                    </a:lnTo>
                    <a:lnTo>
                      <a:pt x="916" y="1300"/>
                    </a:lnTo>
                    <a:lnTo>
                      <a:pt x="922" y="1301"/>
                    </a:lnTo>
                    <a:lnTo>
                      <a:pt x="928" y="1302"/>
                    </a:lnTo>
                    <a:lnTo>
                      <a:pt x="937" y="1302"/>
                    </a:lnTo>
                    <a:lnTo>
                      <a:pt x="946" y="1304"/>
                    </a:lnTo>
                    <a:lnTo>
                      <a:pt x="955" y="1308"/>
                    </a:lnTo>
                    <a:lnTo>
                      <a:pt x="963" y="1312"/>
                    </a:lnTo>
                    <a:lnTo>
                      <a:pt x="966" y="1314"/>
                    </a:lnTo>
                    <a:lnTo>
                      <a:pt x="968" y="1317"/>
                    </a:lnTo>
                    <a:lnTo>
                      <a:pt x="971" y="1321"/>
                    </a:lnTo>
                    <a:lnTo>
                      <a:pt x="972" y="1324"/>
                    </a:lnTo>
                    <a:lnTo>
                      <a:pt x="972" y="1328"/>
                    </a:lnTo>
                    <a:lnTo>
                      <a:pt x="972" y="1332"/>
                    </a:lnTo>
                    <a:lnTo>
                      <a:pt x="971" y="1337"/>
                    </a:lnTo>
                    <a:lnTo>
                      <a:pt x="970" y="1343"/>
                    </a:lnTo>
                    <a:lnTo>
                      <a:pt x="964" y="1353"/>
                    </a:lnTo>
                    <a:lnTo>
                      <a:pt x="962" y="1362"/>
                    </a:lnTo>
                    <a:lnTo>
                      <a:pt x="961" y="1370"/>
                    </a:lnTo>
                    <a:lnTo>
                      <a:pt x="961" y="1378"/>
                    </a:lnTo>
                    <a:lnTo>
                      <a:pt x="963" y="1385"/>
                    </a:lnTo>
                    <a:lnTo>
                      <a:pt x="966" y="1393"/>
                    </a:lnTo>
                    <a:lnTo>
                      <a:pt x="971" y="1402"/>
                    </a:lnTo>
                    <a:lnTo>
                      <a:pt x="976" y="1411"/>
                    </a:lnTo>
                    <a:lnTo>
                      <a:pt x="980" y="1416"/>
                    </a:lnTo>
                    <a:lnTo>
                      <a:pt x="983" y="1424"/>
                    </a:lnTo>
                    <a:lnTo>
                      <a:pt x="985" y="1431"/>
                    </a:lnTo>
                    <a:lnTo>
                      <a:pt x="987" y="1437"/>
                    </a:lnTo>
                    <a:lnTo>
                      <a:pt x="988" y="1453"/>
                    </a:lnTo>
                    <a:lnTo>
                      <a:pt x="987" y="1467"/>
                    </a:lnTo>
                    <a:lnTo>
                      <a:pt x="985" y="1483"/>
                    </a:lnTo>
                    <a:lnTo>
                      <a:pt x="984" y="1497"/>
                    </a:lnTo>
                    <a:lnTo>
                      <a:pt x="984" y="1512"/>
                    </a:lnTo>
                    <a:lnTo>
                      <a:pt x="985" y="1527"/>
                    </a:lnTo>
                    <a:lnTo>
                      <a:pt x="987" y="1534"/>
                    </a:lnTo>
                    <a:lnTo>
                      <a:pt x="987" y="1541"/>
                    </a:lnTo>
                    <a:lnTo>
                      <a:pt x="985" y="1546"/>
                    </a:lnTo>
                    <a:lnTo>
                      <a:pt x="983" y="1550"/>
                    </a:lnTo>
                    <a:lnTo>
                      <a:pt x="980" y="1553"/>
                    </a:lnTo>
                    <a:lnTo>
                      <a:pt x="977" y="1555"/>
                    </a:lnTo>
                    <a:lnTo>
                      <a:pt x="974" y="1556"/>
                    </a:lnTo>
                    <a:lnTo>
                      <a:pt x="970" y="1558"/>
                    </a:lnTo>
                    <a:lnTo>
                      <a:pt x="962" y="1559"/>
                    </a:lnTo>
                    <a:lnTo>
                      <a:pt x="955" y="1560"/>
                    </a:lnTo>
                    <a:lnTo>
                      <a:pt x="953" y="1562"/>
                    </a:lnTo>
                    <a:lnTo>
                      <a:pt x="950" y="1563"/>
                    </a:lnTo>
                    <a:lnTo>
                      <a:pt x="949" y="1566"/>
                    </a:lnTo>
                    <a:lnTo>
                      <a:pt x="949" y="1569"/>
                    </a:lnTo>
                    <a:lnTo>
                      <a:pt x="949" y="1577"/>
                    </a:lnTo>
                    <a:lnTo>
                      <a:pt x="946" y="1585"/>
                    </a:lnTo>
                    <a:lnTo>
                      <a:pt x="944" y="1591"/>
                    </a:lnTo>
                    <a:lnTo>
                      <a:pt x="941" y="1599"/>
                    </a:lnTo>
                    <a:lnTo>
                      <a:pt x="937" y="1607"/>
                    </a:lnTo>
                    <a:lnTo>
                      <a:pt x="935" y="1615"/>
                    </a:lnTo>
                    <a:lnTo>
                      <a:pt x="933" y="1621"/>
                    </a:lnTo>
                    <a:lnTo>
                      <a:pt x="935" y="1629"/>
                    </a:lnTo>
                    <a:lnTo>
                      <a:pt x="936" y="1636"/>
                    </a:lnTo>
                    <a:lnTo>
                      <a:pt x="938" y="1642"/>
                    </a:lnTo>
                    <a:lnTo>
                      <a:pt x="942" y="1647"/>
                    </a:lnTo>
                    <a:lnTo>
                      <a:pt x="946" y="1652"/>
                    </a:lnTo>
                    <a:lnTo>
                      <a:pt x="955" y="1663"/>
                    </a:lnTo>
                    <a:lnTo>
                      <a:pt x="966" y="1672"/>
                    </a:lnTo>
                    <a:lnTo>
                      <a:pt x="976" y="1682"/>
                    </a:lnTo>
                    <a:lnTo>
                      <a:pt x="987" y="1694"/>
                    </a:lnTo>
                    <a:lnTo>
                      <a:pt x="990" y="1699"/>
                    </a:lnTo>
                    <a:lnTo>
                      <a:pt x="993" y="1706"/>
                    </a:lnTo>
                    <a:lnTo>
                      <a:pt x="996" y="1713"/>
                    </a:lnTo>
                    <a:lnTo>
                      <a:pt x="998" y="1720"/>
                    </a:lnTo>
                    <a:lnTo>
                      <a:pt x="998" y="1726"/>
                    </a:lnTo>
                    <a:lnTo>
                      <a:pt x="996" y="1730"/>
                    </a:lnTo>
                    <a:lnTo>
                      <a:pt x="992" y="1734"/>
                    </a:lnTo>
                    <a:lnTo>
                      <a:pt x="988" y="1738"/>
                    </a:lnTo>
                    <a:lnTo>
                      <a:pt x="976" y="1743"/>
                    </a:lnTo>
                    <a:lnTo>
                      <a:pt x="968" y="1748"/>
                    </a:lnTo>
                    <a:lnTo>
                      <a:pt x="964" y="1753"/>
                    </a:lnTo>
                    <a:lnTo>
                      <a:pt x="963" y="1759"/>
                    </a:lnTo>
                    <a:lnTo>
                      <a:pt x="963" y="1763"/>
                    </a:lnTo>
                    <a:lnTo>
                      <a:pt x="966" y="1768"/>
                    </a:lnTo>
                    <a:lnTo>
                      <a:pt x="971" y="1778"/>
                    </a:lnTo>
                    <a:lnTo>
                      <a:pt x="974" y="1788"/>
                    </a:lnTo>
                    <a:lnTo>
                      <a:pt x="974" y="1796"/>
                    </a:lnTo>
                    <a:lnTo>
                      <a:pt x="972" y="1803"/>
                    </a:lnTo>
                    <a:lnTo>
                      <a:pt x="970" y="1808"/>
                    </a:lnTo>
                    <a:lnTo>
                      <a:pt x="967" y="1813"/>
                    </a:lnTo>
                    <a:lnTo>
                      <a:pt x="964" y="1818"/>
                    </a:lnTo>
                    <a:lnTo>
                      <a:pt x="963" y="1823"/>
                    </a:lnTo>
                    <a:lnTo>
                      <a:pt x="962" y="1829"/>
                    </a:lnTo>
                    <a:lnTo>
                      <a:pt x="961" y="1834"/>
                    </a:lnTo>
                    <a:lnTo>
                      <a:pt x="962" y="1843"/>
                    </a:lnTo>
                    <a:lnTo>
                      <a:pt x="963" y="1855"/>
                    </a:lnTo>
                    <a:lnTo>
                      <a:pt x="963" y="1860"/>
                    </a:lnTo>
                    <a:lnTo>
                      <a:pt x="963" y="1864"/>
                    </a:lnTo>
                    <a:lnTo>
                      <a:pt x="963" y="1869"/>
                    </a:lnTo>
                    <a:lnTo>
                      <a:pt x="961" y="1871"/>
                    </a:lnTo>
                    <a:lnTo>
                      <a:pt x="954" y="1878"/>
                    </a:lnTo>
                    <a:lnTo>
                      <a:pt x="946" y="1882"/>
                    </a:lnTo>
                    <a:lnTo>
                      <a:pt x="941" y="1883"/>
                    </a:lnTo>
                    <a:lnTo>
                      <a:pt x="938" y="1886"/>
                    </a:lnTo>
                    <a:lnTo>
                      <a:pt x="935" y="1890"/>
                    </a:lnTo>
                    <a:lnTo>
                      <a:pt x="932" y="1895"/>
                    </a:lnTo>
                    <a:lnTo>
                      <a:pt x="929" y="1900"/>
                    </a:lnTo>
                    <a:lnTo>
                      <a:pt x="928" y="1906"/>
                    </a:lnTo>
                    <a:lnTo>
                      <a:pt x="927" y="1910"/>
                    </a:lnTo>
                    <a:lnTo>
                      <a:pt x="928" y="1914"/>
                    </a:lnTo>
                    <a:lnTo>
                      <a:pt x="929" y="1918"/>
                    </a:lnTo>
                    <a:lnTo>
                      <a:pt x="932" y="1921"/>
                    </a:lnTo>
                    <a:lnTo>
                      <a:pt x="935" y="1922"/>
                    </a:lnTo>
                    <a:lnTo>
                      <a:pt x="938" y="1925"/>
                    </a:lnTo>
                    <a:lnTo>
                      <a:pt x="946" y="1928"/>
                    </a:lnTo>
                    <a:lnTo>
                      <a:pt x="954" y="1931"/>
                    </a:lnTo>
                    <a:lnTo>
                      <a:pt x="962" y="1936"/>
                    </a:lnTo>
                    <a:lnTo>
                      <a:pt x="968" y="1941"/>
                    </a:lnTo>
                    <a:lnTo>
                      <a:pt x="972" y="1952"/>
                    </a:lnTo>
                    <a:lnTo>
                      <a:pt x="975" y="1965"/>
                    </a:lnTo>
                    <a:lnTo>
                      <a:pt x="976" y="1971"/>
                    </a:lnTo>
                    <a:lnTo>
                      <a:pt x="979" y="1978"/>
                    </a:lnTo>
                    <a:lnTo>
                      <a:pt x="981" y="1983"/>
                    </a:lnTo>
                    <a:lnTo>
                      <a:pt x="985" y="1988"/>
                    </a:lnTo>
                    <a:lnTo>
                      <a:pt x="1001" y="2000"/>
                    </a:lnTo>
                    <a:lnTo>
                      <a:pt x="1016" y="2010"/>
                    </a:lnTo>
                    <a:lnTo>
                      <a:pt x="1024" y="2015"/>
                    </a:lnTo>
                    <a:lnTo>
                      <a:pt x="1031" y="2020"/>
                    </a:lnTo>
                    <a:lnTo>
                      <a:pt x="1039" y="2028"/>
                    </a:lnTo>
                    <a:lnTo>
                      <a:pt x="1045" y="2036"/>
                    </a:lnTo>
                    <a:lnTo>
                      <a:pt x="1061" y="2055"/>
                    </a:lnTo>
                    <a:lnTo>
                      <a:pt x="1077" y="2074"/>
                    </a:lnTo>
                    <a:lnTo>
                      <a:pt x="1087" y="2083"/>
                    </a:lnTo>
                    <a:lnTo>
                      <a:pt x="1094" y="2092"/>
                    </a:lnTo>
                    <a:lnTo>
                      <a:pt x="1102" y="2102"/>
                    </a:lnTo>
                    <a:lnTo>
                      <a:pt x="1110" y="2112"/>
                    </a:lnTo>
                    <a:lnTo>
                      <a:pt x="1110" y="2131"/>
                    </a:lnTo>
                    <a:lnTo>
                      <a:pt x="1109" y="2149"/>
                    </a:lnTo>
                    <a:lnTo>
                      <a:pt x="1105" y="2159"/>
                    </a:lnTo>
                    <a:lnTo>
                      <a:pt x="1103" y="2169"/>
                    </a:lnTo>
                    <a:lnTo>
                      <a:pt x="1102" y="2175"/>
                    </a:lnTo>
                    <a:lnTo>
                      <a:pt x="1103" y="2180"/>
                    </a:lnTo>
                    <a:lnTo>
                      <a:pt x="1103" y="2185"/>
                    </a:lnTo>
                    <a:lnTo>
                      <a:pt x="1106" y="2189"/>
                    </a:lnTo>
                    <a:lnTo>
                      <a:pt x="1111" y="2195"/>
                    </a:lnTo>
                    <a:lnTo>
                      <a:pt x="1118" y="2199"/>
                    </a:lnTo>
                    <a:lnTo>
                      <a:pt x="1126" y="2202"/>
                    </a:lnTo>
                    <a:lnTo>
                      <a:pt x="1133" y="2202"/>
                    </a:lnTo>
                    <a:lnTo>
                      <a:pt x="1150" y="2201"/>
                    </a:lnTo>
                    <a:lnTo>
                      <a:pt x="1167" y="2198"/>
                    </a:lnTo>
                    <a:lnTo>
                      <a:pt x="1885" y="2202"/>
                    </a:lnTo>
                    <a:lnTo>
                      <a:pt x="1920" y="2201"/>
                    </a:lnTo>
                    <a:lnTo>
                      <a:pt x="2108" y="2294"/>
                    </a:lnTo>
                    <a:lnTo>
                      <a:pt x="2276" y="2300"/>
                    </a:lnTo>
                    <a:lnTo>
                      <a:pt x="2363" y="2350"/>
                    </a:lnTo>
                    <a:lnTo>
                      <a:pt x="2445" y="2392"/>
                    </a:lnTo>
                    <a:lnTo>
                      <a:pt x="2559" y="2420"/>
                    </a:lnTo>
                    <a:lnTo>
                      <a:pt x="2569" y="2443"/>
                    </a:lnTo>
                    <a:lnTo>
                      <a:pt x="2569" y="2443"/>
                    </a:lnTo>
                    <a:lnTo>
                      <a:pt x="2555" y="2440"/>
                    </a:lnTo>
                    <a:lnTo>
                      <a:pt x="2536" y="2435"/>
                    </a:lnTo>
                    <a:lnTo>
                      <a:pt x="2508" y="2429"/>
                    </a:lnTo>
                    <a:lnTo>
                      <a:pt x="2476" y="2420"/>
                    </a:lnTo>
                    <a:lnTo>
                      <a:pt x="2460" y="2414"/>
                    </a:lnTo>
                    <a:lnTo>
                      <a:pt x="2446" y="2409"/>
                    </a:lnTo>
                    <a:lnTo>
                      <a:pt x="2433" y="2404"/>
                    </a:lnTo>
                    <a:lnTo>
                      <a:pt x="2423" y="2398"/>
                    </a:lnTo>
                    <a:lnTo>
                      <a:pt x="2407" y="2398"/>
                    </a:lnTo>
                    <a:lnTo>
                      <a:pt x="2393" y="2395"/>
                    </a:lnTo>
                    <a:lnTo>
                      <a:pt x="2378" y="2391"/>
                    </a:lnTo>
                    <a:lnTo>
                      <a:pt x="2367" y="2386"/>
                    </a:lnTo>
                    <a:lnTo>
                      <a:pt x="2342" y="2376"/>
                    </a:lnTo>
                    <a:lnTo>
                      <a:pt x="2320" y="2363"/>
                    </a:lnTo>
                    <a:lnTo>
                      <a:pt x="2308" y="2357"/>
                    </a:lnTo>
                    <a:lnTo>
                      <a:pt x="2296" y="2352"/>
                    </a:lnTo>
                    <a:lnTo>
                      <a:pt x="2285" y="2348"/>
                    </a:lnTo>
                    <a:lnTo>
                      <a:pt x="2272" y="2344"/>
                    </a:lnTo>
                    <a:lnTo>
                      <a:pt x="2259" y="2343"/>
                    </a:lnTo>
                    <a:lnTo>
                      <a:pt x="2244" y="2343"/>
                    </a:lnTo>
                    <a:lnTo>
                      <a:pt x="2229" y="2344"/>
                    </a:lnTo>
                    <a:lnTo>
                      <a:pt x="2212" y="2350"/>
                    </a:lnTo>
                    <a:lnTo>
                      <a:pt x="2203" y="2352"/>
                    </a:lnTo>
                    <a:lnTo>
                      <a:pt x="2196" y="2355"/>
                    </a:lnTo>
                    <a:lnTo>
                      <a:pt x="2189" y="2359"/>
                    </a:lnTo>
                    <a:lnTo>
                      <a:pt x="2182" y="2363"/>
                    </a:lnTo>
                    <a:lnTo>
                      <a:pt x="2170" y="2373"/>
                    </a:lnTo>
                    <a:lnTo>
                      <a:pt x="2160" y="2383"/>
                    </a:lnTo>
                    <a:lnTo>
                      <a:pt x="2151" y="2396"/>
                    </a:lnTo>
                    <a:lnTo>
                      <a:pt x="2142" y="2409"/>
                    </a:lnTo>
                    <a:lnTo>
                      <a:pt x="2135" y="2423"/>
                    </a:lnTo>
                    <a:lnTo>
                      <a:pt x="2128" y="2438"/>
                    </a:lnTo>
                    <a:lnTo>
                      <a:pt x="2115" y="2466"/>
                    </a:lnTo>
                    <a:lnTo>
                      <a:pt x="2100" y="2492"/>
                    </a:lnTo>
                    <a:lnTo>
                      <a:pt x="2092" y="2505"/>
                    </a:lnTo>
                    <a:lnTo>
                      <a:pt x="2083" y="2517"/>
                    </a:lnTo>
                    <a:lnTo>
                      <a:pt x="2073" y="2526"/>
                    </a:lnTo>
                    <a:lnTo>
                      <a:pt x="2061" y="2534"/>
                    </a:lnTo>
                    <a:lnTo>
                      <a:pt x="2052" y="2539"/>
                    </a:lnTo>
                    <a:lnTo>
                      <a:pt x="2044" y="2541"/>
                    </a:lnTo>
                    <a:lnTo>
                      <a:pt x="2035" y="2544"/>
                    </a:lnTo>
                    <a:lnTo>
                      <a:pt x="2026" y="2547"/>
                    </a:lnTo>
                    <a:lnTo>
                      <a:pt x="2008" y="2549"/>
                    </a:lnTo>
                    <a:lnTo>
                      <a:pt x="1988" y="2552"/>
                    </a:lnTo>
                    <a:lnTo>
                      <a:pt x="1970" y="2554"/>
                    </a:lnTo>
                    <a:lnTo>
                      <a:pt x="1951" y="2558"/>
                    </a:lnTo>
                    <a:lnTo>
                      <a:pt x="1942" y="2561"/>
                    </a:lnTo>
                    <a:lnTo>
                      <a:pt x="1933" y="2563"/>
                    </a:lnTo>
                    <a:lnTo>
                      <a:pt x="1925" y="2567"/>
                    </a:lnTo>
                    <a:lnTo>
                      <a:pt x="1916" y="2571"/>
                    </a:lnTo>
                    <a:lnTo>
                      <a:pt x="1900" y="2582"/>
                    </a:lnTo>
                    <a:lnTo>
                      <a:pt x="1881" y="2596"/>
                    </a:lnTo>
                    <a:lnTo>
                      <a:pt x="1870" y="2602"/>
                    </a:lnTo>
                    <a:lnTo>
                      <a:pt x="1861" y="2609"/>
                    </a:lnTo>
                    <a:lnTo>
                      <a:pt x="1852" y="2613"/>
                    </a:lnTo>
                    <a:lnTo>
                      <a:pt x="1846" y="2615"/>
                    </a:lnTo>
                    <a:lnTo>
                      <a:pt x="1757" y="2658"/>
                    </a:lnTo>
                    <a:lnTo>
                      <a:pt x="1747" y="2662"/>
                    </a:lnTo>
                    <a:lnTo>
                      <a:pt x="1738" y="2663"/>
                    </a:lnTo>
                    <a:lnTo>
                      <a:pt x="1730" y="2663"/>
                    </a:lnTo>
                    <a:lnTo>
                      <a:pt x="1721" y="2663"/>
                    </a:lnTo>
                    <a:lnTo>
                      <a:pt x="1713" y="2662"/>
                    </a:lnTo>
                    <a:lnTo>
                      <a:pt x="1705" y="2662"/>
                    </a:lnTo>
                    <a:lnTo>
                      <a:pt x="1697" y="2662"/>
                    </a:lnTo>
                    <a:lnTo>
                      <a:pt x="1690" y="2665"/>
                    </a:lnTo>
                    <a:lnTo>
                      <a:pt x="1673" y="2676"/>
                    </a:lnTo>
                    <a:lnTo>
                      <a:pt x="1654" y="2687"/>
                    </a:lnTo>
                    <a:lnTo>
                      <a:pt x="1648" y="2689"/>
                    </a:lnTo>
                    <a:lnTo>
                      <a:pt x="1641" y="2693"/>
                    </a:lnTo>
                    <a:lnTo>
                      <a:pt x="1634" y="2698"/>
                    </a:lnTo>
                    <a:lnTo>
                      <a:pt x="1626" y="2706"/>
                    </a:lnTo>
                    <a:lnTo>
                      <a:pt x="1619" y="2714"/>
                    </a:lnTo>
                    <a:lnTo>
                      <a:pt x="1612" y="2723"/>
                    </a:lnTo>
                    <a:lnTo>
                      <a:pt x="1605" y="2733"/>
                    </a:lnTo>
                    <a:lnTo>
                      <a:pt x="1599" y="2744"/>
                    </a:lnTo>
                    <a:lnTo>
                      <a:pt x="1593" y="2754"/>
                    </a:lnTo>
                    <a:lnTo>
                      <a:pt x="1588" y="2764"/>
                    </a:lnTo>
                    <a:lnTo>
                      <a:pt x="1586" y="2775"/>
                    </a:lnTo>
                    <a:lnTo>
                      <a:pt x="1583" y="2785"/>
                    </a:lnTo>
                    <a:lnTo>
                      <a:pt x="1582" y="2794"/>
                    </a:lnTo>
                    <a:lnTo>
                      <a:pt x="1582" y="2803"/>
                    </a:lnTo>
                    <a:lnTo>
                      <a:pt x="1584" y="2810"/>
                    </a:lnTo>
                    <a:lnTo>
                      <a:pt x="1588" y="2816"/>
                    </a:lnTo>
                    <a:lnTo>
                      <a:pt x="1591" y="2820"/>
                    </a:lnTo>
                    <a:lnTo>
                      <a:pt x="1593" y="2825"/>
                    </a:lnTo>
                    <a:lnTo>
                      <a:pt x="1595" y="2830"/>
                    </a:lnTo>
                    <a:lnTo>
                      <a:pt x="1595" y="2836"/>
                    </a:lnTo>
                    <a:lnTo>
                      <a:pt x="1593" y="2847"/>
                    </a:lnTo>
                    <a:lnTo>
                      <a:pt x="1590" y="2859"/>
                    </a:lnTo>
                    <a:lnTo>
                      <a:pt x="1578" y="2882"/>
                    </a:lnTo>
                    <a:lnTo>
                      <a:pt x="1570" y="2904"/>
                    </a:lnTo>
                    <a:lnTo>
                      <a:pt x="1566" y="2921"/>
                    </a:lnTo>
                    <a:lnTo>
                      <a:pt x="1562" y="2943"/>
                    </a:lnTo>
                    <a:lnTo>
                      <a:pt x="1560" y="2954"/>
                    </a:lnTo>
                    <a:lnTo>
                      <a:pt x="1556" y="2964"/>
                    </a:lnTo>
                    <a:lnTo>
                      <a:pt x="1553" y="2972"/>
                    </a:lnTo>
                    <a:lnTo>
                      <a:pt x="1551" y="2977"/>
                    </a:lnTo>
                    <a:lnTo>
                      <a:pt x="1545" y="2989"/>
                    </a:lnTo>
                    <a:lnTo>
                      <a:pt x="1543" y="3003"/>
                    </a:lnTo>
                    <a:lnTo>
                      <a:pt x="1540" y="3017"/>
                    </a:lnTo>
                    <a:lnTo>
                      <a:pt x="1539" y="3033"/>
                    </a:lnTo>
                    <a:lnTo>
                      <a:pt x="1536" y="3064"/>
                    </a:lnTo>
                    <a:lnTo>
                      <a:pt x="1531" y="3091"/>
                    </a:lnTo>
                    <a:lnTo>
                      <a:pt x="1526" y="3122"/>
                    </a:lnTo>
                    <a:lnTo>
                      <a:pt x="1523" y="3153"/>
                    </a:lnTo>
                    <a:lnTo>
                      <a:pt x="1522" y="3169"/>
                    </a:lnTo>
                    <a:lnTo>
                      <a:pt x="1522" y="3186"/>
                    </a:lnTo>
                    <a:lnTo>
                      <a:pt x="1523" y="3201"/>
                    </a:lnTo>
                    <a:lnTo>
                      <a:pt x="1525" y="3217"/>
                    </a:lnTo>
                    <a:lnTo>
                      <a:pt x="1527" y="3232"/>
                    </a:lnTo>
                    <a:lnTo>
                      <a:pt x="1531" y="3248"/>
                    </a:lnTo>
                    <a:lnTo>
                      <a:pt x="1532" y="3257"/>
                    </a:lnTo>
                    <a:lnTo>
                      <a:pt x="1534" y="3265"/>
                    </a:lnTo>
                    <a:lnTo>
                      <a:pt x="1534" y="3272"/>
                    </a:lnTo>
                    <a:lnTo>
                      <a:pt x="1534" y="3280"/>
                    </a:lnTo>
                    <a:lnTo>
                      <a:pt x="1528" y="3305"/>
                    </a:lnTo>
                    <a:lnTo>
                      <a:pt x="1525" y="3329"/>
                    </a:lnTo>
                    <a:lnTo>
                      <a:pt x="1521" y="3354"/>
                    </a:lnTo>
                    <a:lnTo>
                      <a:pt x="1515" y="3379"/>
                    </a:lnTo>
                    <a:lnTo>
                      <a:pt x="1513" y="3392"/>
                    </a:lnTo>
                    <a:lnTo>
                      <a:pt x="1508" y="3402"/>
                    </a:lnTo>
                    <a:lnTo>
                      <a:pt x="1501" y="3411"/>
                    </a:lnTo>
                    <a:lnTo>
                      <a:pt x="1495" y="3419"/>
                    </a:lnTo>
                    <a:lnTo>
                      <a:pt x="1476" y="3433"/>
                    </a:lnTo>
                    <a:lnTo>
                      <a:pt x="1457" y="3447"/>
                    </a:lnTo>
                    <a:lnTo>
                      <a:pt x="1448" y="3454"/>
                    </a:lnTo>
                    <a:lnTo>
                      <a:pt x="1439" y="3458"/>
                    </a:lnTo>
                    <a:lnTo>
                      <a:pt x="1430" y="3462"/>
                    </a:lnTo>
                    <a:lnTo>
                      <a:pt x="1421" y="3464"/>
                    </a:lnTo>
                    <a:lnTo>
                      <a:pt x="1411" y="3467"/>
                    </a:lnTo>
                    <a:lnTo>
                      <a:pt x="1401" y="3468"/>
                    </a:lnTo>
                    <a:lnTo>
                      <a:pt x="1392" y="3468"/>
                    </a:lnTo>
                    <a:lnTo>
                      <a:pt x="1383" y="3468"/>
                    </a:lnTo>
                    <a:lnTo>
                      <a:pt x="1363" y="3465"/>
                    </a:lnTo>
                    <a:lnTo>
                      <a:pt x="1345" y="3462"/>
                    </a:lnTo>
                    <a:lnTo>
                      <a:pt x="1326" y="3455"/>
                    </a:lnTo>
                    <a:lnTo>
                      <a:pt x="1309" y="3449"/>
                    </a:lnTo>
                    <a:lnTo>
                      <a:pt x="1297" y="3446"/>
                    </a:lnTo>
                    <a:lnTo>
                      <a:pt x="1285" y="3442"/>
                    </a:lnTo>
                    <a:lnTo>
                      <a:pt x="1275" y="3438"/>
                    </a:lnTo>
                    <a:lnTo>
                      <a:pt x="1265" y="3433"/>
                    </a:lnTo>
                    <a:lnTo>
                      <a:pt x="1245" y="3424"/>
                    </a:lnTo>
                    <a:lnTo>
                      <a:pt x="1226" y="3412"/>
                    </a:lnTo>
                    <a:lnTo>
                      <a:pt x="1207" y="3401"/>
                    </a:lnTo>
                    <a:lnTo>
                      <a:pt x="1189" y="3389"/>
                    </a:lnTo>
                    <a:lnTo>
                      <a:pt x="1170" y="3379"/>
                    </a:lnTo>
                    <a:lnTo>
                      <a:pt x="1149" y="3370"/>
                    </a:lnTo>
                    <a:lnTo>
                      <a:pt x="1114" y="3357"/>
                    </a:lnTo>
                    <a:lnTo>
                      <a:pt x="1080" y="3346"/>
                    </a:lnTo>
                    <a:lnTo>
                      <a:pt x="1063" y="3340"/>
                    </a:lnTo>
                    <a:lnTo>
                      <a:pt x="1048" y="3333"/>
                    </a:lnTo>
                    <a:lnTo>
                      <a:pt x="1031" y="3324"/>
                    </a:lnTo>
                    <a:lnTo>
                      <a:pt x="1014" y="3313"/>
                    </a:lnTo>
                    <a:lnTo>
                      <a:pt x="1005" y="3302"/>
                    </a:lnTo>
                    <a:lnTo>
                      <a:pt x="998" y="3294"/>
                    </a:lnTo>
                    <a:lnTo>
                      <a:pt x="997" y="3287"/>
                    </a:lnTo>
                    <a:lnTo>
                      <a:pt x="993" y="3280"/>
                    </a:lnTo>
                    <a:lnTo>
                      <a:pt x="989" y="3274"/>
                    </a:lnTo>
                    <a:lnTo>
                      <a:pt x="984" y="3267"/>
                    </a:lnTo>
                    <a:lnTo>
                      <a:pt x="974" y="3256"/>
                    </a:lnTo>
                    <a:lnTo>
                      <a:pt x="964" y="3245"/>
                    </a:lnTo>
                    <a:lnTo>
                      <a:pt x="948" y="3218"/>
                    </a:lnTo>
                    <a:lnTo>
                      <a:pt x="927" y="3188"/>
                    </a:lnTo>
                    <a:lnTo>
                      <a:pt x="919" y="3174"/>
                    </a:lnTo>
                    <a:lnTo>
                      <a:pt x="912" y="3158"/>
                    </a:lnTo>
                    <a:lnTo>
                      <a:pt x="911" y="3151"/>
                    </a:lnTo>
                    <a:lnTo>
                      <a:pt x="911" y="3143"/>
                    </a:lnTo>
                    <a:lnTo>
                      <a:pt x="911" y="3136"/>
                    </a:lnTo>
                    <a:lnTo>
                      <a:pt x="914" y="3129"/>
                    </a:lnTo>
                    <a:lnTo>
                      <a:pt x="919" y="3118"/>
                    </a:lnTo>
                    <a:lnTo>
                      <a:pt x="924" y="3108"/>
                    </a:lnTo>
                    <a:lnTo>
                      <a:pt x="931" y="3097"/>
                    </a:lnTo>
                    <a:lnTo>
                      <a:pt x="938" y="3087"/>
                    </a:lnTo>
                    <a:lnTo>
                      <a:pt x="946" y="3078"/>
                    </a:lnTo>
                    <a:lnTo>
                      <a:pt x="954" y="3070"/>
                    </a:lnTo>
                    <a:lnTo>
                      <a:pt x="963" y="3064"/>
                    </a:lnTo>
                    <a:lnTo>
                      <a:pt x="974" y="3057"/>
                    </a:lnTo>
                    <a:lnTo>
                      <a:pt x="983" y="3055"/>
                    </a:lnTo>
                    <a:lnTo>
                      <a:pt x="990" y="3052"/>
                    </a:lnTo>
                    <a:lnTo>
                      <a:pt x="994" y="3051"/>
                    </a:lnTo>
                    <a:lnTo>
                      <a:pt x="997" y="3048"/>
                    </a:lnTo>
                    <a:lnTo>
                      <a:pt x="1006" y="3049"/>
                    </a:lnTo>
                    <a:lnTo>
                      <a:pt x="1015" y="3052"/>
                    </a:lnTo>
                    <a:lnTo>
                      <a:pt x="1023" y="3055"/>
                    </a:lnTo>
                    <a:lnTo>
                      <a:pt x="1029" y="3057"/>
                    </a:lnTo>
                    <a:lnTo>
                      <a:pt x="1036" y="3060"/>
                    </a:lnTo>
                    <a:lnTo>
                      <a:pt x="1040" y="3064"/>
                    </a:lnTo>
                    <a:lnTo>
                      <a:pt x="1044" y="3069"/>
                    </a:lnTo>
                    <a:lnTo>
                      <a:pt x="1048" y="3074"/>
                    </a:lnTo>
                    <a:lnTo>
                      <a:pt x="1050" y="3079"/>
                    </a:lnTo>
                    <a:lnTo>
                      <a:pt x="1051" y="3084"/>
                    </a:lnTo>
                    <a:lnTo>
                      <a:pt x="1051" y="3091"/>
                    </a:lnTo>
                    <a:lnTo>
                      <a:pt x="1051" y="3099"/>
                    </a:lnTo>
                    <a:lnTo>
                      <a:pt x="1048" y="3114"/>
                    </a:lnTo>
                    <a:lnTo>
                      <a:pt x="1041" y="3131"/>
                    </a:lnTo>
                    <a:lnTo>
                      <a:pt x="1039" y="3139"/>
                    </a:lnTo>
                    <a:lnTo>
                      <a:pt x="1039" y="3144"/>
                    </a:lnTo>
                    <a:lnTo>
                      <a:pt x="1039" y="3148"/>
                    </a:lnTo>
                    <a:lnTo>
                      <a:pt x="1041" y="3149"/>
                    </a:lnTo>
                    <a:lnTo>
                      <a:pt x="1044" y="3151"/>
                    </a:lnTo>
                    <a:lnTo>
                      <a:pt x="1048" y="3149"/>
                    </a:lnTo>
                    <a:lnTo>
                      <a:pt x="1053" y="3147"/>
                    </a:lnTo>
                    <a:lnTo>
                      <a:pt x="1058" y="3144"/>
                    </a:lnTo>
                    <a:lnTo>
                      <a:pt x="1068" y="3134"/>
                    </a:lnTo>
                    <a:lnTo>
                      <a:pt x="1080" y="3122"/>
                    </a:lnTo>
                    <a:lnTo>
                      <a:pt x="1084" y="3116"/>
                    </a:lnTo>
                    <a:lnTo>
                      <a:pt x="1089" y="3109"/>
                    </a:lnTo>
                    <a:lnTo>
                      <a:pt x="1092" y="3103"/>
                    </a:lnTo>
                    <a:lnTo>
                      <a:pt x="1093" y="3097"/>
                    </a:lnTo>
                    <a:lnTo>
                      <a:pt x="1097" y="3078"/>
                    </a:lnTo>
                    <a:lnTo>
                      <a:pt x="1101" y="3055"/>
                    </a:lnTo>
                    <a:lnTo>
                      <a:pt x="1102" y="3051"/>
                    </a:lnTo>
                    <a:lnTo>
                      <a:pt x="1105" y="3047"/>
                    </a:lnTo>
                    <a:lnTo>
                      <a:pt x="1107" y="3044"/>
                    </a:lnTo>
                    <a:lnTo>
                      <a:pt x="1110" y="3042"/>
                    </a:lnTo>
                    <a:lnTo>
                      <a:pt x="1114" y="3042"/>
                    </a:lnTo>
                    <a:lnTo>
                      <a:pt x="1119" y="3043"/>
                    </a:lnTo>
                    <a:lnTo>
                      <a:pt x="1123" y="3046"/>
                    </a:lnTo>
                    <a:lnTo>
                      <a:pt x="1129" y="3049"/>
                    </a:lnTo>
                    <a:lnTo>
                      <a:pt x="1139" y="3061"/>
                    </a:lnTo>
                    <a:lnTo>
                      <a:pt x="1146" y="3074"/>
                    </a:lnTo>
                    <a:lnTo>
                      <a:pt x="1154" y="3088"/>
                    </a:lnTo>
                    <a:lnTo>
                      <a:pt x="1161" y="3103"/>
                    </a:lnTo>
                    <a:lnTo>
                      <a:pt x="1167" y="3117"/>
                    </a:lnTo>
                    <a:lnTo>
                      <a:pt x="1174" y="3131"/>
                    </a:lnTo>
                    <a:lnTo>
                      <a:pt x="1181" y="3143"/>
                    </a:lnTo>
                    <a:lnTo>
                      <a:pt x="1191" y="3151"/>
                    </a:lnTo>
                    <a:lnTo>
                      <a:pt x="1191" y="3151"/>
                    </a:lnTo>
                    <a:lnTo>
                      <a:pt x="1192" y="3151"/>
                    </a:lnTo>
                    <a:lnTo>
                      <a:pt x="1197" y="3112"/>
                    </a:lnTo>
                    <a:lnTo>
                      <a:pt x="1202" y="3068"/>
                    </a:lnTo>
                    <a:lnTo>
                      <a:pt x="1204" y="3057"/>
                    </a:lnTo>
                    <a:lnTo>
                      <a:pt x="1207" y="3047"/>
                    </a:lnTo>
                    <a:lnTo>
                      <a:pt x="1211" y="3036"/>
                    </a:lnTo>
                    <a:lnTo>
                      <a:pt x="1215" y="3029"/>
                    </a:lnTo>
                    <a:lnTo>
                      <a:pt x="1222" y="3021"/>
                    </a:lnTo>
                    <a:lnTo>
                      <a:pt x="1228" y="3014"/>
                    </a:lnTo>
                    <a:lnTo>
                      <a:pt x="1237" y="3008"/>
                    </a:lnTo>
                    <a:lnTo>
                      <a:pt x="1246" y="3004"/>
                    </a:lnTo>
                    <a:lnTo>
                      <a:pt x="1266" y="2998"/>
                    </a:lnTo>
                    <a:lnTo>
                      <a:pt x="1287" y="2989"/>
                    </a:lnTo>
                    <a:lnTo>
                      <a:pt x="1310" y="2976"/>
                    </a:lnTo>
                    <a:lnTo>
                      <a:pt x="1335" y="2961"/>
                    </a:lnTo>
                    <a:lnTo>
                      <a:pt x="1345" y="2954"/>
                    </a:lnTo>
                    <a:lnTo>
                      <a:pt x="1357" y="2946"/>
                    </a:lnTo>
                    <a:lnTo>
                      <a:pt x="1366" y="2937"/>
                    </a:lnTo>
                    <a:lnTo>
                      <a:pt x="1375" y="2928"/>
                    </a:lnTo>
                    <a:lnTo>
                      <a:pt x="1384" y="2920"/>
                    </a:lnTo>
                    <a:lnTo>
                      <a:pt x="1391" y="2911"/>
                    </a:lnTo>
                    <a:lnTo>
                      <a:pt x="1396" y="2902"/>
                    </a:lnTo>
                    <a:lnTo>
                      <a:pt x="1400" y="2893"/>
                    </a:lnTo>
                    <a:lnTo>
                      <a:pt x="1418" y="2872"/>
                    </a:lnTo>
                    <a:lnTo>
                      <a:pt x="1434" y="2851"/>
                    </a:lnTo>
                    <a:lnTo>
                      <a:pt x="1440" y="2841"/>
                    </a:lnTo>
                    <a:lnTo>
                      <a:pt x="1447" y="2829"/>
                    </a:lnTo>
                    <a:lnTo>
                      <a:pt x="1453" y="2817"/>
                    </a:lnTo>
                    <a:lnTo>
                      <a:pt x="1457" y="2806"/>
                    </a:lnTo>
                    <a:lnTo>
                      <a:pt x="1448" y="2786"/>
                    </a:lnTo>
                    <a:lnTo>
                      <a:pt x="1437" y="2770"/>
                    </a:lnTo>
                    <a:lnTo>
                      <a:pt x="1432" y="2763"/>
                    </a:lnTo>
                    <a:lnTo>
                      <a:pt x="1424" y="2757"/>
                    </a:lnTo>
                    <a:lnTo>
                      <a:pt x="1414" y="2751"/>
                    </a:lnTo>
                    <a:lnTo>
                      <a:pt x="1401" y="2746"/>
                    </a:lnTo>
                    <a:lnTo>
                      <a:pt x="1395" y="2745"/>
                    </a:lnTo>
                    <a:lnTo>
                      <a:pt x="1388" y="2742"/>
                    </a:lnTo>
                    <a:lnTo>
                      <a:pt x="1382" y="2738"/>
                    </a:lnTo>
                    <a:lnTo>
                      <a:pt x="1376" y="2736"/>
                    </a:lnTo>
                    <a:lnTo>
                      <a:pt x="1369" y="2728"/>
                    </a:lnTo>
                    <a:lnTo>
                      <a:pt x="1362" y="2719"/>
                    </a:lnTo>
                    <a:lnTo>
                      <a:pt x="1352" y="2697"/>
                    </a:lnTo>
                    <a:lnTo>
                      <a:pt x="1344" y="2672"/>
                    </a:lnTo>
                    <a:lnTo>
                      <a:pt x="1337" y="2658"/>
                    </a:lnTo>
                    <a:lnTo>
                      <a:pt x="1331" y="2646"/>
                    </a:lnTo>
                    <a:lnTo>
                      <a:pt x="1323" y="2636"/>
                    </a:lnTo>
                    <a:lnTo>
                      <a:pt x="1314" y="2626"/>
                    </a:lnTo>
                    <a:lnTo>
                      <a:pt x="1304" y="2618"/>
                    </a:lnTo>
                    <a:lnTo>
                      <a:pt x="1293" y="2611"/>
                    </a:lnTo>
                    <a:lnTo>
                      <a:pt x="1282" y="2605"/>
                    </a:lnTo>
                    <a:lnTo>
                      <a:pt x="1270" y="2600"/>
                    </a:lnTo>
                    <a:lnTo>
                      <a:pt x="1244" y="2592"/>
                    </a:lnTo>
                    <a:lnTo>
                      <a:pt x="1218" y="2587"/>
                    </a:lnTo>
                    <a:lnTo>
                      <a:pt x="1191" y="2582"/>
                    </a:lnTo>
                    <a:lnTo>
                      <a:pt x="1165" y="2576"/>
                    </a:lnTo>
                    <a:lnTo>
                      <a:pt x="1144" y="2574"/>
                    </a:lnTo>
                    <a:lnTo>
                      <a:pt x="1118" y="2569"/>
                    </a:lnTo>
                    <a:lnTo>
                      <a:pt x="1088" y="2563"/>
                    </a:lnTo>
                    <a:lnTo>
                      <a:pt x="1057" y="2558"/>
                    </a:lnTo>
                    <a:lnTo>
                      <a:pt x="1042" y="2557"/>
                    </a:lnTo>
                    <a:lnTo>
                      <a:pt x="1027" y="2557"/>
                    </a:lnTo>
                    <a:lnTo>
                      <a:pt x="1013" y="2557"/>
                    </a:lnTo>
                    <a:lnTo>
                      <a:pt x="1000" y="2558"/>
                    </a:lnTo>
                    <a:lnTo>
                      <a:pt x="987" y="2561"/>
                    </a:lnTo>
                    <a:lnTo>
                      <a:pt x="976" y="2565"/>
                    </a:lnTo>
                    <a:lnTo>
                      <a:pt x="967" y="2570"/>
                    </a:lnTo>
                    <a:lnTo>
                      <a:pt x="959" y="2576"/>
                    </a:lnTo>
                    <a:lnTo>
                      <a:pt x="950" y="2589"/>
                    </a:lnTo>
                    <a:lnTo>
                      <a:pt x="937" y="2605"/>
                    </a:lnTo>
                    <a:lnTo>
                      <a:pt x="931" y="2611"/>
                    </a:lnTo>
                    <a:lnTo>
                      <a:pt x="924" y="2618"/>
                    </a:lnTo>
                    <a:lnTo>
                      <a:pt x="918" y="2622"/>
                    </a:lnTo>
                    <a:lnTo>
                      <a:pt x="911" y="2624"/>
                    </a:lnTo>
                    <a:lnTo>
                      <a:pt x="907" y="2626"/>
                    </a:lnTo>
                    <a:lnTo>
                      <a:pt x="903" y="2626"/>
                    </a:lnTo>
                    <a:lnTo>
                      <a:pt x="901" y="2624"/>
                    </a:lnTo>
                    <a:lnTo>
                      <a:pt x="898" y="2622"/>
                    </a:lnTo>
                    <a:lnTo>
                      <a:pt x="893" y="2615"/>
                    </a:lnTo>
                    <a:lnTo>
                      <a:pt x="890" y="2609"/>
                    </a:lnTo>
                    <a:lnTo>
                      <a:pt x="888" y="2600"/>
                    </a:lnTo>
                    <a:lnTo>
                      <a:pt x="885" y="2592"/>
                    </a:lnTo>
                    <a:lnTo>
                      <a:pt x="883" y="2585"/>
                    </a:lnTo>
                    <a:lnTo>
                      <a:pt x="879" y="2580"/>
                    </a:lnTo>
                    <a:lnTo>
                      <a:pt x="873" y="2578"/>
                    </a:lnTo>
                    <a:lnTo>
                      <a:pt x="868" y="2576"/>
                    </a:lnTo>
                    <a:lnTo>
                      <a:pt x="862" y="2575"/>
                    </a:lnTo>
                    <a:lnTo>
                      <a:pt x="857" y="2575"/>
                    </a:lnTo>
                    <a:lnTo>
                      <a:pt x="844" y="2576"/>
                    </a:lnTo>
                    <a:lnTo>
                      <a:pt x="829" y="2579"/>
                    </a:lnTo>
                    <a:lnTo>
                      <a:pt x="816" y="2582"/>
                    </a:lnTo>
                    <a:lnTo>
                      <a:pt x="802" y="2583"/>
                    </a:lnTo>
                    <a:lnTo>
                      <a:pt x="795" y="2583"/>
                    </a:lnTo>
                    <a:lnTo>
                      <a:pt x="789" y="2582"/>
                    </a:lnTo>
                    <a:lnTo>
                      <a:pt x="782" y="2579"/>
                    </a:lnTo>
                    <a:lnTo>
                      <a:pt x="777" y="2575"/>
                    </a:lnTo>
                    <a:lnTo>
                      <a:pt x="776" y="2576"/>
                    </a:lnTo>
                    <a:lnTo>
                      <a:pt x="775" y="2575"/>
                    </a:lnTo>
                    <a:lnTo>
                      <a:pt x="764" y="2583"/>
                    </a:lnTo>
                    <a:lnTo>
                      <a:pt x="751" y="2595"/>
                    </a:lnTo>
                    <a:lnTo>
                      <a:pt x="745" y="2602"/>
                    </a:lnTo>
                    <a:lnTo>
                      <a:pt x="740" y="2609"/>
                    </a:lnTo>
                    <a:lnTo>
                      <a:pt x="737" y="2615"/>
                    </a:lnTo>
                    <a:lnTo>
                      <a:pt x="737" y="2620"/>
                    </a:lnTo>
                    <a:lnTo>
                      <a:pt x="737" y="2620"/>
                    </a:lnTo>
                    <a:lnTo>
                      <a:pt x="755" y="2626"/>
                    </a:lnTo>
                    <a:lnTo>
                      <a:pt x="771" y="2632"/>
                    </a:lnTo>
                    <a:lnTo>
                      <a:pt x="779" y="2636"/>
                    </a:lnTo>
                    <a:lnTo>
                      <a:pt x="784" y="2640"/>
                    </a:lnTo>
                    <a:lnTo>
                      <a:pt x="789" y="2645"/>
                    </a:lnTo>
                    <a:lnTo>
                      <a:pt x="794" y="2650"/>
                    </a:lnTo>
                    <a:lnTo>
                      <a:pt x="797" y="2655"/>
                    </a:lnTo>
                    <a:lnTo>
                      <a:pt x="798" y="2661"/>
                    </a:lnTo>
                    <a:lnTo>
                      <a:pt x="798" y="2666"/>
                    </a:lnTo>
                    <a:lnTo>
                      <a:pt x="797" y="2672"/>
                    </a:lnTo>
                    <a:lnTo>
                      <a:pt x="794" y="2679"/>
                    </a:lnTo>
                    <a:lnTo>
                      <a:pt x="789" y="2685"/>
                    </a:lnTo>
                    <a:lnTo>
                      <a:pt x="782" y="2692"/>
                    </a:lnTo>
                    <a:lnTo>
                      <a:pt x="773" y="2698"/>
                    </a:lnTo>
                    <a:lnTo>
                      <a:pt x="766" y="2703"/>
                    </a:lnTo>
                    <a:lnTo>
                      <a:pt x="754" y="2712"/>
                    </a:lnTo>
                    <a:lnTo>
                      <a:pt x="740" y="2724"/>
                    </a:lnTo>
                    <a:lnTo>
                      <a:pt x="725" y="2738"/>
                    </a:lnTo>
                    <a:lnTo>
                      <a:pt x="712" y="2753"/>
                    </a:lnTo>
                    <a:lnTo>
                      <a:pt x="701" y="2766"/>
                    </a:lnTo>
                    <a:lnTo>
                      <a:pt x="697" y="2772"/>
                    </a:lnTo>
                    <a:lnTo>
                      <a:pt x="694" y="2777"/>
                    </a:lnTo>
                    <a:lnTo>
                      <a:pt x="693" y="2782"/>
                    </a:lnTo>
                    <a:lnTo>
                      <a:pt x="693" y="2786"/>
                    </a:lnTo>
                    <a:lnTo>
                      <a:pt x="698" y="2816"/>
                    </a:lnTo>
                    <a:lnTo>
                      <a:pt x="703" y="2856"/>
                    </a:lnTo>
                    <a:lnTo>
                      <a:pt x="703" y="2877"/>
                    </a:lnTo>
                    <a:lnTo>
                      <a:pt x="702" y="2895"/>
                    </a:lnTo>
                    <a:lnTo>
                      <a:pt x="699" y="2903"/>
                    </a:lnTo>
                    <a:lnTo>
                      <a:pt x="697" y="2909"/>
                    </a:lnTo>
                    <a:lnTo>
                      <a:pt x="693" y="2913"/>
                    </a:lnTo>
                    <a:lnTo>
                      <a:pt x="688" y="2916"/>
                    </a:lnTo>
                    <a:lnTo>
                      <a:pt x="616" y="2939"/>
                    </a:lnTo>
                    <a:lnTo>
                      <a:pt x="610" y="2941"/>
                    </a:lnTo>
                    <a:lnTo>
                      <a:pt x="603" y="2942"/>
                    </a:lnTo>
                    <a:lnTo>
                      <a:pt x="597" y="2942"/>
                    </a:lnTo>
                    <a:lnTo>
                      <a:pt x="591" y="2942"/>
                    </a:lnTo>
                    <a:lnTo>
                      <a:pt x="580" y="2938"/>
                    </a:lnTo>
                    <a:lnTo>
                      <a:pt x="568" y="2933"/>
                    </a:lnTo>
                    <a:lnTo>
                      <a:pt x="558" y="2926"/>
                    </a:lnTo>
                    <a:lnTo>
                      <a:pt x="547" y="2919"/>
                    </a:lnTo>
                    <a:lnTo>
                      <a:pt x="538" y="2909"/>
                    </a:lnTo>
                    <a:lnTo>
                      <a:pt x="529" y="2900"/>
                    </a:lnTo>
                    <a:lnTo>
                      <a:pt x="525" y="2897"/>
                    </a:lnTo>
                    <a:lnTo>
                      <a:pt x="523" y="2893"/>
                    </a:lnTo>
                    <a:lnTo>
                      <a:pt x="521" y="2889"/>
                    </a:lnTo>
                    <a:lnTo>
                      <a:pt x="521" y="2885"/>
                    </a:lnTo>
                    <a:lnTo>
                      <a:pt x="521" y="2882"/>
                    </a:lnTo>
                    <a:lnTo>
                      <a:pt x="523" y="2880"/>
                    </a:lnTo>
                    <a:lnTo>
                      <a:pt x="525" y="2877"/>
                    </a:lnTo>
                    <a:lnTo>
                      <a:pt x="526" y="2874"/>
                    </a:lnTo>
                    <a:lnTo>
                      <a:pt x="539" y="2867"/>
                    </a:lnTo>
                    <a:lnTo>
                      <a:pt x="555" y="2859"/>
                    </a:lnTo>
                    <a:lnTo>
                      <a:pt x="560" y="2856"/>
                    </a:lnTo>
                    <a:lnTo>
                      <a:pt x="564" y="2852"/>
                    </a:lnTo>
                    <a:lnTo>
                      <a:pt x="568" y="2850"/>
                    </a:lnTo>
                    <a:lnTo>
                      <a:pt x="569" y="2846"/>
                    </a:lnTo>
                    <a:lnTo>
                      <a:pt x="571" y="2843"/>
                    </a:lnTo>
                    <a:lnTo>
                      <a:pt x="572" y="2840"/>
                    </a:lnTo>
                    <a:lnTo>
                      <a:pt x="571" y="2837"/>
                    </a:lnTo>
                    <a:lnTo>
                      <a:pt x="569" y="2834"/>
                    </a:lnTo>
                    <a:lnTo>
                      <a:pt x="565" y="2829"/>
                    </a:lnTo>
                    <a:lnTo>
                      <a:pt x="559" y="2824"/>
                    </a:lnTo>
                    <a:lnTo>
                      <a:pt x="551" y="2820"/>
                    </a:lnTo>
                    <a:lnTo>
                      <a:pt x="542" y="2817"/>
                    </a:lnTo>
                    <a:lnTo>
                      <a:pt x="536" y="2814"/>
                    </a:lnTo>
                    <a:lnTo>
                      <a:pt x="530" y="2806"/>
                    </a:lnTo>
                    <a:lnTo>
                      <a:pt x="524" y="2797"/>
                    </a:lnTo>
                    <a:lnTo>
                      <a:pt x="519" y="2790"/>
                    </a:lnTo>
                    <a:lnTo>
                      <a:pt x="506" y="2782"/>
                    </a:lnTo>
                    <a:lnTo>
                      <a:pt x="484" y="2770"/>
                    </a:lnTo>
                    <a:lnTo>
                      <a:pt x="478" y="2766"/>
                    </a:lnTo>
                    <a:lnTo>
                      <a:pt x="474" y="2762"/>
                    </a:lnTo>
                    <a:lnTo>
                      <a:pt x="472" y="2759"/>
                    </a:lnTo>
                    <a:lnTo>
                      <a:pt x="471" y="2755"/>
                    </a:lnTo>
                    <a:lnTo>
                      <a:pt x="471" y="2753"/>
                    </a:lnTo>
                    <a:lnTo>
                      <a:pt x="473" y="2751"/>
                    </a:lnTo>
                    <a:lnTo>
                      <a:pt x="478" y="2749"/>
                    </a:lnTo>
                    <a:lnTo>
                      <a:pt x="486" y="2747"/>
                    </a:lnTo>
                    <a:lnTo>
                      <a:pt x="515" y="2751"/>
                    </a:lnTo>
                    <a:lnTo>
                      <a:pt x="551" y="2754"/>
                    </a:lnTo>
                    <a:lnTo>
                      <a:pt x="559" y="2754"/>
                    </a:lnTo>
                    <a:lnTo>
                      <a:pt x="567" y="2753"/>
                    </a:lnTo>
                    <a:lnTo>
                      <a:pt x="575" y="2750"/>
                    </a:lnTo>
                    <a:lnTo>
                      <a:pt x="580" y="2747"/>
                    </a:lnTo>
                    <a:lnTo>
                      <a:pt x="585" y="2744"/>
                    </a:lnTo>
                    <a:lnTo>
                      <a:pt x="588" y="2738"/>
                    </a:lnTo>
                    <a:lnTo>
                      <a:pt x="589" y="2732"/>
                    </a:lnTo>
                    <a:lnTo>
                      <a:pt x="589" y="2724"/>
                    </a:lnTo>
                    <a:lnTo>
                      <a:pt x="584" y="2698"/>
                    </a:lnTo>
                    <a:lnTo>
                      <a:pt x="573" y="2658"/>
                    </a:lnTo>
                    <a:lnTo>
                      <a:pt x="565" y="2640"/>
                    </a:lnTo>
                    <a:lnTo>
                      <a:pt x="559" y="2627"/>
                    </a:lnTo>
                    <a:lnTo>
                      <a:pt x="555" y="2623"/>
                    </a:lnTo>
                    <a:lnTo>
                      <a:pt x="551" y="2622"/>
                    </a:lnTo>
                    <a:lnTo>
                      <a:pt x="549" y="2624"/>
                    </a:lnTo>
                    <a:lnTo>
                      <a:pt x="545" y="2630"/>
                    </a:lnTo>
                    <a:lnTo>
                      <a:pt x="537" y="2649"/>
                    </a:lnTo>
                    <a:lnTo>
                      <a:pt x="529" y="2665"/>
                    </a:lnTo>
                    <a:lnTo>
                      <a:pt x="526" y="2667"/>
                    </a:lnTo>
                    <a:lnTo>
                      <a:pt x="524" y="2670"/>
                    </a:lnTo>
                    <a:lnTo>
                      <a:pt x="521" y="2670"/>
                    </a:lnTo>
                    <a:lnTo>
                      <a:pt x="519" y="2670"/>
                    </a:lnTo>
                    <a:lnTo>
                      <a:pt x="515" y="2670"/>
                    </a:lnTo>
                    <a:lnTo>
                      <a:pt x="511" y="2667"/>
                    </a:lnTo>
                    <a:lnTo>
                      <a:pt x="506" y="2665"/>
                    </a:lnTo>
                    <a:lnTo>
                      <a:pt x="500" y="2659"/>
                    </a:lnTo>
                    <a:lnTo>
                      <a:pt x="497" y="2657"/>
                    </a:lnTo>
                    <a:lnTo>
                      <a:pt x="493" y="2655"/>
                    </a:lnTo>
                    <a:lnTo>
                      <a:pt x="487" y="2655"/>
                    </a:lnTo>
                    <a:lnTo>
                      <a:pt x="481" y="2657"/>
                    </a:lnTo>
                    <a:lnTo>
                      <a:pt x="469" y="2662"/>
                    </a:lnTo>
                    <a:lnTo>
                      <a:pt x="456" y="2670"/>
                    </a:lnTo>
                    <a:lnTo>
                      <a:pt x="430" y="2689"/>
                    </a:lnTo>
                    <a:lnTo>
                      <a:pt x="412" y="2703"/>
                    </a:lnTo>
                    <a:lnTo>
                      <a:pt x="411" y="2701"/>
                    </a:lnTo>
                    <a:lnTo>
                      <a:pt x="410" y="2697"/>
                    </a:lnTo>
                    <a:lnTo>
                      <a:pt x="410" y="2692"/>
                    </a:lnTo>
                    <a:lnTo>
                      <a:pt x="411" y="2685"/>
                    </a:lnTo>
                    <a:lnTo>
                      <a:pt x="413" y="2670"/>
                    </a:lnTo>
                    <a:lnTo>
                      <a:pt x="419" y="2652"/>
                    </a:lnTo>
                    <a:lnTo>
                      <a:pt x="432" y="2617"/>
                    </a:lnTo>
                    <a:lnTo>
                      <a:pt x="441" y="2595"/>
                    </a:lnTo>
                    <a:lnTo>
                      <a:pt x="454" y="2574"/>
                    </a:lnTo>
                    <a:lnTo>
                      <a:pt x="469" y="2550"/>
                    </a:lnTo>
                    <a:lnTo>
                      <a:pt x="472" y="2545"/>
                    </a:lnTo>
                    <a:lnTo>
                      <a:pt x="473" y="2540"/>
                    </a:lnTo>
                    <a:lnTo>
                      <a:pt x="474" y="2534"/>
                    </a:lnTo>
                    <a:lnTo>
                      <a:pt x="474" y="2530"/>
                    </a:lnTo>
                    <a:lnTo>
                      <a:pt x="473" y="2525"/>
                    </a:lnTo>
                    <a:lnTo>
                      <a:pt x="471" y="2519"/>
                    </a:lnTo>
                    <a:lnTo>
                      <a:pt x="467" y="2516"/>
                    </a:lnTo>
                    <a:lnTo>
                      <a:pt x="460" y="2513"/>
                    </a:lnTo>
                    <a:lnTo>
                      <a:pt x="454" y="2509"/>
                    </a:lnTo>
                    <a:lnTo>
                      <a:pt x="449" y="2505"/>
                    </a:lnTo>
                    <a:lnTo>
                      <a:pt x="445" y="2501"/>
                    </a:lnTo>
                    <a:lnTo>
                      <a:pt x="442" y="2497"/>
                    </a:lnTo>
                    <a:lnTo>
                      <a:pt x="441" y="2493"/>
                    </a:lnTo>
                    <a:lnTo>
                      <a:pt x="439" y="2490"/>
                    </a:lnTo>
                    <a:lnTo>
                      <a:pt x="439" y="2486"/>
                    </a:lnTo>
                    <a:lnTo>
                      <a:pt x="441" y="2482"/>
                    </a:lnTo>
                    <a:lnTo>
                      <a:pt x="449" y="2465"/>
                    </a:lnTo>
                    <a:lnTo>
                      <a:pt x="458" y="2451"/>
                    </a:lnTo>
                    <a:lnTo>
                      <a:pt x="458" y="2429"/>
                    </a:lnTo>
                    <a:lnTo>
                      <a:pt x="458" y="2403"/>
                    </a:lnTo>
                    <a:lnTo>
                      <a:pt x="456" y="2390"/>
                    </a:lnTo>
                    <a:lnTo>
                      <a:pt x="455" y="2378"/>
                    </a:lnTo>
                    <a:lnTo>
                      <a:pt x="454" y="2366"/>
                    </a:lnTo>
                    <a:lnTo>
                      <a:pt x="451" y="2357"/>
                    </a:lnTo>
                    <a:lnTo>
                      <a:pt x="441" y="2333"/>
                    </a:lnTo>
                    <a:lnTo>
                      <a:pt x="429" y="2309"/>
                    </a:lnTo>
                    <a:lnTo>
                      <a:pt x="417" y="2287"/>
                    </a:lnTo>
                    <a:lnTo>
                      <a:pt x="406" y="2263"/>
                    </a:lnTo>
                    <a:lnTo>
                      <a:pt x="403" y="2255"/>
                    </a:lnTo>
                    <a:lnTo>
                      <a:pt x="402" y="2250"/>
                    </a:lnTo>
                    <a:lnTo>
                      <a:pt x="403" y="2247"/>
                    </a:lnTo>
                    <a:lnTo>
                      <a:pt x="404" y="2245"/>
                    </a:lnTo>
                    <a:lnTo>
                      <a:pt x="408" y="2246"/>
                    </a:lnTo>
                    <a:lnTo>
                      <a:pt x="412" y="2247"/>
                    </a:lnTo>
                    <a:lnTo>
                      <a:pt x="417" y="2251"/>
                    </a:lnTo>
                    <a:lnTo>
                      <a:pt x="421" y="2258"/>
                    </a:lnTo>
                    <a:lnTo>
                      <a:pt x="432" y="2272"/>
                    </a:lnTo>
                    <a:lnTo>
                      <a:pt x="442" y="2286"/>
                    </a:lnTo>
                    <a:lnTo>
                      <a:pt x="452" y="2302"/>
                    </a:lnTo>
                    <a:lnTo>
                      <a:pt x="464" y="2313"/>
                    </a:lnTo>
                    <a:lnTo>
                      <a:pt x="468" y="2317"/>
                    </a:lnTo>
                    <a:lnTo>
                      <a:pt x="472" y="2320"/>
                    </a:lnTo>
                    <a:lnTo>
                      <a:pt x="476" y="2321"/>
                    </a:lnTo>
                    <a:lnTo>
                      <a:pt x="480" y="2322"/>
                    </a:lnTo>
                    <a:lnTo>
                      <a:pt x="487" y="2322"/>
                    </a:lnTo>
                    <a:lnTo>
                      <a:pt x="495" y="2322"/>
                    </a:lnTo>
                    <a:lnTo>
                      <a:pt x="503" y="2320"/>
                    </a:lnTo>
                    <a:lnTo>
                      <a:pt x="512" y="2319"/>
                    </a:lnTo>
                    <a:lnTo>
                      <a:pt x="520" y="2320"/>
                    </a:lnTo>
                    <a:lnTo>
                      <a:pt x="529" y="2322"/>
                    </a:lnTo>
                    <a:lnTo>
                      <a:pt x="541" y="2328"/>
                    </a:lnTo>
                    <a:lnTo>
                      <a:pt x="551" y="2334"/>
                    </a:lnTo>
                    <a:lnTo>
                      <a:pt x="558" y="2337"/>
                    </a:lnTo>
                    <a:lnTo>
                      <a:pt x="563" y="2338"/>
                    </a:lnTo>
                    <a:lnTo>
                      <a:pt x="568" y="2337"/>
                    </a:lnTo>
                    <a:lnTo>
                      <a:pt x="575" y="2334"/>
                    </a:lnTo>
                    <a:lnTo>
                      <a:pt x="578" y="2331"/>
                    </a:lnTo>
                    <a:lnTo>
                      <a:pt x="581" y="2325"/>
                    </a:lnTo>
                    <a:lnTo>
                      <a:pt x="584" y="2316"/>
                    </a:lnTo>
                    <a:lnTo>
                      <a:pt x="585" y="2306"/>
                    </a:lnTo>
                    <a:lnTo>
                      <a:pt x="588" y="2280"/>
                    </a:lnTo>
                    <a:lnTo>
                      <a:pt x="589" y="2251"/>
                    </a:lnTo>
                    <a:lnTo>
                      <a:pt x="589" y="2221"/>
                    </a:lnTo>
                    <a:lnTo>
                      <a:pt x="588" y="2195"/>
                    </a:lnTo>
                    <a:lnTo>
                      <a:pt x="586" y="2175"/>
                    </a:lnTo>
                    <a:lnTo>
                      <a:pt x="582" y="2164"/>
                    </a:lnTo>
                    <a:lnTo>
                      <a:pt x="582" y="2163"/>
                    </a:lnTo>
                    <a:lnTo>
                      <a:pt x="580" y="2162"/>
                    </a:lnTo>
                    <a:lnTo>
                      <a:pt x="578" y="2162"/>
                    </a:lnTo>
                    <a:lnTo>
                      <a:pt x="577" y="2163"/>
                    </a:lnTo>
                    <a:lnTo>
                      <a:pt x="575" y="2166"/>
                    </a:lnTo>
                    <a:lnTo>
                      <a:pt x="572" y="2169"/>
                    </a:lnTo>
                    <a:lnTo>
                      <a:pt x="568" y="2180"/>
                    </a:lnTo>
                    <a:lnTo>
                      <a:pt x="565" y="2186"/>
                    </a:lnTo>
                    <a:lnTo>
                      <a:pt x="564" y="2208"/>
                    </a:lnTo>
                    <a:lnTo>
                      <a:pt x="563" y="2242"/>
                    </a:lnTo>
                    <a:lnTo>
                      <a:pt x="563" y="2260"/>
                    </a:lnTo>
                    <a:lnTo>
                      <a:pt x="562" y="2274"/>
                    </a:lnTo>
                    <a:lnTo>
                      <a:pt x="560" y="2285"/>
                    </a:lnTo>
                    <a:lnTo>
                      <a:pt x="559" y="2289"/>
                    </a:lnTo>
                    <a:lnTo>
                      <a:pt x="556" y="2290"/>
                    </a:lnTo>
                    <a:lnTo>
                      <a:pt x="552" y="2289"/>
                    </a:lnTo>
                    <a:lnTo>
                      <a:pt x="549" y="2287"/>
                    </a:lnTo>
                    <a:lnTo>
                      <a:pt x="545" y="2285"/>
                    </a:lnTo>
                    <a:lnTo>
                      <a:pt x="536" y="2277"/>
                    </a:lnTo>
                    <a:lnTo>
                      <a:pt x="525" y="2268"/>
                    </a:lnTo>
                    <a:lnTo>
                      <a:pt x="507" y="2250"/>
                    </a:lnTo>
                    <a:lnTo>
                      <a:pt x="495" y="2237"/>
                    </a:lnTo>
                    <a:lnTo>
                      <a:pt x="477" y="2208"/>
                    </a:lnTo>
                    <a:lnTo>
                      <a:pt x="459" y="2175"/>
                    </a:lnTo>
                    <a:lnTo>
                      <a:pt x="450" y="2157"/>
                    </a:lnTo>
                    <a:lnTo>
                      <a:pt x="443" y="2140"/>
                    </a:lnTo>
                    <a:lnTo>
                      <a:pt x="441" y="2131"/>
                    </a:lnTo>
                    <a:lnTo>
                      <a:pt x="439" y="2122"/>
                    </a:lnTo>
                    <a:lnTo>
                      <a:pt x="438" y="2114"/>
                    </a:lnTo>
                    <a:lnTo>
                      <a:pt x="438" y="2106"/>
                    </a:lnTo>
                    <a:lnTo>
                      <a:pt x="438" y="2101"/>
                    </a:lnTo>
                    <a:lnTo>
                      <a:pt x="439" y="2098"/>
                    </a:lnTo>
                    <a:lnTo>
                      <a:pt x="441" y="2097"/>
                    </a:lnTo>
                    <a:lnTo>
                      <a:pt x="442" y="2096"/>
                    </a:lnTo>
                    <a:lnTo>
                      <a:pt x="446" y="2096"/>
                    </a:lnTo>
                    <a:lnTo>
                      <a:pt x="450" y="2098"/>
                    </a:lnTo>
                    <a:lnTo>
                      <a:pt x="460" y="2107"/>
                    </a:lnTo>
                    <a:lnTo>
                      <a:pt x="465" y="2115"/>
                    </a:lnTo>
                    <a:lnTo>
                      <a:pt x="472" y="2129"/>
                    </a:lnTo>
                    <a:lnTo>
                      <a:pt x="477" y="2142"/>
                    </a:lnTo>
                    <a:lnTo>
                      <a:pt x="482" y="2157"/>
                    </a:lnTo>
                    <a:lnTo>
                      <a:pt x="489" y="2169"/>
                    </a:lnTo>
                    <a:lnTo>
                      <a:pt x="498" y="2181"/>
                    </a:lnTo>
                    <a:lnTo>
                      <a:pt x="504" y="2188"/>
                    </a:lnTo>
                    <a:lnTo>
                      <a:pt x="508" y="2192"/>
                    </a:lnTo>
                    <a:lnTo>
                      <a:pt x="511" y="2193"/>
                    </a:lnTo>
                    <a:lnTo>
                      <a:pt x="512" y="2192"/>
                    </a:lnTo>
                    <a:lnTo>
                      <a:pt x="512" y="2188"/>
                    </a:lnTo>
                    <a:lnTo>
                      <a:pt x="512" y="2181"/>
                    </a:lnTo>
                    <a:lnTo>
                      <a:pt x="510" y="2175"/>
                    </a:lnTo>
                    <a:lnTo>
                      <a:pt x="504" y="2158"/>
                    </a:lnTo>
                    <a:lnTo>
                      <a:pt x="497" y="2140"/>
                    </a:lnTo>
                    <a:lnTo>
                      <a:pt x="489" y="2123"/>
                    </a:lnTo>
                    <a:lnTo>
                      <a:pt x="484" y="2112"/>
                    </a:lnTo>
                    <a:lnTo>
                      <a:pt x="474" y="2096"/>
                    </a:lnTo>
                    <a:lnTo>
                      <a:pt x="467" y="2077"/>
                    </a:lnTo>
                    <a:lnTo>
                      <a:pt x="464" y="2068"/>
                    </a:lnTo>
                    <a:lnTo>
                      <a:pt x="461" y="2059"/>
                    </a:lnTo>
                    <a:lnTo>
                      <a:pt x="459" y="2049"/>
                    </a:lnTo>
                    <a:lnTo>
                      <a:pt x="459" y="2040"/>
                    </a:lnTo>
                    <a:lnTo>
                      <a:pt x="458" y="2032"/>
                    </a:lnTo>
                    <a:lnTo>
                      <a:pt x="456" y="2026"/>
                    </a:lnTo>
                    <a:lnTo>
                      <a:pt x="455" y="2018"/>
                    </a:lnTo>
                    <a:lnTo>
                      <a:pt x="452" y="2013"/>
                    </a:lnTo>
                    <a:lnTo>
                      <a:pt x="450" y="2011"/>
                    </a:lnTo>
                    <a:lnTo>
                      <a:pt x="447" y="2010"/>
                    </a:lnTo>
                    <a:lnTo>
                      <a:pt x="445" y="2009"/>
                    </a:lnTo>
                    <a:lnTo>
                      <a:pt x="442" y="2009"/>
                    </a:lnTo>
                    <a:lnTo>
                      <a:pt x="436" y="2011"/>
                    </a:lnTo>
                    <a:lnTo>
                      <a:pt x="426" y="2017"/>
                    </a:lnTo>
                    <a:lnTo>
                      <a:pt x="419" y="2022"/>
                    </a:lnTo>
                    <a:lnTo>
                      <a:pt x="412" y="2026"/>
                    </a:lnTo>
                    <a:lnTo>
                      <a:pt x="406" y="2028"/>
                    </a:lnTo>
                    <a:lnTo>
                      <a:pt x="400" y="2031"/>
                    </a:lnTo>
                    <a:lnTo>
                      <a:pt x="395" y="2031"/>
                    </a:lnTo>
                    <a:lnTo>
                      <a:pt x="390" y="2030"/>
                    </a:lnTo>
                    <a:lnTo>
                      <a:pt x="386" y="2028"/>
                    </a:lnTo>
                    <a:lnTo>
                      <a:pt x="384" y="2024"/>
                    </a:lnTo>
                    <a:lnTo>
                      <a:pt x="377" y="2017"/>
                    </a:lnTo>
                    <a:lnTo>
                      <a:pt x="372" y="2005"/>
                    </a:lnTo>
                    <a:lnTo>
                      <a:pt x="368" y="1992"/>
                    </a:lnTo>
                    <a:lnTo>
                      <a:pt x="364" y="1975"/>
                    </a:lnTo>
                    <a:lnTo>
                      <a:pt x="347" y="1966"/>
                    </a:lnTo>
                    <a:lnTo>
                      <a:pt x="329" y="1957"/>
                    </a:lnTo>
                    <a:lnTo>
                      <a:pt x="324" y="1953"/>
                    </a:lnTo>
                    <a:lnTo>
                      <a:pt x="321" y="1950"/>
                    </a:lnTo>
                    <a:lnTo>
                      <a:pt x="320" y="1945"/>
                    </a:lnTo>
                    <a:lnTo>
                      <a:pt x="321" y="1941"/>
                    </a:lnTo>
                    <a:lnTo>
                      <a:pt x="325" y="1931"/>
                    </a:lnTo>
                    <a:lnTo>
                      <a:pt x="330" y="1921"/>
                    </a:lnTo>
                    <a:lnTo>
                      <a:pt x="332" y="1915"/>
                    </a:lnTo>
                    <a:lnTo>
                      <a:pt x="333" y="1908"/>
                    </a:lnTo>
                    <a:lnTo>
                      <a:pt x="332" y="1901"/>
                    </a:lnTo>
                    <a:lnTo>
                      <a:pt x="332" y="1893"/>
                    </a:lnTo>
                    <a:lnTo>
                      <a:pt x="328" y="1878"/>
                    </a:lnTo>
                    <a:lnTo>
                      <a:pt x="322" y="1861"/>
                    </a:lnTo>
                    <a:lnTo>
                      <a:pt x="319" y="1845"/>
                    </a:lnTo>
                    <a:lnTo>
                      <a:pt x="316" y="1830"/>
                    </a:lnTo>
                    <a:lnTo>
                      <a:pt x="315" y="1823"/>
                    </a:lnTo>
                    <a:lnTo>
                      <a:pt x="315" y="1818"/>
                    </a:lnTo>
                    <a:lnTo>
                      <a:pt x="316" y="1813"/>
                    </a:lnTo>
                    <a:lnTo>
                      <a:pt x="319" y="1808"/>
                    </a:lnTo>
                    <a:lnTo>
                      <a:pt x="322" y="1807"/>
                    </a:lnTo>
                    <a:lnTo>
                      <a:pt x="329" y="1805"/>
                    </a:lnTo>
                    <a:lnTo>
                      <a:pt x="335" y="1805"/>
                    </a:lnTo>
                    <a:lnTo>
                      <a:pt x="343" y="1807"/>
                    </a:lnTo>
                    <a:lnTo>
                      <a:pt x="360" y="1812"/>
                    </a:lnTo>
                    <a:lnTo>
                      <a:pt x="372" y="1814"/>
                    </a:lnTo>
                    <a:lnTo>
                      <a:pt x="376" y="1816"/>
                    </a:lnTo>
                    <a:lnTo>
                      <a:pt x="380" y="1817"/>
                    </a:lnTo>
                    <a:lnTo>
                      <a:pt x="382" y="1820"/>
                    </a:lnTo>
                    <a:lnTo>
                      <a:pt x="386" y="1822"/>
                    </a:lnTo>
                    <a:lnTo>
                      <a:pt x="391" y="1830"/>
                    </a:lnTo>
                    <a:lnTo>
                      <a:pt x="398" y="1839"/>
                    </a:lnTo>
                    <a:lnTo>
                      <a:pt x="407" y="1858"/>
                    </a:lnTo>
                    <a:lnTo>
                      <a:pt x="413" y="1875"/>
                    </a:lnTo>
                    <a:lnTo>
                      <a:pt x="417" y="1891"/>
                    </a:lnTo>
                    <a:lnTo>
                      <a:pt x="423" y="1908"/>
                    </a:lnTo>
                    <a:lnTo>
                      <a:pt x="425" y="1917"/>
                    </a:lnTo>
                    <a:lnTo>
                      <a:pt x="428" y="1925"/>
                    </a:lnTo>
                    <a:lnTo>
                      <a:pt x="430" y="1932"/>
                    </a:lnTo>
                    <a:lnTo>
                      <a:pt x="434" y="1939"/>
                    </a:lnTo>
                    <a:lnTo>
                      <a:pt x="437" y="1940"/>
                    </a:lnTo>
                    <a:lnTo>
                      <a:pt x="438" y="1941"/>
                    </a:lnTo>
                    <a:lnTo>
                      <a:pt x="441" y="1941"/>
                    </a:lnTo>
                    <a:lnTo>
                      <a:pt x="442" y="1940"/>
                    </a:lnTo>
                    <a:lnTo>
                      <a:pt x="446" y="1936"/>
                    </a:lnTo>
                    <a:lnTo>
                      <a:pt x="446" y="1932"/>
                    </a:lnTo>
                    <a:lnTo>
                      <a:pt x="443" y="1886"/>
                    </a:lnTo>
                    <a:lnTo>
                      <a:pt x="437" y="1877"/>
                    </a:lnTo>
                    <a:lnTo>
                      <a:pt x="429" y="1866"/>
                    </a:lnTo>
                    <a:lnTo>
                      <a:pt x="426" y="1849"/>
                    </a:lnTo>
                    <a:lnTo>
                      <a:pt x="425" y="1834"/>
                    </a:lnTo>
                    <a:lnTo>
                      <a:pt x="425" y="1827"/>
                    </a:lnTo>
                    <a:lnTo>
                      <a:pt x="424" y="1821"/>
                    </a:lnTo>
                    <a:lnTo>
                      <a:pt x="420" y="1812"/>
                    </a:lnTo>
                    <a:lnTo>
                      <a:pt x="415" y="1804"/>
                    </a:lnTo>
                    <a:lnTo>
                      <a:pt x="406" y="1787"/>
                    </a:lnTo>
                    <a:lnTo>
                      <a:pt x="399" y="1773"/>
                    </a:lnTo>
                    <a:lnTo>
                      <a:pt x="398" y="1765"/>
                    </a:lnTo>
                    <a:lnTo>
                      <a:pt x="398" y="1759"/>
                    </a:lnTo>
                    <a:lnTo>
                      <a:pt x="399" y="1753"/>
                    </a:lnTo>
                    <a:lnTo>
                      <a:pt x="399" y="1750"/>
                    </a:lnTo>
                    <a:lnTo>
                      <a:pt x="400" y="1744"/>
                    </a:lnTo>
                    <a:lnTo>
                      <a:pt x="400" y="1739"/>
                    </a:lnTo>
                    <a:lnTo>
                      <a:pt x="399" y="1733"/>
                    </a:lnTo>
                    <a:lnTo>
                      <a:pt x="395" y="1725"/>
                    </a:lnTo>
                    <a:lnTo>
                      <a:pt x="394" y="1720"/>
                    </a:lnTo>
                    <a:lnTo>
                      <a:pt x="393" y="1712"/>
                    </a:lnTo>
                    <a:lnTo>
                      <a:pt x="393" y="1704"/>
                    </a:lnTo>
                    <a:lnTo>
                      <a:pt x="394" y="1694"/>
                    </a:lnTo>
                    <a:lnTo>
                      <a:pt x="394" y="1673"/>
                    </a:lnTo>
                    <a:lnTo>
                      <a:pt x="395" y="1654"/>
                    </a:lnTo>
                    <a:lnTo>
                      <a:pt x="394" y="1646"/>
                    </a:lnTo>
                    <a:lnTo>
                      <a:pt x="394" y="1639"/>
                    </a:lnTo>
                    <a:lnTo>
                      <a:pt x="391" y="1634"/>
                    </a:lnTo>
                    <a:lnTo>
                      <a:pt x="387" y="1632"/>
                    </a:lnTo>
                    <a:lnTo>
                      <a:pt x="384" y="1632"/>
                    </a:lnTo>
                    <a:lnTo>
                      <a:pt x="377" y="1636"/>
                    </a:lnTo>
                    <a:lnTo>
                      <a:pt x="369" y="1642"/>
                    </a:lnTo>
                    <a:lnTo>
                      <a:pt x="360" y="1654"/>
                    </a:lnTo>
                    <a:lnTo>
                      <a:pt x="348" y="1667"/>
                    </a:lnTo>
                    <a:lnTo>
                      <a:pt x="341" y="1677"/>
                    </a:lnTo>
                    <a:lnTo>
                      <a:pt x="337" y="1681"/>
                    </a:lnTo>
                    <a:lnTo>
                      <a:pt x="333" y="1683"/>
                    </a:lnTo>
                    <a:lnTo>
                      <a:pt x="330" y="1685"/>
                    </a:lnTo>
                    <a:lnTo>
                      <a:pt x="328" y="1685"/>
                    </a:lnTo>
                    <a:lnTo>
                      <a:pt x="325" y="1685"/>
                    </a:lnTo>
                    <a:lnTo>
                      <a:pt x="322" y="1682"/>
                    </a:lnTo>
                    <a:lnTo>
                      <a:pt x="319" y="1680"/>
                    </a:lnTo>
                    <a:lnTo>
                      <a:pt x="316" y="1676"/>
                    </a:lnTo>
                    <a:lnTo>
                      <a:pt x="309" y="1664"/>
                    </a:lnTo>
                    <a:lnTo>
                      <a:pt x="300" y="1646"/>
                    </a:lnTo>
                    <a:lnTo>
                      <a:pt x="299" y="1642"/>
                    </a:lnTo>
                    <a:lnTo>
                      <a:pt x="296" y="1639"/>
                    </a:lnTo>
                    <a:lnTo>
                      <a:pt x="294" y="1638"/>
                    </a:lnTo>
                    <a:lnTo>
                      <a:pt x="290" y="1638"/>
                    </a:lnTo>
                    <a:lnTo>
                      <a:pt x="285" y="1639"/>
                    </a:lnTo>
                    <a:lnTo>
                      <a:pt x="278" y="1645"/>
                    </a:lnTo>
                    <a:lnTo>
                      <a:pt x="268" y="1656"/>
                    </a:lnTo>
                    <a:lnTo>
                      <a:pt x="257" y="1665"/>
                    </a:lnTo>
                    <a:lnTo>
                      <a:pt x="255" y="1665"/>
                    </a:lnTo>
                    <a:lnTo>
                      <a:pt x="251" y="1665"/>
                    </a:lnTo>
                    <a:lnTo>
                      <a:pt x="250" y="1663"/>
                    </a:lnTo>
                    <a:lnTo>
                      <a:pt x="247" y="1660"/>
                    </a:lnTo>
                    <a:lnTo>
                      <a:pt x="243" y="1654"/>
                    </a:lnTo>
                    <a:lnTo>
                      <a:pt x="241" y="1645"/>
                    </a:lnTo>
                    <a:lnTo>
                      <a:pt x="238" y="1625"/>
                    </a:lnTo>
                    <a:lnTo>
                      <a:pt x="237" y="1611"/>
                    </a:lnTo>
                    <a:lnTo>
                      <a:pt x="235" y="1601"/>
                    </a:lnTo>
                    <a:lnTo>
                      <a:pt x="237" y="1590"/>
                    </a:lnTo>
                    <a:lnTo>
                      <a:pt x="238" y="1581"/>
                    </a:lnTo>
                    <a:lnTo>
                      <a:pt x="241" y="1572"/>
                    </a:lnTo>
                    <a:lnTo>
                      <a:pt x="244" y="1564"/>
                    </a:lnTo>
                    <a:lnTo>
                      <a:pt x="247" y="1555"/>
                    </a:lnTo>
                    <a:lnTo>
                      <a:pt x="248" y="1546"/>
                    </a:lnTo>
                    <a:lnTo>
                      <a:pt x="250" y="1538"/>
                    </a:lnTo>
                    <a:lnTo>
                      <a:pt x="242" y="1540"/>
                    </a:lnTo>
                    <a:lnTo>
                      <a:pt x="235" y="1542"/>
                    </a:lnTo>
                    <a:lnTo>
                      <a:pt x="229" y="1546"/>
                    </a:lnTo>
                    <a:lnTo>
                      <a:pt x="222" y="1551"/>
                    </a:lnTo>
                    <a:lnTo>
                      <a:pt x="216" y="1556"/>
                    </a:lnTo>
                    <a:lnTo>
                      <a:pt x="209" y="1559"/>
                    </a:lnTo>
                    <a:lnTo>
                      <a:pt x="207" y="1560"/>
                    </a:lnTo>
                    <a:lnTo>
                      <a:pt x="203" y="1560"/>
                    </a:lnTo>
                    <a:lnTo>
                      <a:pt x="200" y="1560"/>
                    </a:lnTo>
                    <a:lnTo>
                      <a:pt x="198" y="1559"/>
                    </a:lnTo>
                    <a:lnTo>
                      <a:pt x="194" y="1556"/>
                    </a:lnTo>
                    <a:lnTo>
                      <a:pt x="191" y="1550"/>
                    </a:lnTo>
                    <a:lnTo>
                      <a:pt x="190" y="1544"/>
                    </a:lnTo>
                    <a:lnTo>
                      <a:pt x="189" y="1534"/>
                    </a:lnTo>
                    <a:lnTo>
                      <a:pt x="187" y="1518"/>
                    </a:lnTo>
                    <a:lnTo>
                      <a:pt x="185" y="1505"/>
                    </a:lnTo>
                    <a:lnTo>
                      <a:pt x="186" y="1499"/>
                    </a:lnTo>
                    <a:lnTo>
                      <a:pt x="187" y="1494"/>
                    </a:lnTo>
                    <a:lnTo>
                      <a:pt x="190" y="1490"/>
                    </a:lnTo>
                    <a:lnTo>
                      <a:pt x="192" y="1486"/>
                    </a:lnTo>
                    <a:lnTo>
                      <a:pt x="199" y="1480"/>
                    </a:lnTo>
                    <a:lnTo>
                      <a:pt x="207" y="1476"/>
                    </a:lnTo>
                    <a:lnTo>
                      <a:pt x="215" y="1474"/>
                    </a:lnTo>
                    <a:lnTo>
                      <a:pt x="225" y="1472"/>
                    </a:lnTo>
                    <a:lnTo>
                      <a:pt x="234" y="1472"/>
                    </a:lnTo>
                    <a:lnTo>
                      <a:pt x="243" y="1474"/>
                    </a:lnTo>
                    <a:lnTo>
                      <a:pt x="252" y="1474"/>
                    </a:lnTo>
                    <a:lnTo>
                      <a:pt x="261" y="1472"/>
                    </a:lnTo>
                    <a:lnTo>
                      <a:pt x="272" y="1470"/>
                    </a:lnTo>
                    <a:lnTo>
                      <a:pt x="281" y="1467"/>
                    </a:lnTo>
                    <a:lnTo>
                      <a:pt x="291" y="1464"/>
                    </a:lnTo>
                    <a:lnTo>
                      <a:pt x="300" y="1464"/>
                    </a:lnTo>
                    <a:lnTo>
                      <a:pt x="304" y="1464"/>
                    </a:lnTo>
                    <a:lnTo>
                      <a:pt x="308" y="1466"/>
                    </a:lnTo>
                    <a:lnTo>
                      <a:pt x="312" y="1468"/>
                    </a:lnTo>
                    <a:lnTo>
                      <a:pt x="316" y="1471"/>
                    </a:lnTo>
                    <a:lnTo>
                      <a:pt x="324" y="1480"/>
                    </a:lnTo>
                    <a:lnTo>
                      <a:pt x="333" y="1493"/>
                    </a:lnTo>
                    <a:lnTo>
                      <a:pt x="338" y="1498"/>
                    </a:lnTo>
                    <a:lnTo>
                      <a:pt x="343" y="1502"/>
                    </a:lnTo>
                    <a:lnTo>
                      <a:pt x="346" y="1502"/>
                    </a:lnTo>
                    <a:lnTo>
                      <a:pt x="348" y="1503"/>
                    </a:lnTo>
                    <a:lnTo>
                      <a:pt x="351" y="1503"/>
                    </a:lnTo>
                    <a:lnTo>
                      <a:pt x="354" y="1502"/>
                    </a:lnTo>
                    <a:lnTo>
                      <a:pt x="382" y="1359"/>
                    </a:lnTo>
                    <a:lnTo>
                      <a:pt x="384" y="1353"/>
                    </a:lnTo>
                    <a:lnTo>
                      <a:pt x="386" y="1349"/>
                    </a:lnTo>
                    <a:lnTo>
                      <a:pt x="389" y="1344"/>
                    </a:lnTo>
                    <a:lnTo>
                      <a:pt x="391" y="1340"/>
                    </a:lnTo>
                    <a:lnTo>
                      <a:pt x="399" y="1335"/>
                    </a:lnTo>
                    <a:lnTo>
                      <a:pt x="408" y="1331"/>
                    </a:lnTo>
                    <a:lnTo>
                      <a:pt x="417" y="1328"/>
                    </a:lnTo>
                    <a:lnTo>
                      <a:pt x="428" y="1327"/>
                    </a:lnTo>
                    <a:lnTo>
                      <a:pt x="437" y="1327"/>
                    </a:lnTo>
                    <a:lnTo>
                      <a:pt x="446" y="1327"/>
                    </a:lnTo>
                    <a:lnTo>
                      <a:pt x="455" y="1327"/>
                    </a:lnTo>
                    <a:lnTo>
                      <a:pt x="463" y="1327"/>
                    </a:lnTo>
                    <a:lnTo>
                      <a:pt x="468" y="1327"/>
                    </a:lnTo>
                    <a:lnTo>
                      <a:pt x="472" y="1326"/>
                    </a:lnTo>
                    <a:lnTo>
                      <a:pt x="473" y="1324"/>
                    </a:lnTo>
                    <a:lnTo>
                      <a:pt x="473" y="1322"/>
                    </a:lnTo>
                    <a:lnTo>
                      <a:pt x="472" y="1321"/>
                    </a:lnTo>
                    <a:lnTo>
                      <a:pt x="471" y="1318"/>
                    </a:lnTo>
                    <a:lnTo>
                      <a:pt x="465" y="1312"/>
                    </a:lnTo>
                    <a:lnTo>
                      <a:pt x="456" y="1304"/>
                    </a:lnTo>
                    <a:lnTo>
                      <a:pt x="429" y="1279"/>
                    </a:lnTo>
                    <a:lnTo>
                      <a:pt x="425" y="1275"/>
                    </a:lnTo>
                    <a:lnTo>
                      <a:pt x="423" y="1270"/>
                    </a:lnTo>
                    <a:lnTo>
                      <a:pt x="420" y="1264"/>
                    </a:lnTo>
                    <a:lnTo>
                      <a:pt x="419" y="1257"/>
                    </a:lnTo>
                    <a:lnTo>
                      <a:pt x="416" y="1251"/>
                    </a:lnTo>
                    <a:lnTo>
                      <a:pt x="413" y="1245"/>
                    </a:lnTo>
                    <a:lnTo>
                      <a:pt x="411" y="1242"/>
                    </a:lnTo>
                    <a:lnTo>
                      <a:pt x="407" y="1239"/>
                    </a:lnTo>
                    <a:lnTo>
                      <a:pt x="404" y="1238"/>
                    </a:lnTo>
                    <a:lnTo>
                      <a:pt x="400" y="1239"/>
                    </a:lnTo>
                    <a:lnTo>
                      <a:pt x="397" y="1240"/>
                    </a:lnTo>
                    <a:lnTo>
                      <a:pt x="394" y="1243"/>
                    </a:lnTo>
                    <a:lnTo>
                      <a:pt x="386" y="1249"/>
                    </a:lnTo>
                    <a:lnTo>
                      <a:pt x="381" y="1257"/>
                    </a:lnTo>
                    <a:lnTo>
                      <a:pt x="369" y="1275"/>
                    </a:lnTo>
                    <a:lnTo>
                      <a:pt x="363" y="1289"/>
                    </a:lnTo>
                    <a:lnTo>
                      <a:pt x="356" y="1305"/>
                    </a:lnTo>
                    <a:lnTo>
                      <a:pt x="350" y="1327"/>
                    </a:lnTo>
                    <a:lnTo>
                      <a:pt x="341" y="1354"/>
                    </a:lnTo>
                    <a:lnTo>
                      <a:pt x="329" y="1380"/>
                    </a:lnTo>
                    <a:lnTo>
                      <a:pt x="322" y="1392"/>
                    </a:lnTo>
                    <a:lnTo>
                      <a:pt x="316" y="1404"/>
                    </a:lnTo>
                    <a:lnTo>
                      <a:pt x="308" y="1413"/>
                    </a:lnTo>
                    <a:lnTo>
                      <a:pt x="300" y="1419"/>
                    </a:lnTo>
                    <a:lnTo>
                      <a:pt x="296" y="1422"/>
                    </a:lnTo>
                    <a:lnTo>
                      <a:pt x="293" y="1424"/>
                    </a:lnTo>
                    <a:lnTo>
                      <a:pt x="287" y="1424"/>
                    </a:lnTo>
                    <a:lnTo>
                      <a:pt x="283" y="1424"/>
                    </a:lnTo>
                    <a:lnTo>
                      <a:pt x="278" y="1424"/>
                    </a:lnTo>
                    <a:lnTo>
                      <a:pt x="273" y="1423"/>
                    </a:lnTo>
                    <a:lnTo>
                      <a:pt x="268" y="1420"/>
                    </a:lnTo>
                    <a:lnTo>
                      <a:pt x="263" y="1416"/>
                    </a:lnTo>
                    <a:lnTo>
                      <a:pt x="255" y="1405"/>
                    </a:lnTo>
                    <a:lnTo>
                      <a:pt x="242" y="1383"/>
                    </a:lnTo>
                    <a:lnTo>
                      <a:pt x="228" y="1354"/>
                    </a:lnTo>
                    <a:lnTo>
                      <a:pt x="212" y="1322"/>
                    </a:lnTo>
                    <a:lnTo>
                      <a:pt x="198" y="1289"/>
                    </a:lnTo>
                    <a:lnTo>
                      <a:pt x="186" y="1260"/>
                    </a:lnTo>
                    <a:lnTo>
                      <a:pt x="178" y="1238"/>
                    </a:lnTo>
                    <a:lnTo>
                      <a:pt x="176" y="1226"/>
                    </a:lnTo>
                    <a:lnTo>
                      <a:pt x="177" y="1220"/>
                    </a:lnTo>
                    <a:lnTo>
                      <a:pt x="181" y="1214"/>
                    </a:lnTo>
                    <a:lnTo>
                      <a:pt x="185" y="1212"/>
                    </a:lnTo>
                    <a:lnTo>
                      <a:pt x="189" y="1209"/>
                    </a:lnTo>
                    <a:lnTo>
                      <a:pt x="194" y="1208"/>
                    </a:lnTo>
                    <a:lnTo>
                      <a:pt x="200" y="1208"/>
                    </a:lnTo>
                    <a:lnTo>
                      <a:pt x="207" y="1209"/>
                    </a:lnTo>
                    <a:lnTo>
                      <a:pt x="213" y="1210"/>
                    </a:lnTo>
                    <a:lnTo>
                      <a:pt x="226" y="1214"/>
                    </a:lnTo>
                    <a:lnTo>
                      <a:pt x="238" y="1218"/>
                    </a:lnTo>
                    <a:lnTo>
                      <a:pt x="244" y="1220"/>
                    </a:lnTo>
                    <a:lnTo>
                      <a:pt x="250" y="1221"/>
                    </a:lnTo>
                    <a:lnTo>
                      <a:pt x="254" y="1221"/>
                    </a:lnTo>
                    <a:lnTo>
                      <a:pt x="257" y="1221"/>
                    </a:lnTo>
                    <a:lnTo>
                      <a:pt x="257" y="1217"/>
                    </a:lnTo>
                    <a:lnTo>
                      <a:pt x="257" y="1212"/>
                    </a:lnTo>
                    <a:lnTo>
                      <a:pt x="247" y="1200"/>
                    </a:lnTo>
                    <a:lnTo>
                      <a:pt x="235" y="1188"/>
                    </a:lnTo>
                    <a:lnTo>
                      <a:pt x="228" y="1183"/>
                    </a:lnTo>
                    <a:lnTo>
                      <a:pt x="221" y="1178"/>
                    </a:lnTo>
                    <a:lnTo>
                      <a:pt x="213" y="1174"/>
                    </a:lnTo>
                    <a:lnTo>
                      <a:pt x="207" y="1172"/>
                    </a:lnTo>
                    <a:lnTo>
                      <a:pt x="190" y="1170"/>
                    </a:lnTo>
                    <a:lnTo>
                      <a:pt x="166" y="1169"/>
                    </a:lnTo>
                    <a:lnTo>
                      <a:pt x="155" y="1168"/>
                    </a:lnTo>
                    <a:lnTo>
                      <a:pt x="146" y="1165"/>
                    </a:lnTo>
                    <a:lnTo>
                      <a:pt x="142" y="1164"/>
                    </a:lnTo>
                    <a:lnTo>
                      <a:pt x="139" y="1161"/>
                    </a:lnTo>
                    <a:lnTo>
                      <a:pt x="137" y="1159"/>
                    </a:lnTo>
                    <a:lnTo>
                      <a:pt x="137" y="1156"/>
                    </a:lnTo>
                    <a:lnTo>
                      <a:pt x="138" y="1151"/>
                    </a:lnTo>
                    <a:lnTo>
                      <a:pt x="139" y="1146"/>
                    </a:lnTo>
                    <a:lnTo>
                      <a:pt x="143" y="1139"/>
                    </a:lnTo>
                    <a:lnTo>
                      <a:pt x="146" y="1134"/>
                    </a:lnTo>
                    <a:lnTo>
                      <a:pt x="150" y="1129"/>
                    </a:lnTo>
                    <a:lnTo>
                      <a:pt x="152" y="1122"/>
                    </a:lnTo>
                    <a:lnTo>
                      <a:pt x="154" y="1118"/>
                    </a:lnTo>
                    <a:lnTo>
                      <a:pt x="152" y="1115"/>
                    </a:lnTo>
                    <a:lnTo>
                      <a:pt x="151" y="1112"/>
                    </a:lnTo>
                    <a:lnTo>
                      <a:pt x="148" y="1109"/>
                    </a:lnTo>
                    <a:lnTo>
                      <a:pt x="146" y="1109"/>
                    </a:lnTo>
                    <a:lnTo>
                      <a:pt x="143" y="1109"/>
                    </a:lnTo>
                    <a:lnTo>
                      <a:pt x="134" y="1111"/>
                    </a:lnTo>
                    <a:lnTo>
                      <a:pt x="125" y="1115"/>
                    </a:lnTo>
                    <a:lnTo>
                      <a:pt x="107" y="1122"/>
                    </a:lnTo>
                    <a:lnTo>
                      <a:pt x="94" y="1129"/>
                    </a:lnTo>
                    <a:lnTo>
                      <a:pt x="90" y="1129"/>
                    </a:lnTo>
                    <a:lnTo>
                      <a:pt x="86" y="1129"/>
                    </a:lnTo>
                    <a:lnTo>
                      <a:pt x="82" y="1127"/>
                    </a:lnTo>
                    <a:lnTo>
                      <a:pt x="79" y="1126"/>
                    </a:lnTo>
                    <a:lnTo>
                      <a:pt x="74" y="1121"/>
                    </a:lnTo>
                    <a:lnTo>
                      <a:pt x="69" y="1113"/>
                    </a:lnTo>
                    <a:lnTo>
                      <a:pt x="64" y="1098"/>
                    </a:lnTo>
                    <a:lnTo>
                      <a:pt x="61" y="1081"/>
                    </a:lnTo>
                    <a:lnTo>
                      <a:pt x="59" y="1074"/>
                    </a:lnTo>
                    <a:lnTo>
                      <a:pt x="56" y="1069"/>
                    </a:lnTo>
                    <a:lnTo>
                      <a:pt x="52" y="1064"/>
                    </a:lnTo>
                    <a:lnTo>
                      <a:pt x="48" y="1060"/>
                    </a:lnTo>
                    <a:lnTo>
                      <a:pt x="39" y="1052"/>
                    </a:lnTo>
                    <a:lnTo>
                      <a:pt x="30" y="1047"/>
                    </a:lnTo>
                    <a:lnTo>
                      <a:pt x="21" y="1041"/>
                    </a:lnTo>
                    <a:lnTo>
                      <a:pt x="12" y="1034"/>
                    </a:lnTo>
                    <a:lnTo>
                      <a:pt x="8" y="1030"/>
                    </a:lnTo>
                    <a:lnTo>
                      <a:pt x="5" y="1026"/>
                    </a:lnTo>
                    <a:lnTo>
                      <a:pt x="3" y="1021"/>
                    </a:lnTo>
                    <a:lnTo>
                      <a:pt x="0" y="1016"/>
                    </a:lnTo>
                    <a:lnTo>
                      <a:pt x="0" y="1012"/>
                    </a:lnTo>
                    <a:lnTo>
                      <a:pt x="0" y="1008"/>
                    </a:lnTo>
                    <a:lnTo>
                      <a:pt x="1" y="1006"/>
                    </a:lnTo>
                    <a:lnTo>
                      <a:pt x="3" y="1002"/>
                    </a:lnTo>
                    <a:lnTo>
                      <a:pt x="8" y="997"/>
                    </a:lnTo>
                    <a:lnTo>
                      <a:pt x="14" y="991"/>
                    </a:lnTo>
                    <a:lnTo>
                      <a:pt x="29" y="982"/>
                    </a:lnTo>
                    <a:lnTo>
                      <a:pt x="40" y="976"/>
                    </a:lnTo>
                    <a:lnTo>
                      <a:pt x="50" y="965"/>
                    </a:lnTo>
                    <a:lnTo>
                      <a:pt x="64" y="950"/>
                    </a:lnTo>
                    <a:lnTo>
                      <a:pt x="76" y="936"/>
                    </a:lnTo>
                    <a:lnTo>
                      <a:pt x="85" y="929"/>
                    </a:lnTo>
                    <a:lnTo>
                      <a:pt x="90" y="928"/>
                    </a:lnTo>
                    <a:lnTo>
                      <a:pt x="94" y="929"/>
                    </a:lnTo>
                    <a:lnTo>
                      <a:pt x="99" y="929"/>
                    </a:lnTo>
                    <a:lnTo>
                      <a:pt x="104" y="932"/>
                    </a:lnTo>
                    <a:lnTo>
                      <a:pt x="113" y="937"/>
                    </a:lnTo>
                    <a:lnTo>
                      <a:pt x="122" y="945"/>
                    </a:lnTo>
                    <a:lnTo>
                      <a:pt x="139" y="965"/>
                    </a:lnTo>
                    <a:lnTo>
                      <a:pt x="156" y="989"/>
                    </a:lnTo>
                    <a:lnTo>
                      <a:pt x="174" y="1013"/>
                    </a:lnTo>
                    <a:lnTo>
                      <a:pt x="192" y="1034"/>
                    </a:lnTo>
                    <a:lnTo>
                      <a:pt x="203" y="1043"/>
                    </a:lnTo>
                    <a:lnTo>
                      <a:pt x="212" y="1050"/>
                    </a:lnTo>
                    <a:lnTo>
                      <a:pt x="217" y="1051"/>
                    </a:lnTo>
                    <a:lnTo>
                      <a:pt x="222" y="1054"/>
                    </a:lnTo>
                    <a:lnTo>
                      <a:pt x="229" y="1054"/>
                    </a:lnTo>
                    <a:lnTo>
                      <a:pt x="234" y="1054"/>
                    </a:lnTo>
                    <a:lnTo>
                      <a:pt x="246" y="1054"/>
                    </a:lnTo>
                    <a:lnTo>
                      <a:pt x="255" y="1051"/>
                    </a:lnTo>
                    <a:lnTo>
                      <a:pt x="260" y="1050"/>
                    </a:lnTo>
                    <a:lnTo>
                      <a:pt x="263" y="1048"/>
                    </a:lnTo>
                    <a:lnTo>
                      <a:pt x="264" y="1046"/>
                    </a:lnTo>
                    <a:lnTo>
                      <a:pt x="263" y="1043"/>
                    </a:lnTo>
                    <a:lnTo>
                      <a:pt x="260" y="1041"/>
                    </a:lnTo>
                    <a:lnTo>
                      <a:pt x="256" y="1038"/>
                    </a:lnTo>
                    <a:lnTo>
                      <a:pt x="231" y="1025"/>
                    </a:lnTo>
                    <a:lnTo>
                      <a:pt x="208" y="1013"/>
                    </a:lnTo>
                    <a:lnTo>
                      <a:pt x="200" y="1006"/>
                    </a:lnTo>
                    <a:lnTo>
                      <a:pt x="191" y="991"/>
                    </a:lnTo>
                    <a:lnTo>
                      <a:pt x="182" y="973"/>
                    </a:lnTo>
                    <a:lnTo>
                      <a:pt x="172" y="955"/>
                    </a:lnTo>
                    <a:lnTo>
                      <a:pt x="163" y="936"/>
                    </a:lnTo>
                    <a:lnTo>
                      <a:pt x="154" y="919"/>
                    </a:lnTo>
                    <a:lnTo>
                      <a:pt x="150" y="912"/>
                    </a:lnTo>
                    <a:lnTo>
                      <a:pt x="146" y="907"/>
                    </a:lnTo>
                    <a:lnTo>
                      <a:pt x="143" y="905"/>
                    </a:lnTo>
                    <a:lnTo>
                      <a:pt x="139" y="902"/>
                    </a:lnTo>
                    <a:lnTo>
                      <a:pt x="137" y="890"/>
                    </a:lnTo>
                    <a:lnTo>
                      <a:pt x="135" y="881"/>
                    </a:lnTo>
                    <a:lnTo>
                      <a:pt x="137" y="875"/>
                    </a:lnTo>
                    <a:lnTo>
                      <a:pt x="138" y="870"/>
                    </a:lnTo>
                    <a:lnTo>
                      <a:pt x="142" y="866"/>
                    </a:lnTo>
                    <a:lnTo>
                      <a:pt x="147" y="864"/>
                    </a:lnTo>
                    <a:lnTo>
                      <a:pt x="152" y="864"/>
                    </a:lnTo>
                    <a:lnTo>
                      <a:pt x="159" y="866"/>
                    </a:lnTo>
                    <a:lnTo>
                      <a:pt x="187" y="877"/>
                    </a:lnTo>
                    <a:lnTo>
                      <a:pt x="209" y="889"/>
                    </a:lnTo>
                    <a:lnTo>
                      <a:pt x="231" y="901"/>
                    </a:lnTo>
                    <a:lnTo>
                      <a:pt x="268" y="918"/>
                    </a:lnTo>
                    <a:lnTo>
                      <a:pt x="286" y="925"/>
                    </a:lnTo>
                    <a:lnTo>
                      <a:pt x="300" y="929"/>
                    </a:lnTo>
                    <a:lnTo>
                      <a:pt x="307" y="929"/>
                    </a:lnTo>
                    <a:lnTo>
                      <a:pt x="311" y="929"/>
                    </a:lnTo>
                    <a:lnTo>
                      <a:pt x="312" y="927"/>
                    </a:lnTo>
                    <a:lnTo>
                      <a:pt x="312" y="923"/>
                    </a:lnTo>
                    <a:lnTo>
                      <a:pt x="309" y="914"/>
                    </a:lnTo>
                    <a:lnTo>
                      <a:pt x="304" y="906"/>
                    </a:lnTo>
                    <a:lnTo>
                      <a:pt x="299" y="898"/>
                    </a:lnTo>
                    <a:lnTo>
                      <a:pt x="293" y="892"/>
                    </a:lnTo>
                    <a:lnTo>
                      <a:pt x="277" y="880"/>
                    </a:lnTo>
                    <a:lnTo>
                      <a:pt x="261" y="871"/>
                    </a:lnTo>
                    <a:lnTo>
                      <a:pt x="238" y="859"/>
                    </a:lnTo>
                    <a:lnTo>
                      <a:pt x="215" y="849"/>
                    </a:lnTo>
                    <a:lnTo>
                      <a:pt x="191" y="837"/>
                    </a:lnTo>
                    <a:lnTo>
                      <a:pt x="169" y="826"/>
                    </a:lnTo>
                    <a:lnTo>
                      <a:pt x="161" y="819"/>
                    </a:lnTo>
                    <a:lnTo>
                      <a:pt x="156" y="814"/>
                    </a:lnTo>
                    <a:lnTo>
                      <a:pt x="154" y="809"/>
                    </a:lnTo>
                    <a:lnTo>
                      <a:pt x="152" y="802"/>
                    </a:lnTo>
                    <a:lnTo>
                      <a:pt x="154" y="797"/>
                    </a:lnTo>
                    <a:lnTo>
                      <a:pt x="156" y="792"/>
                    </a:lnTo>
                    <a:lnTo>
                      <a:pt x="160" y="785"/>
                    </a:lnTo>
                    <a:lnTo>
                      <a:pt x="164" y="780"/>
                    </a:lnTo>
                    <a:lnTo>
                      <a:pt x="176" y="771"/>
                    </a:lnTo>
                    <a:lnTo>
                      <a:pt x="189" y="762"/>
                    </a:lnTo>
                    <a:lnTo>
                      <a:pt x="203" y="754"/>
                    </a:lnTo>
                    <a:lnTo>
                      <a:pt x="213" y="748"/>
                    </a:lnTo>
                    <a:lnTo>
                      <a:pt x="218" y="744"/>
                    </a:lnTo>
                    <a:lnTo>
                      <a:pt x="221" y="741"/>
                    </a:lnTo>
                    <a:lnTo>
                      <a:pt x="222" y="739"/>
                    </a:lnTo>
                    <a:lnTo>
                      <a:pt x="222" y="737"/>
                    </a:lnTo>
                    <a:lnTo>
                      <a:pt x="218" y="734"/>
                    </a:lnTo>
                    <a:lnTo>
                      <a:pt x="211" y="731"/>
                    </a:lnTo>
                    <a:lnTo>
                      <a:pt x="190" y="728"/>
                    </a:lnTo>
                    <a:lnTo>
                      <a:pt x="177" y="727"/>
                    </a:lnTo>
                    <a:lnTo>
                      <a:pt x="173" y="726"/>
                    </a:lnTo>
                    <a:lnTo>
                      <a:pt x="170" y="724"/>
                    </a:lnTo>
                    <a:lnTo>
                      <a:pt x="166" y="723"/>
                    </a:lnTo>
                    <a:lnTo>
                      <a:pt x="165" y="721"/>
                    </a:lnTo>
                    <a:lnTo>
                      <a:pt x="161" y="714"/>
                    </a:lnTo>
                    <a:lnTo>
                      <a:pt x="160" y="708"/>
                    </a:lnTo>
                    <a:lnTo>
                      <a:pt x="160" y="699"/>
                    </a:lnTo>
                    <a:lnTo>
                      <a:pt x="163" y="689"/>
                    </a:lnTo>
                    <a:lnTo>
                      <a:pt x="165" y="680"/>
                    </a:lnTo>
                    <a:lnTo>
                      <a:pt x="169" y="670"/>
                    </a:lnTo>
                    <a:lnTo>
                      <a:pt x="176" y="661"/>
                    </a:lnTo>
                    <a:lnTo>
                      <a:pt x="182" y="652"/>
                    </a:lnTo>
                    <a:lnTo>
                      <a:pt x="190" y="644"/>
                    </a:lnTo>
                    <a:lnTo>
                      <a:pt x="199" y="638"/>
                    </a:lnTo>
                    <a:lnTo>
                      <a:pt x="209" y="632"/>
                    </a:lnTo>
                    <a:lnTo>
                      <a:pt x="220" y="630"/>
                    </a:lnTo>
                    <a:lnTo>
                      <a:pt x="230" y="629"/>
                    </a:lnTo>
                    <a:lnTo>
                      <a:pt x="242" y="630"/>
                    </a:lnTo>
                    <a:lnTo>
                      <a:pt x="248" y="631"/>
                    </a:lnTo>
                    <a:lnTo>
                      <a:pt x="255" y="631"/>
                    </a:lnTo>
                    <a:lnTo>
                      <a:pt x="260" y="631"/>
                    </a:lnTo>
                    <a:lnTo>
                      <a:pt x="265" y="630"/>
                    </a:lnTo>
                    <a:lnTo>
                      <a:pt x="276" y="629"/>
                    </a:lnTo>
                    <a:lnTo>
                      <a:pt x="287" y="627"/>
                    </a:lnTo>
                    <a:lnTo>
                      <a:pt x="294" y="627"/>
                    </a:lnTo>
                    <a:lnTo>
                      <a:pt x="300" y="630"/>
                    </a:lnTo>
                    <a:lnTo>
                      <a:pt x="306" y="632"/>
                    </a:lnTo>
                    <a:lnTo>
                      <a:pt x="311" y="638"/>
                    </a:lnTo>
                    <a:lnTo>
                      <a:pt x="319" y="648"/>
                    </a:lnTo>
                    <a:lnTo>
                      <a:pt x="326" y="658"/>
                    </a:lnTo>
                    <a:lnTo>
                      <a:pt x="332" y="670"/>
                    </a:lnTo>
                    <a:lnTo>
                      <a:pt x="337" y="679"/>
                    </a:lnTo>
                    <a:lnTo>
                      <a:pt x="341" y="683"/>
                    </a:lnTo>
                    <a:lnTo>
                      <a:pt x="343" y="686"/>
                    </a:lnTo>
                    <a:lnTo>
                      <a:pt x="347" y="686"/>
                    </a:lnTo>
                    <a:lnTo>
                      <a:pt x="351" y="686"/>
                    </a:lnTo>
                    <a:lnTo>
                      <a:pt x="354" y="684"/>
                    </a:lnTo>
                    <a:lnTo>
                      <a:pt x="355" y="683"/>
                    </a:lnTo>
                    <a:lnTo>
                      <a:pt x="355" y="680"/>
                    </a:lnTo>
                    <a:lnTo>
                      <a:pt x="356" y="678"/>
                    </a:lnTo>
                    <a:lnTo>
                      <a:pt x="356" y="671"/>
                    </a:lnTo>
                    <a:lnTo>
                      <a:pt x="355" y="664"/>
                    </a:lnTo>
                    <a:lnTo>
                      <a:pt x="351" y="648"/>
                    </a:lnTo>
                    <a:lnTo>
                      <a:pt x="347" y="638"/>
                    </a:lnTo>
                    <a:lnTo>
                      <a:pt x="347" y="629"/>
                    </a:lnTo>
                    <a:lnTo>
                      <a:pt x="346" y="622"/>
                    </a:lnTo>
                    <a:lnTo>
                      <a:pt x="343" y="616"/>
                    </a:lnTo>
                    <a:lnTo>
                      <a:pt x="341" y="610"/>
                    </a:lnTo>
                    <a:lnTo>
                      <a:pt x="337" y="606"/>
                    </a:lnTo>
                    <a:lnTo>
                      <a:pt x="333" y="603"/>
                    </a:lnTo>
                    <a:lnTo>
                      <a:pt x="328" y="599"/>
                    </a:lnTo>
                    <a:lnTo>
                      <a:pt x="322" y="597"/>
                    </a:lnTo>
                    <a:lnTo>
                      <a:pt x="299" y="591"/>
                    </a:lnTo>
                    <a:lnTo>
                      <a:pt x="274" y="586"/>
                    </a:lnTo>
                    <a:lnTo>
                      <a:pt x="270" y="583"/>
                    </a:lnTo>
                    <a:lnTo>
                      <a:pt x="265" y="579"/>
                    </a:lnTo>
                    <a:lnTo>
                      <a:pt x="261" y="574"/>
                    </a:lnTo>
                    <a:lnTo>
                      <a:pt x="259" y="568"/>
                    </a:lnTo>
                    <a:lnTo>
                      <a:pt x="255" y="551"/>
                    </a:lnTo>
                    <a:lnTo>
                      <a:pt x="251" y="533"/>
                    </a:lnTo>
                    <a:lnTo>
                      <a:pt x="250" y="514"/>
                    </a:lnTo>
                    <a:lnTo>
                      <a:pt x="250" y="496"/>
                    </a:lnTo>
                    <a:lnTo>
                      <a:pt x="250" y="481"/>
                    </a:lnTo>
                    <a:lnTo>
                      <a:pt x="251" y="470"/>
                    </a:lnTo>
                    <a:lnTo>
                      <a:pt x="254" y="450"/>
                    </a:lnTo>
                    <a:lnTo>
                      <a:pt x="255" y="434"/>
                    </a:lnTo>
                    <a:lnTo>
                      <a:pt x="255" y="433"/>
                    </a:lnTo>
                    <a:lnTo>
                      <a:pt x="254" y="432"/>
                    </a:lnTo>
                    <a:lnTo>
                      <a:pt x="252" y="432"/>
                    </a:lnTo>
                    <a:lnTo>
                      <a:pt x="250" y="433"/>
                    </a:lnTo>
                    <a:lnTo>
                      <a:pt x="243" y="438"/>
                    </a:lnTo>
                    <a:lnTo>
                      <a:pt x="231" y="451"/>
                    </a:lnTo>
                    <a:lnTo>
                      <a:pt x="226" y="459"/>
                    </a:lnTo>
                    <a:lnTo>
                      <a:pt x="221" y="465"/>
                    </a:lnTo>
                    <a:lnTo>
                      <a:pt x="217" y="473"/>
                    </a:lnTo>
                    <a:lnTo>
                      <a:pt x="215" y="479"/>
                    </a:lnTo>
                    <a:lnTo>
                      <a:pt x="211" y="494"/>
                    </a:lnTo>
                    <a:lnTo>
                      <a:pt x="208" y="507"/>
                    </a:lnTo>
                    <a:lnTo>
                      <a:pt x="208" y="535"/>
                    </a:lnTo>
                    <a:lnTo>
                      <a:pt x="204" y="565"/>
                    </a:lnTo>
                    <a:lnTo>
                      <a:pt x="203" y="572"/>
                    </a:lnTo>
                    <a:lnTo>
                      <a:pt x="200" y="577"/>
                    </a:lnTo>
                    <a:lnTo>
                      <a:pt x="198" y="578"/>
                    </a:lnTo>
                    <a:lnTo>
                      <a:pt x="194" y="579"/>
                    </a:lnTo>
                    <a:lnTo>
                      <a:pt x="190" y="578"/>
                    </a:lnTo>
                    <a:lnTo>
                      <a:pt x="186" y="575"/>
                    </a:lnTo>
                    <a:lnTo>
                      <a:pt x="182" y="573"/>
                    </a:lnTo>
                    <a:lnTo>
                      <a:pt x="178" y="569"/>
                    </a:lnTo>
                    <a:lnTo>
                      <a:pt x="160" y="549"/>
                    </a:lnTo>
                    <a:lnTo>
                      <a:pt x="146" y="537"/>
                    </a:lnTo>
                    <a:lnTo>
                      <a:pt x="134" y="531"/>
                    </a:lnTo>
                    <a:lnTo>
                      <a:pt x="125" y="527"/>
                    </a:lnTo>
                    <a:lnTo>
                      <a:pt x="120" y="522"/>
                    </a:lnTo>
                    <a:lnTo>
                      <a:pt x="116" y="518"/>
                    </a:lnTo>
                    <a:lnTo>
                      <a:pt x="115" y="514"/>
                    </a:lnTo>
                    <a:lnTo>
                      <a:pt x="115" y="511"/>
                    </a:lnTo>
                    <a:lnTo>
                      <a:pt x="116" y="507"/>
                    </a:lnTo>
                    <a:lnTo>
                      <a:pt x="118" y="502"/>
                    </a:lnTo>
                    <a:lnTo>
                      <a:pt x="125" y="492"/>
                    </a:lnTo>
                    <a:lnTo>
                      <a:pt x="131" y="481"/>
                    </a:lnTo>
                    <a:lnTo>
                      <a:pt x="134" y="474"/>
                    </a:lnTo>
                    <a:lnTo>
                      <a:pt x="134" y="467"/>
                    </a:lnTo>
                    <a:lnTo>
                      <a:pt x="134" y="459"/>
                    </a:lnTo>
                    <a:lnTo>
                      <a:pt x="131" y="450"/>
                    </a:lnTo>
                    <a:lnTo>
                      <a:pt x="129" y="437"/>
                    </a:lnTo>
                    <a:lnTo>
                      <a:pt x="128" y="424"/>
                    </a:lnTo>
                    <a:lnTo>
                      <a:pt x="129" y="411"/>
                    </a:lnTo>
                    <a:lnTo>
                      <a:pt x="131" y="397"/>
                    </a:lnTo>
                    <a:lnTo>
                      <a:pt x="133" y="384"/>
                    </a:lnTo>
                    <a:lnTo>
                      <a:pt x="134" y="371"/>
                    </a:lnTo>
                    <a:lnTo>
                      <a:pt x="134" y="364"/>
                    </a:lnTo>
                    <a:lnTo>
                      <a:pt x="133" y="359"/>
                    </a:lnTo>
                    <a:lnTo>
                      <a:pt x="131" y="352"/>
                    </a:lnTo>
                    <a:lnTo>
                      <a:pt x="130" y="347"/>
                    </a:lnTo>
                    <a:lnTo>
                      <a:pt x="131" y="336"/>
                    </a:lnTo>
                    <a:lnTo>
                      <a:pt x="130" y="324"/>
                    </a:lnTo>
                    <a:lnTo>
                      <a:pt x="128" y="314"/>
                    </a:lnTo>
                    <a:lnTo>
                      <a:pt x="122" y="303"/>
                    </a:lnTo>
                    <a:lnTo>
                      <a:pt x="116" y="293"/>
                    </a:lnTo>
                    <a:lnTo>
                      <a:pt x="112" y="284"/>
                    </a:lnTo>
                    <a:lnTo>
                      <a:pt x="112" y="280"/>
                    </a:lnTo>
                    <a:lnTo>
                      <a:pt x="112" y="275"/>
                    </a:lnTo>
                    <a:lnTo>
                      <a:pt x="113" y="270"/>
                    </a:lnTo>
                    <a:lnTo>
                      <a:pt x="117" y="262"/>
                    </a:lnTo>
                    <a:lnTo>
                      <a:pt x="122" y="251"/>
                    </a:lnTo>
                    <a:lnTo>
                      <a:pt x="128" y="242"/>
                    </a:lnTo>
                    <a:lnTo>
                      <a:pt x="131" y="232"/>
                    </a:lnTo>
                    <a:lnTo>
                      <a:pt x="134" y="223"/>
                    </a:lnTo>
                    <a:lnTo>
                      <a:pt x="134" y="219"/>
                    </a:lnTo>
                    <a:lnTo>
                      <a:pt x="134" y="214"/>
                    </a:lnTo>
                    <a:lnTo>
                      <a:pt x="134" y="209"/>
                    </a:lnTo>
                    <a:lnTo>
                      <a:pt x="133" y="205"/>
                    </a:lnTo>
                    <a:lnTo>
                      <a:pt x="130" y="200"/>
                    </a:lnTo>
                    <a:lnTo>
                      <a:pt x="128" y="194"/>
                    </a:lnTo>
                    <a:lnTo>
                      <a:pt x="124" y="190"/>
                    </a:lnTo>
                    <a:lnTo>
                      <a:pt x="118" y="185"/>
                    </a:lnTo>
                    <a:lnTo>
                      <a:pt x="113" y="181"/>
                    </a:lnTo>
                    <a:lnTo>
                      <a:pt x="111" y="178"/>
                    </a:lnTo>
                    <a:lnTo>
                      <a:pt x="108" y="174"/>
                    </a:lnTo>
                    <a:lnTo>
                      <a:pt x="108" y="170"/>
                    </a:lnTo>
                    <a:lnTo>
                      <a:pt x="108" y="163"/>
                    </a:lnTo>
                    <a:lnTo>
                      <a:pt x="109" y="155"/>
                    </a:lnTo>
                    <a:lnTo>
                      <a:pt x="118" y="141"/>
                    </a:lnTo>
                    <a:lnTo>
                      <a:pt x="125" y="127"/>
                    </a:lnTo>
                    <a:lnTo>
                      <a:pt x="129" y="120"/>
                    </a:lnTo>
                    <a:lnTo>
                      <a:pt x="131" y="115"/>
                    </a:lnTo>
                    <a:lnTo>
                      <a:pt x="135" y="111"/>
                    </a:lnTo>
                    <a:lnTo>
                      <a:pt x="139" y="109"/>
                    </a:lnTo>
                    <a:lnTo>
                      <a:pt x="147" y="108"/>
                    </a:lnTo>
                    <a:lnTo>
                      <a:pt x="155" y="109"/>
                    </a:lnTo>
                    <a:lnTo>
                      <a:pt x="163" y="110"/>
                    </a:lnTo>
                    <a:lnTo>
                      <a:pt x="170" y="110"/>
                    </a:lnTo>
                    <a:lnTo>
                      <a:pt x="173" y="109"/>
                    </a:lnTo>
                    <a:lnTo>
                      <a:pt x="177" y="106"/>
                    </a:lnTo>
                    <a:lnTo>
                      <a:pt x="178" y="102"/>
                    </a:lnTo>
                    <a:lnTo>
                      <a:pt x="181" y="97"/>
                    </a:lnTo>
                    <a:lnTo>
                      <a:pt x="181" y="91"/>
                    </a:lnTo>
                    <a:lnTo>
                      <a:pt x="178" y="86"/>
                    </a:lnTo>
                    <a:lnTo>
                      <a:pt x="176" y="80"/>
                    </a:lnTo>
                    <a:lnTo>
                      <a:pt x="172" y="75"/>
                    </a:lnTo>
                    <a:lnTo>
                      <a:pt x="166" y="71"/>
                    </a:lnTo>
                    <a:lnTo>
                      <a:pt x="163" y="66"/>
                    </a:lnTo>
                    <a:lnTo>
                      <a:pt x="159" y="61"/>
                    </a:lnTo>
                    <a:lnTo>
                      <a:pt x="156" y="56"/>
                    </a:lnTo>
                    <a:lnTo>
                      <a:pt x="151" y="39"/>
                    </a:lnTo>
                    <a:lnTo>
                      <a:pt x="148" y="25"/>
                    </a:lnTo>
                    <a:lnTo>
                      <a:pt x="150" y="18"/>
                    </a:lnTo>
                    <a:lnTo>
                      <a:pt x="151" y="12"/>
                    </a:lnTo>
                    <a:lnTo>
                      <a:pt x="152" y="5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84">
                <a:extLst>
                  <a:ext uri="{FF2B5EF4-FFF2-40B4-BE49-F238E27FC236}">
                    <a16:creationId xmlns:a16="http://schemas.microsoft.com/office/drawing/2014/main" id="{49661194-FD82-408A-B640-198DED7F31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16" y="2979"/>
                <a:ext cx="464" cy="830"/>
              </a:xfrm>
              <a:custGeom>
                <a:avLst/>
                <a:gdLst>
                  <a:gd name="T0" fmla="*/ 258 w 1856"/>
                  <a:gd name="T1" fmla="*/ 2540 h 3320"/>
                  <a:gd name="T2" fmla="*/ 194 w 1856"/>
                  <a:gd name="T3" fmla="*/ 2596 h 3320"/>
                  <a:gd name="T4" fmla="*/ 672 w 1856"/>
                  <a:gd name="T5" fmla="*/ 2534 h 3320"/>
                  <a:gd name="T6" fmla="*/ 332 w 1856"/>
                  <a:gd name="T7" fmla="*/ 2518 h 3320"/>
                  <a:gd name="T8" fmla="*/ 243 w 1856"/>
                  <a:gd name="T9" fmla="*/ 2444 h 3320"/>
                  <a:gd name="T10" fmla="*/ 541 w 1856"/>
                  <a:gd name="T11" fmla="*/ 2768 h 3320"/>
                  <a:gd name="T12" fmla="*/ 175 w 1856"/>
                  <a:gd name="T13" fmla="*/ 2830 h 3320"/>
                  <a:gd name="T14" fmla="*/ 63 w 1856"/>
                  <a:gd name="T15" fmla="*/ 2685 h 3320"/>
                  <a:gd name="T16" fmla="*/ 228 w 1856"/>
                  <a:gd name="T17" fmla="*/ 2868 h 3320"/>
                  <a:gd name="T18" fmla="*/ 249 w 1856"/>
                  <a:gd name="T19" fmla="*/ 2645 h 3320"/>
                  <a:gd name="T20" fmla="*/ 243 w 1856"/>
                  <a:gd name="T21" fmla="*/ 2767 h 3320"/>
                  <a:gd name="T22" fmla="*/ 212 w 1856"/>
                  <a:gd name="T23" fmla="*/ 753 h 3320"/>
                  <a:gd name="T24" fmla="*/ 814 w 1856"/>
                  <a:gd name="T25" fmla="*/ 1365 h 3320"/>
                  <a:gd name="T26" fmla="*/ 677 w 1856"/>
                  <a:gd name="T27" fmla="*/ 1231 h 3320"/>
                  <a:gd name="T28" fmla="*/ 553 w 1856"/>
                  <a:gd name="T29" fmla="*/ 1105 h 3320"/>
                  <a:gd name="T30" fmla="*/ 518 w 1856"/>
                  <a:gd name="T31" fmla="*/ 1061 h 3320"/>
                  <a:gd name="T32" fmla="*/ 428 w 1856"/>
                  <a:gd name="T33" fmla="*/ 1231 h 3320"/>
                  <a:gd name="T34" fmla="*/ 819 w 1856"/>
                  <a:gd name="T35" fmla="*/ 1058 h 3320"/>
                  <a:gd name="T36" fmla="*/ 719 w 1856"/>
                  <a:gd name="T37" fmla="*/ 1108 h 3320"/>
                  <a:gd name="T38" fmla="*/ 750 w 1856"/>
                  <a:gd name="T39" fmla="*/ 962 h 3320"/>
                  <a:gd name="T40" fmla="*/ 563 w 1856"/>
                  <a:gd name="T41" fmla="*/ 918 h 3320"/>
                  <a:gd name="T42" fmla="*/ 557 w 1856"/>
                  <a:gd name="T43" fmla="*/ 1024 h 3320"/>
                  <a:gd name="T44" fmla="*/ 658 w 1856"/>
                  <a:gd name="T45" fmla="*/ 897 h 3320"/>
                  <a:gd name="T46" fmla="*/ 620 w 1856"/>
                  <a:gd name="T47" fmla="*/ 718 h 3320"/>
                  <a:gd name="T48" fmla="*/ 763 w 1856"/>
                  <a:gd name="T49" fmla="*/ 753 h 3320"/>
                  <a:gd name="T50" fmla="*/ 928 w 1856"/>
                  <a:gd name="T51" fmla="*/ 642 h 3320"/>
                  <a:gd name="T52" fmla="*/ 1182 w 1856"/>
                  <a:gd name="T53" fmla="*/ 559 h 3320"/>
                  <a:gd name="T54" fmla="*/ 826 w 1856"/>
                  <a:gd name="T55" fmla="*/ 653 h 3320"/>
                  <a:gd name="T56" fmla="*/ 619 w 1856"/>
                  <a:gd name="T57" fmla="*/ 683 h 3320"/>
                  <a:gd name="T58" fmla="*/ 683 w 1856"/>
                  <a:gd name="T59" fmla="*/ 577 h 3320"/>
                  <a:gd name="T60" fmla="*/ 418 w 1856"/>
                  <a:gd name="T61" fmla="*/ 569 h 3320"/>
                  <a:gd name="T62" fmla="*/ 562 w 1856"/>
                  <a:gd name="T63" fmla="*/ 469 h 3320"/>
                  <a:gd name="T64" fmla="*/ 670 w 1856"/>
                  <a:gd name="T65" fmla="*/ 478 h 3320"/>
                  <a:gd name="T66" fmla="*/ 567 w 1856"/>
                  <a:gd name="T67" fmla="*/ 384 h 3320"/>
                  <a:gd name="T68" fmla="*/ 668 w 1856"/>
                  <a:gd name="T69" fmla="*/ 365 h 3320"/>
                  <a:gd name="T70" fmla="*/ 1024 w 1856"/>
                  <a:gd name="T71" fmla="*/ 197 h 3320"/>
                  <a:gd name="T72" fmla="*/ 664 w 1856"/>
                  <a:gd name="T73" fmla="*/ 168 h 3320"/>
                  <a:gd name="T74" fmla="*/ 1249 w 1856"/>
                  <a:gd name="T75" fmla="*/ 2885 h 3320"/>
                  <a:gd name="T76" fmla="*/ 1290 w 1856"/>
                  <a:gd name="T77" fmla="*/ 2547 h 3320"/>
                  <a:gd name="T78" fmla="*/ 1481 w 1856"/>
                  <a:gd name="T79" fmla="*/ 2140 h 3320"/>
                  <a:gd name="T80" fmla="*/ 1586 w 1856"/>
                  <a:gd name="T81" fmla="*/ 1830 h 3320"/>
                  <a:gd name="T82" fmla="*/ 1588 w 1856"/>
                  <a:gd name="T83" fmla="*/ 1269 h 3320"/>
                  <a:gd name="T84" fmla="*/ 1755 w 1856"/>
                  <a:gd name="T85" fmla="*/ 971 h 3320"/>
                  <a:gd name="T86" fmla="*/ 1578 w 1856"/>
                  <a:gd name="T87" fmla="*/ 654 h 3320"/>
                  <a:gd name="T88" fmla="*/ 1848 w 1856"/>
                  <a:gd name="T89" fmla="*/ 513 h 3320"/>
                  <a:gd name="T90" fmla="*/ 1557 w 1856"/>
                  <a:gd name="T91" fmla="*/ 290 h 3320"/>
                  <a:gd name="T92" fmla="*/ 1223 w 1856"/>
                  <a:gd name="T93" fmla="*/ 64 h 3320"/>
                  <a:gd name="T94" fmla="*/ 1147 w 1856"/>
                  <a:gd name="T95" fmla="*/ 438 h 3320"/>
                  <a:gd name="T96" fmla="*/ 948 w 1856"/>
                  <a:gd name="T97" fmla="*/ 837 h 3320"/>
                  <a:gd name="T98" fmla="*/ 1006 w 1856"/>
                  <a:gd name="T99" fmla="*/ 985 h 3320"/>
                  <a:gd name="T100" fmla="*/ 822 w 1856"/>
                  <a:gd name="T101" fmla="*/ 1471 h 3320"/>
                  <a:gd name="T102" fmla="*/ 758 w 1856"/>
                  <a:gd name="T103" fmla="*/ 1515 h 3320"/>
                  <a:gd name="T104" fmla="*/ 490 w 1856"/>
                  <a:gd name="T105" fmla="*/ 1367 h 3320"/>
                  <a:gd name="T106" fmla="*/ 299 w 1856"/>
                  <a:gd name="T107" fmla="*/ 1419 h 3320"/>
                  <a:gd name="T108" fmla="*/ 4 w 1856"/>
                  <a:gd name="T109" fmla="*/ 1766 h 3320"/>
                  <a:gd name="T110" fmla="*/ 265 w 1856"/>
                  <a:gd name="T111" fmla="*/ 1724 h 3320"/>
                  <a:gd name="T112" fmla="*/ 605 w 1856"/>
                  <a:gd name="T113" fmla="*/ 1909 h 3320"/>
                  <a:gd name="T114" fmla="*/ 492 w 1856"/>
                  <a:gd name="T115" fmla="*/ 2245 h 3320"/>
                  <a:gd name="T116" fmla="*/ 442 w 1856"/>
                  <a:gd name="T117" fmla="*/ 2322 h 3320"/>
                  <a:gd name="T118" fmla="*/ 893 w 1856"/>
                  <a:gd name="T119" fmla="*/ 2512 h 3320"/>
                  <a:gd name="T120" fmla="*/ 740 w 1856"/>
                  <a:gd name="T121" fmla="*/ 2643 h 3320"/>
                  <a:gd name="T122" fmla="*/ 522 w 1856"/>
                  <a:gd name="T123" fmla="*/ 2579 h 3320"/>
                  <a:gd name="T124" fmla="*/ 629 w 1856"/>
                  <a:gd name="T125" fmla="*/ 2887 h 3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56" h="3320">
                    <a:moveTo>
                      <a:pt x="451" y="2709"/>
                    </a:moveTo>
                    <a:lnTo>
                      <a:pt x="450" y="2700"/>
                    </a:lnTo>
                    <a:lnTo>
                      <a:pt x="451" y="2689"/>
                    </a:lnTo>
                    <a:lnTo>
                      <a:pt x="453" y="2678"/>
                    </a:lnTo>
                    <a:lnTo>
                      <a:pt x="457" y="2667"/>
                    </a:lnTo>
                    <a:lnTo>
                      <a:pt x="459" y="2663"/>
                    </a:lnTo>
                    <a:lnTo>
                      <a:pt x="462" y="2659"/>
                    </a:lnTo>
                    <a:lnTo>
                      <a:pt x="466" y="2658"/>
                    </a:lnTo>
                    <a:lnTo>
                      <a:pt x="468" y="2657"/>
                    </a:lnTo>
                    <a:lnTo>
                      <a:pt x="472" y="2657"/>
                    </a:lnTo>
                    <a:lnTo>
                      <a:pt x="477" y="2658"/>
                    </a:lnTo>
                    <a:lnTo>
                      <a:pt x="481" y="2661"/>
                    </a:lnTo>
                    <a:lnTo>
                      <a:pt x="486" y="2666"/>
                    </a:lnTo>
                    <a:lnTo>
                      <a:pt x="496" y="2679"/>
                    </a:lnTo>
                    <a:lnTo>
                      <a:pt x="502" y="2692"/>
                    </a:lnTo>
                    <a:lnTo>
                      <a:pt x="510" y="2705"/>
                    </a:lnTo>
                    <a:lnTo>
                      <a:pt x="519" y="2716"/>
                    </a:lnTo>
                    <a:lnTo>
                      <a:pt x="525" y="2724"/>
                    </a:lnTo>
                    <a:lnTo>
                      <a:pt x="528" y="2732"/>
                    </a:lnTo>
                    <a:lnTo>
                      <a:pt x="528" y="2735"/>
                    </a:lnTo>
                    <a:lnTo>
                      <a:pt x="528" y="2738"/>
                    </a:lnTo>
                    <a:lnTo>
                      <a:pt x="525" y="2742"/>
                    </a:lnTo>
                    <a:lnTo>
                      <a:pt x="523" y="2748"/>
                    </a:lnTo>
                    <a:lnTo>
                      <a:pt x="515" y="2758"/>
                    </a:lnTo>
                    <a:lnTo>
                      <a:pt x="503" y="2771"/>
                    </a:lnTo>
                    <a:lnTo>
                      <a:pt x="498" y="2776"/>
                    </a:lnTo>
                    <a:lnTo>
                      <a:pt x="490" y="2780"/>
                    </a:lnTo>
                    <a:lnTo>
                      <a:pt x="488" y="2781"/>
                    </a:lnTo>
                    <a:lnTo>
                      <a:pt x="484" y="2781"/>
                    </a:lnTo>
                    <a:lnTo>
                      <a:pt x="481" y="2781"/>
                    </a:lnTo>
                    <a:lnTo>
                      <a:pt x="477" y="2780"/>
                    </a:lnTo>
                    <a:lnTo>
                      <a:pt x="476" y="2779"/>
                    </a:lnTo>
                    <a:lnTo>
                      <a:pt x="475" y="2776"/>
                    </a:lnTo>
                    <a:lnTo>
                      <a:pt x="475" y="2772"/>
                    </a:lnTo>
                    <a:lnTo>
                      <a:pt x="475" y="2768"/>
                    </a:lnTo>
                    <a:lnTo>
                      <a:pt x="476" y="2760"/>
                    </a:lnTo>
                    <a:lnTo>
                      <a:pt x="477" y="2755"/>
                    </a:lnTo>
                    <a:lnTo>
                      <a:pt x="475" y="2748"/>
                    </a:lnTo>
                    <a:lnTo>
                      <a:pt x="471" y="2740"/>
                    </a:lnTo>
                    <a:lnTo>
                      <a:pt x="464" y="2733"/>
                    </a:lnTo>
                    <a:lnTo>
                      <a:pt x="459" y="2728"/>
                    </a:lnTo>
                    <a:lnTo>
                      <a:pt x="451" y="2709"/>
                    </a:lnTo>
                    <a:close/>
                    <a:moveTo>
                      <a:pt x="178" y="2586"/>
                    </a:moveTo>
                    <a:lnTo>
                      <a:pt x="178" y="2579"/>
                    </a:lnTo>
                    <a:lnTo>
                      <a:pt x="180" y="2574"/>
                    </a:lnTo>
                    <a:lnTo>
                      <a:pt x="182" y="2567"/>
                    </a:lnTo>
                    <a:lnTo>
                      <a:pt x="185" y="2561"/>
                    </a:lnTo>
                    <a:lnTo>
                      <a:pt x="190" y="2556"/>
                    </a:lnTo>
                    <a:lnTo>
                      <a:pt x="194" y="2551"/>
                    </a:lnTo>
                    <a:lnTo>
                      <a:pt x="199" y="2548"/>
                    </a:lnTo>
                    <a:lnTo>
                      <a:pt x="206" y="2547"/>
                    </a:lnTo>
                    <a:lnTo>
                      <a:pt x="211" y="2548"/>
                    </a:lnTo>
                    <a:lnTo>
                      <a:pt x="215" y="2549"/>
                    </a:lnTo>
                    <a:lnTo>
                      <a:pt x="219" y="2549"/>
                    </a:lnTo>
                    <a:lnTo>
                      <a:pt x="225" y="2548"/>
                    </a:lnTo>
                    <a:lnTo>
                      <a:pt x="236" y="2544"/>
                    </a:lnTo>
                    <a:lnTo>
                      <a:pt x="250" y="2540"/>
                    </a:lnTo>
                    <a:lnTo>
                      <a:pt x="258" y="2540"/>
                    </a:lnTo>
                    <a:lnTo>
                      <a:pt x="264" y="2540"/>
                    </a:lnTo>
                    <a:lnTo>
                      <a:pt x="267" y="2541"/>
                    </a:lnTo>
                    <a:lnTo>
                      <a:pt x="269" y="2543"/>
                    </a:lnTo>
                    <a:lnTo>
                      <a:pt x="272" y="2544"/>
                    </a:lnTo>
                    <a:lnTo>
                      <a:pt x="273" y="2547"/>
                    </a:lnTo>
                    <a:lnTo>
                      <a:pt x="273" y="2549"/>
                    </a:lnTo>
                    <a:lnTo>
                      <a:pt x="271" y="2553"/>
                    </a:lnTo>
                    <a:lnTo>
                      <a:pt x="268" y="2557"/>
                    </a:lnTo>
                    <a:lnTo>
                      <a:pt x="264" y="2562"/>
                    </a:lnTo>
                    <a:lnTo>
                      <a:pt x="260" y="2566"/>
                    </a:lnTo>
                    <a:lnTo>
                      <a:pt x="259" y="2570"/>
                    </a:lnTo>
                    <a:lnTo>
                      <a:pt x="259" y="2573"/>
                    </a:lnTo>
                    <a:lnTo>
                      <a:pt x="259" y="2574"/>
                    </a:lnTo>
                    <a:lnTo>
                      <a:pt x="260" y="2576"/>
                    </a:lnTo>
                    <a:lnTo>
                      <a:pt x="263" y="2578"/>
                    </a:lnTo>
                    <a:lnTo>
                      <a:pt x="271" y="2579"/>
                    </a:lnTo>
                    <a:lnTo>
                      <a:pt x="281" y="2579"/>
                    </a:lnTo>
                    <a:lnTo>
                      <a:pt x="291" y="2578"/>
                    </a:lnTo>
                    <a:lnTo>
                      <a:pt x="299" y="2576"/>
                    </a:lnTo>
                    <a:lnTo>
                      <a:pt x="307" y="2576"/>
                    </a:lnTo>
                    <a:lnTo>
                      <a:pt x="315" y="2578"/>
                    </a:lnTo>
                    <a:lnTo>
                      <a:pt x="323" y="2580"/>
                    </a:lnTo>
                    <a:lnTo>
                      <a:pt x="330" y="2583"/>
                    </a:lnTo>
                    <a:lnTo>
                      <a:pt x="334" y="2586"/>
                    </a:lnTo>
                    <a:lnTo>
                      <a:pt x="337" y="2588"/>
                    </a:lnTo>
                    <a:lnTo>
                      <a:pt x="338" y="2591"/>
                    </a:lnTo>
                    <a:lnTo>
                      <a:pt x="340" y="2593"/>
                    </a:lnTo>
                    <a:lnTo>
                      <a:pt x="340" y="2596"/>
                    </a:lnTo>
                    <a:lnTo>
                      <a:pt x="340" y="2600"/>
                    </a:lnTo>
                    <a:lnTo>
                      <a:pt x="337" y="2604"/>
                    </a:lnTo>
                    <a:lnTo>
                      <a:pt x="334" y="2608"/>
                    </a:lnTo>
                    <a:lnTo>
                      <a:pt x="328" y="2611"/>
                    </a:lnTo>
                    <a:lnTo>
                      <a:pt x="321" y="2615"/>
                    </a:lnTo>
                    <a:lnTo>
                      <a:pt x="314" y="2619"/>
                    </a:lnTo>
                    <a:lnTo>
                      <a:pt x="304" y="2622"/>
                    </a:lnTo>
                    <a:lnTo>
                      <a:pt x="286" y="2626"/>
                    </a:lnTo>
                    <a:lnTo>
                      <a:pt x="271" y="2627"/>
                    </a:lnTo>
                    <a:lnTo>
                      <a:pt x="263" y="2626"/>
                    </a:lnTo>
                    <a:lnTo>
                      <a:pt x="255" y="2624"/>
                    </a:lnTo>
                    <a:lnTo>
                      <a:pt x="250" y="2622"/>
                    </a:lnTo>
                    <a:lnTo>
                      <a:pt x="247" y="2618"/>
                    </a:lnTo>
                    <a:lnTo>
                      <a:pt x="243" y="2614"/>
                    </a:lnTo>
                    <a:lnTo>
                      <a:pt x="242" y="2610"/>
                    </a:lnTo>
                    <a:lnTo>
                      <a:pt x="241" y="2605"/>
                    </a:lnTo>
                    <a:lnTo>
                      <a:pt x="241" y="2600"/>
                    </a:lnTo>
                    <a:lnTo>
                      <a:pt x="241" y="2589"/>
                    </a:lnTo>
                    <a:lnTo>
                      <a:pt x="240" y="2579"/>
                    </a:lnTo>
                    <a:lnTo>
                      <a:pt x="238" y="2575"/>
                    </a:lnTo>
                    <a:lnTo>
                      <a:pt x="236" y="2571"/>
                    </a:lnTo>
                    <a:lnTo>
                      <a:pt x="233" y="2567"/>
                    </a:lnTo>
                    <a:lnTo>
                      <a:pt x="228" y="2566"/>
                    </a:lnTo>
                    <a:lnTo>
                      <a:pt x="224" y="2566"/>
                    </a:lnTo>
                    <a:lnTo>
                      <a:pt x="220" y="2569"/>
                    </a:lnTo>
                    <a:lnTo>
                      <a:pt x="216" y="2574"/>
                    </a:lnTo>
                    <a:lnTo>
                      <a:pt x="211" y="2580"/>
                    </a:lnTo>
                    <a:lnTo>
                      <a:pt x="206" y="2587"/>
                    </a:lnTo>
                    <a:lnTo>
                      <a:pt x="201" y="2592"/>
                    </a:lnTo>
                    <a:lnTo>
                      <a:pt x="194" y="2596"/>
                    </a:lnTo>
                    <a:lnTo>
                      <a:pt x="186" y="2597"/>
                    </a:lnTo>
                    <a:lnTo>
                      <a:pt x="178" y="2586"/>
                    </a:lnTo>
                    <a:close/>
                    <a:moveTo>
                      <a:pt x="499" y="2518"/>
                    </a:moveTo>
                    <a:lnTo>
                      <a:pt x="497" y="2516"/>
                    </a:lnTo>
                    <a:lnTo>
                      <a:pt x="494" y="2512"/>
                    </a:lnTo>
                    <a:lnTo>
                      <a:pt x="492" y="2508"/>
                    </a:lnTo>
                    <a:lnTo>
                      <a:pt x="492" y="2505"/>
                    </a:lnTo>
                    <a:lnTo>
                      <a:pt x="492" y="2497"/>
                    </a:lnTo>
                    <a:lnTo>
                      <a:pt x="494" y="2491"/>
                    </a:lnTo>
                    <a:lnTo>
                      <a:pt x="498" y="2483"/>
                    </a:lnTo>
                    <a:lnTo>
                      <a:pt x="503" y="2478"/>
                    </a:lnTo>
                    <a:lnTo>
                      <a:pt x="510" y="2473"/>
                    </a:lnTo>
                    <a:lnTo>
                      <a:pt x="516" y="2469"/>
                    </a:lnTo>
                    <a:lnTo>
                      <a:pt x="522" y="2468"/>
                    </a:lnTo>
                    <a:lnTo>
                      <a:pt x="527" y="2466"/>
                    </a:lnTo>
                    <a:lnTo>
                      <a:pt x="533" y="2468"/>
                    </a:lnTo>
                    <a:lnTo>
                      <a:pt x="538" y="2469"/>
                    </a:lnTo>
                    <a:lnTo>
                      <a:pt x="544" y="2470"/>
                    </a:lnTo>
                    <a:lnTo>
                      <a:pt x="549" y="2471"/>
                    </a:lnTo>
                    <a:lnTo>
                      <a:pt x="554" y="2471"/>
                    </a:lnTo>
                    <a:lnTo>
                      <a:pt x="559" y="2470"/>
                    </a:lnTo>
                    <a:lnTo>
                      <a:pt x="580" y="2462"/>
                    </a:lnTo>
                    <a:lnTo>
                      <a:pt x="601" y="2456"/>
                    </a:lnTo>
                    <a:lnTo>
                      <a:pt x="606" y="2455"/>
                    </a:lnTo>
                    <a:lnTo>
                      <a:pt x="611" y="2455"/>
                    </a:lnTo>
                    <a:lnTo>
                      <a:pt x="615" y="2456"/>
                    </a:lnTo>
                    <a:lnTo>
                      <a:pt x="619" y="2457"/>
                    </a:lnTo>
                    <a:lnTo>
                      <a:pt x="623" y="2460"/>
                    </a:lnTo>
                    <a:lnTo>
                      <a:pt x="627" y="2464"/>
                    </a:lnTo>
                    <a:lnTo>
                      <a:pt x="631" y="2469"/>
                    </a:lnTo>
                    <a:lnTo>
                      <a:pt x="633" y="2475"/>
                    </a:lnTo>
                    <a:lnTo>
                      <a:pt x="636" y="2479"/>
                    </a:lnTo>
                    <a:lnTo>
                      <a:pt x="641" y="2483"/>
                    </a:lnTo>
                    <a:lnTo>
                      <a:pt x="649" y="2486"/>
                    </a:lnTo>
                    <a:lnTo>
                      <a:pt x="658" y="2487"/>
                    </a:lnTo>
                    <a:lnTo>
                      <a:pt x="680" y="2490"/>
                    </a:lnTo>
                    <a:lnTo>
                      <a:pt x="703" y="2492"/>
                    </a:lnTo>
                    <a:lnTo>
                      <a:pt x="715" y="2495"/>
                    </a:lnTo>
                    <a:lnTo>
                      <a:pt x="726" y="2496"/>
                    </a:lnTo>
                    <a:lnTo>
                      <a:pt x="736" y="2499"/>
                    </a:lnTo>
                    <a:lnTo>
                      <a:pt x="744" y="2503"/>
                    </a:lnTo>
                    <a:lnTo>
                      <a:pt x="750" y="2506"/>
                    </a:lnTo>
                    <a:lnTo>
                      <a:pt x="753" y="2513"/>
                    </a:lnTo>
                    <a:lnTo>
                      <a:pt x="754" y="2516"/>
                    </a:lnTo>
                    <a:lnTo>
                      <a:pt x="754" y="2519"/>
                    </a:lnTo>
                    <a:lnTo>
                      <a:pt x="753" y="2523"/>
                    </a:lnTo>
                    <a:lnTo>
                      <a:pt x="752" y="2527"/>
                    </a:lnTo>
                    <a:lnTo>
                      <a:pt x="748" y="2532"/>
                    </a:lnTo>
                    <a:lnTo>
                      <a:pt x="744" y="2536"/>
                    </a:lnTo>
                    <a:lnTo>
                      <a:pt x="737" y="2540"/>
                    </a:lnTo>
                    <a:lnTo>
                      <a:pt x="731" y="2541"/>
                    </a:lnTo>
                    <a:lnTo>
                      <a:pt x="723" y="2543"/>
                    </a:lnTo>
                    <a:lnTo>
                      <a:pt x="714" y="2544"/>
                    </a:lnTo>
                    <a:lnTo>
                      <a:pt x="706" y="2543"/>
                    </a:lnTo>
                    <a:lnTo>
                      <a:pt x="697" y="2541"/>
                    </a:lnTo>
                    <a:lnTo>
                      <a:pt x="688" y="2540"/>
                    </a:lnTo>
                    <a:lnTo>
                      <a:pt x="680" y="2536"/>
                    </a:lnTo>
                    <a:lnTo>
                      <a:pt x="672" y="2534"/>
                    </a:lnTo>
                    <a:lnTo>
                      <a:pt x="666" y="2529"/>
                    </a:lnTo>
                    <a:lnTo>
                      <a:pt x="661" y="2523"/>
                    </a:lnTo>
                    <a:lnTo>
                      <a:pt x="657" y="2517"/>
                    </a:lnTo>
                    <a:lnTo>
                      <a:pt x="653" y="2510"/>
                    </a:lnTo>
                    <a:lnTo>
                      <a:pt x="653" y="2503"/>
                    </a:lnTo>
                    <a:lnTo>
                      <a:pt x="648" y="2501"/>
                    </a:lnTo>
                    <a:lnTo>
                      <a:pt x="644" y="2503"/>
                    </a:lnTo>
                    <a:lnTo>
                      <a:pt x="641" y="2504"/>
                    </a:lnTo>
                    <a:lnTo>
                      <a:pt x="638" y="2506"/>
                    </a:lnTo>
                    <a:lnTo>
                      <a:pt x="635" y="2514"/>
                    </a:lnTo>
                    <a:lnTo>
                      <a:pt x="632" y="2522"/>
                    </a:lnTo>
                    <a:lnTo>
                      <a:pt x="629" y="2532"/>
                    </a:lnTo>
                    <a:lnTo>
                      <a:pt x="625" y="2540"/>
                    </a:lnTo>
                    <a:lnTo>
                      <a:pt x="623" y="2544"/>
                    </a:lnTo>
                    <a:lnTo>
                      <a:pt x="619" y="2547"/>
                    </a:lnTo>
                    <a:lnTo>
                      <a:pt x="614" y="2548"/>
                    </a:lnTo>
                    <a:lnTo>
                      <a:pt x="609" y="2548"/>
                    </a:lnTo>
                    <a:lnTo>
                      <a:pt x="602" y="2548"/>
                    </a:lnTo>
                    <a:lnTo>
                      <a:pt x="597" y="2547"/>
                    </a:lnTo>
                    <a:lnTo>
                      <a:pt x="593" y="2544"/>
                    </a:lnTo>
                    <a:lnTo>
                      <a:pt x="589" y="2541"/>
                    </a:lnTo>
                    <a:lnTo>
                      <a:pt x="580" y="2535"/>
                    </a:lnTo>
                    <a:lnTo>
                      <a:pt x="571" y="2531"/>
                    </a:lnTo>
                    <a:lnTo>
                      <a:pt x="558" y="2531"/>
                    </a:lnTo>
                    <a:lnTo>
                      <a:pt x="544" y="2532"/>
                    </a:lnTo>
                    <a:lnTo>
                      <a:pt x="537" y="2532"/>
                    </a:lnTo>
                    <a:lnTo>
                      <a:pt x="531" y="2532"/>
                    </a:lnTo>
                    <a:lnTo>
                      <a:pt x="524" y="2532"/>
                    </a:lnTo>
                    <a:lnTo>
                      <a:pt x="516" y="2530"/>
                    </a:lnTo>
                    <a:lnTo>
                      <a:pt x="499" y="2518"/>
                    </a:lnTo>
                    <a:close/>
                    <a:moveTo>
                      <a:pt x="297" y="2561"/>
                    </a:moveTo>
                    <a:lnTo>
                      <a:pt x="294" y="2560"/>
                    </a:lnTo>
                    <a:lnTo>
                      <a:pt x="293" y="2557"/>
                    </a:lnTo>
                    <a:lnTo>
                      <a:pt x="291" y="2554"/>
                    </a:lnTo>
                    <a:lnTo>
                      <a:pt x="290" y="2551"/>
                    </a:lnTo>
                    <a:lnTo>
                      <a:pt x="290" y="2543"/>
                    </a:lnTo>
                    <a:lnTo>
                      <a:pt x="290" y="2536"/>
                    </a:lnTo>
                    <a:lnTo>
                      <a:pt x="291" y="2529"/>
                    </a:lnTo>
                    <a:lnTo>
                      <a:pt x="295" y="2522"/>
                    </a:lnTo>
                    <a:lnTo>
                      <a:pt x="298" y="2516"/>
                    </a:lnTo>
                    <a:lnTo>
                      <a:pt x="302" y="2509"/>
                    </a:lnTo>
                    <a:lnTo>
                      <a:pt x="311" y="2496"/>
                    </a:lnTo>
                    <a:lnTo>
                      <a:pt x="317" y="2483"/>
                    </a:lnTo>
                    <a:lnTo>
                      <a:pt x="321" y="2474"/>
                    </a:lnTo>
                    <a:lnTo>
                      <a:pt x="327" y="2466"/>
                    </a:lnTo>
                    <a:lnTo>
                      <a:pt x="330" y="2464"/>
                    </a:lnTo>
                    <a:lnTo>
                      <a:pt x="334" y="2464"/>
                    </a:lnTo>
                    <a:lnTo>
                      <a:pt x="338" y="2464"/>
                    </a:lnTo>
                    <a:lnTo>
                      <a:pt x="342" y="2468"/>
                    </a:lnTo>
                    <a:lnTo>
                      <a:pt x="345" y="2470"/>
                    </a:lnTo>
                    <a:lnTo>
                      <a:pt x="345" y="2473"/>
                    </a:lnTo>
                    <a:lnTo>
                      <a:pt x="346" y="2477"/>
                    </a:lnTo>
                    <a:lnTo>
                      <a:pt x="345" y="2481"/>
                    </a:lnTo>
                    <a:lnTo>
                      <a:pt x="343" y="2487"/>
                    </a:lnTo>
                    <a:lnTo>
                      <a:pt x="340" y="2495"/>
                    </a:lnTo>
                    <a:lnTo>
                      <a:pt x="337" y="2504"/>
                    </a:lnTo>
                    <a:lnTo>
                      <a:pt x="333" y="2510"/>
                    </a:lnTo>
                    <a:lnTo>
                      <a:pt x="332" y="2518"/>
                    </a:lnTo>
                    <a:lnTo>
                      <a:pt x="332" y="2525"/>
                    </a:lnTo>
                    <a:lnTo>
                      <a:pt x="336" y="2534"/>
                    </a:lnTo>
                    <a:lnTo>
                      <a:pt x="340" y="2540"/>
                    </a:lnTo>
                    <a:lnTo>
                      <a:pt x="341" y="2544"/>
                    </a:lnTo>
                    <a:lnTo>
                      <a:pt x="342" y="2549"/>
                    </a:lnTo>
                    <a:lnTo>
                      <a:pt x="342" y="2553"/>
                    </a:lnTo>
                    <a:lnTo>
                      <a:pt x="341" y="2558"/>
                    </a:lnTo>
                    <a:lnTo>
                      <a:pt x="327" y="2561"/>
                    </a:lnTo>
                    <a:lnTo>
                      <a:pt x="312" y="2566"/>
                    </a:lnTo>
                    <a:lnTo>
                      <a:pt x="297" y="2561"/>
                    </a:lnTo>
                    <a:close/>
                    <a:moveTo>
                      <a:pt x="255" y="2422"/>
                    </a:moveTo>
                    <a:lnTo>
                      <a:pt x="250" y="2416"/>
                    </a:lnTo>
                    <a:lnTo>
                      <a:pt x="245" y="2405"/>
                    </a:lnTo>
                    <a:lnTo>
                      <a:pt x="243" y="2400"/>
                    </a:lnTo>
                    <a:lnTo>
                      <a:pt x="243" y="2395"/>
                    </a:lnTo>
                    <a:lnTo>
                      <a:pt x="243" y="2391"/>
                    </a:lnTo>
                    <a:lnTo>
                      <a:pt x="246" y="2389"/>
                    </a:lnTo>
                    <a:lnTo>
                      <a:pt x="250" y="2387"/>
                    </a:lnTo>
                    <a:lnTo>
                      <a:pt x="256" y="2389"/>
                    </a:lnTo>
                    <a:lnTo>
                      <a:pt x="262" y="2391"/>
                    </a:lnTo>
                    <a:lnTo>
                      <a:pt x="268" y="2394"/>
                    </a:lnTo>
                    <a:lnTo>
                      <a:pt x="281" y="2403"/>
                    </a:lnTo>
                    <a:lnTo>
                      <a:pt x="289" y="2411"/>
                    </a:lnTo>
                    <a:lnTo>
                      <a:pt x="293" y="2413"/>
                    </a:lnTo>
                    <a:lnTo>
                      <a:pt x="298" y="2417"/>
                    </a:lnTo>
                    <a:lnTo>
                      <a:pt x="301" y="2421"/>
                    </a:lnTo>
                    <a:lnTo>
                      <a:pt x="302" y="2426"/>
                    </a:lnTo>
                    <a:lnTo>
                      <a:pt x="302" y="2430"/>
                    </a:lnTo>
                    <a:lnTo>
                      <a:pt x="299" y="2433"/>
                    </a:lnTo>
                    <a:lnTo>
                      <a:pt x="295" y="2433"/>
                    </a:lnTo>
                    <a:lnTo>
                      <a:pt x="290" y="2434"/>
                    </a:lnTo>
                    <a:lnTo>
                      <a:pt x="280" y="2431"/>
                    </a:lnTo>
                    <a:lnTo>
                      <a:pt x="273" y="2429"/>
                    </a:lnTo>
                    <a:lnTo>
                      <a:pt x="255" y="2422"/>
                    </a:lnTo>
                    <a:close/>
                    <a:moveTo>
                      <a:pt x="126" y="2439"/>
                    </a:moveTo>
                    <a:lnTo>
                      <a:pt x="125" y="2434"/>
                    </a:lnTo>
                    <a:lnTo>
                      <a:pt x="124" y="2430"/>
                    </a:lnTo>
                    <a:lnTo>
                      <a:pt x="124" y="2427"/>
                    </a:lnTo>
                    <a:lnTo>
                      <a:pt x="124" y="2425"/>
                    </a:lnTo>
                    <a:lnTo>
                      <a:pt x="128" y="2422"/>
                    </a:lnTo>
                    <a:lnTo>
                      <a:pt x="134" y="2421"/>
                    </a:lnTo>
                    <a:lnTo>
                      <a:pt x="149" y="2421"/>
                    </a:lnTo>
                    <a:lnTo>
                      <a:pt x="162" y="2421"/>
                    </a:lnTo>
                    <a:lnTo>
                      <a:pt x="175" y="2417"/>
                    </a:lnTo>
                    <a:lnTo>
                      <a:pt x="189" y="2409"/>
                    </a:lnTo>
                    <a:lnTo>
                      <a:pt x="197" y="2407"/>
                    </a:lnTo>
                    <a:lnTo>
                      <a:pt x="203" y="2404"/>
                    </a:lnTo>
                    <a:lnTo>
                      <a:pt x="210" y="2404"/>
                    </a:lnTo>
                    <a:lnTo>
                      <a:pt x="215" y="2405"/>
                    </a:lnTo>
                    <a:lnTo>
                      <a:pt x="221" y="2411"/>
                    </a:lnTo>
                    <a:lnTo>
                      <a:pt x="227" y="2417"/>
                    </a:lnTo>
                    <a:lnTo>
                      <a:pt x="232" y="2422"/>
                    </a:lnTo>
                    <a:lnTo>
                      <a:pt x="237" y="2427"/>
                    </a:lnTo>
                    <a:lnTo>
                      <a:pt x="240" y="2430"/>
                    </a:lnTo>
                    <a:lnTo>
                      <a:pt x="242" y="2433"/>
                    </a:lnTo>
                    <a:lnTo>
                      <a:pt x="243" y="2435"/>
                    </a:lnTo>
                    <a:lnTo>
                      <a:pt x="243" y="2440"/>
                    </a:lnTo>
                    <a:lnTo>
                      <a:pt x="243" y="2444"/>
                    </a:lnTo>
                    <a:lnTo>
                      <a:pt x="242" y="2448"/>
                    </a:lnTo>
                    <a:lnTo>
                      <a:pt x="241" y="2451"/>
                    </a:lnTo>
                    <a:lnTo>
                      <a:pt x="238" y="2455"/>
                    </a:lnTo>
                    <a:lnTo>
                      <a:pt x="236" y="2457"/>
                    </a:lnTo>
                    <a:lnTo>
                      <a:pt x="233" y="2460"/>
                    </a:lnTo>
                    <a:lnTo>
                      <a:pt x="229" y="2462"/>
                    </a:lnTo>
                    <a:lnTo>
                      <a:pt x="227" y="2464"/>
                    </a:lnTo>
                    <a:lnTo>
                      <a:pt x="211" y="2453"/>
                    </a:lnTo>
                    <a:lnTo>
                      <a:pt x="195" y="2442"/>
                    </a:lnTo>
                    <a:lnTo>
                      <a:pt x="180" y="2443"/>
                    </a:lnTo>
                    <a:lnTo>
                      <a:pt x="165" y="2446"/>
                    </a:lnTo>
                    <a:lnTo>
                      <a:pt x="159" y="2447"/>
                    </a:lnTo>
                    <a:lnTo>
                      <a:pt x="151" y="2447"/>
                    </a:lnTo>
                    <a:lnTo>
                      <a:pt x="143" y="2447"/>
                    </a:lnTo>
                    <a:lnTo>
                      <a:pt x="136" y="2444"/>
                    </a:lnTo>
                    <a:lnTo>
                      <a:pt x="126" y="2439"/>
                    </a:lnTo>
                    <a:close/>
                    <a:moveTo>
                      <a:pt x="624" y="2859"/>
                    </a:moveTo>
                    <a:lnTo>
                      <a:pt x="616" y="2849"/>
                    </a:lnTo>
                    <a:lnTo>
                      <a:pt x="609" y="2838"/>
                    </a:lnTo>
                    <a:lnTo>
                      <a:pt x="605" y="2833"/>
                    </a:lnTo>
                    <a:lnTo>
                      <a:pt x="601" y="2827"/>
                    </a:lnTo>
                    <a:lnTo>
                      <a:pt x="598" y="2820"/>
                    </a:lnTo>
                    <a:lnTo>
                      <a:pt x="598" y="2814"/>
                    </a:lnTo>
                    <a:lnTo>
                      <a:pt x="598" y="2810"/>
                    </a:lnTo>
                    <a:lnTo>
                      <a:pt x="601" y="2807"/>
                    </a:lnTo>
                    <a:lnTo>
                      <a:pt x="605" y="2807"/>
                    </a:lnTo>
                    <a:lnTo>
                      <a:pt x="609" y="2807"/>
                    </a:lnTo>
                    <a:lnTo>
                      <a:pt x="616" y="2810"/>
                    </a:lnTo>
                    <a:lnTo>
                      <a:pt x="623" y="2814"/>
                    </a:lnTo>
                    <a:lnTo>
                      <a:pt x="633" y="2820"/>
                    </a:lnTo>
                    <a:lnTo>
                      <a:pt x="642" y="2828"/>
                    </a:lnTo>
                    <a:lnTo>
                      <a:pt x="648" y="2836"/>
                    </a:lnTo>
                    <a:lnTo>
                      <a:pt x="651" y="2842"/>
                    </a:lnTo>
                    <a:lnTo>
                      <a:pt x="658" y="2851"/>
                    </a:lnTo>
                    <a:lnTo>
                      <a:pt x="663" y="2859"/>
                    </a:lnTo>
                    <a:lnTo>
                      <a:pt x="664" y="2863"/>
                    </a:lnTo>
                    <a:lnTo>
                      <a:pt x="666" y="2867"/>
                    </a:lnTo>
                    <a:lnTo>
                      <a:pt x="667" y="2872"/>
                    </a:lnTo>
                    <a:lnTo>
                      <a:pt x="666" y="2877"/>
                    </a:lnTo>
                    <a:lnTo>
                      <a:pt x="659" y="2878"/>
                    </a:lnTo>
                    <a:lnTo>
                      <a:pt x="654" y="2878"/>
                    </a:lnTo>
                    <a:lnTo>
                      <a:pt x="650" y="2876"/>
                    </a:lnTo>
                    <a:lnTo>
                      <a:pt x="644" y="2873"/>
                    </a:lnTo>
                    <a:lnTo>
                      <a:pt x="624" y="2859"/>
                    </a:lnTo>
                    <a:close/>
                    <a:moveTo>
                      <a:pt x="510" y="2818"/>
                    </a:moveTo>
                    <a:lnTo>
                      <a:pt x="506" y="2814"/>
                    </a:lnTo>
                    <a:lnTo>
                      <a:pt x="502" y="2808"/>
                    </a:lnTo>
                    <a:lnTo>
                      <a:pt x="499" y="2802"/>
                    </a:lnTo>
                    <a:lnTo>
                      <a:pt x="498" y="2795"/>
                    </a:lnTo>
                    <a:lnTo>
                      <a:pt x="499" y="2795"/>
                    </a:lnTo>
                    <a:lnTo>
                      <a:pt x="505" y="2794"/>
                    </a:lnTo>
                    <a:lnTo>
                      <a:pt x="511" y="2790"/>
                    </a:lnTo>
                    <a:lnTo>
                      <a:pt x="518" y="2785"/>
                    </a:lnTo>
                    <a:lnTo>
                      <a:pt x="524" y="2779"/>
                    </a:lnTo>
                    <a:lnTo>
                      <a:pt x="529" y="2773"/>
                    </a:lnTo>
                    <a:lnTo>
                      <a:pt x="536" y="2770"/>
                    </a:lnTo>
                    <a:lnTo>
                      <a:pt x="538" y="2768"/>
                    </a:lnTo>
                    <a:lnTo>
                      <a:pt x="541" y="2768"/>
                    </a:lnTo>
                    <a:lnTo>
                      <a:pt x="544" y="2770"/>
                    </a:lnTo>
                    <a:lnTo>
                      <a:pt x="545" y="2771"/>
                    </a:lnTo>
                    <a:lnTo>
                      <a:pt x="551" y="2777"/>
                    </a:lnTo>
                    <a:lnTo>
                      <a:pt x="555" y="2785"/>
                    </a:lnTo>
                    <a:lnTo>
                      <a:pt x="558" y="2794"/>
                    </a:lnTo>
                    <a:lnTo>
                      <a:pt x="562" y="2802"/>
                    </a:lnTo>
                    <a:lnTo>
                      <a:pt x="570" y="2814"/>
                    </a:lnTo>
                    <a:lnTo>
                      <a:pt x="579" y="2824"/>
                    </a:lnTo>
                    <a:lnTo>
                      <a:pt x="584" y="2829"/>
                    </a:lnTo>
                    <a:lnTo>
                      <a:pt x="588" y="2834"/>
                    </a:lnTo>
                    <a:lnTo>
                      <a:pt x="592" y="2841"/>
                    </a:lnTo>
                    <a:lnTo>
                      <a:pt x="593" y="2847"/>
                    </a:lnTo>
                    <a:lnTo>
                      <a:pt x="594" y="2850"/>
                    </a:lnTo>
                    <a:lnTo>
                      <a:pt x="593" y="2853"/>
                    </a:lnTo>
                    <a:lnTo>
                      <a:pt x="590" y="2855"/>
                    </a:lnTo>
                    <a:lnTo>
                      <a:pt x="588" y="2856"/>
                    </a:lnTo>
                    <a:lnTo>
                      <a:pt x="581" y="2858"/>
                    </a:lnTo>
                    <a:lnTo>
                      <a:pt x="575" y="2858"/>
                    </a:lnTo>
                    <a:lnTo>
                      <a:pt x="562" y="2854"/>
                    </a:lnTo>
                    <a:lnTo>
                      <a:pt x="548" y="2847"/>
                    </a:lnTo>
                    <a:lnTo>
                      <a:pt x="533" y="2841"/>
                    </a:lnTo>
                    <a:lnTo>
                      <a:pt x="522" y="2833"/>
                    </a:lnTo>
                    <a:lnTo>
                      <a:pt x="510" y="2818"/>
                    </a:lnTo>
                    <a:close/>
                    <a:moveTo>
                      <a:pt x="515" y="2891"/>
                    </a:moveTo>
                    <a:lnTo>
                      <a:pt x="506" y="2882"/>
                    </a:lnTo>
                    <a:lnTo>
                      <a:pt x="499" y="2873"/>
                    </a:lnTo>
                    <a:lnTo>
                      <a:pt x="492" y="2864"/>
                    </a:lnTo>
                    <a:lnTo>
                      <a:pt x="484" y="2851"/>
                    </a:lnTo>
                    <a:lnTo>
                      <a:pt x="481" y="2845"/>
                    </a:lnTo>
                    <a:lnTo>
                      <a:pt x="480" y="2840"/>
                    </a:lnTo>
                    <a:lnTo>
                      <a:pt x="480" y="2837"/>
                    </a:lnTo>
                    <a:lnTo>
                      <a:pt x="481" y="2836"/>
                    </a:lnTo>
                    <a:lnTo>
                      <a:pt x="484" y="2834"/>
                    </a:lnTo>
                    <a:lnTo>
                      <a:pt x="486" y="2833"/>
                    </a:lnTo>
                    <a:lnTo>
                      <a:pt x="490" y="2833"/>
                    </a:lnTo>
                    <a:lnTo>
                      <a:pt x="494" y="2833"/>
                    </a:lnTo>
                    <a:lnTo>
                      <a:pt x="498" y="2834"/>
                    </a:lnTo>
                    <a:lnTo>
                      <a:pt x="502" y="2836"/>
                    </a:lnTo>
                    <a:lnTo>
                      <a:pt x="510" y="2841"/>
                    </a:lnTo>
                    <a:lnTo>
                      <a:pt x="516" y="2846"/>
                    </a:lnTo>
                    <a:lnTo>
                      <a:pt x="524" y="2855"/>
                    </a:lnTo>
                    <a:lnTo>
                      <a:pt x="533" y="2863"/>
                    </a:lnTo>
                    <a:lnTo>
                      <a:pt x="540" y="2867"/>
                    </a:lnTo>
                    <a:lnTo>
                      <a:pt x="546" y="2873"/>
                    </a:lnTo>
                    <a:lnTo>
                      <a:pt x="550" y="2880"/>
                    </a:lnTo>
                    <a:lnTo>
                      <a:pt x="553" y="2887"/>
                    </a:lnTo>
                    <a:lnTo>
                      <a:pt x="553" y="2890"/>
                    </a:lnTo>
                    <a:lnTo>
                      <a:pt x="553" y="2894"/>
                    </a:lnTo>
                    <a:lnTo>
                      <a:pt x="553" y="2897"/>
                    </a:lnTo>
                    <a:lnTo>
                      <a:pt x="550" y="2899"/>
                    </a:lnTo>
                    <a:lnTo>
                      <a:pt x="548" y="2902"/>
                    </a:lnTo>
                    <a:lnTo>
                      <a:pt x="545" y="2903"/>
                    </a:lnTo>
                    <a:lnTo>
                      <a:pt x="540" y="2904"/>
                    </a:lnTo>
                    <a:lnTo>
                      <a:pt x="535" y="2904"/>
                    </a:lnTo>
                    <a:lnTo>
                      <a:pt x="515" y="2891"/>
                    </a:lnTo>
                    <a:close/>
                    <a:moveTo>
                      <a:pt x="165" y="2858"/>
                    </a:moveTo>
                    <a:lnTo>
                      <a:pt x="168" y="2845"/>
                    </a:lnTo>
                    <a:lnTo>
                      <a:pt x="175" y="2830"/>
                    </a:lnTo>
                    <a:lnTo>
                      <a:pt x="176" y="2824"/>
                    </a:lnTo>
                    <a:lnTo>
                      <a:pt x="176" y="2818"/>
                    </a:lnTo>
                    <a:lnTo>
                      <a:pt x="176" y="2814"/>
                    </a:lnTo>
                    <a:lnTo>
                      <a:pt x="175" y="2811"/>
                    </a:lnTo>
                    <a:lnTo>
                      <a:pt x="173" y="2808"/>
                    </a:lnTo>
                    <a:lnTo>
                      <a:pt x="171" y="2806"/>
                    </a:lnTo>
                    <a:lnTo>
                      <a:pt x="163" y="2801"/>
                    </a:lnTo>
                    <a:lnTo>
                      <a:pt x="154" y="2798"/>
                    </a:lnTo>
                    <a:lnTo>
                      <a:pt x="146" y="2798"/>
                    </a:lnTo>
                    <a:lnTo>
                      <a:pt x="137" y="2799"/>
                    </a:lnTo>
                    <a:lnTo>
                      <a:pt x="128" y="2802"/>
                    </a:lnTo>
                    <a:lnTo>
                      <a:pt x="119" y="2805"/>
                    </a:lnTo>
                    <a:lnTo>
                      <a:pt x="111" y="2808"/>
                    </a:lnTo>
                    <a:lnTo>
                      <a:pt x="102" y="2812"/>
                    </a:lnTo>
                    <a:lnTo>
                      <a:pt x="97" y="2815"/>
                    </a:lnTo>
                    <a:lnTo>
                      <a:pt x="91" y="2816"/>
                    </a:lnTo>
                    <a:lnTo>
                      <a:pt x="87" y="2818"/>
                    </a:lnTo>
                    <a:lnTo>
                      <a:pt x="84" y="2818"/>
                    </a:lnTo>
                    <a:lnTo>
                      <a:pt x="81" y="2816"/>
                    </a:lnTo>
                    <a:lnTo>
                      <a:pt x="78" y="2816"/>
                    </a:lnTo>
                    <a:lnTo>
                      <a:pt x="77" y="2814"/>
                    </a:lnTo>
                    <a:lnTo>
                      <a:pt x="76" y="2811"/>
                    </a:lnTo>
                    <a:lnTo>
                      <a:pt x="76" y="2807"/>
                    </a:lnTo>
                    <a:lnTo>
                      <a:pt x="78" y="2801"/>
                    </a:lnTo>
                    <a:lnTo>
                      <a:pt x="82" y="2795"/>
                    </a:lnTo>
                    <a:lnTo>
                      <a:pt x="90" y="2790"/>
                    </a:lnTo>
                    <a:lnTo>
                      <a:pt x="97" y="2789"/>
                    </a:lnTo>
                    <a:lnTo>
                      <a:pt x="107" y="2788"/>
                    </a:lnTo>
                    <a:lnTo>
                      <a:pt x="111" y="2786"/>
                    </a:lnTo>
                    <a:lnTo>
                      <a:pt x="115" y="2786"/>
                    </a:lnTo>
                    <a:lnTo>
                      <a:pt x="119" y="2785"/>
                    </a:lnTo>
                    <a:lnTo>
                      <a:pt x="120" y="2783"/>
                    </a:lnTo>
                    <a:lnTo>
                      <a:pt x="121" y="2779"/>
                    </a:lnTo>
                    <a:lnTo>
                      <a:pt x="121" y="2776"/>
                    </a:lnTo>
                    <a:lnTo>
                      <a:pt x="121" y="2773"/>
                    </a:lnTo>
                    <a:lnTo>
                      <a:pt x="120" y="2770"/>
                    </a:lnTo>
                    <a:lnTo>
                      <a:pt x="115" y="2764"/>
                    </a:lnTo>
                    <a:lnTo>
                      <a:pt x="110" y="2758"/>
                    </a:lnTo>
                    <a:lnTo>
                      <a:pt x="104" y="2751"/>
                    </a:lnTo>
                    <a:lnTo>
                      <a:pt x="100" y="2744"/>
                    </a:lnTo>
                    <a:lnTo>
                      <a:pt x="100" y="2738"/>
                    </a:lnTo>
                    <a:lnTo>
                      <a:pt x="100" y="2735"/>
                    </a:lnTo>
                    <a:lnTo>
                      <a:pt x="102" y="2729"/>
                    </a:lnTo>
                    <a:lnTo>
                      <a:pt x="104" y="2723"/>
                    </a:lnTo>
                    <a:lnTo>
                      <a:pt x="107" y="2719"/>
                    </a:lnTo>
                    <a:lnTo>
                      <a:pt x="108" y="2715"/>
                    </a:lnTo>
                    <a:lnTo>
                      <a:pt x="108" y="2711"/>
                    </a:lnTo>
                    <a:lnTo>
                      <a:pt x="108" y="2707"/>
                    </a:lnTo>
                    <a:lnTo>
                      <a:pt x="106" y="2705"/>
                    </a:lnTo>
                    <a:lnTo>
                      <a:pt x="103" y="2703"/>
                    </a:lnTo>
                    <a:lnTo>
                      <a:pt x="99" y="2702"/>
                    </a:lnTo>
                    <a:lnTo>
                      <a:pt x="94" y="2705"/>
                    </a:lnTo>
                    <a:lnTo>
                      <a:pt x="86" y="2707"/>
                    </a:lnTo>
                    <a:lnTo>
                      <a:pt x="80" y="2709"/>
                    </a:lnTo>
                    <a:lnTo>
                      <a:pt x="76" y="2707"/>
                    </a:lnTo>
                    <a:lnTo>
                      <a:pt x="73" y="2705"/>
                    </a:lnTo>
                    <a:lnTo>
                      <a:pt x="69" y="2697"/>
                    </a:lnTo>
                    <a:lnTo>
                      <a:pt x="63" y="2685"/>
                    </a:lnTo>
                    <a:lnTo>
                      <a:pt x="58" y="2674"/>
                    </a:lnTo>
                    <a:lnTo>
                      <a:pt x="50" y="2659"/>
                    </a:lnTo>
                    <a:lnTo>
                      <a:pt x="47" y="2652"/>
                    </a:lnTo>
                    <a:lnTo>
                      <a:pt x="46" y="2644"/>
                    </a:lnTo>
                    <a:lnTo>
                      <a:pt x="45" y="2637"/>
                    </a:lnTo>
                    <a:lnTo>
                      <a:pt x="46" y="2632"/>
                    </a:lnTo>
                    <a:lnTo>
                      <a:pt x="52" y="2630"/>
                    </a:lnTo>
                    <a:lnTo>
                      <a:pt x="65" y="2623"/>
                    </a:lnTo>
                    <a:lnTo>
                      <a:pt x="80" y="2617"/>
                    </a:lnTo>
                    <a:lnTo>
                      <a:pt x="90" y="2611"/>
                    </a:lnTo>
                    <a:lnTo>
                      <a:pt x="97" y="2606"/>
                    </a:lnTo>
                    <a:lnTo>
                      <a:pt x="103" y="2602"/>
                    </a:lnTo>
                    <a:lnTo>
                      <a:pt x="108" y="2601"/>
                    </a:lnTo>
                    <a:lnTo>
                      <a:pt x="112" y="2600"/>
                    </a:lnTo>
                    <a:lnTo>
                      <a:pt x="116" y="2601"/>
                    </a:lnTo>
                    <a:lnTo>
                      <a:pt x="117" y="2602"/>
                    </a:lnTo>
                    <a:lnTo>
                      <a:pt x="120" y="2605"/>
                    </a:lnTo>
                    <a:lnTo>
                      <a:pt x="121" y="2609"/>
                    </a:lnTo>
                    <a:lnTo>
                      <a:pt x="123" y="2627"/>
                    </a:lnTo>
                    <a:lnTo>
                      <a:pt x="124" y="2648"/>
                    </a:lnTo>
                    <a:lnTo>
                      <a:pt x="126" y="2654"/>
                    </a:lnTo>
                    <a:lnTo>
                      <a:pt x="130" y="2659"/>
                    </a:lnTo>
                    <a:lnTo>
                      <a:pt x="136" y="2663"/>
                    </a:lnTo>
                    <a:lnTo>
                      <a:pt x="141" y="2666"/>
                    </a:lnTo>
                    <a:lnTo>
                      <a:pt x="147" y="2668"/>
                    </a:lnTo>
                    <a:lnTo>
                      <a:pt x="152" y="2672"/>
                    </a:lnTo>
                    <a:lnTo>
                      <a:pt x="156" y="2676"/>
                    </a:lnTo>
                    <a:lnTo>
                      <a:pt x="159" y="2683"/>
                    </a:lnTo>
                    <a:lnTo>
                      <a:pt x="163" y="2705"/>
                    </a:lnTo>
                    <a:lnTo>
                      <a:pt x="164" y="2723"/>
                    </a:lnTo>
                    <a:lnTo>
                      <a:pt x="165" y="2731"/>
                    </a:lnTo>
                    <a:lnTo>
                      <a:pt x="169" y="2738"/>
                    </a:lnTo>
                    <a:lnTo>
                      <a:pt x="176" y="2746"/>
                    </a:lnTo>
                    <a:lnTo>
                      <a:pt x="185" y="2754"/>
                    </a:lnTo>
                    <a:lnTo>
                      <a:pt x="193" y="2760"/>
                    </a:lnTo>
                    <a:lnTo>
                      <a:pt x="195" y="2766"/>
                    </a:lnTo>
                    <a:lnTo>
                      <a:pt x="195" y="2771"/>
                    </a:lnTo>
                    <a:lnTo>
                      <a:pt x="195" y="2780"/>
                    </a:lnTo>
                    <a:lnTo>
                      <a:pt x="198" y="2788"/>
                    </a:lnTo>
                    <a:lnTo>
                      <a:pt x="203" y="2795"/>
                    </a:lnTo>
                    <a:lnTo>
                      <a:pt x="208" y="2803"/>
                    </a:lnTo>
                    <a:lnTo>
                      <a:pt x="214" y="2811"/>
                    </a:lnTo>
                    <a:lnTo>
                      <a:pt x="220" y="2820"/>
                    </a:lnTo>
                    <a:lnTo>
                      <a:pt x="229" y="2832"/>
                    </a:lnTo>
                    <a:lnTo>
                      <a:pt x="232" y="2838"/>
                    </a:lnTo>
                    <a:lnTo>
                      <a:pt x="233" y="2843"/>
                    </a:lnTo>
                    <a:lnTo>
                      <a:pt x="232" y="2846"/>
                    </a:lnTo>
                    <a:lnTo>
                      <a:pt x="230" y="2847"/>
                    </a:lnTo>
                    <a:lnTo>
                      <a:pt x="228" y="2850"/>
                    </a:lnTo>
                    <a:lnTo>
                      <a:pt x="225" y="2851"/>
                    </a:lnTo>
                    <a:lnTo>
                      <a:pt x="216" y="2855"/>
                    </a:lnTo>
                    <a:lnTo>
                      <a:pt x="207" y="2859"/>
                    </a:lnTo>
                    <a:lnTo>
                      <a:pt x="206" y="2862"/>
                    </a:lnTo>
                    <a:lnTo>
                      <a:pt x="206" y="2864"/>
                    </a:lnTo>
                    <a:lnTo>
                      <a:pt x="210" y="2865"/>
                    </a:lnTo>
                    <a:lnTo>
                      <a:pt x="219" y="2867"/>
                    </a:lnTo>
                    <a:lnTo>
                      <a:pt x="223" y="2867"/>
                    </a:lnTo>
                    <a:lnTo>
                      <a:pt x="228" y="2868"/>
                    </a:lnTo>
                    <a:lnTo>
                      <a:pt x="232" y="2869"/>
                    </a:lnTo>
                    <a:lnTo>
                      <a:pt x="234" y="2872"/>
                    </a:lnTo>
                    <a:lnTo>
                      <a:pt x="240" y="2877"/>
                    </a:lnTo>
                    <a:lnTo>
                      <a:pt x="242" y="2884"/>
                    </a:lnTo>
                    <a:lnTo>
                      <a:pt x="245" y="2891"/>
                    </a:lnTo>
                    <a:lnTo>
                      <a:pt x="246" y="2900"/>
                    </a:lnTo>
                    <a:lnTo>
                      <a:pt x="246" y="2908"/>
                    </a:lnTo>
                    <a:lnTo>
                      <a:pt x="246" y="2916"/>
                    </a:lnTo>
                    <a:lnTo>
                      <a:pt x="246" y="2922"/>
                    </a:lnTo>
                    <a:lnTo>
                      <a:pt x="245" y="2928"/>
                    </a:lnTo>
                    <a:lnTo>
                      <a:pt x="242" y="2933"/>
                    </a:lnTo>
                    <a:lnTo>
                      <a:pt x="238" y="2937"/>
                    </a:lnTo>
                    <a:lnTo>
                      <a:pt x="232" y="2946"/>
                    </a:lnTo>
                    <a:lnTo>
                      <a:pt x="224" y="2956"/>
                    </a:lnTo>
                    <a:lnTo>
                      <a:pt x="220" y="2964"/>
                    </a:lnTo>
                    <a:lnTo>
                      <a:pt x="215" y="2972"/>
                    </a:lnTo>
                    <a:lnTo>
                      <a:pt x="211" y="2976"/>
                    </a:lnTo>
                    <a:lnTo>
                      <a:pt x="207" y="2978"/>
                    </a:lnTo>
                    <a:lnTo>
                      <a:pt x="203" y="2981"/>
                    </a:lnTo>
                    <a:lnTo>
                      <a:pt x="199" y="2982"/>
                    </a:lnTo>
                    <a:lnTo>
                      <a:pt x="194" y="2983"/>
                    </a:lnTo>
                    <a:lnTo>
                      <a:pt x="189" y="2983"/>
                    </a:lnTo>
                    <a:lnTo>
                      <a:pt x="185" y="2982"/>
                    </a:lnTo>
                    <a:lnTo>
                      <a:pt x="182" y="2981"/>
                    </a:lnTo>
                    <a:lnTo>
                      <a:pt x="180" y="2978"/>
                    </a:lnTo>
                    <a:lnTo>
                      <a:pt x="178" y="2976"/>
                    </a:lnTo>
                    <a:lnTo>
                      <a:pt x="178" y="2972"/>
                    </a:lnTo>
                    <a:lnTo>
                      <a:pt x="177" y="2968"/>
                    </a:lnTo>
                    <a:lnTo>
                      <a:pt x="180" y="2951"/>
                    </a:lnTo>
                    <a:lnTo>
                      <a:pt x="184" y="2937"/>
                    </a:lnTo>
                    <a:lnTo>
                      <a:pt x="184" y="2929"/>
                    </a:lnTo>
                    <a:lnTo>
                      <a:pt x="182" y="2922"/>
                    </a:lnTo>
                    <a:lnTo>
                      <a:pt x="180" y="2916"/>
                    </a:lnTo>
                    <a:lnTo>
                      <a:pt x="176" y="2910"/>
                    </a:lnTo>
                    <a:lnTo>
                      <a:pt x="172" y="2902"/>
                    </a:lnTo>
                    <a:lnTo>
                      <a:pt x="169" y="2895"/>
                    </a:lnTo>
                    <a:lnTo>
                      <a:pt x="167" y="2887"/>
                    </a:lnTo>
                    <a:lnTo>
                      <a:pt x="165" y="2880"/>
                    </a:lnTo>
                    <a:lnTo>
                      <a:pt x="165" y="2858"/>
                    </a:lnTo>
                    <a:close/>
                    <a:moveTo>
                      <a:pt x="201" y="2693"/>
                    </a:moveTo>
                    <a:lnTo>
                      <a:pt x="198" y="2687"/>
                    </a:lnTo>
                    <a:lnTo>
                      <a:pt x="194" y="2675"/>
                    </a:lnTo>
                    <a:lnTo>
                      <a:pt x="191" y="2662"/>
                    </a:lnTo>
                    <a:lnTo>
                      <a:pt x="189" y="2648"/>
                    </a:lnTo>
                    <a:lnTo>
                      <a:pt x="189" y="2641"/>
                    </a:lnTo>
                    <a:lnTo>
                      <a:pt x="189" y="2636"/>
                    </a:lnTo>
                    <a:lnTo>
                      <a:pt x="190" y="2632"/>
                    </a:lnTo>
                    <a:lnTo>
                      <a:pt x="191" y="2628"/>
                    </a:lnTo>
                    <a:lnTo>
                      <a:pt x="194" y="2627"/>
                    </a:lnTo>
                    <a:lnTo>
                      <a:pt x="198" y="2627"/>
                    </a:lnTo>
                    <a:lnTo>
                      <a:pt x="202" y="2630"/>
                    </a:lnTo>
                    <a:lnTo>
                      <a:pt x="207" y="2633"/>
                    </a:lnTo>
                    <a:lnTo>
                      <a:pt x="212" y="2637"/>
                    </a:lnTo>
                    <a:lnTo>
                      <a:pt x="217" y="2640"/>
                    </a:lnTo>
                    <a:lnTo>
                      <a:pt x="223" y="2643"/>
                    </a:lnTo>
                    <a:lnTo>
                      <a:pt x="228" y="2644"/>
                    </a:lnTo>
                    <a:lnTo>
                      <a:pt x="238" y="2645"/>
                    </a:lnTo>
                    <a:lnTo>
                      <a:pt x="249" y="2645"/>
                    </a:lnTo>
                    <a:lnTo>
                      <a:pt x="258" y="2644"/>
                    </a:lnTo>
                    <a:lnTo>
                      <a:pt x="268" y="2644"/>
                    </a:lnTo>
                    <a:lnTo>
                      <a:pt x="272" y="2645"/>
                    </a:lnTo>
                    <a:lnTo>
                      <a:pt x="277" y="2646"/>
                    </a:lnTo>
                    <a:lnTo>
                      <a:pt x="281" y="2648"/>
                    </a:lnTo>
                    <a:lnTo>
                      <a:pt x="286" y="2650"/>
                    </a:lnTo>
                    <a:lnTo>
                      <a:pt x="290" y="2654"/>
                    </a:lnTo>
                    <a:lnTo>
                      <a:pt x="293" y="2659"/>
                    </a:lnTo>
                    <a:lnTo>
                      <a:pt x="295" y="2665"/>
                    </a:lnTo>
                    <a:lnTo>
                      <a:pt x="297" y="2670"/>
                    </a:lnTo>
                    <a:lnTo>
                      <a:pt x="299" y="2681"/>
                    </a:lnTo>
                    <a:lnTo>
                      <a:pt x="301" y="2692"/>
                    </a:lnTo>
                    <a:lnTo>
                      <a:pt x="302" y="2697"/>
                    </a:lnTo>
                    <a:lnTo>
                      <a:pt x="304" y="2702"/>
                    </a:lnTo>
                    <a:lnTo>
                      <a:pt x="306" y="2706"/>
                    </a:lnTo>
                    <a:lnTo>
                      <a:pt x="310" y="2709"/>
                    </a:lnTo>
                    <a:lnTo>
                      <a:pt x="314" y="2711"/>
                    </a:lnTo>
                    <a:lnTo>
                      <a:pt x="319" y="2713"/>
                    </a:lnTo>
                    <a:lnTo>
                      <a:pt x="325" y="2713"/>
                    </a:lnTo>
                    <a:lnTo>
                      <a:pt x="334" y="2711"/>
                    </a:lnTo>
                    <a:lnTo>
                      <a:pt x="340" y="2711"/>
                    </a:lnTo>
                    <a:lnTo>
                      <a:pt x="343" y="2711"/>
                    </a:lnTo>
                    <a:lnTo>
                      <a:pt x="346" y="2713"/>
                    </a:lnTo>
                    <a:lnTo>
                      <a:pt x="347" y="2715"/>
                    </a:lnTo>
                    <a:lnTo>
                      <a:pt x="347" y="2723"/>
                    </a:lnTo>
                    <a:lnTo>
                      <a:pt x="345" y="2733"/>
                    </a:lnTo>
                    <a:lnTo>
                      <a:pt x="341" y="2744"/>
                    </a:lnTo>
                    <a:lnTo>
                      <a:pt x="338" y="2755"/>
                    </a:lnTo>
                    <a:lnTo>
                      <a:pt x="337" y="2760"/>
                    </a:lnTo>
                    <a:lnTo>
                      <a:pt x="337" y="2766"/>
                    </a:lnTo>
                    <a:lnTo>
                      <a:pt x="337" y="2771"/>
                    </a:lnTo>
                    <a:lnTo>
                      <a:pt x="338" y="2775"/>
                    </a:lnTo>
                    <a:lnTo>
                      <a:pt x="329" y="2785"/>
                    </a:lnTo>
                    <a:lnTo>
                      <a:pt x="317" y="2794"/>
                    </a:lnTo>
                    <a:lnTo>
                      <a:pt x="312" y="2799"/>
                    </a:lnTo>
                    <a:lnTo>
                      <a:pt x="306" y="2805"/>
                    </a:lnTo>
                    <a:lnTo>
                      <a:pt x="302" y="2810"/>
                    </a:lnTo>
                    <a:lnTo>
                      <a:pt x="298" y="2816"/>
                    </a:lnTo>
                    <a:lnTo>
                      <a:pt x="293" y="2828"/>
                    </a:lnTo>
                    <a:lnTo>
                      <a:pt x="285" y="2837"/>
                    </a:lnTo>
                    <a:lnTo>
                      <a:pt x="281" y="2840"/>
                    </a:lnTo>
                    <a:lnTo>
                      <a:pt x="278" y="2842"/>
                    </a:lnTo>
                    <a:lnTo>
                      <a:pt x="275" y="2843"/>
                    </a:lnTo>
                    <a:lnTo>
                      <a:pt x="271" y="2845"/>
                    </a:lnTo>
                    <a:lnTo>
                      <a:pt x="268" y="2843"/>
                    </a:lnTo>
                    <a:lnTo>
                      <a:pt x="264" y="2842"/>
                    </a:lnTo>
                    <a:lnTo>
                      <a:pt x="263" y="2840"/>
                    </a:lnTo>
                    <a:lnTo>
                      <a:pt x="260" y="2837"/>
                    </a:lnTo>
                    <a:lnTo>
                      <a:pt x="259" y="2832"/>
                    </a:lnTo>
                    <a:lnTo>
                      <a:pt x="258" y="2827"/>
                    </a:lnTo>
                    <a:lnTo>
                      <a:pt x="258" y="2819"/>
                    </a:lnTo>
                    <a:lnTo>
                      <a:pt x="259" y="2811"/>
                    </a:lnTo>
                    <a:lnTo>
                      <a:pt x="259" y="2805"/>
                    </a:lnTo>
                    <a:lnTo>
                      <a:pt x="259" y="2798"/>
                    </a:lnTo>
                    <a:lnTo>
                      <a:pt x="258" y="2792"/>
                    </a:lnTo>
                    <a:lnTo>
                      <a:pt x="256" y="2786"/>
                    </a:lnTo>
                    <a:lnTo>
                      <a:pt x="250" y="2776"/>
                    </a:lnTo>
                    <a:lnTo>
                      <a:pt x="243" y="2767"/>
                    </a:lnTo>
                    <a:lnTo>
                      <a:pt x="236" y="2758"/>
                    </a:lnTo>
                    <a:lnTo>
                      <a:pt x="228" y="2749"/>
                    </a:lnTo>
                    <a:lnTo>
                      <a:pt x="220" y="2738"/>
                    </a:lnTo>
                    <a:lnTo>
                      <a:pt x="212" y="2728"/>
                    </a:lnTo>
                    <a:lnTo>
                      <a:pt x="201" y="2693"/>
                    </a:lnTo>
                    <a:close/>
                    <a:moveTo>
                      <a:pt x="498" y="2050"/>
                    </a:moveTo>
                    <a:lnTo>
                      <a:pt x="497" y="2046"/>
                    </a:lnTo>
                    <a:lnTo>
                      <a:pt x="496" y="2041"/>
                    </a:lnTo>
                    <a:lnTo>
                      <a:pt x="494" y="2036"/>
                    </a:lnTo>
                    <a:lnTo>
                      <a:pt x="496" y="2031"/>
                    </a:lnTo>
                    <a:lnTo>
                      <a:pt x="496" y="2026"/>
                    </a:lnTo>
                    <a:lnTo>
                      <a:pt x="498" y="2022"/>
                    </a:lnTo>
                    <a:lnTo>
                      <a:pt x="501" y="2018"/>
                    </a:lnTo>
                    <a:lnTo>
                      <a:pt x="505" y="2014"/>
                    </a:lnTo>
                    <a:lnTo>
                      <a:pt x="520" y="2001"/>
                    </a:lnTo>
                    <a:lnTo>
                      <a:pt x="537" y="1989"/>
                    </a:lnTo>
                    <a:lnTo>
                      <a:pt x="538" y="1988"/>
                    </a:lnTo>
                    <a:lnTo>
                      <a:pt x="540" y="1988"/>
                    </a:lnTo>
                    <a:lnTo>
                      <a:pt x="542" y="1989"/>
                    </a:lnTo>
                    <a:lnTo>
                      <a:pt x="542" y="1992"/>
                    </a:lnTo>
                    <a:lnTo>
                      <a:pt x="545" y="1996"/>
                    </a:lnTo>
                    <a:lnTo>
                      <a:pt x="546" y="2002"/>
                    </a:lnTo>
                    <a:lnTo>
                      <a:pt x="546" y="2017"/>
                    </a:lnTo>
                    <a:lnTo>
                      <a:pt x="546" y="2026"/>
                    </a:lnTo>
                    <a:lnTo>
                      <a:pt x="544" y="2033"/>
                    </a:lnTo>
                    <a:lnTo>
                      <a:pt x="541" y="2039"/>
                    </a:lnTo>
                    <a:lnTo>
                      <a:pt x="536" y="2044"/>
                    </a:lnTo>
                    <a:lnTo>
                      <a:pt x="532" y="2049"/>
                    </a:lnTo>
                    <a:lnTo>
                      <a:pt x="520" y="2055"/>
                    </a:lnTo>
                    <a:lnTo>
                      <a:pt x="506" y="2062"/>
                    </a:lnTo>
                    <a:lnTo>
                      <a:pt x="498" y="2050"/>
                    </a:lnTo>
                    <a:close/>
                    <a:moveTo>
                      <a:pt x="185" y="709"/>
                    </a:moveTo>
                    <a:lnTo>
                      <a:pt x="182" y="702"/>
                    </a:lnTo>
                    <a:lnTo>
                      <a:pt x="182" y="695"/>
                    </a:lnTo>
                    <a:lnTo>
                      <a:pt x="184" y="687"/>
                    </a:lnTo>
                    <a:lnTo>
                      <a:pt x="186" y="679"/>
                    </a:lnTo>
                    <a:lnTo>
                      <a:pt x="191" y="673"/>
                    </a:lnTo>
                    <a:lnTo>
                      <a:pt x="197" y="666"/>
                    </a:lnTo>
                    <a:lnTo>
                      <a:pt x="203" y="662"/>
                    </a:lnTo>
                    <a:lnTo>
                      <a:pt x="210" y="658"/>
                    </a:lnTo>
                    <a:lnTo>
                      <a:pt x="215" y="658"/>
                    </a:lnTo>
                    <a:lnTo>
                      <a:pt x="219" y="658"/>
                    </a:lnTo>
                    <a:lnTo>
                      <a:pt x="223" y="661"/>
                    </a:lnTo>
                    <a:lnTo>
                      <a:pt x="224" y="665"/>
                    </a:lnTo>
                    <a:lnTo>
                      <a:pt x="228" y="673"/>
                    </a:lnTo>
                    <a:lnTo>
                      <a:pt x="230" y="682"/>
                    </a:lnTo>
                    <a:lnTo>
                      <a:pt x="233" y="688"/>
                    </a:lnTo>
                    <a:lnTo>
                      <a:pt x="233" y="695"/>
                    </a:lnTo>
                    <a:lnTo>
                      <a:pt x="233" y="701"/>
                    </a:lnTo>
                    <a:lnTo>
                      <a:pt x="233" y="709"/>
                    </a:lnTo>
                    <a:lnTo>
                      <a:pt x="234" y="717"/>
                    </a:lnTo>
                    <a:lnTo>
                      <a:pt x="236" y="726"/>
                    </a:lnTo>
                    <a:lnTo>
                      <a:pt x="236" y="734"/>
                    </a:lnTo>
                    <a:lnTo>
                      <a:pt x="234" y="741"/>
                    </a:lnTo>
                    <a:lnTo>
                      <a:pt x="230" y="747"/>
                    </a:lnTo>
                    <a:lnTo>
                      <a:pt x="225" y="750"/>
                    </a:lnTo>
                    <a:lnTo>
                      <a:pt x="219" y="752"/>
                    </a:lnTo>
                    <a:lnTo>
                      <a:pt x="212" y="753"/>
                    </a:lnTo>
                    <a:lnTo>
                      <a:pt x="207" y="752"/>
                    </a:lnTo>
                    <a:lnTo>
                      <a:pt x="201" y="749"/>
                    </a:lnTo>
                    <a:lnTo>
                      <a:pt x="195" y="745"/>
                    </a:lnTo>
                    <a:lnTo>
                      <a:pt x="191" y="740"/>
                    </a:lnTo>
                    <a:lnTo>
                      <a:pt x="185" y="709"/>
                    </a:lnTo>
                    <a:close/>
                    <a:moveTo>
                      <a:pt x="726" y="1440"/>
                    </a:moveTo>
                    <a:lnTo>
                      <a:pt x="723" y="1429"/>
                    </a:lnTo>
                    <a:lnTo>
                      <a:pt x="722" y="1420"/>
                    </a:lnTo>
                    <a:lnTo>
                      <a:pt x="720" y="1410"/>
                    </a:lnTo>
                    <a:lnTo>
                      <a:pt x="722" y="1402"/>
                    </a:lnTo>
                    <a:lnTo>
                      <a:pt x="723" y="1398"/>
                    </a:lnTo>
                    <a:lnTo>
                      <a:pt x="726" y="1396"/>
                    </a:lnTo>
                    <a:lnTo>
                      <a:pt x="727" y="1393"/>
                    </a:lnTo>
                    <a:lnTo>
                      <a:pt x="731" y="1391"/>
                    </a:lnTo>
                    <a:lnTo>
                      <a:pt x="735" y="1391"/>
                    </a:lnTo>
                    <a:lnTo>
                      <a:pt x="739" y="1389"/>
                    </a:lnTo>
                    <a:lnTo>
                      <a:pt x="745" y="1391"/>
                    </a:lnTo>
                    <a:lnTo>
                      <a:pt x="752" y="1392"/>
                    </a:lnTo>
                    <a:lnTo>
                      <a:pt x="757" y="1395"/>
                    </a:lnTo>
                    <a:lnTo>
                      <a:pt x="761" y="1398"/>
                    </a:lnTo>
                    <a:lnTo>
                      <a:pt x="766" y="1402"/>
                    </a:lnTo>
                    <a:lnTo>
                      <a:pt x="770" y="1407"/>
                    </a:lnTo>
                    <a:lnTo>
                      <a:pt x="778" y="1413"/>
                    </a:lnTo>
                    <a:lnTo>
                      <a:pt x="785" y="1417"/>
                    </a:lnTo>
                    <a:lnTo>
                      <a:pt x="789" y="1419"/>
                    </a:lnTo>
                    <a:lnTo>
                      <a:pt x="792" y="1423"/>
                    </a:lnTo>
                    <a:lnTo>
                      <a:pt x="792" y="1427"/>
                    </a:lnTo>
                    <a:lnTo>
                      <a:pt x="791" y="1433"/>
                    </a:lnTo>
                    <a:lnTo>
                      <a:pt x="788" y="1441"/>
                    </a:lnTo>
                    <a:lnTo>
                      <a:pt x="784" y="1449"/>
                    </a:lnTo>
                    <a:lnTo>
                      <a:pt x="781" y="1458"/>
                    </a:lnTo>
                    <a:lnTo>
                      <a:pt x="781" y="1466"/>
                    </a:lnTo>
                    <a:lnTo>
                      <a:pt x="783" y="1474"/>
                    </a:lnTo>
                    <a:lnTo>
                      <a:pt x="784" y="1485"/>
                    </a:lnTo>
                    <a:lnTo>
                      <a:pt x="784" y="1492"/>
                    </a:lnTo>
                    <a:lnTo>
                      <a:pt x="783" y="1496"/>
                    </a:lnTo>
                    <a:lnTo>
                      <a:pt x="780" y="1499"/>
                    </a:lnTo>
                    <a:lnTo>
                      <a:pt x="776" y="1501"/>
                    </a:lnTo>
                    <a:lnTo>
                      <a:pt x="768" y="1494"/>
                    </a:lnTo>
                    <a:lnTo>
                      <a:pt x="757" y="1481"/>
                    </a:lnTo>
                    <a:lnTo>
                      <a:pt x="745" y="1468"/>
                    </a:lnTo>
                    <a:lnTo>
                      <a:pt x="736" y="1459"/>
                    </a:lnTo>
                    <a:lnTo>
                      <a:pt x="726" y="1440"/>
                    </a:lnTo>
                    <a:close/>
                    <a:moveTo>
                      <a:pt x="771" y="1385"/>
                    </a:moveTo>
                    <a:lnTo>
                      <a:pt x="770" y="1378"/>
                    </a:lnTo>
                    <a:lnTo>
                      <a:pt x="770" y="1369"/>
                    </a:lnTo>
                    <a:lnTo>
                      <a:pt x="770" y="1361"/>
                    </a:lnTo>
                    <a:lnTo>
                      <a:pt x="772" y="1352"/>
                    </a:lnTo>
                    <a:lnTo>
                      <a:pt x="776" y="1347"/>
                    </a:lnTo>
                    <a:lnTo>
                      <a:pt x="780" y="1341"/>
                    </a:lnTo>
                    <a:lnTo>
                      <a:pt x="787" y="1339"/>
                    </a:lnTo>
                    <a:lnTo>
                      <a:pt x="792" y="1339"/>
                    </a:lnTo>
                    <a:lnTo>
                      <a:pt x="798" y="1339"/>
                    </a:lnTo>
                    <a:lnTo>
                      <a:pt x="804" y="1341"/>
                    </a:lnTo>
                    <a:lnTo>
                      <a:pt x="809" y="1347"/>
                    </a:lnTo>
                    <a:lnTo>
                      <a:pt x="811" y="1352"/>
                    </a:lnTo>
                    <a:lnTo>
                      <a:pt x="814" y="1360"/>
                    </a:lnTo>
                    <a:lnTo>
                      <a:pt x="814" y="1365"/>
                    </a:lnTo>
                    <a:lnTo>
                      <a:pt x="814" y="1371"/>
                    </a:lnTo>
                    <a:lnTo>
                      <a:pt x="811" y="1376"/>
                    </a:lnTo>
                    <a:lnTo>
                      <a:pt x="807" y="1380"/>
                    </a:lnTo>
                    <a:lnTo>
                      <a:pt x="802" y="1383"/>
                    </a:lnTo>
                    <a:lnTo>
                      <a:pt x="797" y="1385"/>
                    </a:lnTo>
                    <a:lnTo>
                      <a:pt x="789" y="1385"/>
                    </a:lnTo>
                    <a:lnTo>
                      <a:pt x="771" y="1385"/>
                    </a:lnTo>
                    <a:close/>
                    <a:moveTo>
                      <a:pt x="718" y="1367"/>
                    </a:moveTo>
                    <a:lnTo>
                      <a:pt x="716" y="1358"/>
                    </a:lnTo>
                    <a:lnTo>
                      <a:pt x="715" y="1348"/>
                    </a:lnTo>
                    <a:lnTo>
                      <a:pt x="715" y="1336"/>
                    </a:lnTo>
                    <a:lnTo>
                      <a:pt x="716" y="1328"/>
                    </a:lnTo>
                    <a:lnTo>
                      <a:pt x="719" y="1322"/>
                    </a:lnTo>
                    <a:lnTo>
                      <a:pt x="723" y="1317"/>
                    </a:lnTo>
                    <a:lnTo>
                      <a:pt x="727" y="1314"/>
                    </a:lnTo>
                    <a:lnTo>
                      <a:pt x="733" y="1312"/>
                    </a:lnTo>
                    <a:lnTo>
                      <a:pt x="740" y="1309"/>
                    </a:lnTo>
                    <a:lnTo>
                      <a:pt x="746" y="1304"/>
                    </a:lnTo>
                    <a:lnTo>
                      <a:pt x="752" y="1299"/>
                    </a:lnTo>
                    <a:lnTo>
                      <a:pt x="757" y="1293"/>
                    </a:lnTo>
                    <a:lnTo>
                      <a:pt x="761" y="1287"/>
                    </a:lnTo>
                    <a:lnTo>
                      <a:pt x="767" y="1282"/>
                    </a:lnTo>
                    <a:lnTo>
                      <a:pt x="772" y="1278"/>
                    </a:lnTo>
                    <a:lnTo>
                      <a:pt x="780" y="1275"/>
                    </a:lnTo>
                    <a:lnTo>
                      <a:pt x="785" y="1274"/>
                    </a:lnTo>
                    <a:lnTo>
                      <a:pt x="789" y="1275"/>
                    </a:lnTo>
                    <a:lnTo>
                      <a:pt x="792" y="1278"/>
                    </a:lnTo>
                    <a:lnTo>
                      <a:pt x="793" y="1280"/>
                    </a:lnTo>
                    <a:lnTo>
                      <a:pt x="794" y="1284"/>
                    </a:lnTo>
                    <a:lnTo>
                      <a:pt x="793" y="1288"/>
                    </a:lnTo>
                    <a:lnTo>
                      <a:pt x="792" y="1292"/>
                    </a:lnTo>
                    <a:lnTo>
                      <a:pt x="788" y="1296"/>
                    </a:lnTo>
                    <a:lnTo>
                      <a:pt x="776" y="1305"/>
                    </a:lnTo>
                    <a:lnTo>
                      <a:pt x="766" y="1314"/>
                    </a:lnTo>
                    <a:lnTo>
                      <a:pt x="761" y="1319"/>
                    </a:lnTo>
                    <a:lnTo>
                      <a:pt x="758" y="1326"/>
                    </a:lnTo>
                    <a:lnTo>
                      <a:pt x="755" y="1332"/>
                    </a:lnTo>
                    <a:lnTo>
                      <a:pt x="754" y="1340"/>
                    </a:lnTo>
                    <a:lnTo>
                      <a:pt x="753" y="1350"/>
                    </a:lnTo>
                    <a:lnTo>
                      <a:pt x="749" y="1362"/>
                    </a:lnTo>
                    <a:lnTo>
                      <a:pt x="746" y="1367"/>
                    </a:lnTo>
                    <a:lnTo>
                      <a:pt x="742" y="1371"/>
                    </a:lnTo>
                    <a:lnTo>
                      <a:pt x="740" y="1371"/>
                    </a:lnTo>
                    <a:lnTo>
                      <a:pt x="737" y="1372"/>
                    </a:lnTo>
                    <a:lnTo>
                      <a:pt x="735" y="1372"/>
                    </a:lnTo>
                    <a:lnTo>
                      <a:pt x="732" y="1371"/>
                    </a:lnTo>
                    <a:lnTo>
                      <a:pt x="718" y="1367"/>
                    </a:lnTo>
                    <a:close/>
                    <a:moveTo>
                      <a:pt x="646" y="1267"/>
                    </a:moveTo>
                    <a:lnTo>
                      <a:pt x="644" y="1262"/>
                    </a:lnTo>
                    <a:lnTo>
                      <a:pt x="644" y="1256"/>
                    </a:lnTo>
                    <a:lnTo>
                      <a:pt x="645" y="1251"/>
                    </a:lnTo>
                    <a:lnTo>
                      <a:pt x="648" y="1245"/>
                    </a:lnTo>
                    <a:lnTo>
                      <a:pt x="651" y="1242"/>
                    </a:lnTo>
                    <a:lnTo>
                      <a:pt x="655" y="1238"/>
                    </a:lnTo>
                    <a:lnTo>
                      <a:pt x="661" y="1235"/>
                    </a:lnTo>
                    <a:lnTo>
                      <a:pt x="666" y="1233"/>
                    </a:lnTo>
                    <a:lnTo>
                      <a:pt x="672" y="1231"/>
                    </a:lnTo>
                    <a:lnTo>
                      <a:pt x="677" y="1231"/>
                    </a:lnTo>
                    <a:lnTo>
                      <a:pt x="681" y="1233"/>
                    </a:lnTo>
                    <a:lnTo>
                      <a:pt x="684" y="1234"/>
                    </a:lnTo>
                    <a:lnTo>
                      <a:pt x="687" y="1235"/>
                    </a:lnTo>
                    <a:lnTo>
                      <a:pt x="688" y="1238"/>
                    </a:lnTo>
                    <a:lnTo>
                      <a:pt x="689" y="1242"/>
                    </a:lnTo>
                    <a:lnTo>
                      <a:pt x="689" y="1245"/>
                    </a:lnTo>
                    <a:lnTo>
                      <a:pt x="687" y="1262"/>
                    </a:lnTo>
                    <a:lnTo>
                      <a:pt x="684" y="1278"/>
                    </a:lnTo>
                    <a:lnTo>
                      <a:pt x="685" y="1288"/>
                    </a:lnTo>
                    <a:lnTo>
                      <a:pt x="687" y="1304"/>
                    </a:lnTo>
                    <a:lnTo>
                      <a:pt x="687" y="1312"/>
                    </a:lnTo>
                    <a:lnTo>
                      <a:pt x="685" y="1317"/>
                    </a:lnTo>
                    <a:lnTo>
                      <a:pt x="684" y="1319"/>
                    </a:lnTo>
                    <a:lnTo>
                      <a:pt x="683" y="1321"/>
                    </a:lnTo>
                    <a:lnTo>
                      <a:pt x="680" y="1322"/>
                    </a:lnTo>
                    <a:lnTo>
                      <a:pt x="677" y="1321"/>
                    </a:lnTo>
                    <a:lnTo>
                      <a:pt x="675" y="1308"/>
                    </a:lnTo>
                    <a:lnTo>
                      <a:pt x="672" y="1293"/>
                    </a:lnTo>
                    <a:lnTo>
                      <a:pt x="670" y="1287"/>
                    </a:lnTo>
                    <a:lnTo>
                      <a:pt x="666" y="1280"/>
                    </a:lnTo>
                    <a:lnTo>
                      <a:pt x="663" y="1277"/>
                    </a:lnTo>
                    <a:lnTo>
                      <a:pt x="661" y="1274"/>
                    </a:lnTo>
                    <a:lnTo>
                      <a:pt x="657" y="1273"/>
                    </a:lnTo>
                    <a:lnTo>
                      <a:pt x="654" y="1271"/>
                    </a:lnTo>
                    <a:lnTo>
                      <a:pt x="646" y="1267"/>
                    </a:lnTo>
                    <a:close/>
                    <a:moveTo>
                      <a:pt x="559" y="1261"/>
                    </a:moveTo>
                    <a:lnTo>
                      <a:pt x="554" y="1253"/>
                    </a:lnTo>
                    <a:lnTo>
                      <a:pt x="549" y="1244"/>
                    </a:lnTo>
                    <a:lnTo>
                      <a:pt x="548" y="1239"/>
                    </a:lnTo>
                    <a:lnTo>
                      <a:pt x="546" y="1234"/>
                    </a:lnTo>
                    <a:lnTo>
                      <a:pt x="548" y="1230"/>
                    </a:lnTo>
                    <a:lnTo>
                      <a:pt x="550" y="1225"/>
                    </a:lnTo>
                    <a:lnTo>
                      <a:pt x="553" y="1222"/>
                    </a:lnTo>
                    <a:lnTo>
                      <a:pt x="555" y="1221"/>
                    </a:lnTo>
                    <a:lnTo>
                      <a:pt x="558" y="1221"/>
                    </a:lnTo>
                    <a:lnTo>
                      <a:pt x="559" y="1221"/>
                    </a:lnTo>
                    <a:lnTo>
                      <a:pt x="563" y="1223"/>
                    </a:lnTo>
                    <a:lnTo>
                      <a:pt x="567" y="1227"/>
                    </a:lnTo>
                    <a:lnTo>
                      <a:pt x="583" y="1233"/>
                    </a:lnTo>
                    <a:lnTo>
                      <a:pt x="599" y="1239"/>
                    </a:lnTo>
                    <a:lnTo>
                      <a:pt x="601" y="1244"/>
                    </a:lnTo>
                    <a:lnTo>
                      <a:pt x="602" y="1249"/>
                    </a:lnTo>
                    <a:lnTo>
                      <a:pt x="601" y="1253"/>
                    </a:lnTo>
                    <a:lnTo>
                      <a:pt x="598" y="1258"/>
                    </a:lnTo>
                    <a:lnTo>
                      <a:pt x="594" y="1262"/>
                    </a:lnTo>
                    <a:lnTo>
                      <a:pt x="590" y="1265"/>
                    </a:lnTo>
                    <a:lnTo>
                      <a:pt x="585" y="1265"/>
                    </a:lnTo>
                    <a:lnTo>
                      <a:pt x="579" y="1265"/>
                    </a:lnTo>
                    <a:lnTo>
                      <a:pt x="559" y="1261"/>
                    </a:lnTo>
                    <a:close/>
                    <a:moveTo>
                      <a:pt x="541" y="1068"/>
                    </a:moveTo>
                    <a:lnTo>
                      <a:pt x="545" y="1073"/>
                    </a:lnTo>
                    <a:lnTo>
                      <a:pt x="550" y="1080"/>
                    </a:lnTo>
                    <a:lnTo>
                      <a:pt x="553" y="1085"/>
                    </a:lnTo>
                    <a:lnTo>
                      <a:pt x="555" y="1091"/>
                    </a:lnTo>
                    <a:lnTo>
                      <a:pt x="555" y="1095"/>
                    </a:lnTo>
                    <a:lnTo>
                      <a:pt x="555" y="1099"/>
                    </a:lnTo>
                    <a:lnTo>
                      <a:pt x="554" y="1103"/>
                    </a:lnTo>
                    <a:lnTo>
                      <a:pt x="553" y="1105"/>
                    </a:lnTo>
                    <a:lnTo>
                      <a:pt x="549" y="1111"/>
                    </a:lnTo>
                    <a:lnTo>
                      <a:pt x="546" y="1116"/>
                    </a:lnTo>
                    <a:lnTo>
                      <a:pt x="545" y="1117"/>
                    </a:lnTo>
                    <a:lnTo>
                      <a:pt x="544" y="1120"/>
                    </a:lnTo>
                    <a:lnTo>
                      <a:pt x="544" y="1122"/>
                    </a:lnTo>
                    <a:lnTo>
                      <a:pt x="545" y="1124"/>
                    </a:lnTo>
                    <a:lnTo>
                      <a:pt x="550" y="1129"/>
                    </a:lnTo>
                    <a:lnTo>
                      <a:pt x="560" y="1134"/>
                    </a:lnTo>
                    <a:lnTo>
                      <a:pt x="564" y="1137"/>
                    </a:lnTo>
                    <a:lnTo>
                      <a:pt x="570" y="1139"/>
                    </a:lnTo>
                    <a:lnTo>
                      <a:pt x="576" y="1144"/>
                    </a:lnTo>
                    <a:lnTo>
                      <a:pt x="580" y="1150"/>
                    </a:lnTo>
                    <a:lnTo>
                      <a:pt x="584" y="1155"/>
                    </a:lnTo>
                    <a:lnTo>
                      <a:pt x="586" y="1160"/>
                    </a:lnTo>
                    <a:lnTo>
                      <a:pt x="586" y="1164"/>
                    </a:lnTo>
                    <a:lnTo>
                      <a:pt x="586" y="1166"/>
                    </a:lnTo>
                    <a:lnTo>
                      <a:pt x="585" y="1169"/>
                    </a:lnTo>
                    <a:lnTo>
                      <a:pt x="584" y="1170"/>
                    </a:lnTo>
                    <a:lnTo>
                      <a:pt x="579" y="1174"/>
                    </a:lnTo>
                    <a:lnTo>
                      <a:pt x="573" y="1175"/>
                    </a:lnTo>
                    <a:lnTo>
                      <a:pt x="568" y="1177"/>
                    </a:lnTo>
                    <a:lnTo>
                      <a:pt x="562" y="1178"/>
                    </a:lnTo>
                    <a:lnTo>
                      <a:pt x="555" y="1179"/>
                    </a:lnTo>
                    <a:lnTo>
                      <a:pt x="550" y="1181"/>
                    </a:lnTo>
                    <a:lnTo>
                      <a:pt x="545" y="1183"/>
                    </a:lnTo>
                    <a:lnTo>
                      <a:pt x="540" y="1187"/>
                    </a:lnTo>
                    <a:lnTo>
                      <a:pt x="536" y="1200"/>
                    </a:lnTo>
                    <a:lnTo>
                      <a:pt x="535" y="1212"/>
                    </a:lnTo>
                    <a:lnTo>
                      <a:pt x="531" y="1217"/>
                    </a:lnTo>
                    <a:lnTo>
                      <a:pt x="525" y="1223"/>
                    </a:lnTo>
                    <a:lnTo>
                      <a:pt x="519" y="1230"/>
                    </a:lnTo>
                    <a:lnTo>
                      <a:pt x="512" y="1235"/>
                    </a:lnTo>
                    <a:lnTo>
                      <a:pt x="510" y="1238"/>
                    </a:lnTo>
                    <a:lnTo>
                      <a:pt x="506" y="1239"/>
                    </a:lnTo>
                    <a:lnTo>
                      <a:pt x="503" y="1239"/>
                    </a:lnTo>
                    <a:lnTo>
                      <a:pt x="499" y="1239"/>
                    </a:lnTo>
                    <a:lnTo>
                      <a:pt x="497" y="1238"/>
                    </a:lnTo>
                    <a:lnTo>
                      <a:pt x="494" y="1235"/>
                    </a:lnTo>
                    <a:lnTo>
                      <a:pt x="493" y="1231"/>
                    </a:lnTo>
                    <a:lnTo>
                      <a:pt x="492" y="1226"/>
                    </a:lnTo>
                    <a:lnTo>
                      <a:pt x="490" y="1218"/>
                    </a:lnTo>
                    <a:lnTo>
                      <a:pt x="490" y="1212"/>
                    </a:lnTo>
                    <a:lnTo>
                      <a:pt x="492" y="1205"/>
                    </a:lnTo>
                    <a:lnTo>
                      <a:pt x="493" y="1198"/>
                    </a:lnTo>
                    <a:lnTo>
                      <a:pt x="497" y="1185"/>
                    </a:lnTo>
                    <a:lnTo>
                      <a:pt x="499" y="1172"/>
                    </a:lnTo>
                    <a:lnTo>
                      <a:pt x="498" y="1151"/>
                    </a:lnTo>
                    <a:lnTo>
                      <a:pt x="497" y="1131"/>
                    </a:lnTo>
                    <a:lnTo>
                      <a:pt x="496" y="1121"/>
                    </a:lnTo>
                    <a:lnTo>
                      <a:pt x="494" y="1111"/>
                    </a:lnTo>
                    <a:lnTo>
                      <a:pt x="496" y="1102"/>
                    </a:lnTo>
                    <a:lnTo>
                      <a:pt x="497" y="1091"/>
                    </a:lnTo>
                    <a:lnTo>
                      <a:pt x="497" y="1083"/>
                    </a:lnTo>
                    <a:lnTo>
                      <a:pt x="498" y="1077"/>
                    </a:lnTo>
                    <a:lnTo>
                      <a:pt x="501" y="1072"/>
                    </a:lnTo>
                    <a:lnTo>
                      <a:pt x="506" y="1067"/>
                    </a:lnTo>
                    <a:lnTo>
                      <a:pt x="511" y="1064"/>
                    </a:lnTo>
                    <a:lnTo>
                      <a:pt x="518" y="1061"/>
                    </a:lnTo>
                    <a:lnTo>
                      <a:pt x="522" y="1061"/>
                    </a:lnTo>
                    <a:lnTo>
                      <a:pt x="525" y="1061"/>
                    </a:lnTo>
                    <a:lnTo>
                      <a:pt x="528" y="1061"/>
                    </a:lnTo>
                    <a:lnTo>
                      <a:pt x="531" y="1063"/>
                    </a:lnTo>
                    <a:lnTo>
                      <a:pt x="541" y="1068"/>
                    </a:lnTo>
                    <a:close/>
                    <a:moveTo>
                      <a:pt x="459" y="1118"/>
                    </a:moveTo>
                    <a:lnTo>
                      <a:pt x="458" y="1111"/>
                    </a:lnTo>
                    <a:lnTo>
                      <a:pt x="458" y="1103"/>
                    </a:lnTo>
                    <a:lnTo>
                      <a:pt x="458" y="1094"/>
                    </a:lnTo>
                    <a:lnTo>
                      <a:pt x="458" y="1086"/>
                    </a:lnTo>
                    <a:lnTo>
                      <a:pt x="459" y="1078"/>
                    </a:lnTo>
                    <a:lnTo>
                      <a:pt x="463" y="1068"/>
                    </a:lnTo>
                    <a:lnTo>
                      <a:pt x="464" y="1063"/>
                    </a:lnTo>
                    <a:lnTo>
                      <a:pt x="467" y="1059"/>
                    </a:lnTo>
                    <a:lnTo>
                      <a:pt x="468" y="1056"/>
                    </a:lnTo>
                    <a:lnTo>
                      <a:pt x="471" y="1055"/>
                    </a:lnTo>
                    <a:lnTo>
                      <a:pt x="471" y="1055"/>
                    </a:lnTo>
                    <a:lnTo>
                      <a:pt x="472" y="1056"/>
                    </a:lnTo>
                    <a:lnTo>
                      <a:pt x="473" y="1068"/>
                    </a:lnTo>
                    <a:lnTo>
                      <a:pt x="475" y="1081"/>
                    </a:lnTo>
                    <a:lnTo>
                      <a:pt x="473" y="1098"/>
                    </a:lnTo>
                    <a:lnTo>
                      <a:pt x="475" y="1116"/>
                    </a:lnTo>
                    <a:lnTo>
                      <a:pt x="475" y="1122"/>
                    </a:lnTo>
                    <a:lnTo>
                      <a:pt x="473" y="1129"/>
                    </a:lnTo>
                    <a:lnTo>
                      <a:pt x="473" y="1131"/>
                    </a:lnTo>
                    <a:lnTo>
                      <a:pt x="471" y="1134"/>
                    </a:lnTo>
                    <a:lnTo>
                      <a:pt x="468" y="1135"/>
                    </a:lnTo>
                    <a:lnTo>
                      <a:pt x="464" y="1135"/>
                    </a:lnTo>
                    <a:lnTo>
                      <a:pt x="459" y="1118"/>
                    </a:lnTo>
                    <a:close/>
                    <a:moveTo>
                      <a:pt x="410" y="1225"/>
                    </a:moveTo>
                    <a:lnTo>
                      <a:pt x="406" y="1220"/>
                    </a:lnTo>
                    <a:lnTo>
                      <a:pt x="403" y="1214"/>
                    </a:lnTo>
                    <a:lnTo>
                      <a:pt x="402" y="1208"/>
                    </a:lnTo>
                    <a:lnTo>
                      <a:pt x="402" y="1203"/>
                    </a:lnTo>
                    <a:lnTo>
                      <a:pt x="405" y="1188"/>
                    </a:lnTo>
                    <a:lnTo>
                      <a:pt x="410" y="1177"/>
                    </a:lnTo>
                    <a:lnTo>
                      <a:pt x="414" y="1169"/>
                    </a:lnTo>
                    <a:lnTo>
                      <a:pt x="420" y="1159"/>
                    </a:lnTo>
                    <a:lnTo>
                      <a:pt x="423" y="1153"/>
                    </a:lnTo>
                    <a:lnTo>
                      <a:pt x="427" y="1148"/>
                    </a:lnTo>
                    <a:lnTo>
                      <a:pt x="431" y="1146"/>
                    </a:lnTo>
                    <a:lnTo>
                      <a:pt x="433" y="1144"/>
                    </a:lnTo>
                    <a:lnTo>
                      <a:pt x="436" y="1144"/>
                    </a:lnTo>
                    <a:lnTo>
                      <a:pt x="437" y="1146"/>
                    </a:lnTo>
                    <a:lnTo>
                      <a:pt x="438" y="1148"/>
                    </a:lnTo>
                    <a:lnTo>
                      <a:pt x="440" y="1151"/>
                    </a:lnTo>
                    <a:lnTo>
                      <a:pt x="441" y="1157"/>
                    </a:lnTo>
                    <a:lnTo>
                      <a:pt x="441" y="1166"/>
                    </a:lnTo>
                    <a:lnTo>
                      <a:pt x="438" y="1183"/>
                    </a:lnTo>
                    <a:lnTo>
                      <a:pt x="438" y="1195"/>
                    </a:lnTo>
                    <a:lnTo>
                      <a:pt x="440" y="1200"/>
                    </a:lnTo>
                    <a:lnTo>
                      <a:pt x="440" y="1205"/>
                    </a:lnTo>
                    <a:lnTo>
                      <a:pt x="440" y="1209"/>
                    </a:lnTo>
                    <a:lnTo>
                      <a:pt x="437" y="1214"/>
                    </a:lnTo>
                    <a:lnTo>
                      <a:pt x="436" y="1221"/>
                    </a:lnTo>
                    <a:lnTo>
                      <a:pt x="432" y="1226"/>
                    </a:lnTo>
                    <a:lnTo>
                      <a:pt x="431" y="1229"/>
                    </a:lnTo>
                    <a:lnTo>
                      <a:pt x="428" y="1231"/>
                    </a:lnTo>
                    <a:lnTo>
                      <a:pt x="425" y="1233"/>
                    </a:lnTo>
                    <a:lnTo>
                      <a:pt x="423" y="1233"/>
                    </a:lnTo>
                    <a:lnTo>
                      <a:pt x="410" y="1225"/>
                    </a:lnTo>
                    <a:close/>
                    <a:moveTo>
                      <a:pt x="655" y="1203"/>
                    </a:moveTo>
                    <a:lnTo>
                      <a:pt x="654" y="1201"/>
                    </a:lnTo>
                    <a:lnTo>
                      <a:pt x="654" y="1199"/>
                    </a:lnTo>
                    <a:lnTo>
                      <a:pt x="650" y="1196"/>
                    </a:lnTo>
                    <a:lnTo>
                      <a:pt x="648" y="1191"/>
                    </a:lnTo>
                    <a:lnTo>
                      <a:pt x="646" y="1186"/>
                    </a:lnTo>
                    <a:lnTo>
                      <a:pt x="645" y="1179"/>
                    </a:lnTo>
                    <a:lnTo>
                      <a:pt x="644" y="1166"/>
                    </a:lnTo>
                    <a:lnTo>
                      <a:pt x="645" y="1156"/>
                    </a:lnTo>
                    <a:lnTo>
                      <a:pt x="646" y="1150"/>
                    </a:lnTo>
                    <a:lnTo>
                      <a:pt x="648" y="1142"/>
                    </a:lnTo>
                    <a:lnTo>
                      <a:pt x="650" y="1137"/>
                    </a:lnTo>
                    <a:lnTo>
                      <a:pt x="653" y="1130"/>
                    </a:lnTo>
                    <a:lnTo>
                      <a:pt x="657" y="1125"/>
                    </a:lnTo>
                    <a:lnTo>
                      <a:pt x="661" y="1120"/>
                    </a:lnTo>
                    <a:lnTo>
                      <a:pt x="666" y="1116"/>
                    </a:lnTo>
                    <a:lnTo>
                      <a:pt x="671" y="1111"/>
                    </a:lnTo>
                    <a:lnTo>
                      <a:pt x="679" y="1112"/>
                    </a:lnTo>
                    <a:lnTo>
                      <a:pt x="687" y="1115"/>
                    </a:lnTo>
                    <a:lnTo>
                      <a:pt x="694" y="1120"/>
                    </a:lnTo>
                    <a:lnTo>
                      <a:pt x="701" y="1128"/>
                    </a:lnTo>
                    <a:lnTo>
                      <a:pt x="707" y="1137"/>
                    </a:lnTo>
                    <a:lnTo>
                      <a:pt x="710" y="1144"/>
                    </a:lnTo>
                    <a:lnTo>
                      <a:pt x="713" y="1155"/>
                    </a:lnTo>
                    <a:lnTo>
                      <a:pt x="713" y="1168"/>
                    </a:lnTo>
                    <a:lnTo>
                      <a:pt x="713" y="1179"/>
                    </a:lnTo>
                    <a:lnTo>
                      <a:pt x="714" y="1191"/>
                    </a:lnTo>
                    <a:lnTo>
                      <a:pt x="714" y="1196"/>
                    </a:lnTo>
                    <a:lnTo>
                      <a:pt x="711" y="1201"/>
                    </a:lnTo>
                    <a:lnTo>
                      <a:pt x="707" y="1205"/>
                    </a:lnTo>
                    <a:lnTo>
                      <a:pt x="703" y="1208"/>
                    </a:lnTo>
                    <a:lnTo>
                      <a:pt x="692" y="1210"/>
                    </a:lnTo>
                    <a:lnTo>
                      <a:pt x="680" y="1210"/>
                    </a:lnTo>
                    <a:lnTo>
                      <a:pt x="655" y="1203"/>
                    </a:lnTo>
                    <a:close/>
                    <a:moveTo>
                      <a:pt x="779" y="1187"/>
                    </a:moveTo>
                    <a:lnTo>
                      <a:pt x="774" y="1182"/>
                    </a:lnTo>
                    <a:lnTo>
                      <a:pt x="771" y="1177"/>
                    </a:lnTo>
                    <a:lnTo>
                      <a:pt x="770" y="1172"/>
                    </a:lnTo>
                    <a:lnTo>
                      <a:pt x="770" y="1168"/>
                    </a:lnTo>
                    <a:lnTo>
                      <a:pt x="771" y="1160"/>
                    </a:lnTo>
                    <a:lnTo>
                      <a:pt x="774" y="1152"/>
                    </a:lnTo>
                    <a:lnTo>
                      <a:pt x="779" y="1146"/>
                    </a:lnTo>
                    <a:lnTo>
                      <a:pt x="784" y="1138"/>
                    </a:lnTo>
                    <a:lnTo>
                      <a:pt x="785" y="1134"/>
                    </a:lnTo>
                    <a:lnTo>
                      <a:pt x="788" y="1130"/>
                    </a:lnTo>
                    <a:lnTo>
                      <a:pt x="789" y="1125"/>
                    </a:lnTo>
                    <a:lnTo>
                      <a:pt x="789" y="1120"/>
                    </a:lnTo>
                    <a:lnTo>
                      <a:pt x="789" y="1111"/>
                    </a:lnTo>
                    <a:lnTo>
                      <a:pt x="792" y="1100"/>
                    </a:lnTo>
                    <a:lnTo>
                      <a:pt x="794" y="1090"/>
                    </a:lnTo>
                    <a:lnTo>
                      <a:pt x="798" y="1080"/>
                    </a:lnTo>
                    <a:lnTo>
                      <a:pt x="804" y="1071"/>
                    </a:lnTo>
                    <a:lnTo>
                      <a:pt x="811" y="1063"/>
                    </a:lnTo>
                    <a:lnTo>
                      <a:pt x="815" y="1060"/>
                    </a:lnTo>
                    <a:lnTo>
                      <a:pt x="819" y="1058"/>
                    </a:lnTo>
                    <a:lnTo>
                      <a:pt x="824" y="1056"/>
                    </a:lnTo>
                    <a:lnTo>
                      <a:pt x="828" y="1055"/>
                    </a:lnTo>
                    <a:lnTo>
                      <a:pt x="835" y="1056"/>
                    </a:lnTo>
                    <a:lnTo>
                      <a:pt x="839" y="1059"/>
                    </a:lnTo>
                    <a:lnTo>
                      <a:pt x="843" y="1064"/>
                    </a:lnTo>
                    <a:lnTo>
                      <a:pt x="844" y="1071"/>
                    </a:lnTo>
                    <a:lnTo>
                      <a:pt x="844" y="1077"/>
                    </a:lnTo>
                    <a:lnTo>
                      <a:pt x="844" y="1086"/>
                    </a:lnTo>
                    <a:lnTo>
                      <a:pt x="843" y="1095"/>
                    </a:lnTo>
                    <a:lnTo>
                      <a:pt x="841" y="1105"/>
                    </a:lnTo>
                    <a:lnTo>
                      <a:pt x="832" y="1144"/>
                    </a:lnTo>
                    <a:lnTo>
                      <a:pt x="828" y="1168"/>
                    </a:lnTo>
                    <a:lnTo>
                      <a:pt x="831" y="1178"/>
                    </a:lnTo>
                    <a:lnTo>
                      <a:pt x="832" y="1190"/>
                    </a:lnTo>
                    <a:lnTo>
                      <a:pt x="832" y="1200"/>
                    </a:lnTo>
                    <a:lnTo>
                      <a:pt x="831" y="1209"/>
                    </a:lnTo>
                    <a:lnTo>
                      <a:pt x="830" y="1213"/>
                    </a:lnTo>
                    <a:lnTo>
                      <a:pt x="827" y="1217"/>
                    </a:lnTo>
                    <a:lnTo>
                      <a:pt x="824" y="1218"/>
                    </a:lnTo>
                    <a:lnTo>
                      <a:pt x="822" y="1220"/>
                    </a:lnTo>
                    <a:lnTo>
                      <a:pt x="817" y="1220"/>
                    </a:lnTo>
                    <a:lnTo>
                      <a:pt x="811" y="1218"/>
                    </a:lnTo>
                    <a:lnTo>
                      <a:pt x="806" y="1216"/>
                    </a:lnTo>
                    <a:lnTo>
                      <a:pt x="798" y="1212"/>
                    </a:lnTo>
                    <a:lnTo>
                      <a:pt x="779" y="1187"/>
                    </a:lnTo>
                    <a:close/>
                    <a:moveTo>
                      <a:pt x="632" y="1109"/>
                    </a:moveTo>
                    <a:lnTo>
                      <a:pt x="632" y="1104"/>
                    </a:lnTo>
                    <a:lnTo>
                      <a:pt x="633" y="1098"/>
                    </a:lnTo>
                    <a:lnTo>
                      <a:pt x="636" y="1093"/>
                    </a:lnTo>
                    <a:lnTo>
                      <a:pt x="638" y="1087"/>
                    </a:lnTo>
                    <a:lnTo>
                      <a:pt x="641" y="1082"/>
                    </a:lnTo>
                    <a:lnTo>
                      <a:pt x="645" y="1078"/>
                    </a:lnTo>
                    <a:lnTo>
                      <a:pt x="649" y="1074"/>
                    </a:lnTo>
                    <a:lnTo>
                      <a:pt x="653" y="1071"/>
                    </a:lnTo>
                    <a:lnTo>
                      <a:pt x="658" y="1069"/>
                    </a:lnTo>
                    <a:lnTo>
                      <a:pt x="662" y="1068"/>
                    </a:lnTo>
                    <a:lnTo>
                      <a:pt x="666" y="1068"/>
                    </a:lnTo>
                    <a:lnTo>
                      <a:pt x="670" y="1068"/>
                    </a:lnTo>
                    <a:lnTo>
                      <a:pt x="676" y="1069"/>
                    </a:lnTo>
                    <a:lnTo>
                      <a:pt x="685" y="1069"/>
                    </a:lnTo>
                    <a:lnTo>
                      <a:pt x="696" y="1068"/>
                    </a:lnTo>
                    <a:lnTo>
                      <a:pt x="706" y="1067"/>
                    </a:lnTo>
                    <a:lnTo>
                      <a:pt x="716" y="1065"/>
                    </a:lnTo>
                    <a:lnTo>
                      <a:pt x="726" y="1064"/>
                    </a:lnTo>
                    <a:lnTo>
                      <a:pt x="736" y="1064"/>
                    </a:lnTo>
                    <a:lnTo>
                      <a:pt x="744" y="1064"/>
                    </a:lnTo>
                    <a:lnTo>
                      <a:pt x="750" y="1068"/>
                    </a:lnTo>
                    <a:lnTo>
                      <a:pt x="754" y="1072"/>
                    </a:lnTo>
                    <a:lnTo>
                      <a:pt x="757" y="1077"/>
                    </a:lnTo>
                    <a:lnTo>
                      <a:pt x="757" y="1085"/>
                    </a:lnTo>
                    <a:lnTo>
                      <a:pt x="755" y="1093"/>
                    </a:lnTo>
                    <a:lnTo>
                      <a:pt x="753" y="1102"/>
                    </a:lnTo>
                    <a:lnTo>
                      <a:pt x="750" y="1105"/>
                    </a:lnTo>
                    <a:lnTo>
                      <a:pt x="746" y="1109"/>
                    </a:lnTo>
                    <a:lnTo>
                      <a:pt x="742" y="1112"/>
                    </a:lnTo>
                    <a:lnTo>
                      <a:pt x="739" y="1112"/>
                    </a:lnTo>
                    <a:lnTo>
                      <a:pt x="729" y="1112"/>
                    </a:lnTo>
                    <a:lnTo>
                      <a:pt x="719" y="1108"/>
                    </a:lnTo>
                    <a:lnTo>
                      <a:pt x="700" y="1096"/>
                    </a:lnTo>
                    <a:lnTo>
                      <a:pt x="683" y="1089"/>
                    </a:lnTo>
                    <a:lnTo>
                      <a:pt x="675" y="1089"/>
                    </a:lnTo>
                    <a:lnTo>
                      <a:pt x="668" y="1090"/>
                    </a:lnTo>
                    <a:lnTo>
                      <a:pt x="662" y="1093"/>
                    </a:lnTo>
                    <a:lnTo>
                      <a:pt x="655" y="1096"/>
                    </a:lnTo>
                    <a:lnTo>
                      <a:pt x="648" y="1108"/>
                    </a:lnTo>
                    <a:lnTo>
                      <a:pt x="638" y="1121"/>
                    </a:lnTo>
                    <a:lnTo>
                      <a:pt x="632" y="1109"/>
                    </a:lnTo>
                    <a:close/>
                    <a:moveTo>
                      <a:pt x="670" y="1034"/>
                    </a:moveTo>
                    <a:lnTo>
                      <a:pt x="668" y="1030"/>
                    </a:lnTo>
                    <a:lnTo>
                      <a:pt x="667" y="1026"/>
                    </a:lnTo>
                    <a:lnTo>
                      <a:pt x="668" y="1023"/>
                    </a:lnTo>
                    <a:lnTo>
                      <a:pt x="671" y="1020"/>
                    </a:lnTo>
                    <a:lnTo>
                      <a:pt x="674" y="1017"/>
                    </a:lnTo>
                    <a:lnTo>
                      <a:pt x="677" y="1015"/>
                    </a:lnTo>
                    <a:lnTo>
                      <a:pt x="683" y="1013"/>
                    </a:lnTo>
                    <a:lnTo>
                      <a:pt x="687" y="1013"/>
                    </a:lnTo>
                    <a:lnTo>
                      <a:pt x="693" y="1013"/>
                    </a:lnTo>
                    <a:lnTo>
                      <a:pt x="701" y="1013"/>
                    </a:lnTo>
                    <a:lnTo>
                      <a:pt x="709" y="1012"/>
                    </a:lnTo>
                    <a:lnTo>
                      <a:pt x="718" y="1010"/>
                    </a:lnTo>
                    <a:lnTo>
                      <a:pt x="722" y="1008"/>
                    </a:lnTo>
                    <a:lnTo>
                      <a:pt x="726" y="1008"/>
                    </a:lnTo>
                    <a:lnTo>
                      <a:pt x="729" y="1008"/>
                    </a:lnTo>
                    <a:lnTo>
                      <a:pt x="735" y="1010"/>
                    </a:lnTo>
                    <a:lnTo>
                      <a:pt x="741" y="1012"/>
                    </a:lnTo>
                    <a:lnTo>
                      <a:pt x="748" y="1019"/>
                    </a:lnTo>
                    <a:lnTo>
                      <a:pt x="749" y="1021"/>
                    </a:lnTo>
                    <a:lnTo>
                      <a:pt x="750" y="1025"/>
                    </a:lnTo>
                    <a:lnTo>
                      <a:pt x="750" y="1029"/>
                    </a:lnTo>
                    <a:lnTo>
                      <a:pt x="748" y="1032"/>
                    </a:lnTo>
                    <a:lnTo>
                      <a:pt x="744" y="1036"/>
                    </a:lnTo>
                    <a:lnTo>
                      <a:pt x="739" y="1038"/>
                    </a:lnTo>
                    <a:lnTo>
                      <a:pt x="731" y="1041"/>
                    </a:lnTo>
                    <a:lnTo>
                      <a:pt x="724" y="1041"/>
                    </a:lnTo>
                    <a:lnTo>
                      <a:pt x="710" y="1042"/>
                    </a:lnTo>
                    <a:lnTo>
                      <a:pt x="697" y="1042"/>
                    </a:lnTo>
                    <a:lnTo>
                      <a:pt x="670" y="1034"/>
                    </a:lnTo>
                    <a:close/>
                    <a:moveTo>
                      <a:pt x="614" y="956"/>
                    </a:moveTo>
                    <a:lnTo>
                      <a:pt x="612" y="950"/>
                    </a:lnTo>
                    <a:lnTo>
                      <a:pt x="611" y="943"/>
                    </a:lnTo>
                    <a:lnTo>
                      <a:pt x="611" y="937"/>
                    </a:lnTo>
                    <a:lnTo>
                      <a:pt x="614" y="931"/>
                    </a:lnTo>
                    <a:lnTo>
                      <a:pt x="616" y="927"/>
                    </a:lnTo>
                    <a:lnTo>
                      <a:pt x="622" y="924"/>
                    </a:lnTo>
                    <a:lnTo>
                      <a:pt x="628" y="923"/>
                    </a:lnTo>
                    <a:lnTo>
                      <a:pt x="635" y="925"/>
                    </a:lnTo>
                    <a:lnTo>
                      <a:pt x="650" y="934"/>
                    </a:lnTo>
                    <a:lnTo>
                      <a:pt x="666" y="942"/>
                    </a:lnTo>
                    <a:lnTo>
                      <a:pt x="683" y="945"/>
                    </a:lnTo>
                    <a:lnTo>
                      <a:pt x="700" y="945"/>
                    </a:lnTo>
                    <a:lnTo>
                      <a:pt x="709" y="945"/>
                    </a:lnTo>
                    <a:lnTo>
                      <a:pt x="718" y="946"/>
                    </a:lnTo>
                    <a:lnTo>
                      <a:pt x="726" y="949"/>
                    </a:lnTo>
                    <a:lnTo>
                      <a:pt x="733" y="951"/>
                    </a:lnTo>
                    <a:lnTo>
                      <a:pt x="741" y="956"/>
                    </a:lnTo>
                    <a:lnTo>
                      <a:pt x="750" y="962"/>
                    </a:lnTo>
                    <a:lnTo>
                      <a:pt x="757" y="967"/>
                    </a:lnTo>
                    <a:lnTo>
                      <a:pt x="763" y="973"/>
                    </a:lnTo>
                    <a:lnTo>
                      <a:pt x="767" y="981"/>
                    </a:lnTo>
                    <a:lnTo>
                      <a:pt x="768" y="985"/>
                    </a:lnTo>
                    <a:lnTo>
                      <a:pt x="767" y="989"/>
                    </a:lnTo>
                    <a:lnTo>
                      <a:pt x="765" y="995"/>
                    </a:lnTo>
                    <a:lnTo>
                      <a:pt x="765" y="997"/>
                    </a:lnTo>
                    <a:lnTo>
                      <a:pt x="763" y="997"/>
                    </a:lnTo>
                    <a:lnTo>
                      <a:pt x="753" y="995"/>
                    </a:lnTo>
                    <a:lnTo>
                      <a:pt x="742" y="994"/>
                    </a:lnTo>
                    <a:lnTo>
                      <a:pt x="729" y="998"/>
                    </a:lnTo>
                    <a:lnTo>
                      <a:pt x="715" y="1002"/>
                    </a:lnTo>
                    <a:lnTo>
                      <a:pt x="702" y="1004"/>
                    </a:lnTo>
                    <a:lnTo>
                      <a:pt x="688" y="1006"/>
                    </a:lnTo>
                    <a:lnTo>
                      <a:pt x="681" y="1006"/>
                    </a:lnTo>
                    <a:lnTo>
                      <a:pt x="676" y="1004"/>
                    </a:lnTo>
                    <a:lnTo>
                      <a:pt x="672" y="1003"/>
                    </a:lnTo>
                    <a:lnTo>
                      <a:pt x="668" y="1002"/>
                    </a:lnTo>
                    <a:lnTo>
                      <a:pt x="667" y="999"/>
                    </a:lnTo>
                    <a:lnTo>
                      <a:pt x="667" y="995"/>
                    </a:lnTo>
                    <a:lnTo>
                      <a:pt x="670" y="991"/>
                    </a:lnTo>
                    <a:lnTo>
                      <a:pt x="674" y="986"/>
                    </a:lnTo>
                    <a:lnTo>
                      <a:pt x="677" y="981"/>
                    </a:lnTo>
                    <a:lnTo>
                      <a:pt x="684" y="973"/>
                    </a:lnTo>
                    <a:lnTo>
                      <a:pt x="685" y="969"/>
                    </a:lnTo>
                    <a:lnTo>
                      <a:pt x="687" y="966"/>
                    </a:lnTo>
                    <a:lnTo>
                      <a:pt x="685" y="962"/>
                    </a:lnTo>
                    <a:lnTo>
                      <a:pt x="683" y="959"/>
                    </a:lnTo>
                    <a:lnTo>
                      <a:pt x="679" y="959"/>
                    </a:lnTo>
                    <a:lnTo>
                      <a:pt x="675" y="959"/>
                    </a:lnTo>
                    <a:lnTo>
                      <a:pt x="672" y="960"/>
                    </a:lnTo>
                    <a:lnTo>
                      <a:pt x="668" y="963"/>
                    </a:lnTo>
                    <a:lnTo>
                      <a:pt x="663" y="969"/>
                    </a:lnTo>
                    <a:lnTo>
                      <a:pt x="658" y="977"/>
                    </a:lnTo>
                    <a:lnTo>
                      <a:pt x="654" y="981"/>
                    </a:lnTo>
                    <a:lnTo>
                      <a:pt x="651" y="984"/>
                    </a:lnTo>
                    <a:lnTo>
                      <a:pt x="648" y="986"/>
                    </a:lnTo>
                    <a:lnTo>
                      <a:pt x="644" y="986"/>
                    </a:lnTo>
                    <a:lnTo>
                      <a:pt x="640" y="986"/>
                    </a:lnTo>
                    <a:lnTo>
                      <a:pt x="635" y="985"/>
                    </a:lnTo>
                    <a:lnTo>
                      <a:pt x="629" y="981"/>
                    </a:lnTo>
                    <a:lnTo>
                      <a:pt x="623" y="976"/>
                    </a:lnTo>
                    <a:lnTo>
                      <a:pt x="614" y="956"/>
                    </a:lnTo>
                    <a:close/>
                    <a:moveTo>
                      <a:pt x="515" y="941"/>
                    </a:moveTo>
                    <a:lnTo>
                      <a:pt x="512" y="937"/>
                    </a:lnTo>
                    <a:lnTo>
                      <a:pt x="510" y="932"/>
                    </a:lnTo>
                    <a:lnTo>
                      <a:pt x="509" y="928"/>
                    </a:lnTo>
                    <a:lnTo>
                      <a:pt x="509" y="924"/>
                    </a:lnTo>
                    <a:lnTo>
                      <a:pt x="509" y="920"/>
                    </a:lnTo>
                    <a:lnTo>
                      <a:pt x="510" y="916"/>
                    </a:lnTo>
                    <a:lnTo>
                      <a:pt x="512" y="914"/>
                    </a:lnTo>
                    <a:lnTo>
                      <a:pt x="515" y="911"/>
                    </a:lnTo>
                    <a:lnTo>
                      <a:pt x="520" y="906"/>
                    </a:lnTo>
                    <a:lnTo>
                      <a:pt x="528" y="905"/>
                    </a:lnTo>
                    <a:lnTo>
                      <a:pt x="537" y="903"/>
                    </a:lnTo>
                    <a:lnTo>
                      <a:pt x="546" y="906"/>
                    </a:lnTo>
                    <a:lnTo>
                      <a:pt x="555" y="912"/>
                    </a:lnTo>
                    <a:lnTo>
                      <a:pt x="563" y="918"/>
                    </a:lnTo>
                    <a:lnTo>
                      <a:pt x="568" y="920"/>
                    </a:lnTo>
                    <a:lnTo>
                      <a:pt x="573" y="924"/>
                    </a:lnTo>
                    <a:lnTo>
                      <a:pt x="577" y="931"/>
                    </a:lnTo>
                    <a:lnTo>
                      <a:pt x="581" y="936"/>
                    </a:lnTo>
                    <a:lnTo>
                      <a:pt x="586" y="950"/>
                    </a:lnTo>
                    <a:lnTo>
                      <a:pt x="590" y="962"/>
                    </a:lnTo>
                    <a:lnTo>
                      <a:pt x="590" y="969"/>
                    </a:lnTo>
                    <a:lnTo>
                      <a:pt x="589" y="981"/>
                    </a:lnTo>
                    <a:lnTo>
                      <a:pt x="588" y="986"/>
                    </a:lnTo>
                    <a:lnTo>
                      <a:pt x="586" y="989"/>
                    </a:lnTo>
                    <a:lnTo>
                      <a:pt x="585" y="990"/>
                    </a:lnTo>
                    <a:lnTo>
                      <a:pt x="583" y="990"/>
                    </a:lnTo>
                    <a:lnTo>
                      <a:pt x="581" y="989"/>
                    </a:lnTo>
                    <a:lnTo>
                      <a:pt x="579" y="988"/>
                    </a:lnTo>
                    <a:lnTo>
                      <a:pt x="576" y="982"/>
                    </a:lnTo>
                    <a:lnTo>
                      <a:pt x="573" y="976"/>
                    </a:lnTo>
                    <a:lnTo>
                      <a:pt x="572" y="968"/>
                    </a:lnTo>
                    <a:lnTo>
                      <a:pt x="571" y="959"/>
                    </a:lnTo>
                    <a:lnTo>
                      <a:pt x="568" y="951"/>
                    </a:lnTo>
                    <a:lnTo>
                      <a:pt x="566" y="945"/>
                    </a:lnTo>
                    <a:lnTo>
                      <a:pt x="564" y="942"/>
                    </a:lnTo>
                    <a:lnTo>
                      <a:pt x="563" y="940"/>
                    </a:lnTo>
                    <a:lnTo>
                      <a:pt x="560" y="938"/>
                    </a:lnTo>
                    <a:lnTo>
                      <a:pt x="559" y="938"/>
                    </a:lnTo>
                    <a:lnTo>
                      <a:pt x="554" y="938"/>
                    </a:lnTo>
                    <a:lnTo>
                      <a:pt x="550" y="941"/>
                    </a:lnTo>
                    <a:lnTo>
                      <a:pt x="546" y="945"/>
                    </a:lnTo>
                    <a:lnTo>
                      <a:pt x="544" y="947"/>
                    </a:lnTo>
                    <a:lnTo>
                      <a:pt x="540" y="950"/>
                    </a:lnTo>
                    <a:lnTo>
                      <a:pt x="535" y="951"/>
                    </a:lnTo>
                    <a:lnTo>
                      <a:pt x="529" y="951"/>
                    </a:lnTo>
                    <a:lnTo>
                      <a:pt x="522" y="949"/>
                    </a:lnTo>
                    <a:lnTo>
                      <a:pt x="515" y="941"/>
                    </a:lnTo>
                    <a:close/>
                    <a:moveTo>
                      <a:pt x="480" y="1012"/>
                    </a:moveTo>
                    <a:lnTo>
                      <a:pt x="476" y="1006"/>
                    </a:lnTo>
                    <a:lnTo>
                      <a:pt x="471" y="1001"/>
                    </a:lnTo>
                    <a:lnTo>
                      <a:pt x="468" y="993"/>
                    </a:lnTo>
                    <a:lnTo>
                      <a:pt x="466" y="985"/>
                    </a:lnTo>
                    <a:lnTo>
                      <a:pt x="467" y="978"/>
                    </a:lnTo>
                    <a:lnTo>
                      <a:pt x="468" y="973"/>
                    </a:lnTo>
                    <a:lnTo>
                      <a:pt x="472" y="969"/>
                    </a:lnTo>
                    <a:lnTo>
                      <a:pt x="476" y="966"/>
                    </a:lnTo>
                    <a:lnTo>
                      <a:pt x="480" y="963"/>
                    </a:lnTo>
                    <a:lnTo>
                      <a:pt x="485" y="962"/>
                    </a:lnTo>
                    <a:lnTo>
                      <a:pt x="490" y="962"/>
                    </a:lnTo>
                    <a:lnTo>
                      <a:pt x="497" y="962"/>
                    </a:lnTo>
                    <a:lnTo>
                      <a:pt x="509" y="964"/>
                    </a:lnTo>
                    <a:lnTo>
                      <a:pt x="520" y="968"/>
                    </a:lnTo>
                    <a:lnTo>
                      <a:pt x="525" y="972"/>
                    </a:lnTo>
                    <a:lnTo>
                      <a:pt x="531" y="975"/>
                    </a:lnTo>
                    <a:lnTo>
                      <a:pt x="535" y="978"/>
                    </a:lnTo>
                    <a:lnTo>
                      <a:pt x="537" y="982"/>
                    </a:lnTo>
                    <a:lnTo>
                      <a:pt x="542" y="990"/>
                    </a:lnTo>
                    <a:lnTo>
                      <a:pt x="549" y="999"/>
                    </a:lnTo>
                    <a:lnTo>
                      <a:pt x="554" y="1008"/>
                    </a:lnTo>
                    <a:lnTo>
                      <a:pt x="557" y="1016"/>
                    </a:lnTo>
                    <a:lnTo>
                      <a:pt x="558" y="1020"/>
                    </a:lnTo>
                    <a:lnTo>
                      <a:pt x="557" y="1024"/>
                    </a:lnTo>
                    <a:lnTo>
                      <a:pt x="555" y="1026"/>
                    </a:lnTo>
                    <a:lnTo>
                      <a:pt x="553" y="1028"/>
                    </a:lnTo>
                    <a:lnTo>
                      <a:pt x="546" y="1030"/>
                    </a:lnTo>
                    <a:lnTo>
                      <a:pt x="537" y="1032"/>
                    </a:lnTo>
                    <a:lnTo>
                      <a:pt x="519" y="1032"/>
                    </a:lnTo>
                    <a:lnTo>
                      <a:pt x="506" y="1030"/>
                    </a:lnTo>
                    <a:lnTo>
                      <a:pt x="480" y="1012"/>
                    </a:lnTo>
                    <a:close/>
                    <a:moveTo>
                      <a:pt x="585" y="876"/>
                    </a:moveTo>
                    <a:lnTo>
                      <a:pt x="583" y="864"/>
                    </a:lnTo>
                    <a:lnTo>
                      <a:pt x="583" y="854"/>
                    </a:lnTo>
                    <a:lnTo>
                      <a:pt x="583" y="845"/>
                    </a:lnTo>
                    <a:lnTo>
                      <a:pt x="585" y="836"/>
                    </a:lnTo>
                    <a:lnTo>
                      <a:pt x="588" y="832"/>
                    </a:lnTo>
                    <a:lnTo>
                      <a:pt x="590" y="828"/>
                    </a:lnTo>
                    <a:lnTo>
                      <a:pt x="593" y="826"/>
                    </a:lnTo>
                    <a:lnTo>
                      <a:pt x="597" y="823"/>
                    </a:lnTo>
                    <a:lnTo>
                      <a:pt x="601" y="820"/>
                    </a:lnTo>
                    <a:lnTo>
                      <a:pt x="606" y="819"/>
                    </a:lnTo>
                    <a:lnTo>
                      <a:pt x="611" y="819"/>
                    </a:lnTo>
                    <a:lnTo>
                      <a:pt x="618" y="819"/>
                    </a:lnTo>
                    <a:lnTo>
                      <a:pt x="627" y="822"/>
                    </a:lnTo>
                    <a:lnTo>
                      <a:pt x="635" y="824"/>
                    </a:lnTo>
                    <a:lnTo>
                      <a:pt x="642" y="826"/>
                    </a:lnTo>
                    <a:lnTo>
                      <a:pt x="651" y="824"/>
                    </a:lnTo>
                    <a:lnTo>
                      <a:pt x="688" y="813"/>
                    </a:lnTo>
                    <a:lnTo>
                      <a:pt x="722" y="804"/>
                    </a:lnTo>
                    <a:lnTo>
                      <a:pt x="731" y="804"/>
                    </a:lnTo>
                    <a:lnTo>
                      <a:pt x="739" y="804"/>
                    </a:lnTo>
                    <a:lnTo>
                      <a:pt x="746" y="805"/>
                    </a:lnTo>
                    <a:lnTo>
                      <a:pt x="754" y="809"/>
                    </a:lnTo>
                    <a:lnTo>
                      <a:pt x="762" y="813"/>
                    </a:lnTo>
                    <a:lnTo>
                      <a:pt x="770" y="818"/>
                    </a:lnTo>
                    <a:lnTo>
                      <a:pt x="778" y="826"/>
                    </a:lnTo>
                    <a:lnTo>
                      <a:pt x="784" y="836"/>
                    </a:lnTo>
                    <a:lnTo>
                      <a:pt x="789" y="845"/>
                    </a:lnTo>
                    <a:lnTo>
                      <a:pt x="793" y="855"/>
                    </a:lnTo>
                    <a:lnTo>
                      <a:pt x="796" y="866"/>
                    </a:lnTo>
                    <a:lnTo>
                      <a:pt x="798" y="877"/>
                    </a:lnTo>
                    <a:lnTo>
                      <a:pt x="800" y="899"/>
                    </a:lnTo>
                    <a:lnTo>
                      <a:pt x="800" y="921"/>
                    </a:lnTo>
                    <a:lnTo>
                      <a:pt x="800" y="924"/>
                    </a:lnTo>
                    <a:lnTo>
                      <a:pt x="798" y="927"/>
                    </a:lnTo>
                    <a:lnTo>
                      <a:pt x="796" y="929"/>
                    </a:lnTo>
                    <a:lnTo>
                      <a:pt x="794" y="931"/>
                    </a:lnTo>
                    <a:lnTo>
                      <a:pt x="788" y="932"/>
                    </a:lnTo>
                    <a:lnTo>
                      <a:pt x="780" y="931"/>
                    </a:lnTo>
                    <a:lnTo>
                      <a:pt x="765" y="928"/>
                    </a:lnTo>
                    <a:lnTo>
                      <a:pt x="752" y="927"/>
                    </a:lnTo>
                    <a:lnTo>
                      <a:pt x="740" y="929"/>
                    </a:lnTo>
                    <a:lnTo>
                      <a:pt x="726" y="932"/>
                    </a:lnTo>
                    <a:lnTo>
                      <a:pt x="718" y="932"/>
                    </a:lnTo>
                    <a:lnTo>
                      <a:pt x="711" y="932"/>
                    </a:lnTo>
                    <a:lnTo>
                      <a:pt x="705" y="931"/>
                    </a:lnTo>
                    <a:lnTo>
                      <a:pt x="700" y="929"/>
                    </a:lnTo>
                    <a:lnTo>
                      <a:pt x="688" y="914"/>
                    </a:lnTo>
                    <a:lnTo>
                      <a:pt x="679" y="899"/>
                    </a:lnTo>
                    <a:lnTo>
                      <a:pt x="668" y="899"/>
                    </a:lnTo>
                    <a:lnTo>
                      <a:pt x="658" y="897"/>
                    </a:lnTo>
                    <a:lnTo>
                      <a:pt x="653" y="890"/>
                    </a:lnTo>
                    <a:lnTo>
                      <a:pt x="649" y="880"/>
                    </a:lnTo>
                    <a:lnTo>
                      <a:pt x="646" y="875"/>
                    </a:lnTo>
                    <a:lnTo>
                      <a:pt x="644" y="872"/>
                    </a:lnTo>
                    <a:lnTo>
                      <a:pt x="640" y="870"/>
                    </a:lnTo>
                    <a:lnTo>
                      <a:pt x="636" y="871"/>
                    </a:lnTo>
                    <a:lnTo>
                      <a:pt x="628" y="875"/>
                    </a:lnTo>
                    <a:lnTo>
                      <a:pt x="623" y="880"/>
                    </a:lnTo>
                    <a:lnTo>
                      <a:pt x="619" y="881"/>
                    </a:lnTo>
                    <a:lnTo>
                      <a:pt x="615" y="883"/>
                    </a:lnTo>
                    <a:lnTo>
                      <a:pt x="611" y="884"/>
                    </a:lnTo>
                    <a:lnTo>
                      <a:pt x="605" y="884"/>
                    </a:lnTo>
                    <a:lnTo>
                      <a:pt x="585" y="876"/>
                    </a:lnTo>
                    <a:close/>
                    <a:moveTo>
                      <a:pt x="520" y="864"/>
                    </a:moveTo>
                    <a:lnTo>
                      <a:pt x="515" y="857"/>
                    </a:lnTo>
                    <a:lnTo>
                      <a:pt x="511" y="846"/>
                    </a:lnTo>
                    <a:lnTo>
                      <a:pt x="510" y="841"/>
                    </a:lnTo>
                    <a:lnTo>
                      <a:pt x="509" y="836"/>
                    </a:lnTo>
                    <a:lnTo>
                      <a:pt x="509" y="831"/>
                    </a:lnTo>
                    <a:lnTo>
                      <a:pt x="510" y="827"/>
                    </a:lnTo>
                    <a:lnTo>
                      <a:pt x="511" y="823"/>
                    </a:lnTo>
                    <a:lnTo>
                      <a:pt x="514" y="819"/>
                    </a:lnTo>
                    <a:lnTo>
                      <a:pt x="516" y="818"/>
                    </a:lnTo>
                    <a:lnTo>
                      <a:pt x="520" y="815"/>
                    </a:lnTo>
                    <a:lnTo>
                      <a:pt x="523" y="815"/>
                    </a:lnTo>
                    <a:lnTo>
                      <a:pt x="525" y="815"/>
                    </a:lnTo>
                    <a:lnTo>
                      <a:pt x="528" y="816"/>
                    </a:lnTo>
                    <a:lnTo>
                      <a:pt x="529" y="818"/>
                    </a:lnTo>
                    <a:lnTo>
                      <a:pt x="529" y="819"/>
                    </a:lnTo>
                    <a:lnTo>
                      <a:pt x="529" y="819"/>
                    </a:lnTo>
                    <a:lnTo>
                      <a:pt x="527" y="826"/>
                    </a:lnTo>
                    <a:lnTo>
                      <a:pt x="524" y="833"/>
                    </a:lnTo>
                    <a:lnTo>
                      <a:pt x="524" y="839"/>
                    </a:lnTo>
                    <a:lnTo>
                      <a:pt x="524" y="845"/>
                    </a:lnTo>
                    <a:lnTo>
                      <a:pt x="527" y="846"/>
                    </a:lnTo>
                    <a:lnTo>
                      <a:pt x="528" y="848"/>
                    </a:lnTo>
                    <a:lnTo>
                      <a:pt x="532" y="854"/>
                    </a:lnTo>
                    <a:lnTo>
                      <a:pt x="536" y="861"/>
                    </a:lnTo>
                    <a:lnTo>
                      <a:pt x="536" y="864"/>
                    </a:lnTo>
                    <a:lnTo>
                      <a:pt x="535" y="867"/>
                    </a:lnTo>
                    <a:lnTo>
                      <a:pt x="531" y="868"/>
                    </a:lnTo>
                    <a:lnTo>
                      <a:pt x="528" y="868"/>
                    </a:lnTo>
                    <a:lnTo>
                      <a:pt x="520" y="864"/>
                    </a:lnTo>
                    <a:close/>
                    <a:moveTo>
                      <a:pt x="528" y="806"/>
                    </a:moveTo>
                    <a:lnTo>
                      <a:pt x="527" y="804"/>
                    </a:lnTo>
                    <a:lnTo>
                      <a:pt x="525" y="804"/>
                    </a:lnTo>
                    <a:lnTo>
                      <a:pt x="524" y="791"/>
                    </a:lnTo>
                    <a:lnTo>
                      <a:pt x="524" y="783"/>
                    </a:lnTo>
                    <a:lnTo>
                      <a:pt x="527" y="779"/>
                    </a:lnTo>
                    <a:lnTo>
                      <a:pt x="529" y="775"/>
                    </a:lnTo>
                    <a:lnTo>
                      <a:pt x="533" y="771"/>
                    </a:lnTo>
                    <a:lnTo>
                      <a:pt x="541" y="767"/>
                    </a:lnTo>
                    <a:lnTo>
                      <a:pt x="562" y="752"/>
                    </a:lnTo>
                    <a:lnTo>
                      <a:pt x="584" y="734"/>
                    </a:lnTo>
                    <a:lnTo>
                      <a:pt x="596" y="726"/>
                    </a:lnTo>
                    <a:lnTo>
                      <a:pt x="607" y="721"/>
                    </a:lnTo>
                    <a:lnTo>
                      <a:pt x="614" y="719"/>
                    </a:lnTo>
                    <a:lnTo>
                      <a:pt x="620" y="718"/>
                    </a:lnTo>
                    <a:lnTo>
                      <a:pt x="628" y="719"/>
                    </a:lnTo>
                    <a:lnTo>
                      <a:pt x="635" y="721"/>
                    </a:lnTo>
                    <a:lnTo>
                      <a:pt x="648" y="728"/>
                    </a:lnTo>
                    <a:lnTo>
                      <a:pt x="662" y="737"/>
                    </a:lnTo>
                    <a:lnTo>
                      <a:pt x="672" y="741"/>
                    </a:lnTo>
                    <a:lnTo>
                      <a:pt x="689" y="749"/>
                    </a:lnTo>
                    <a:lnTo>
                      <a:pt x="697" y="754"/>
                    </a:lnTo>
                    <a:lnTo>
                      <a:pt x="702" y="759"/>
                    </a:lnTo>
                    <a:lnTo>
                      <a:pt x="703" y="762"/>
                    </a:lnTo>
                    <a:lnTo>
                      <a:pt x="705" y="765"/>
                    </a:lnTo>
                    <a:lnTo>
                      <a:pt x="705" y="767"/>
                    </a:lnTo>
                    <a:lnTo>
                      <a:pt x="703" y="769"/>
                    </a:lnTo>
                    <a:lnTo>
                      <a:pt x="700" y="772"/>
                    </a:lnTo>
                    <a:lnTo>
                      <a:pt x="696" y="774"/>
                    </a:lnTo>
                    <a:lnTo>
                      <a:pt x="690" y="775"/>
                    </a:lnTo>
                    <a:lnTo>
                      <a:pt x="685" y="775"/>
                    </a:lnTo>
                    <a:lnTo>
                      <a:pt x="674" y="774"/>
                    </a:lnTo>
                    <a:lnTo>
                      <a:pt x="663" y="772"/>
                    </a:lnTo>
                    <a:lnTo>
                      <a:pt x="649" y="776"/>
                    </a:lnTo>
                    <a:lnTo>
                      <a:pt x="635" y="783"/>
                    </a:lnTo>
                    <a:lnTo>
                      <a:pt x="620" y="789"/>
                    </a:lnTo>
                    <a:lnTo>
                      <a:pt x="606" y="796"/>
                    </a:lnTo>
                    <a:lnTo>
                      <a:pt x="590" y="802"/>
                    </a:lnTo>
                    <a:lnTo>
                      <a:pt x="576" y="807"/>
                    </a:lnTo>
                    <a:lnTo>
                      <a:pt x="568" y="809"/>
                    </a:lnTo>
                    <a:lnTo>
                      <a:pt x="562" y="810"/>
                    </a:lnTo>
                    <a:lnTo>
                      <a:pt x="554" y="811"/>
                    </a:lnTo>
                    <a:lnTo>
                      <a:pt x="546" y="810"/>
                    </a:lnTo>
                    <a:lnTo>
                      <a:pt x="528" y="806"/>
                    </a:lnTo>
                    <a:close/>
                    <a:moveTo>
                      <a:pt x="727" y="753"/>
                    </a:moveTo>
                    <a:lnTo>
                      <a:pt x="723" y="749"/>
                    </a:lnTo>
                    <a:lnTo>
                      <a:pt x="720" y="744"/>
                    </a:lnTo>
                    <a:lnTo>
                      <a:pt x="720" y="739"/>
                    </a:lnTo>
                    <a:lnTo>
                      <a:pt x="722" y="735"/>
                    </a:lnTo>
                    <a:lnTo>
                      <a:pt x="724" y="732"/>
                    </a:lnTo>
                    <a:lnTo>
                      <a:pt x="729" y="731"/>
                    </a:lnTo>
                    <a:lnTo>
                      <a:pt x="733" y="730"/>
                    </a:lnTo>
                    <a:lnTo>
                      <a:pt x="737" y="728"/>
                    </a:lnTo>
                    <a:lnTo>
                      <a:pt x="737" y="723"/>
                    </a:lnTo>
                    <a:lnTo>
                      <a:pt x="736" y="717"/>
                    </a:lnTo>
                    <a:lnTo>
                      <a:pt x="735" y="712"/>
                    </a:lnTo>
                    <a:lnTo>
                      <a:pt x="733" y="706"/>
                    </a:lnTo>
                    <a:lnTo>
                      <a:pt x="729" y="695"/>
                    </a:lnTo>
                    <a:lnTo>
                      <a:pt x="727" y="683"/>
                    </a:lnTo>
                    <a:lnTo>
                      <a:pt x="729" y="682"/>
                    </a:lnTo>
                    <a:lnTo>
                      <a:pt x="733" y="683"/>
                    </a:lnTo>
                    <a:lnTo>
                      <a:pt x="736" y="684"/>
                    </a:lnTo>
                    <a:lnTo>
                      <a:pt x="739" y="686"/>
                    </a:lnTo>
                    <a:lnTo>
                      <a:pt x="745" y="691"/>
                    </a:lnTo>
                    <a:lnTo>
                      <a:pt x="749" y="696"/>
                    </a:lnTo>
                    <a:lnTo>
                      <a:pt x="753" y="700"/>
                    </a:lnTo>
                    <a:lnTo>
                      <a:pt x="755" y="705"/>
                    </a:lnTo>
                    <a:lnTo>
                      <a:pt x="758" y="710"/>
                    </a:lnTo>
                    <a:lnTo>
                      <a:pt x="758" y="717"/>
                    </a:lnTo>
                    <a:lnTo>
                      <a:pt x="761" y="731"/>
                    </a:lnTo>
                    <a:lnTo>
                      <a:pt x="765" y="744"/>
                    </a:lnTo>
                    <a:lnTo>
                      <a:pt x="765" y="749"/>
                    </a:lnTo>
                    <a:lnTo>
                      <a:pt x="763" y="753"/>
                    </a:lnTo>
                    <a:lnTo>
                      <a:pt x="762" y="756"/>
                    </a:lnTo>
                    <a:lnTo>
                      <a:pt x="758" y="758"/>
                    </a:lnTo>
                    <a:lnTo>
                      <a:pt x="754" y="759"/>
                    </a:lnTo>
                    <a:lnTo>
                      <a:pt x="750" y="761"/>
                    </a:lnTo>
                    <a:lnTo>
                      <a:pt x="745" y="759"/>
                    </a:lnTo>
                    <a:lnTo>
                      <a:pt x="741" y="758"/>
                    </a:lnTo>
                    <a:lnTo>
                      <a:pt x="727" y="753"/>
                    </a:lnTo>
                    <a:close/>
                    <a:moveTo>
                      <a:pt x="1019" y="467"/>
                    </a:moveTo>
                    <a:lnTo>
                      <a:pt x="1008" y="464"/>
                    </a:lnTo>
                    <a:lnTo>
                      <a:pt x="1000" y="464"/>
                    </a:lnTo>
                    <a:lnTo>
                      <a:pt x="997" y="465"/>
                    </a:lnTo>
                    <a:lnTo>
                      <a:pt x="995" y="467"/>
                    </a:lnTo>
                    <a:lnTo>
                      <a:pt x="992" y="468"/>
                    </a:lnTo>
                    <a:lnTo>
                      <a:pt x="992" y="470"/>
                    </a:lnTo>
                    <a:lnTo>
                      <a:pt x="991" y="476"/>
                    </a:lnTo>
                    <a:lnTo>
                      <a:pt x="992" y="481"/>
                    </a:lnTo>
                    <a:lnTo>
                      <a:pt x="995" y="489"/>
                    </a:lnTo>
                    <a:lnTo>
                      <a:pt x="998" y="495"/>
                    </a:lnTo>
                    <a:lnTo>
                      <a:pt x="1009" y="512"/>
                    </a:lnTo>
                    <a:lnTo>
                      <a:pt x="1018" y="526"/>
                    </a:lnTo>
                    <a:lnTo>
                      <a:pt x="1021" y="533"/>
                    </a:lnTo>
                    <a:lnTo>
                      <a:pt x="1023" y="539"/>
                    </a:lnTo>
                    <a:lnTo>
                      <a:pt x="1023" y="543"/>
                    </a:lnTo>
                    <a:lnTo>
                      <a:pt x="1022" y="546"/>
                    </a:lnTo>
                    <a:lnTo>
                      <a:pt x="1015" y="542"/>
                    </a:lnTo>
                    <a:lnTo>
                      <a:pt x="1008" y="538"/>
                    </a:lnTo>
                    <a:lnTo>
                      <a:pt x="1000" y="535"/>
                    </a:lnTo>
                    <a:lnTo>
                      <a:pt x="993" y="535"/>
                    </a:lnTo>
                    <a:lnTo>
                      <a:pt x="991" y="535"/>
                    </a:lnTo>
                    <a:lnTo>
                      <a:pt x="988" y="537"/>
                    </a:lnTo>
                    <a:lnTo>
                      <a:pt x="987" y="539"/>
                    </a:lnTo>
                    <a:lnTo>
                      <a:pt x="985" y="542"/>
                    </a:lnTo>
                    <a:lnTo>
                      <a:pt x="985" y="544"/>
                    </a:lnTo>
                    <a:lnTo>
                      <a:pt x="985" y="548"/>
                    </a:lnTo>
                    <a:lnTo>
                      <a:pt x="987" y="552"/>
                    </a:lnTo>
                    <a:lnTo>
                      <a:pt x="989" y="559"/>
                    </a:lnTo>
                    <a:lnTo>
                      <a:pt x="992" y="565"/>
                    </a:lnTo>
                    <a:lnTo>
                      <a:pt x="991" y="569"/>
                    </a:lnTo>
                    <a:lnTo>
                      <a:pt x="989" y="572"/>
                    </a:lnTo>
                    <a:lnTo>
                      <a:pt x="984" y="573"/>
                    </a:lnTo>
                    <a:lnTo>
                      <a:pt x="971" y="570"/>
                    </a:lnTo>
                    <a:lnTo>
                      <a:pt x="956" y="566"/>
                    </a:lnTo>
                    <a:lnTo>
                      <a:pt x="948" y="564"/>
                    </a:lnTo>
                    <a:lnTo>
                      <a:pt x="940" y="562"/>
                    </a:lnTo>
                    <a:lnTo>
                      <a:pt x="933" y="561"/>
                    </a:lnTo>
                    <a:lnTo>
                      <a:pt x="928" y="562"/>
                    </a:lnTo>
                    <a:lnTo>
                      <a:pt x="926" y="562"/>
                    </a:lnTo>
                    <a:lnTo>
                      <a:pt x="924" y="565"/>
                    </a:lnTo>
                    <a:lnTo>
                      <a:pt x="923" y="566"/>
                    </a:lnTo>
                    <a:lnTo>
                      <a:pt x="922" y="569"/>
                    </a:lnTo>
                    <a:lnTo>
                      <a:pt x="922" y="575"/>
                    </a:lnTo>
                    <a:lnTo>
                      <a:pt x="926" y="586"/>
                    </a:lnTo>
                    <a:lnTo>
                      <a:pt x="927" y="594"/>
                    </a:lnTo>
                    <a:lnTo>
                      <a:pt x="928" y="600"/>
                    </a:lnTo>
                    <a:lnTo>
                      <a:pt x="928" y="608"/>
                    </a:lnTo>
                    <a:lnTo>
                      <a:pt x="928" y="614"/>
                    </a:lnTo>
                    <a:lnTo>
                      <a:pt x="927" y="629"/>
                    </a:lnTo>
                    <a:lnTo>
                      <a:pt x="928" y="642"/>
                    </a:lnTo>
                    <a:lnTo>
                      <a:pt x="931" y="647"/>
                    </a:lnTo>
                    <a:lnTo>
                      <a:pt x="936" y="651"/>
                    </a:lnTo>
                    <a:lnTo>
                      <a:pt x="943" y="653"/>
                    </a:lnTo>
                    <a:lnTo>
                      <a:pt x="950" y="656"/>
                    </a:lnTo>
                    <a:lnTo>
                      <a:pt x="967" y="660"/>
                    </a:lnTo>
                    <a:lnTo>
                      <a:pt x="980" y="662"/>
                    </a:lnTo>
                    <a:lnTo>
                      <a:pt x="991" y="667"/>
                    </a:lnTo>
                    <a:lnTo>
                      <a:pt x="1001" y="673"/>
                    </a:lnTo>
                    <a:lnTo>
                      <a:pt x="1004" y="677"/>
                    </a:lnTo>
                    <a:lnTo>
                      <a:pt x="1004" y="679"/>
                    </a:lnTo>
                    <a:lnTo>
                      <a:pt x="1001" y="683"/>
                    </a:lnTo>
                    <a:lnTo>
                      <a:pt x="995" y="686"/>
                    </a:lnTo>
                    <a:lnTo>
                      <a:pt x="979" y="687"/>
                    </a:lnTo>
                    <a:lnTo>
                      <a:pt x="963" y="688"/>
                    </a:lnTo>
                    <a:lnTo>
                      <a:pt x="957" y="689"/>
                    </a:lnTo>
                    <a:lnTo>
                      <a:pt x="949" y="691"/>
                    </a:lnTo>
                    <a:lnTo>
                      <a:pt x="944" y="695"/>
                    </a:lnTo>
                    <a:lnTo>
                      <a:pt x="939" y="701"/>
                    </a:lnTo>
                    <a:lnTo>
                      <a:pt x="941" y="705"/>
                    </a:lnTo>
                    <a:lnTo>
                      <a:pt x="946" y="712"/>
                    </a:lnTo>
                    <a:lnTo>
                      <a:pt x="956" y="719"/>
                    </a:lnTo>
                    <a:lnTo>
                      <a:pt x="966" y="728"/>
                    </a:lnTo>
                    <a:lnTo>
                      <a:pt x="978" y="736"/>
                    </a:lnTo>
                    <a:lnTo>
                      <a:pt x="989" y="744"/>
                    </a:lnTo>
                    <a:lnTo>
                      <a:pt x="995" y="747"/>
                    </a:lnTo>
                    <a:lnTo>
                      <a:pt x="1000" y="748"/>
                    </a:lnTo>
                    <a:lnTo>
                      <a:pt x="1004" y="749"/>
                    </a:lnTo>
                    <a:lnTo>
                      <a:pt x="1008" y="749"/>
                    </a:lnTo>
                    <a:lnTo>
                      <a:pt x="1022" y="743"/>
                    </a:lnTo>
                    <a:lnTo>
                      <a:pt x="1043" y="728"/>
                    </a:lnTo>
                    <a:lnTo>
                      <a:pt x="1069" y="710"/>
                    </a:lnTo>
                    <a:lnTo>
                      <a:pt x="1096" y="688"/>
                    </a:lnTo>
                    <a:lnTo>
                      <a:pt x="1122" y="667"/>
                    </a:lnTo>
                    <a:lnTo>
                      <a:pt x="1143" y="647"/>
                    </a:lnTo>
                    <a:lnTo>
                      <a:pt x="1149" y="638"/>
                    </a:lnTo>
                    <a:lnTo>
                      <a:pt x="1154" y="630"/>
                    </a:lnTo>
                    <a:lnTo>
                      <a:pt x="1156" y="626"/>
                    </a:lnTo>
                    <a:lnTo>
                      <a:pt x="1156" y="623"/>
                    </a:lnTo>
                    <a:lnTo>
                      <a:pt x="1156" y="621"/>
                    </a:lnTo>
                    <a:lnTo>
                      <a:pt x="1156" y="619"/>
                    </a:lnTo>
                    <a:lnTo>
                      <a:pt x="1143" y="608"/>
                    </a:lnTo>
                    <a:lnTo>
                      <a:pt x="1126" y="590"/>
                    </a:lnTo>
                    <a:lnTo>
                      <a:pt x="1117" y="581"/>
                    </a:lnTo>
                    <a:lnTo>
                      <a:pt x="1110" y="572"/>
                    </a:lnTo>
                    <a:lnTo>
                      <a:pt x="1108" y="568"/>
                    </a:lnTo>
                    <a:lnTo>
                      <a:pt x="1106" y="565"/>
                    </a:lnTo>
                    <a:lnTo>
                      <a:pt x="1105" y="561"/>
                    </a:lnTo>
                    <a:lnTo>
                      <a:pt x="1105" y="560"/>
                    </a:lnTo>
                    <a:lnTo>
                      <a:pt x="1108" y="557"/>
                    </a:lnTo>
                    <a:lnTo>
                      <a:pt x="1112" y="557"/>
                    </a:lnTo>
                    <a:lnTo>
                      <a:pt x="1115" y="557"/>
                    </a:lnTo>
                    <a:lnTo>
                      <a:pt x="1122" y="559"/>
                    </a:lnTo>
                    <a:lnTo>
                      <a:pt x="1136" y="562"/>
                    </a:lnTo>
                    <a:lnTo>
                      <a:pt x="1152" y="565"/>
                    </a:lnTo>
                    <a:lnTo>
                      <a:pt x="1160" y="565"/>
                    </a:lnTo>
                    <a:lnTo>
                      <a:pt x="1167" y="564"/>
                    </a:lnTo>
                    <a:lnTo>
                      <a:pt x="1175" y="562"/>
                    </a:lnTo>
                    <a:lnTo>
                      <a:pt x="1182" y="559"/>
                    </a:lnTo>
                    <a:lnTo>
                      <a:pt x="1187" y="553"/>
                    </a:lnTo>
                    <a:lnTo>
                      <a:pt x="1191" y="547"/>
                    </a:lnTo>
                    <a:lnTo>
                      <a:pt x="1193" y="538"/>
                    </a:lnTo>
                    <a:lnTo>
                      <a:pt x="1195" y="525"/>
                    </a:lnTo>
                    <a:lnTo>
                      <a:pt x="1193" y="516"/>
                    </a:lnTo>
                    <a:lnTo>
                      <a:pt x="1191" y="508"/>
                    </a:lnTo>
                    <a:lnTo>
                      <a:pt x="1188" y="503"/>
                    </a:lnTo>
                    <a:lnTo>
                      <a:pt x="1183" y="500"/>
                    </a:lnTo>
                    <a:lnTo>
                      <a:pt x="1176" y="498"/>
                    </a:lnTo>
                    <a:lnTo>
                      <a:pt x="1170" y="498"/>
                    </a:lnTo>
                    <a:lnTo>
                      <a:pt x="1162" y="496"/>
                    </a:lnTo>
                    <a:lnTo>
                      <a:pt x="1153" y="496"/>
                    </a:lnTo>
                    <a:lnTo>
                      <a:pt x="1149" y="496"/>
                    </a:lnTo>
                    <a:lnTo>
                      <a:pt x="1144" y="494"/>
                    </a:lnTo>
                    <a:lnTo>
                      <a:pt x="1139" y="489"/>
                    </a:lnTo>
                    <a:lnTo>
                      <a:pt x="1134" y="485"/>
                    </a:lnTo>
                    <a:lnTo>
                      <a:pt x="1122" y="472"/>
                    </a:lnTo>
                    <a:lnTo>
                      <a:pt x="1110" y="459"/>
                    </a:lnTo>
                    <a:lnTo>
                      <a:pt x="1104" y="454"/>
                    </a:lnTo>
                    <a:lnTo>
                      <a:pt x="1097" y="448"/>
                    </a:lnTo>
                    <a:lnTo>
                      <a:pt x="1092" y="445"/>
                    </a:lnTo>
                    <a:lnTo>
                      <a:pt x="1086" y="442"/>
                    </a:lnTo>
                    <a:lnTo>
                      <a:pt x="1080" y="441"/>
                    </a:lnTo>
                    <a:lnTo>
                      <a:pt x="1076" y="443"/>
                    </a:lnTo>
                    <a:lnTo>
                      <a:pt x="1071" y="447"/>
                    </a:lnTo>
                    <a:lnTo>
                      <a:pt x="1069" y="454"/>
                    </a:lnTo>
                    <a:lnTo>
                      <a:pt x="1069" y="457"/>
                    </a:lnTo>
                    <a:lnTo>
                      <a:pt x="1071" y="464"/>
                    </a:lnTo>
                    <a:lnTo>
                      <a:pt x="1075" y="469"/>
                    </a:lnTo>
                    <a:lnTo>
                      <a:pt x="1080" y="477"/>
                    </a:lnTo>
                    <a:lnTo>
                      <a:pt x="1084" y="483"/>
                    </a:lnTo>
                    <a:lnTo>
                      <a:pt x="1088" y="490"/>
                    </a:lnTo>
                    <a:lnTo>
                      <a:pt x="1088" y="494"/>
                    </a:lnTo>
                    <a:lnTo>
                      <a:pt x="1088" y="496"/>
                    </a:lnTo>
                    <a:lnTo>
                      <a:pt x="1087" y="500"/>
                    </a:lnTo>
                    <a:lnTo>
                      <a:pt x="1084" y="503"/>
                    </a:lnTo>
                    <a:lnTo>
                      <a:pt x="1083" y="504"/>
                    </a:lnTo>
                    <a:lnTo>
                      <a:pt x="1080" y="504"/>
                    </a:lnTo>
                    <a:lnTo>
                      <a:pt x="1079" y="504"/>
                    </a:lnTo>
                    <a:lnTo>
                      <a:pt x="1076" y="503"/>
                    </a:lnTo>
                    <a:lnTo>
                      <a:pt x="1070" y="499"/>
                    </a:lnTo>
                    <a:lnTo>
                      <a:pt x="1063" y="495"/>
                    </a:lnTo>
                    <a:lnTo>
                      <a:pt x="1057" y="490"/>
                    </a:lnTo>
                    <a:lnTo>
                      <a:pt x="1052" y="485"/>
                    </a:lnTo>
                    <a:lnTo>
                      <a:pt x="1045" y="481"/>
                    </a:lnTo>
                    <a:lnTo>
                      <a:pt x="1041" y="480"/>
                    </a:lnTo>
                    <a:lnTo>
                      <a:pt x="1019" y="467"/>
                    </a:lnTo>
                    <a:close/>
                    <a:moveTo>
                      <a:pt x="793" y="686"/>
                    </a:moveTo>
                    <a:lnTo>
                      <a:pt x="792" y="679"/>
                    </a:lnTo>
                    <a:lnTo>
                      <a:pt x="793" y="670"/>
                    </a:lnTo>
                    <a:lnTo>
                      <a:pt x="796" y="661"/>
                    </a:lnTo>
                    <a:lnTo>
                      <a:pt x="800" y="654"/>
                    </a:lnTo>
                    <a:lnTo>
                      <a:pt x="804" y="651"/>
                    </a:lnTo>
                    <a:lnTo>
                      <a:pt x="807" y="648"/>
                    </a:lnTo>
                    <a:lnTo>
                      <a:pt x="811" y="648"/>
                    </a:lnTo>
                    <a:lnTo>
                      <a:pt x="817" y="649"/>
                    </a:lnTo>
                    <a:lnTo>
                      <a:pt x="822" y="651"/>
                    </a:lnTo>
                    <a:lnTo>
                      <a:pt x="826" y="653"/>
                    </a:lnTo>
                    <a:lnTo>
                      <a:pt x="830" y="657"/>
                    </a:lnTo>
                    <a:lnTo>
                      <a:pt x="832" y="661"/>
                    </a:lnTo>
                    <a:lnTo>
                      <a:pt x="835" y="665"/>
                    </a:lnTo>
                    <a:lnTo>
                      <a:pt x="835" y="669"/>
                    </a:lnTo>
                    <a:lnTo>
                      <a:pt x="835" y="673"/>
                    </a:lnTo>
                    <a:lnTo>
                      <a:pt x="835" y="678"/>
                    </a:lnTo>
                    <a:lnTo>
                      <a:pt x="833" y="682"/>
                    </a:lnTo>
                    <a:lnTo>
                      <a:pt x="832" y="686"/>
                    </a:lnTo>
                    <a:lnTo>
                      <a:pt x="830" y="688"/>
                    </a:lnTo>
                    <a:lnTo>
                      <a:pt x="826" y="692"/>
                    </a:lnTo>
                    <a:lnTo>
                      <a:pt x="823" y="695"/>
                    </a:lnTo>
                    <a:lnTo>
                      <a:pt x="818" y="696"/>
                    </a:lnTo>
                    <a:lnTo>
                      <a:pt x="814" y="696"/>
                    </a:lnTo>
                    <a:lnTo>
                      <a:pt x="809" y="696"/>
                    </a:lnTo>
                    <a:lnTo>
                      <a:pt x="793" y="686"/>
                    </a:lnTo>
                    <a:close/>
                    <a:moveTo>
                      <a:pt x="755" y="608"/>
                    </a:moveTo>
                    <a:lnTo>
                      <a:pt x="754" y="599"/>
                    </a:lnTo>
                    <a:lnTo>
                      <a:pt x="753" y="587"/>
                    </a:lnTo>
                    <a:lnTo>
                      <a:pt x="753" y="577"/>
                    </a:lnTo>
                    <a:lnTo>
                      <a:pt x="754" y="566"/>
                    </a:lnTo>
                    <a:lnTo>
                      <a:pt x="755" y="555"/>
                    </a:lnTo>
                    <a:lnTo>
                      <a:pt x="759" y="546"/>
                    </a:lnTo>
                    <a:lnTo>
                      <a:pt x="765" y="537"/>
                    </a:lnTo>
                    <a:lnTo>
                      <a:pt x="770" y="529"/>
                    </a:lnTo>
                    <a:lnTo>
                      <a:pt x="775" y="525"/>
                    </a:lnTo>
                    <a:lnTo>
                      <a:pt x="780" y="524"/>
                    </a:lnTo>
                    <a:lnTo>
                      <a:pt x="785" y="524"/>
                    </a:lnTo>
                    <a:lnTo>
                      <a:pt x="792" y="525"/>
                    </a:lnTo>
                    <a:lnTo>
                      <a:pt x="798" y="527"/>
                    </a:lnTo>
                    <a:lnTo>
                      <a:pt x="804" y="531"/>
                    </a:lnTo>
                    <a:lnTo>
                      <a:pt x="810" y="535"/>
                    </a:lnTo>
                    <a:lnTo>
                      <a:pt x="815" y="542"/>
                    </a:lnTo>
                    <a:lnTo>
                      <a:pt x="820" y="547"/>
                    </a:lnTo>
                    <a:lnTo>
                      <a:pt x="824" y="555"/>
                    </a:lnTo>
                    <a:lnTo>
                      <a:pt x="828" y="561"/>
                    </a:lnTo>
                    <a:lnTo>
                      <a:pt x="831" y="568"/>
                    </a:lnTo>
                    <a:lnTo>
                      <a:pt x="831" y="575"/>
                    </a:lnTo>
                    <a:lnTo>
                      <a:pt x="831" y="582"/>
                    </a:lnTo>
                    <a:lnTo>
                      <a:pt x="830" y="588"/>
                    </a:lnTo>
                    <a:lnTo>
                      <a:pt x="826" y="595"/>
                    </a:lnTo>
                    <a:lnTo>
                      <a:pt x="815" y="612"/>
                    </a:lnTo>
                    <a:lnTo>
                      <a:pt x="807" y="629"/>
                    </a:lnTo>
                    <a:lnTo>
                      <a:pt x="804" y="632"/>
                    </a:lnTo>
                    <a:lnTo>
                      <a:pt x="798" y="635"/>
                    </a:lnTo>
                    <a:lnTo>
                      <a:pt x="792" y="636"/>
                    </a:lnTo>
                    <a:lnTo>
                      <a:pt x="788" y="638"/>
                    </a:lnTo>
                    <a:lnTo>
                      <a:pt x="783" y="638"/>
                    </a:lnTo>
                    <a:lnTo>
                      <a:pt x="779" y="635"/>
                    </a:lnTo>
                    <a:lnTo>
                      <a:pt x="775" y="634"/>
                    </a:lnTo>
                    <a:lnTo>
                      <a:pt x="772" y="630"/>
                    </a:lnTo>
                    <a:lnTo>
                      <a:pt x="767" y="623"/>
                    </a:lnTo>
                    <a:lnTo>
                      <a:pt x="763" y="614"/>
                    </a:lnTo>
                    <a:lnTo>
                      <a:pt x="755" y="608"/>
                    </a:lnTo>
                    <a:close/>
                    <a:moveTo>
                      <a:pt x="619" y="695"/>
                    </a:moveTo>
                    <a:lnTo>
                      <a:pt x="616" y="692"/>
                    </a:lnTo>
                    <a:lnTo>
                      <a:pt x="616" y="688"/>
                    </a:lnTo>
                    <a:lnTo>
                      <a:pt x="616" y="686"/>
                    </a:lnTo>
                    <a:lnTo>
                      <a:pt x="619" y="683"/>
                    </a:lnTo>
                    <a:lnTo>
                      <a:pt x="623" y="678"/>
                    </a:lnTo>
                    <a:lnTo>
                      <a:pt x="631" y="675"/>
                    </a:lnTo>
                    <a:lnTo>
                      <a:pt x="638" y="673"/>
                    </a:lnTo>
                    <a:lnTo>
                      <a:pt x="645" y="671"/>
                    </a:lnTo>
                    <a:lnTo>
                      <a:pt x="657" y="671"/>
                    </a:lnTo>
                    <a:lnTo>
                      <a:pt x="672" y="673"/>
                    </a:lnTo>
                    <a:lnTo>
                      <a:pt x="679" y="674"/>
                    </a:lnTo>
                    <a:lnTo>
                      <a:pt x="684" y="678"/>
                    </a:lnTo>
                    <a:lnTo>
                      <a:pt x="687" y="679"/>
                    </a:lnTo>
                    <a:lnTo>
                      <a:pt x="688" y="682"/>
                    </a:lnTo>
                    <a:lnTo>
                      <a:pt x="689" y="684"/>
                    </a:lnTo>
                    <a:lnTo>
                      <a:pt x="690" y="687"/>
                    </a:lnTo>
                    <a:lnTo>
                      <a:pt x="689" y="689"/>
                    </a:lnTo>
                    <a:lnTo>
                      <a:pt x="688" y="692"/>
                    </a:lnTo>
                    <a:lnTo>
                      <a:pt x="685" y="693"/>
                    </a:lnTo>
                    <a:lnTo>
                      <a:pt x="683" y="695"/>
                    </a:lnTo>
                    <a:lnTo>
                      <a:pt x="675" y="699"/>
                    </a:lnTo>
                    <a:lnTo>
                      <a:pt x="666" y="700"/>
                    </a:lnTo>
                    <a:lnTo>
                      <a:pt x="646" y="701"/>
                    </a:lnTo>
                    <a:lnTo>
                      <a:pt x="633" y="701"/>
                    </a:lnTo>
                    <a:lnTo>
                      <a:pt x="619" y="695"/>
                    </a:lnTo>
                    <a:close/>
                    <a:moveTo>
                      <a:pt x="541" y="666"/>
                    </a:moveTo>
                    <a:lnTo>
                      <a:pt x="535" y="657"/>
                    </a:lnTo>
                    <a:lnTo>
                      <a:pt x="532" y="652"/>
                    </a:lnTo>
                    <a:lnTo>
                      <a:pt x="532" y="647"/>
                    </a:lnTo>
                    <a:lnTo>
                      <a:pt x="535" y="643"/>
                    </a:lnTo>
                    <a:lnTo>
                      <a:pt x="542" y="635"/>
                    </a:lnTo>
                    <a:lnTo>
                      <a:pt x="554" y="626"/>
                    </a:lnTo>
                    <a:lnTo>
                      <a:pt x="557" y="623"/>
                    </a:lnTo>
                    <a:lnTo>
                      <a:pt x="558" y="621"/>
                    </a:lnTo>
                    <a:lnTo>
                      <a:pt x="558" y="619"/>
                    </a:lnTo>
                    <a:lnTo>
                      <a:pt x="558" y="617"/>
                    </a:lnTo>
                    <a:lnTo>
                      <a:pt x="555" y="613"/>
                    </a:lnTo>
                    <a:lnTo>
                      <a:pt x="550" y="609"/>
                    </a:lnTo>
                    <a:lnTo>
                      <a:pt x="545" y="605"/>
                    </a:lnTo>
                    <a:lnTo>
                      <a:pt x="540" y="600"/>
                    </a:lnTo>
                    <a:lnTo>
                      <a:pt x="535" y="595"/>
                    </a:lnTo>
                    <a:lnTo>
                      <a:pt x="531" y="590"/>
                    </a:lnTo>
                    <a:lnTo>
                      <a:pt x="529" y="583"/>
                    </a:lnTo>
                    <a:lnTo>
                      <a:pt x="528" y="578"/>
                    </a:lnTo>
                    <a:lnTo>
                      <a:pt x="529" y="574"/>
                    </a:lnTo>
                    <a:lnTo>
                      <a:pt x="532" y="572"/>
                    </a:lnTo>
                    <a:lnTo>
                      <a:pt x="535" y="569"/>
                    </a:lnTo>
                    <a:lnTo>
                      <a:pt x="538" y="568"/>
                    </a:lnTo>
                    <a:lnTo>
                      <a:pt x="544" y="569"/>
                    </a:lnTo>
                    <a:lnTo>
                      <a:pt x="549" y="570"/>
                    </a:lnTo>
                    <a:lnTo>
                      <a:pt x="555" y="572"/>
                    </a:lnTo>
                    <a:lnTo>
                      <a:pt x="562" y="573"/>
                    </a:lnTo>
                    <a:lnTo>
                      <a:pt x="568" y="573"/>
                    </a:lnTo>
                    <a:lnTo>
                      <a:pt x="576" y="572"/>
                    </a:lnTo>
                    <a:lnTo>
                      <a:pt x="589" y="569"/>
                    </a:lnTo>
                    <a:lnTo>
                      <a:pt x="603" y="566"/>
                    </a:lnTo>
                    <a:lnTo>
                      <a:pt x="622" y="565"/>
                    </a:lnTo>
                    <a:lnTo>
                      <a:pt x="645" y="565"/>
                    </a:lnTo>
                    <a:lnTo>
                      <a:pt x="657" y="566"/>
                    </a:lnTo>
                    <a:lnTo>
                      <a:pt x="667" y="568"/>
                    </a:lnTo>
                    <a:lnTo>
                      <a:pt x="676" y="572"/>
                    </a:lnTo>
                    <a:lnTo>
                      <a:pt x="683" y="577"/>
                    </a:lnTo>
                    <a:lnTo>
                      <a:pt x="692" y="585"/>
                    </a:lnTo>
                    <a:lnTo>
                      <a:pt x="700" y="597"/>
                    </a:lnTo>
                    <a:lnTo>
                      <a:pt x="703" y="604"/>
                    </a:lnTo>
                    <a:lnTo>
                      <a:pt x="703" y="610"/>
                    </a:lnTo>
                    <a:lnTo>
                      <a:pt x="703" y="613"/>
                    </a:lnTo>
                    <a:lnTo>
                      <a:pt x="702" y="614"/>
                    </a:lnTo>
                    <a:lnTo>
                      <a:pt x="700" y="617"/>
                    </a:lnTo>
                    <a:lnTo>
                      <a:pt x="696" y="618"/>
                    </a:lnTo>
                    <a:lnTo>
                      <a:pt x="685" y="621"/>
                    </a:lnTo>
                    <a:lnTo>
                      <a:pt x="677" y="622"/>
                    </a:lnTo>
                    <a:lnTo>
                      <a:pt x="671" y="626"/>
                    </a:lnTo>
                    <a:lnTo>
                      <a:pt x="662" y="632"/>
                    </a:lnTo>
                    <a:lnTo>
                      <a:pt x="649" y="643"/>
                    </a:lnTo>
                    <a:lnTo>
                      <a:pt x="636" y="651"/>
                    </a:lnTo>
                    <a:lnTo>
                      <a:pt x="623" y="656"/>
                    </a:lnTo>
                    <a:lnTo>
                      <a:pt x="609" y="662"/>
                    </a:lnTo>
                    <a:lnTo>
                      <a:pt x="596" y="669"/>
                    </a:lnTo>
                    <a:lnTo>
                      <a:pt x="584" y="673"/>
                    </a:lnTo>
                    <a:lnTo>
                      <a:pt x="577" y="674"/>
                    </a:lnTo>
                    <a:lnTo>
                      <a:pt x="572" y="674"/>
                    </a:lnTo>
                    <a:lnTo>
                      <a:pt x="564" y="671"/>
                    </a:lnTo>
                    <a:lnTo>
                      <a:pt x="557" y="669"/>
                    </a:lnTo>
                    <a:lnTo>
                      <a:pt x="541" y="666"/>
                    </a:lnTo>
                    <a:close/>
                    <a:moveTo>
                      <a:pt x="493" y="693"/>
                    </a:moveTo>
                    <a:lnTo>
                      <a:pt x="485" y="682"/>
                    </a:lnTo>
                    <a:lnTo>
                      <a:pt x="476" y="669"/>
                    </a:lnTo>
                    <a:lnTo>
                      <a:pt x="473" y="662"/>
                    </a:lnTo>
                    <a:lnTo>
                      <a:pt x="471" y="656"/>
                    </a:lnTo>
                    <a:lnTo>
                      <a:pt x="470" y="648"/>
                    </a:lnTo>
                    <a:lnTo>
                      <a:pt x="470" y="642"/>
                    </a:lnTo>
                    <a:lnTo>
                      <a:pt x="471" y="638"/>
                    </a:lnTo>
                    <a:lnTo>
                      <a:pt x="473" y="635"/>
                    </a:lnTo>
                    <a:lnTo>
                      <a:pt x="476" y="634"/>
                    </a:lnTo>
                    <a:lnTo>
                      <a:pt x="479" y="635"/>
                    </a:lnTo>
                    <a:lnTo>
                      <a:pt x="486" y="639"/>
                    </a:lnTo>
                    <a:lnTo>
                      <a:pt x="494" y="645"/>
                    </a:lnTo>
                    <a:lnTo>
                      <a:pt x="509" y="662"/>
                    </a:lnTo>
                    <a:lnTo>
                      <a:pt x="518" y="674"/>
                    </a:lnTo>
                    <a:lnTo>
                      <a:pt x="527" y="683"/>
                    </a:lnTo>
                    <a:lnTo>
                      <a:pt x="532" y="693"/>
                    </a:lnTo>
                    <a:lnTo>
                      <a:pt x="532" y="699"/>
                    </a:lnTo>
                    <a:lnTo>
                      <a:pt x="531" y="701"/>
                    </a:lnTo>
                    <a:lnTo>
                      <a:pt x="527" y="702"/>
                    </a:lnTo>
                    <a:lnTo>
                      <a:pt x="523" y="702"/>
                    </a:lnTo>
                    <a:lnTo>
                      <a:pt x="515" y="700"/>
                    </a:lnTo>
                    <a:lnTo>
                      <a:pt x="507" y="697"/>
                    </a:lnTo>
                    <a:lnTo>
                      <a:pt x="493" y="693"/>
                    </a:lnTo>
                    <a:close/>
                    <a:moveTo>
                      <a:pt x="424" y="612"/>
                    </a:moveTo>
                    <a:lnTo>
                      <a:pt x="418" y="607"/>
                    </a:lnTo>
                    <a:lnTo>
                      <a:pt x="412" y="600"/>
                    </a:lnTo>
                    <a:lnTo>
                      <a:pt x="410" y="592"/>
                    </a:lnTo>
                    <a:lnTo>
                      <a:pt x="407" y="586"/>
                    </a:lnTo>
                    <a:lnTo>
                      <a:pt x="407" y="582"/>
                    </a:lnTo>
                    <a:lnTo>
                      <a:pt x="408" y="579"/>
                    </a:lnTo>
                    <a:lnTo>
                      <a:pt x="410" y="577"/>
                    </a:lnTo>
                    <a:lnTo>
                      <a:pt x="411" y="574"/>
                    </a:lnTo>
                    <a:lnTo>
                      <a:pt x="414" y="572"/>
                    </a:lnTo>
                    <a:lnTo>
                      <a:pt x="418" y="569"/>
                    </a:lnTo>
                    <a:lnTo>
                      <a:pt x="421" y="568"/>
                    </a:lnTo>
                    <a:lnTo>
                      <a:pt x="427" y="566"/>
                    </a:lnTo>
                    <a:lnTo>
                      <a:pt x="433" y="568"/>
                    </a:lnTo>
                    <a:lnTo>
                      <a:pt x="440" y="570"/>
                    </a:lnTo>
                    <a:lnTo>
                      <a:pt x="445" y="573"/>
                    </a:lnTo>
                    <a:lnTo>
                      <a:pt x="451" y="577"/>
                    </a:lnTo>
                    <a:lnTo>
                      <a:pt x="459" y="579"/>
                    </a:lnTo>
                    <a:lnTo>
                      <a:pt x="468" y="582"/>
                    </a:lnTo>
                    <a:lnTo>
                      <a:pt x="475" y="587"/>
                    </a:lnTo>
                    <a:lnTo>
                      <a:pt x="480" y="591"/>
                    </a:lnTo>
                    <a:lnTo>
                      <a:pt x="481" y="594"/>
                    </a:lnTo>
                    <a:lnTo>
                      <a:pt x="484" y="596"/>
                    </a:lnTo>
                    <a:lnTo>
                      <a:pt x="484" y="599"/>
                    </a:lnTo>
                    <a:lnTo>
                      <a:pt x="484" y="600"/>
                    </a:lnTo>
                    <a:lnTo>
                      <a:pt x="484" y="603"/>
                    </a:lnTo>
                    <a:lnTo>
                      <a:pt x="481" y="604"/>
                    </a:lnTo>
                    <a:lnTo>
                      <a:pt x="476" y="608"/>
                    </a:lnTo>
                    <a:lnTo>
                      <a:pt x="471" y="610"/>
                    </a:lnTo>
                    <a:lnTo>
                      <a:pt x="466" y="613"/>
                    </a:lnTo>
                    <a:lnTo>
                      <a:pt x="459" y="613"/>
                    </a:lnTo>
                    <a:lnTo>
                      <a:pt x="424" y="612"/>
                    </a:lnTo>
                    <a:close/>
                    <a:moveTo>
                      <a:pt x="532" y="525"/>
                    </a:moveTo>
                    <a:lnTo>
                      <a:pt x="528" y="513"/>
                    </a:lnTo>
                    <a:lnTo>
                      <a:pt x="523" y="502"/>
                    </a:lnTo>
                    <a:lnTo>
                      <a:pt x="522" y="502"/>
                    </a:lnTo>
                    <a:lnTo>
                      <a:pt x="519" y="509"/>
                    </a:lnTo>
                    <a:lnTo>
                      <a:pt x="515" y="515"/>
                    </a:lnTo>
                    <a:lnTo>
                      <a:pt x="511" y="517"/>
                    </a:lnTo>
                    <a:lnTo>
                      <a:pt x="506" y="520"/>
                    </a:lnTo>
                    <a:lnTo>
                      <a:pt x="501" y="521"/>
                    </a:lnTo>
                    <a:lnTo>
                      <a:pt x="494" y="520"/>
                    </a:lnTo>
                    <a:lnTo>
                      <a:pt x="489" y="518"/>
                    </a:lnTo>
                    <a:lnTo>
                      <a:pt x="484" y="516"/>
                    </a:lnTo>
                    <a:lnTo>
                      <a:pt x="479" y="513"/>
                    </a:lnTo>
                    <a:lnTo>
                      <a:pt x="473" y="508"/>
                    </a:lnTo>
                    <a:lnTo>
                      <a:pt x="470" y="503"/>
                    </a:lnTo>
                    <a:lnTo>
                      <a:pt x="466" y="498"/>
                    </a:lnTo>
                    <a:lnTo>
                      <a:pt x="463" y="492"/>
                    </a:lnTo>
                    <a:lnTo>
                      <a:pt x="462" y="486"/>
                    </a:lnTo>
                    <a:lnTo>
                      <a:pt x="460" y="480"/>
                    </a:lnTo>
                    <a:lnTo>
                      <a:pt x="462" y="473"/>
                    </a:lnTo>
                    <a:lnTo>
                      <a:pt x="463" y="473"/>
                    </a:lnTo>
                    <a:lnTo>
                      <a:pt x="463" y="472"/>
                    </a:lnTo>
                    <a:lnTo>
                      <a:pt x="468" y="476"/>
                    </a:lnTo>
                    <a:lnTo>
                      <a:pt x="472" y="477"/>
                    </a:lnTo>
                    <a:lnTo>
                      <a:pt x="477" y="478"/>
                    </a:lnTo>
                    <a:lnTo>
                      <a:pt x="481" y="480"/>
                    </a:lnTo>
                    <a:lnTo>
                      <a:pt x="489" y="478"/>
                    </a:lnTo>
                    <a:lnTo>
                      <a:pt x="497" y="476"/>
                    </a:lnTo>
                    <a:lnTo>
                      <a:pt x="512" y="467"/>
                    </a:lnTo>
                    <a:lnTo>
                      <a:pt x="529" y="459"/>
                    </a:lnTo>
                    <a:lnTo>
                      <a:pt x="535" y="456"/>
                    </a:lnTo>
                    <a:lnTo>
                      <a:pt x="540" y="456"/>
                    </a:lnTo>
                    <a:lnTo>
                      <a:pt x="545" y="457"/>
                    </a:lnTo>
                    <a:lnTo>
                      <a:pt x="550" y="459"/>
                    </a:lnTo>
                    <a:lnTo>
                      <a:pt x="555" y="461"/>
                    </a:lnTo>
                    <a:lnTo>
                      <a:pt x="559" y="464"/>
                    </a:lnTo>
                    <a:lnTo>
                      <a:pt x="562" y="469"/>
                    </a:lnTo>
                    <a:lnTo>
                      <a:pt x="564" y="474"/>
                    </a:lnTo>
                    <a:lnTo>
                      <a:pt x="568" y="481"/>
                    </a:lnTo>
                    <a:lnTo>
                      <a:pt x="571" y="487"/>
                    </a:lnTo>
                    <a:lnTo>
                      <a:pt x="575" y="491"/>
                    </a:lnTo>
                    <a:lnTo>
                      <a:pt x="581" y="496"/>
                    </a:lnTo>
                    <a:lnTo>
                      <a:pt x="589" y="502"/>
                    </a:lnTo>
                    <a:lnTo>
                      <a:pt x="599" y="509"/>
                    </a:lnTo>
                    <a:lnTo>
                      <a:pt x="603" y="513"/>
                    </a:lnTo>
                    <a:lnTo>
                      <a:pt x="606" y="517"/>
                    </a:lnTo>
                    <a:lnTo>
                      <a:pt x="609" y="522"/>
                    </a:lnTo>
                    <a:lnTo>
                      <a:pt x="607" y="526"/>
                    </a:lnTo>
                    <a:lnTo>
                      <a:pt x="606" y="529"/>
                    </a:lnTo>
                    <a:lnTo>
                      <a:pt x="605" y="530"/>
                    </a:lnTo>
                    <a:lnTo>
                      <a:pt x="602" y="531"/>
                    </a:lnTo>
                    <a:lnTo>
                      <a:pt x="598" y="533"/>
                    </a:lnTo>
                    <a:lnTo>
                      <a:pt x="592" y="534"/>
                    </a:lnTo>
                    <a:lnTo>
                      <a:pt x="583" y="535"/>
                    </a:lnTo>
                    <a:lnTo>
                      <a:pt x="566" y="534"/>
                    </a:lnTo>
                    <a:lnTo>
                      <a:pt x="553" y="533"/>
                    </a:lnTo>
                    <a:lnTo>
                      <a:pt x="532" y="525"/>
                    </a:lnTo>
                    <a:close/>
                    <a:moveTo>
                      <a:pt x="644" y="526"/>
                    </a:moveTo>
                    <a:lnTo>
                      <a:pt x="638" y="522"/>
                    </a:lnTo>
                    <a:lnTo>
                      <a:pt x="635" y="516"/>
                    </a:lnTo>
                    <a:lnTo>
                      <a:pt x="633" y="513"/>
                    </a:lnTo>
                    <a:lnTo>
                      <a:pt x="633" y="509"/>
                    </a:lnTo>
                    <a:lnTo>
                      <a:pt x="635" y="507"/>
                    </a:lnTo>
                    <a:lnTo>
                      <a:pt x="638" y="505"/>
                    </a:lnTo>
                    <a:lnTo>
                      <a:pt x="650" y="504"/>
                    </a:lnTo>
                    <a:lnTo>
                      <a:pt x="663" y="507"/>
                    </a:lnTo>
                    <a:lnTo>
                      <a:pt x="672" y="508"/>
                    </a:lnTo>
                    <a:lnTo>
                      <a:pt x="683" y="511"/>
                    </a:lnTo>
                    <a:lnTo>
                      <a:pt x="688" y="512"/>
                    </a:lnTo>
                    <a:lnTo>
                      <a:pt x="692" y="515"/>
                    </a:lnTo>
                    <a:lnTo>
                      <a:pt x="696" y="517"/>
                    </a:lnTo>
                    <a:lnTo>
                      <a:pt x="697" y="520"/>
                    </a:lnTo>
                    <a:lnTo>
                      <a:pt x="698" y="522"/>
                    </a:lnTo>
                    <a:lnTo>
                      <a:pt x="697" y="525"/>
                    </a:lnTo>
                    <a:lnTo>
                      <a:pt x="696" y="526"/>
                    </a:lnTo>
                    <a:lnTo>
                      <a:pt x="694" y="527"/>
                    </a:lnTo>
                    <a:lnTo>
                      <a:pt x="688" y="529"/>
                    </a:lnTo>
                    <a:lnTo>
                      <a:pt x="681" y="530"/>
                    </a:lnTo>
                    <a:lnTo>
                      <a:pt x="666" y="530"/>
                    </a:lnTo>
                    <a:lnTo>
                      <a:pt x="657" y="530"/>
                    </a:lnTo>
                    <a:lnTo>
                      <a:pt x="644" y="526"/>
                    </a:lnTo>
                    <a:close/>
                    <a:moveTo>
                      <a:pt x="628" y="483"/>
                    </a:moveTo>
                    <a:lnTo>
                      <a:pt x="616" y="477"/>
                    </a:lnTo>
                    <a:lnTo>
                      <a:pt x="607" y="469"/>
                    </a:lnTo>
                    <a:lnTo>
                      <a:pt x="606" y="468"/>
                    </a:lnTo>
                    <a:lnTo>
                      <a:pt x="607" y="468"/>
                    </a:lnTo>
                    <a:lnTo>
                      <a:pt x="610" y="467"/>
                    </a:lnTo>
                    <a:lnTo>
                      <a:pt x="612" y="467"/>
                    </a:lnTo>
                    <a:lnTo>
                      <a:pt x="619" y="468"/>
                    </a:lnTo>
                    <a:lnTo>
                      <a:pt x="622" y="468"/>
                    </a:lnTo>
                    <a:lnTo>
                      <a:pt x="632" y="469"/>
                    </a:lnTo>
                    <a:lnTo>
                      <a:pt x="642" y="472"/>
                    </a:lnTo>
                    <a:lnTo>
                      <a:pt x="653" y="473"/>
                    </a:lnTo>
                    <a:lnTo>
                      <a:pt x="662" y="476"/>
                    </a:lnTo>
                    <a:lnTo>
                      <a:pt x="670" y="478"/>
                    </a:lnTo>
                    <a:lnTo>
                      <a:pt x="676" y="480"/>
                    </a:lnTo>
                    <a:lnTo>
                      <a:pt x="683" y="483"/>
                    </a:lnTo>
                    <a:lnTo>
                      <a:pt x="688" y="487"/>
                    </a:lnTo>
                    <a:lnTo>
                      <a:pt x="681" y="489"/>
                    </a:lnTo>
                    <a:lnTo>
                      <a:pt x="674" y="489"/>
                    </a:lnTo>
                    <a:lnTo>
                      <a:pt x="658" y="487"/>
                    </a:lnTo>
                    <a:lnTo>
                      <a:pt x="641" y="487"/>
                    </a:lnTo>
                    <a:lnTo>
                      <a:pt x="628" y="483"/>
                    </a:lnTo>
                    <a:close/>
                    <a:moveTo>
                      <a:pt x="662" y="438"/>
                    </a:moveTo>
                    <a:lnTo>
                      <a:pt x="658" y="434"/>
                    </a:lnTo>
                    <a:lnTo>
                      <a:pt x="655" y="429"/>
                    </a:lnTo>
                    <a:lnTo>
                      <a:pt x="655" y="426"/>
                    </a:lnTo>
                    <a:lnTo>
                      <a:pt x="655" y="424"/>
                    </a:lnTo>
                    <a:lnTo>
                      <a:pt x="655" y="421"/>
                    </a:lnTo>
                    <a:lnTo>
                      <a:pt x="658" y="419"/>
                    </a:lnTo>
                    <a:lnTo>
                      <a:pt x="661" y="417"/>
                    </a:lnTo>
                    <a:lnTo>
                      <a:pt x="666" y="415"/>
                    </a:lnTo>
                    <a:lnTo>
                      <a:pt x="672" y="415"/>
                    </a:lnTo>
                    <a:lnTo>
                      <a:pt x="676" y="413"/>
                    </a:lnTo>
                    <a:lnTo>
                      <a:pt x="684" y="413"/>
                    </a:lnTo>
                    <a:lnTo>
                      <a:pt x="690" y="416"/>
                    </a:lnTo>
                    <a:lnTo>
                      <a:pt x="693" y="417"/>
                    </a:lnTo>
                    <a:lnTo>
                      <a:pt x="694" y="420"/>
                    </a:lnTo>
                    <a:lnTo>
                      <a:pt x="696" y="423"/>
                    </a:lnTo>
                    <a:lnTo>
                      <a:pt x="697" y="426"/>
                    </a:lnTo>
                    <a:lnTo>
                      <a:pt x="700" y="438"/>
                    </a:lnTo>
                    <a:lnTo>
                      <a:pt x="703" y="446"/>
                    </a:lnTo>
                    <a:lnTo>
                      <a:pt x="703" y="448"/>
                    </a:lnTo>
                    <a:lnTo>
                      <a:pt x="703" y="451"/>
                    </a:lnTo>
                    <a:lnTo>
                      <a:pt x="696" y="454"/>
                    </a:lnTo>
                    <a:lnTo>
                      <a:pt x="687" y="454"/>
                    </a:lnTo>
                    <a:lnTo>
                      <a:pt x="681" y="452"/>
                    </a:lnTo>
                    <a:lnTo>
                      <a:pt x="676" y="451"/>
                    </a:lnTo>
                    <a:lnTo>
                      <a:pt x="672" y="450"/>
                    </a:lnTo>
                    <a:lnTo>
                      <a:pt x="668" y="447"/>
                    </a:lnTo>
                    <a:lnTo>
                      <a:pt x="662" y="438"/>
                    </a:lnTo>
                    <a:close/>
                    <a:moveTo>
                      <a:pt x="520" y="381"/>
                    </a:moveTo>
                    <a:lnTo>
                      <a:pt x="514" y="376"/>
                    </a:lnTo>
                    <a:lnTo>
                      <a:pt x="509" y="369"/>
                    </a:lnTo>
                    <a:lnTo>
                      <a:pt x="507" y="365"/>
                    </a:lnTo>
                    <a:lnTo>
                      <a:pt x="507" y="362"/>
                    </a:lnTo>
                    <a:lnTo>
                      <a:pt x="507" y="356"/>
                    </a:lnTo>
                    <a:lnTo>
                      <a:pt x="510" y="354"/>
                    </a:lnTo>
                    <a:lnTo>
                      <a:pt x="512" y="351"/>
                    </a:lnTo>
                    <a:lnTo>
                      <a:pt x="515" y="350"/>
                    </a:lnTo>
                    <a:lnTo>
                      <a:pt x="519" y="349"/>
                    </a:lnTo>
                    <a:lnTo>
                      <a:pt x="523" y="349"/>
                    </a:lnTo>
                    <a:lnTo>
                      <a:pt x="531" y="349"/>
                    </a:lnTo>
                    <a:lnTo>
                      <a:pt x="536" y="350"/>
                    </a:lnTo>
                    <a:lnTo>
                      <a:pt x="546" y="356"/>
                    </a:lnTo>
                    <a:lnTo>
                      <a:pt x="554" y="362"/>
                    </a:lnTo>
                    <a:lnTo>
                      <a:pt x="559" y="365"/>
                    </a:lnTo>
                    <a:lnTo>
                      <a:pt x="564" y="369"/>
                    </a:lnTo>
                    <a:lnTo>
                      <a:pt x="567" y="372"/>
                    </a:lnTo>
                    <a:lnTo>
                      <a:pt x="570" y="375"/>
                    </a:lnTo>
                    <a:lnTo>
                      <a:pt x="570" y="377"/>
                    </a:lnTo>
                    <a:lnTo>
                      <a:pt x="570" y="380"/>
                    </a:lnTo>
                    <a:lnTo>
                      <a:pt x="567" y="384"/>
                    </a:lnTo>
                    <a:lnTo>
                      <a:pt x="563" y="385"/>
                    </a:lnTo>
                    <a:lnTo>
                      <a:pt x="559" y="386"/>
                    </a:lnTo>
                    <a:lnTo>
                      <a:pt x="554" y="386"/>
                    </a:lnTo>
                    <a:lnTo>
                      <a:pt x="544" y="386"/>
                    </a:lnTo>
                    <a:lnTo>
                      <a:pt x="535" y="385"/>
                    </a:lnTo>
                    <a:lnTo>
                      <a:pt x="520" y="381"/>
                    </a:lnTo>
                    <a:close/>
                    <a:moveTo>
                      <a:pt x="688" y="316"/>
                    </a:moveTo>
                    <a:lnTo>
                      <a:pt x="685" y="310"/>
                    </a:lnTo>
                    <a:lnTo>
                      <a:pt x="683" y="302"/>
                    </a:lnTo>
                    <a:lnTo>
                      <a:pt x="683" y="294"/>
                    </a:lnTo>
                    <a:lnTo>
                      <a:pt x="684" y="286"/>
                    </a:lnTo>
                    <a:lnTo>
                      <a:pt x="685" y="283"/>
                    </a:lnTo>
                    <a:lnTo>
                      <a:pt x="689" y="280"/>
                    </a:lnTo>
                    <a:lnTo>
                      <a:pt x="693" y="279"/>
                    </a:lnTo>
                    <a:lnTo>
                      <a:pt x="697" y="280"/>
                    </a:lnTo>
                    <a:lnTo>
                      <a:pt x="705" y="284"/>
                    </a:lnTo>
                    <a:lnTo>
                      <a:pt x="713" y="290"/>
                    </a:lnTo>
                    <a:lnTo>
                      <a:pt x="718" y="299"/>
                    </a:lnTo>
                    <a:lnTo>
                      <a:pt x="722" y="307"/>
                    </a:lnTo>
                    <a:lnTo>
                      <a:pt x="722" y="311"/>
                    </a:lnTo>
                    <a:lnTo>
                      <a:pt x="720" y="314"/>
                    </a:lnTo>
                    <a:lnTo>
                      <a:pt x="718" y="316"/>
                    </a:lnTo>
                    <a:lnTo>
                      <a:pt x="715" y="318"/>
                    </a:lnTo>
                    <a:lnTo>
                      <a:pt x="707" y="320"/>
                    </a:lnTo>
                    <a:lnTo>
                      <a:pt x="700" y="320"/>
                    </a:lnTo>
                    <a:lnTo>
                      <a:pt x="688" y="316"/>
                    </a:lnTo>
                    <a:close/>
                    <a:moveTo>
                      <a:pt x="657" y="385"/>
                    </a:moveTo>
                    <a:lnTo>
                      <a:pt x="651" y="367"/>
                    </a:lnTo>
                    <a:lnTo>
                      <a:pt x="645" y="345"/>
                    </a:lnTo>
                    <a:lnTo>
                      <a:pt x="644" y="334"/>
                    </a:lnTo>
                    <a:lnTo>
                      <a:pt x="642" y="324"/>
                    </a:lnTo>
                    <a:lnTo>
                      <a:pt x="644" y="319"/>
                    </a:lnTo>
                    <a:lnTo>
                      <a:pt x="645" y="315"/>
                    </a:lnTo>
                    <a:lnTo>
                      <a:pt x="646" y="310"/>
                    </a:lnTo>
                    <a:lnTo>
                      <a:pt x="649" y="306"/>
                    </a:lnTo>
                    <a:lnTo>
                      <a:pt x="651" y="303"/>
                    </a:lnTo>
                    <a:lnTo>
                      <a:pt x="654" y="302"/>
                    </a:lnTo>
                    <a:lnTo>
                      <a:pt x="655" y="302"/>
                    </a:lnTo>
                    <a:lnTo>
                      <a:pt x="658" y="303"/>
                    </a:lnTo>
                    <a:lnTo>
                      <a:pt x="664" y="306"/>
                    </a:lnTo>
                    <a:lnTo>
                      <a:pt x="670" y="311"/>
                    </a:lnTo>
                    <a:lnTo>
                      <a:pt x="679" y="323"/>
                    </a:lnTo>
                    <a:lnTo>
                      <a:pt x="687" y="330"/>
                    </a:lnTo>
                    <a:lnTo>
                      <a:pt x="694" y="332"/>
                    </a:lnTo>
                    <a:lnTo>
                      <a:pt x="705" y="336"/>
                    </a:lnTo>
                    <a:lnTo>
                      <a:pt x="710" y="338"/>
                    </a:lnTo>
                    <a:lnTo>
                      <a:pt x="714" y="341"/>
                    </a:lnTo>
                    <a:lnTo>
                      <a:pt x="715" y="343"/>
                    </a:lnTo>
                    <a:lnTo>
                      <a:pt x="715" y="347"/>
                    </a:lnTo>
                    <a:lnTo>
                      <a:pt x="711" y="350"/>
                    </a:lnTo>
                    <a:lnTo>
                      <a:pt x="705" y="353"/>
                    </a:lnTo>
                    <a:lnTo>
                      <a:pt x="697" y="354"/>
                    </a:lnTo>
                    <a:lnTo>
                      <a:pt x="688" y="355"/>
                    </a:lnTo>
                    <a:lnTo>
                      <a:pt x="680" y="358"/>
                    </a:lnTo>
                    <a:lnTo>
                      <a:pt x="674" y="360"/>
                    </a:lnTo>
                    <a:lnTo>
                      <a:pt x="671" y="362"/>
                    </a:lnTo>
                    <a:lnTo>
                      <a:pt x="670" y="364"/>
                    </a:lnTo>
                    <a:lnTo>
                      <a:pt x="668" y="365"/>
                    </a:lnTo>
                    <a:lnTo>
                      <a:pt x="670" y="368"/>
                    </a:lnTo>
                    <a:lnTo>
                      <a:pt x="675" y="377"/>
                    </a:lnTo>
                    <a:lnTo>
                      <a:pt x="680" y="385"/>
                    </a:lnTo>
                    <a:lnTo>
                      <a:pt x="683" y="390"/>
                    </a:lnTo>
                    <a:lnTo>
                      <a:pt x="683" y="394"/>
                    </a:lnTo>
                    <a:lnTo>
                      <a:pt x="683" y="398"/>
                    </a:lnTo>
                    <a:lnTo>
                      <a:pt x="681" y="403"/>
                    </a:lnTo>
                    <a:lnTo>
                      <a:pt x="676" y="403"/>
                    </a:lnTo>
                    <a:lnTo>
                      <a:pt x="672" y="403"/>
                    </a:lnTo>
                    <a:lnTo>
                      <a:pt x="667" y="402"/>
                    </a:lnTo>
                    <a:lnTo>
                      <a:pt x="663" y="398"/>
                    </a:lnTo>
                    <a:lnTo>
                      <a:pt x="657" y="385"/>
                    </a:lnTo>
                    <a:close/>
                    <a:moveTo>
                      <a:pt x="800" y="242"/>
                    </a:moveTo>
                    <a:lnTo>
                      <a:pt x="796" y="232"/>
                    </a:lnTo>
                    <a:lnTo>
                      <a:pt x="792" y="216"/>
                    </a:lnTo>
                    <a:lnTo>
                      <a:pt x="791" y="210"/>
                    </a:lnTo>
                    <a:lnTo>
                      <a:pt x="791" y="202"/>
                    </a:lnTo>
                    <a:lnTo>
                      <a:pt x="793" y="197"/>
                    </a:lnTo>
                    <a:lnTo>
                      <a:pt x="797" y="193"/>
                    </a:lnTo>
                    <a:lnTo>
                      <a:pt x="801" y="192"/>
                    </a:lnTo>
                    <a:lnTo>
                      <a:pt x="805" y="193"/>
                    </a:lnTo>
                    <a:lnTo>
                      <a:pt x="807" y="194"/>
                    </a:lnTo>
                    <a:lnTo>
                      <a:pt x="811" y="197"/>
                    </a:lnTo>
                    <a:lnTo>
                      <a:pt x="817" y="206"/>
                    </a:lnTo>
                    <a:lnTo>
                      <a:pt x="823" y="218"/>
                    </a:lnTo>
                    <a:lnTo>
                      <a:pt x="831" y="244"/>
                    </a:lnTo>
                    <a:lnTo>
                      <a:pt x="835" y="261"/>
                    </a:lnTo>
                    <a:lnTo>
                      <a:pt x="836" y="267"/>
                    </a:lnTo>
                    <a:lnTo>
                      <a:pt x="837" y="273"/>
                    </a:lnTo>
                    <a:lnTo>
                      <a:pt x="839" y="281"/>
                    </a:lnTo>
                    <a:lnTo>
                      <a:pt x="836" y="288"/>
                    </a:lnTo>
                    <a:lnTo>
                      <a:pt x="835" y="289"/>
                    </a:lnTo>
                    <a:lnTo>
                      <a:pt x="833" y="290"/>
                    </a:lnTo>
                    <a:lnTo>
                      <a:pt x="831" y="289"/>
                    </a:lnTo>
                    <a:lnTo>
                      <a:pt x="830" y="289"/>
                    </a:lnTo>
                    <a:lnTo>
                      <a:pt x="826" y="285"/>
                    </a:lnTo>
                    <a:lnTo>
                      <a:pt x="822" y="279"/>
                    </a:lnTo>
                    <a:lnTo>
                      <a:pt x="814" y="268"/>
                    </a:lnTo>
                    <a:lnTo>
                      <a:pt x="810" y="262"/>
                    </a:lnTo>
                    <a:lnTo>
                      <a:pt x="800" y="242"/>
                    </a:lnTo>
                    <a:close/>
                    <a:moveTo>
                      <a:pt x="991" y="220"/>
                    </a:moveTo>
                    <a:lnTo>
                      <a:pt x="988" y="209"/>
                    </a:lnTo>
                    <a:lnTo>
                      <a:pt x="988" y="194"/>
                    </a:lnTo>
                    <a:lnTo>
                      <a:pt x="989" y="180"/>
                    </a:lnTo>
                    <a:lnTo>
                      <a:pt x="992" y="170"/>
                    </a:lnTo>
                    <a:lnTo>
                      <a:pt x="993" y="166"/>
                    </a:lnTo>
                    <a:lnTo>
                      <a:pt x="996" y="162"/>
                    </a:lnTo>
                    <a:lnTo>
                      <a:pt x="1000" y="158"/>
                    </a:lnTo>
                    <a:lnTo>
                      <a:pt x="1002" y="157"/>
                    </a:lnTo>
                    <a:lnTo>
                      <a:pt x="1006" y="154"/>
                    </a:lnTo>
                    <a:lnTo>
                      <a:pt x="1010" y="154"/>
                    </a:lnTo>
                    <a:lnTo>
                      <a:pt x="1014" y="156"/>
                    </a:lnTo>
                    <a:lnTo>
                      <a:pt x="1018" y="158"/>
                    </a:lnTo>
                    <a:lnTo>
                      <a:pt x="1021" y="163"/>
                    </a:lnTo>
                    <a:lnTo>
                      <a:pt x="1023" y="168"/>
                    </a:lnTo>
                    <a:lnTo>
                      <a:pt x="1023" y="175"/>
                    </a:lnTo>
                    <a:lnTo>
                      <a:pt x="1024" y="183"/>
                    </a:lnTo>
                    <a:lnTo>
                      <a:pt x="1024" y="197"/>
                    </a:lnTo>
                    <a:lnTo>
                      <a:pt x="1026" y="210"/>
                    </a:lnTo>
                    <a:lnTo>
                      <a:pt x="1026" y="218"/>
                    </a:lnTo>
                    <a:lnTo>
                      <a:pt x="1024" y="227"/>
                    </a:lnTo>
                    <a:lnTo>
                      <a:pt x="1023" y="229"/>
                    </a:lnTo>
                    <a:lnTo>
                      <a:pt x="1022" y="231"/>
                    </a:lnTo>
                    <a:lnTo>
                      <a:pt x="1019" y="232"/>
                    </a:lnTo>
                    <a:lnTo>
                      <a:pt x="1015" y="232"/>
                    </a:lnTo>
                    <a:lnTo>
                      <a:pt x="1013" y="232"/>
                    </a:lnTo>
                    <a:lnTo>
                      <a:pt x="1010" y="232"/>
                    </a:lnTo>
                    <a:lnTo>
                      <a:pt x="1008" y="231"/>
                    </a:lnTo>
                    <a:lnTo>
                      <a:pt x="1005" y="229"/>
                    </a:lnTo>
                    <a:lnTo>
                      <a:pt x="991" y="220"/>
                    </a:lnTo>
                    <a:close/>
                    <a:moveTo>
                      <a:pt x="720" y="124"/>
                    </a:moveTo>
                    <a:lnTo>
                      <a:pt x="719" y="123"/>
                    </a:lnTo>
                    <a:lnTo>
                      <a:pt x="719" y="123"/>
                    </a:lnTo>
                    <a:lnTo>
                      <a:pt x="719" y="119"/>
                    </a:lnTo>
                    <a:lnTo>
                      <a:pt x="720" y="115"/>
                    </a:lnTo>
                    <a:lnTo>
                      <a:pt x="723" y="113"/>
                    </a:lnTo>
                    <a:lnTo>
                      <a:pt x="727" y="110"/>
                    </a:lnTo>
                    <a:lnTo>
                      <a:pt x="733" y="106"/>
                    </a:lnTo>
                    <a:lnTo>
                      <a:pt x="742" y="105"/>
                    </a:lnTo>
                    <a:lnTo>
                      <a:pt x="746" y="105"/>
                    </a:lnTo>
                    <a:lnTo>
                      <a:pt x="750" y="106"/>
                    </a:lnTo>
                    <a:lnTo>
                      <a:pt x="754" y="109"/>
                    </a:lnTo>
                    <a:lnTo>
                      <a:pt x="755" y="111"/>
                    </a:lnTo>
                    <a:lnTo>
                      <a:pt x="755" y="114"/>
                    </a:lnTo>
                    <a:lnTo>
                      <a:pt x="754" y="118"/>
                    </a:lnTo>
                    <a:lnTo>
                      <a:pt x="752" y="121"/>
                    </a:lnTo>
                    <a:lnTo>
                      <a:pt x="749" y="123"/>
                    </a:lnTo>
                    <a:lnTo>
                      <a:pt x="745" y="126"/>
                    </a:lnTo>
                    <a:lnTo>
                      <a:pt x="741" y="127"/>
                    </a:lnTo>
                    <a:lnTo>
                      <a:pt x="737" y="128"/>
                    </a:lnTo>
                    <a:lnTo>
                      <a:pt x="732" y="128"/>
                    </a:lnTo>
                    <a:lnTo>
                      <a:pt x="720" y="124"/>
                    </a:lnTo>
                    <a:close/>
                    <a:moveTo>
                      <a:pt x="625" y="153"/>
                    </a:moveTo>
                    <a:lnTo>
                      <a:pt x="622" y="145"/>
                    </a:lnTo>
                    <a:lnTo>
                      <a:pt x="620" y="136"/>
                    </a:lnTo>
                    <a:lnTo>
                      <a:pt x="620" y="131"/>
                    </a:lnTo>
                    <a:lnTo>
                      <a:pt x="622" y="127"/>
                    </a:lnTo>
                    <a:lnTo>
                      <a:pt x="624" y="123"/>
                    </a:lnTo>
                    <a:lnTo>
                      <a:pt x="628" y="121"/>
                    </a:lnTo>
                    <a:lnTo>
                      <a:pt x="633" y="119"/>
                    </a:lnTo>
                    <a:lnTo>
                      <a:pt x="640" y="119"/>
                    </a:lnTo>
                    <a:lnTo>
                      <a:pt x="645" y="119"/>
                    </a:lnTo>
                    <a:lnTo>
                      <a:pt x="651" y="121"/>
                    </a:lnTo>
                    <a:lnTo>
                      <a:pt x="663" y="124"/>
                    </a:lnTo>
                    <a:lnTo>
                      <a:pt x="674" y="130"/>
                    </a:lnTo>
                    <a:lnTo>
                      <a:pt x="684" y="136"/>
                    </a:lnTo>
                    <a:lnTo>
                      <a:pt x="694" y="145"/>
                    </a:lnTo>
                    <a:lnTo>
                      <a:pt x="698" y="150"/>
                    </a:lnTo>
                    <a:lnTo>
                      <a:pt x="701" y="156"/>
                    </a:lnTo>
                    <a:lnTo>
                      <a:pt x="703" y="161"/>
                    </a:lnTo>
                    <a:lnTo>
                      <a:pt x="703" y="167"/>
                    </a:lnTo>
                    <a:lnTo>
                      <a:pt x="696" y="170"/>
                    </a:lnTo>
                    <a:lnTo>
                      <a:pt x="688" y="171"/>
                    </a:lnTo>
                    <a:lnTo>
                      <a:pt x="680" y="171"/>
                    </a:lnTo>
                    <a:lnTo>
                      <a:pt x="672" y="170"/>
                    </a:lnTo>
                    <a:lnTo>
                      <a:pt x="664" y="168"/>
                    </a:lnTo>
                    <a:lnTo>
                      <a:pt x="657" y="166"/>
                    </a:lnTo>
                    <a:lnTo>
                      <a:pt x="649" y="163"/>
                    </a:lnTo>
                    <a:lnTo>
                      <a:pt x="641" y="159"/>
                    </a:lnTo>
                    <a:lnTo>
                      <a:pt x="625" y="153"/>
                    </a:lnTo>
                    <a:close/>
                    <a:moveTo>
                      <a:pt x="550" y="2929"/>
                    </a:moveTo>
                    <a:lnTo>
                      <a:pt x="1023" y="3320"/>
                    </a:lnTo>
                    <a:lnTo>
                      <a:pt x="1023" y="3320"/>
                    </a:lnTo>
                    <a:lnTo>
                      <a:pt x="1023" y="3315"/>
                    </a:lnTo>
                    <a:lnTo>
                      <a:pt x="1024" y="3309"/>
                    </a:lnTo>
                    <a:lnTo>
                      <a:pt x="1026" y="3304"/>
                    </a:lnTo>
                    <a:lnTo>
                      <a:pt x="1027" y="3298"/>
                    </a:lnTo>
                    <a:lnTo>
                      <a:pt x="1034" y="3288"/>
                    </a:lnTo>
                    <a:lnTo>
                      <a:pt x="1040" y="3278"/>
                    </a:lnTo>
                    <a:lnTo>
                      <a:pt x="1047" y="3267"/>
                    </a:lnTo>
                    <a:lnTo>
                      <a:pt x="1054" y="3258"/>
                    </a:lnTo>
                    <a:lnTo>
                      <a:pt x="1060" y="3248"/>
                    </a:lnTo>
                    <a:lnTo>
                      <a:pt x="1063" y="3236"/>
                    </a:lnTo>
                    <a:lnTo>
                      <a:pt x="1067" y="3227"/>
                    </a:lnTo>
                    <a:lnTo>
                      <a:pt x="1070" y="3221"/>
                    </a:lnTo>
                    <a:lnTo>
                      <a:pt x="1075" y="3213"/>
                    </a:lnTo>
                    <a:lnTo>
                      <a:pt x="1079" y="3206"/>
                    </a:lnTo>
                    <a:lnTo>
                      <a:pt x="1088" y="3195"/>
                    </a:lnTo>
                    <a:lnTo>
                      <a:pt x="1096" y="3180"/>
                    </a:lnTo>
                    <a:lnTo>
                      <a:pt x="1100" y="3170"/>
                    </a:lnTo>
                    <a:lnTo>
                      <a:pt x="1104" y="3162"/>
                    </a:lnTo>
                    <a:lnTo>
                      <a:pt x="1108" y="3157"/>
                    </a:lnTo>
                    <a:lnTo>
                      <a:pt x="1112" y="3154"/>
                    </a:lnTo>
                    <a:lnTo>
                      <a:pt x="1114" y="3152"/>
                    </a:lnTo>
                    <a:lnTo>
                      <a:pt x="1118" y="3152"/>
                    </a:lnTo>
                    <a:lnTo>
                      <a:pt x="1122" y="3152"/>
                    </a:lnTo>
                    <a:lnTo>
                      <a:pt x="1125" y="3153"/>
                    </a:lnTo>
                    <a:lnTo>
                      <a:pt x="1132" y="3158"/>
                    </a:lnTo>
                    <a:lnTo>
                      <a:pt x="1140" y="3164"/>
                    </a:lnTo>
                    <a:lnTo>
                      <a:pt x="1144" y="3166"/>
                    </a:lnTo>
                    <a:lnTo>
                      <a:pt x="1148" y="3167"/>
                    </a:lnTo>
                    <a:lnTo>
                      <a:pt x="1153" y="3167"/>
                    </a:lnTo>
                    <a:lnTo>
                      <a:pt x="1158" y="3167"/>
                    </a:lnTo>
                    <a:lnTo>
                      <a:pt x="1166" y="3164"/>
                    </a:lnTo>
                    <a:lnTo>
                      <a:pt x="1178" y="3153"/>
                    </a:lnTo>
                    <a:lnTo>
                      <a:pt x="1193" y="3140"/>
                    </a:lnTo>
                    <a:lnTo>
                      <a:pt x="1212" y="3123"/>
                    </a:lnTo>
                    <a:lnTo>
                      <a:pt x="1228" y="3107"/>
                    </a:lnTo>
                    <a:lnTo>
                      <a:pt x="1244" y="3092"/>
                    </a:lnTo>
                    <a:lnTo>
                      <a:pt x="1254" y="3081"/>
                    </a:lnTo>
                    <a:lnTo>
                      <a:pt x="1260" y="3073"/>
                    </a:lnTo>
                    <a:lnTo>
                      <a:pt x="1262" y="3061"/>
                    </a:lnTo>
                    <a:lnTo>
                      <a:pt x="1264" y="3044"/>
                    </a:lnTo>
                    <a:lnTo>
                      <a:pt x="1265" y="3024"/>
                    </a:lnTo>
                    <a:lnTo>
                      <a:pt x="1265" y="3002"/>
                    </a:lnTo>
                    <a:lnTo>
                      <a:pt x="1264" y="2978"/>
                    </a:lnTo>
                    <a:lnTo>
                      <a:pt x="1261" y="2957"/>
                    </a:lnTo>
                    <a:lnTo>
                      <a:pt x="1258" y="2941"/>
                    </a:lnTo>
                    <a:lnTo>
                      <a:pt x="1254" y="2928"/>
                    </a:lnTo>
                    <a:lnTo>
                      <a:pt x="1249" y="2915"/>
                    </a:lnTo>
                    <a:lnTo>
                      <a:pt x="1247" y="2904"/>
                    </a:lnTo>
                    <a:lnTo>
                      <a:pt x="1247" y="2895"/>
                    </a:lnTo>
                    <a:lnTo>
                      <a:pt x="1247" y="2889"/>
                    </a:lnTo>
                    <a:lnTo>
                      <a:pt x="1249" y="2885"/>
                    </a:lnTo>
                    <a:lnTo>
                      <a:pt x="1252" y="2882"/>
                    </a:lnTo>
                    <a:lnTo>
                      <a:pt x="1257" y="2881"/>
                    </a:lnTo>
                    <a:lnTo>
                      <a:pt x="1262" y="2880"/>
                    </a:lnTo>
                    <a:lnTo>
                      <a:pt x="1275" y="2881"/>
                    </a:lnTo>
                    <a:lnTo>
                      <a:pt x="1290" y="2882"/>
                    </a:lnTo>
                    <a:lnTo>
                      <a:pt x="1297" y="2882"/>
                    </a:lnTo>
                    <a:lnTo>
                      <a:pt x="1304" y="2881"/>
                    </a:lnTo>
                    <a:lnTo>
                      <a:pt x="1310" y="2880"/>
                    </a:lnTo>
                    <a:lnTo>
                      <a:pt x="1316" y="2877"/>
                    </a:lnTo>
                    <a:lnTo>
                      <a:pt x="1321" y="2872"/>
                    </a:lnTo>
                    <a:lnTo>
                      <a:pt x="1325" y="2868"/>
                    </a:lnTo>
                    <a:lnTo>
                      <a:pt x="1326" y="2864"/>
                    </a:lnTo>
                    <a:lnTo>
                      <a:pt x="1327" y="2860"/>
                    </a:lnTo>
                    <a:lnTo>
                      <a:pt x="1327" y="2853"/>
                    </a:lnTo>
                    <a:lnTo>
                      <a:pt x="1326" y="2843"/>
                    </a:lnTo>
                    <a:lnTo>
                      <a:pt x="1323" y="2834"/>
                    </a:lnTo>
                    <a:lnTo>
                      <a:pt x="1322" y="2825"/>
                    </a:lnTo>
                    <a:lnTo>
                      <a:pt x="1322" y="2821"/>
                    </a:lnTo>
                    <a:lnTo>
                      <a:pt x="1322" y="2816"/>
                    </a:lnTo>
                    <a:lnTo>
                      <a:pt x="1325" y="2812"/>
                    </a:lnTo>
                    <a:lnTo>
                      <a:pt x="1327" y="2807"/>
                    </a:lnTo>
                    <a:lnTo>
                      <a:pt x="1331" y="2803"/>
                    </a:lnTo>
                    <a:lnTo>
                      <a:pt x="1336" y="2801"/>
                    </a:lnTo>
                    <a:lnTo>
                      <a:pt x="1342" y="2798"/>
                    </a:lnTo>
                    <a:lnTo>
                      <a:pt x="1347" y="2797"/>
                    </a:lnTo>
                    <a:lnTo>
                      <a:pt x="1358" y="2797"/>
                    </a:lnTo>
                    <a:lnTo>
                      <a:pt x="1370" y="2795"/>
                    </a:lnTo>
                    <a:lnTo>
                      <a:pt x="1375" y="2794"/>
                    </a:lnTo>
                    <a:lnTo>
                      <a:pt x="1379" y="2793"/>
                    </a:lnTo>
                    <a:lnTo>
                      <a:pt x="1383" y="2790"/>
                    </a:lnTo>
                    <a:lnTo>
                      <a:pt x="1387" y="2788"/>
                    </a:lnTo>
                    <a:lnTo>
                      <a:pt x="1388" y="2783"/>
                    </a:lnTo>
                    <a:lnTo>
                      <a:pt x="1390" y="2776"/>
                    </a:lnTo>
                    <a:lnTo>
                      <a:pt x="1388" y="2768"/>
                    </a:lnTo>
                    <a:lnTo>
                      <a:pt x="1386" y="2759"/>
                    </a:lnTo>
                    <a:lnTo>
                      <a:pt x="1377" y="2746"/>
                    </a:lnTo>
                    <a:lnTo>
                      <a:pt x="1369" y="2733"/>
                    </a:lnTo>
                    <a:lnTo>
                      <a:pt x="1364" y="2722"/>
                    </a:lnTo>
                    <a:lnTo>
                      <a:pt x="1360" y="2711"/>
                    </a:lnTo>
                    <a:lnTo>
                      <a:pt x="1353" y="2687"/>
                    </a:lnTo>
                    <a:lnTo>
                      <a:pt x="1349" y="2658"/>
                    </a:lnTo>
                    <a:lnTo>
                      <a:pt x="1348" y="2652"/>
                    </a:lnTo>
                    <a:lnTo>
                      <a:pt x="1347" y="2646"/>
                    </a:lnTo>
                    <a:lnTo>
                      <a:pt x="1344" y="2641"/>
                    </a:lnTo>
                    <a:lnTo>
                      <a:pt x="1342" y="2636"/>
                    </a:lnTo>
                    <a:lnTo>
                      <a:pt x="1334" y="2628"/>
                    </a:lnTo>
                    <a:lnTo>
                      <a:pt x="1327" y="2621"/>
                    </a:lnTo>
                    <a:lnTo>
                      <a:pt x="1319" y="2613"/>
                    </a:lnTo>
                    <a:lnTo>
                      <a:pt x="1313" y="2604"/>
                    </a:lnTo>
                    <a:lnTo>
                      <a:pt x="1310" y="2598"/>
                    </a:lnTo>
                    <a:lnTo>
                      <a:pt x="1308" y="2592"/>
                    </a:lnTo>
                    <a:lnTo>
                      <a:pt x="1306" y="2586"/>
                    </a:lnTo>
                    <a:lnTo>
                      <a:pt x="1306" y="2578"/>
                    </a:lnTo>
                    <a:lnTo>
                      <a:pt x="1305" y="2569"/>
                    </a:lnTo>
                    <a:lnTo>
                      <a:pt x="1303" y="2561"/>
                    </a:lnTo>
                    <a:lnTo>
                      <a:pt x="1299" y="2556"/>
                    </a:lnTo>
                    <a:lnTo>
                      <a:pt x="1295" y="2552"/>
                    </a:lnTo>
                    <a:lnTo>
                      <a:pt x="1290" y="2547"/>
                    </a:lnTo>
                    <a:lnTo>
                      <a:pt x="1284" y="2543"/>
                    </a:lnTo>
                    <a:lnTo>
                      <a:pt x="1280" y="2538"/>
                    </a:lnTo>
                    <a:lnTo>
                      <a:pt x="1278" y="2531"/>
                    </a:lnTo>
                    <a:lnTo>
                      <a:pt x="1277" y="2519"/>
                    </a:lnTo>
                    <a:lnTo>
                      <a:pt x="1278" y="2509"/>
                    </a:lnTo>
                    <a:lnTo>
                      <a:pt x="1279" y="2500"/>
                    </a:lnTo>
                    <a:lnTo>
                      <a:pt x="1282" y="2491"/>
                    </a:lnTo>
                    <a:lnTo>
                      <a:pt x="1284" y="2481"/>
                    </a:lnTo>
                    <a:lnTo>
                      <a:pt x="1286" y="2471"/>
                    </a:lnTo>
                    <a:lnTo>
                      <a:pt x="1286" y="2461"/>
                    </a:lnTo>
                    <a:lnTo>
                      <a:pt x="1284" y="2451"/>
                    </a:lnTo>
                    <a:lnTo>
                      <a:pt x="1283" y="2442"/>
                    </a:lnTo>
                    <a:lnTo>
                      <a:pt x="1283" y="2435"/>
                    </a:lnTo>
                    <a:lnTo>
                      <a:pt x="1283" y="2429"/>
                    </a:lnTo>
                    <a:lnTo>
                      <a:pt x="1286" y="2424"/>
                    </a:lnTo>
                    <a:lnTo>
                      <a:pt x="1291" y="2416"/>
                    </a:lnTo>
                    <a:lnTo>
                      <a:pt x="1297" y="2408"/>
                    </a:lnTo>
                    <a:lnTo>
                      <a:pt x="1305" y="2400"/>
                    </a:lnTo>
                    <a:lnTo>
                      <a:pt x="1313" y="2394"/>
                    </a:lnTo>
                    <a:lnTo>
                      <a:pt x="1316" y="2389"/>
                    </a:lnTo>
                    <a:lnTo>
                      <a:pt x="1318" y="2383"/>
                    </a:lnTo>
                    <a:lnTo>
                      <a:pt x="1319" y="2378"/>
                    </a:lnTo>
                    <a:lnTo>
                      <a:pt x="1321" y="2372"/>
                    </a:lnTo>
                    <a:lnTo>
                      <a:pt x="1332" y="2357"/>
                    </a:lnTo>
                    <a:lnTo>
                      <a:pt x="1344" y="2341"/>
                    </a:lnTo>
                    <a:lnTo>
                      <a:pt x="1355" y="2322"/>
                    </a:lnTo>
                    <a:lnTo>
                      <a:pt x="1361" y="2306"/>
                    </a:lnTo>
                    <a:lnTo>
                      <a:pt x="1362" y="2298"/>
                    </a:lnTo>
                    <a:lnTo>
                      <a:pt x="1364" y="2290"/>
                    </a:lnTo>
                    <a:lnTo>
                      <a:pt x="1364" y="2282"/>
                    </a:lnTo>
                    <a:lnTo>
                      <a:pt x="1362" y="2274"/>
                    </a:lnTo>
                    <a:lnTo>
                      <a:pt x="1361" y="2259"/>
                    </a:lnTo>
                    <a:lnTo>
                      <a:pt x="1362" y="2243"/>
                    </a:lnTo>
                    <a:lnTo>
                      <a:pt x="1374" y="2236"/>
                    </a:lnTo>
                    <a:lnTo>
                      <a:pt x="1388" y="2225"/>
                    </a:lnTo>
                    <a:lnTo>
                      <a:pt x="1391" y="2219"/>
                    </a:lnTo>
                    <a:lnTo>
                      <a:pt x="1394" y="2215"/>
                    </a:lnTo>
                    <a:lnTo>
                      <a:pt x="1397" y="2214"/>
                    </a:lnTo>
                    <a:lnTo>
                      <a:pt x="1401" y="2214"/>
                    </a:lnTo>
                    <a:lnTo>
                      <a:pt x="1407" y="2214"/>
                    </a:lnTo>
                    <a:lnTo>
                      <a:pt x="1410" y="2212"/>
                    </a:lnTo>
                    <a:lnTo>
                      <a:pt x="1416" y="2211"/>
                    </a:lnTo>
                    <a:lnTo>
                      <a:pt x="1421" y="2208"/>
                    </a:lnTo>
                    <a:lnTo>
                      <a:pt x="1426" y="2202"/>
                    </a:lnTo>
                    <a:lnTo>
                      <a:pt x="1430" y="2194"/>
                    </a:lnTo>
                    <a:lnTo>
                      <a:pt x="1433" y="2188"/>
                    </a:lnTo>
                    <a:lnTo>
                      <a:pt x="1435" y="2181"/>
                    </a:lnTo>
                    <a:lnTo>
                      <a:pt x="1439" y="2175"/>
                    </a:lnTo>
                    <a:lnTo>
                      <a:pt x="1443" y="2170"/>
                    </a:lnTo>
                    <a:lnTo>
                      <a:pt x="1447" y="2168"/>
                    </a:lnTo>
                    <a:lnTo>
                      <a:pt x="1451" y="2167"/>
                    </a:lnTo>
                    <a:lnTo>
                      <a:pt x="1455" y="2166"/>
                    </a:lnTo>
                    <a:lnTo>
                      <a:pt x="1461" y="2166"/>
                    </a:lnTo>
                    <a:lnTo>
                      <a:pt x="1469" y="2164"/>
                    </a:lnTo>
                    <a:lnTo>
                      <a:pt x="1474" y="2162"/>
                    </a:lnTo>
                    <a:lnTo>
                      <a:pt x="1478" y="2158"/>
                    </a:lnTo>
                    <a:lnTo>
                      <a:pt x="1481" y="2153"/>
                    </a:lnTo>
                    <a:lnTo>
                      <a:pt x="1481" y="2140"/>
                    </a:lnTo>
                    <a:lnTo>
                      <a:pt x="1479" y="2124"/>
                    </a:lnTo>
                    <a:lnTo>
                      <a:pt x="1479" y="2118"/>
                    </a:lnTo>
                    <a:lnTo>
                      <a:pt x="1479" y="2111"/>
                    </a:lnTo>
                    <a:lnTo>
                      <a:pt x="1479" y="2106"/>
                    </a:lnTo>
                    <a:lnTo>
                      <a:pt x="1482" y="2101"/>
                    </a:lnTo>
                    <a:lnTo>
                      <a:pt x="1486" y="2098"/>
                    </a:lnTo>
                    <a:lnTo>
                      <a:pt x="1491" y="2097"/>
                    </a:lnTo>
                    <a:lnTo>
                      <a:pt x="1500" y="2097"/>
                    </a:lnTo>
                    <a:lnTo>
                      <a:pt x="1510" y="2100"/>
                    </a:lnTo>
                    <a:lnTo>
                      <a:pt x="1516" y="2101"/>
                    </a:lnTo>
                    <a:lnTo>
                      <a:pt x="1520" y="2101"/>
                    </a:lnTo>
                    <a:lnTo>
                      <a:pt x="1523" y="2100"/>
                    </a:lnTo>
                    <a:lnTo>
                      <a:pt x="1527" y="2098"/>
                    </a:lnTo>
                    <a:lnTo>
                      <a:pt x="1533" y="2094"/>
                    </a:lnTo>
                    <a:lnTo>
                      <a:pt x="1538" y="2088"/>
                    </a:lnTo>
                    <a:lnTo>
                      <a:pt x="1540" y="2080"/>
                    </a:lnTo>
                    <a:lnTo>
                      <a:pt x="1543" y="2071"/>
                    </a:lnTo>
                    <a:lnTo>
                      <a:pt x="1543" y="2062"/>
                    </a:lnTo>
                    <a:lnTo>
                      <a:pt x="1543" y="2054"/>
                    </a:lnTo>
                    <a:lnTo>
                      <a:pt x="1540" y="2048"/>
                    </a:lnTo>
                    <a:lnTo>
                      <a:pt x="1536" y="2041"/>
                    </a:lnTo>
                    <a:lnTo>
                      <a:pt x="1533" y="2036"/>
                    </a:lnTo>
                    <a:lnTo>
                      <a:pt x="1527" y="2031"/>
                    </a:lnTo>
                    <a:lnTo>
                      <a:pt x="1522" y="2024"/>
                    </a:lnTo>
                    <a:lnTo>
                      <a:pt x="1518" y="2019"/>
                    </a:lnTo>
                    <a:lnTo>
                      <a:pt x="1517" y="2011"/>
                    </a:lnTo>
                    <a:lnTo>
                      <a:pt x="1517" y="2004"/>
                    </a:lnTo>
                    <a:lnTo>
                      <a:pt x="1521" y="1991"/>
                    </a:lnTo>
                    <a:lnTo>
                      <a:pt x="1523" y="1980"/>
                    </a:lnTo>
                    <a:lnTo>
                      <a:pt x="1525" y="1976"/>
                    </a:lnTo>
                    <a:lnTo>
                      <a:pt x="1523" y="1971"/>
                    </a:lnTo>
                    <a:lnTo>
                      <a:pt x="1521" y="1966"/>
                    </a:lnTo>
                    <a:lnTo>
                      <a:pt x="1516" y="1958"/>
                    </a:lnTo>
                    <a:lnTo>
                      <a:pt x="1509" y="1950"/>
                    </a:lnTo>
                    <a:lnTo>
                      <a:pt x="1504" y="1943"/>
                    </a:lnTo>
                    <a:lnTo>
                      <a:pt x="1500" y="1936"/>
                    </a:lnTo>
                    <a:lnTo>
                      <a:pt x="1499" y="1930"/>
                    </a:lnTo>
                    <a:lnTo>
                      <a:pt x="1497" y="1925"/>
                    </a:lnTo>
                    <a:lnTo>
                      <a:pt x="1497" y="1919"/>
                    </a:lnTo>
                    <a:lnTo>
                      <a:pt x="1499" y="1915"/>
                    </a:lnTo>
                    <a:lnTo>
                      <a:pt x="1500" y="1912"/>
                    </a:lnTo>
                    <a:lnTo>
                      <a:pt x="1504" y="1903"/>
                    </a:lnTo>
                    <a:lnTo>
                      <a:pt x="1509" y="1893"/>
                    </a:lnTo>
                    <a:lnTo>
                      <a:pt x="1510" y="1887"/>
                    </a:lnTo>
                    <a:lnTo>
                      <a:pt x="1513" y="1882"/>
                    </a:lnTo>
                    <a:lnTo>
                      <a:pt x="1513" y="1874"/>
                    </a:lnTo>
                    <a:lnTo>
                      <a:pt x="1514" y="1866"/>
                    </a:lnTo>
                    <a:lnTo>
                      <a:pt x="1514" y="1862"/>
                    </a:lnTo>
                    <a:lnTo>
                      <a:pt x="1516" y="1858"/>
                    </a:lnTo>
                    <a:lnTo>
                      <a:pt x="1517" y="1856"/>
                    </a:lnTo>
                    <a:lnTo>
                      <a:pt x="1518" y="1853"/>
                    </a:lnTo>
                    <a:lnTo>
                      <a:pt x="1523" y="1851"/>
                    </a:lnTo>
                    <a:lnTo>
                      <a:pt x="1529" y="1849"/>
                    </a:lnTo>
                    <a:lnTo>
                      <a:pt x="1543" y="1848"/>
                    </a:lnTo>
                    <a:lnTo>
                      <a:pt x="1557" y="1847"/>
                    </a:lnTo>
                    <a:lnTo>
                      <a:pt x="1566" y="1843"/>
                    </a:lnTo>
                    <a:lnTo>
                      <a:pt x="1575" y="1838"/>
                    </a:lnTo>
                    <a:lnTo>
                      <a:pt x="1586" y="1830"/>
                    </a:lnTo>
                    <a:lnTo>
                      <a:pt x="1595" y="1822"/>
                    </a:lnTo>
                    <a:lnTo>
                      <a:pt x="1612" y="1803"/>
                    </a:lnTo>
                    <a:lnTo>
                      <a:pt x="1625" y="1786"/>
                    </a:lnTo>
                    <a:lnTo>
                      <a:pt x="1627" y="1781"/>
                    </a:lnTo>
                    <a:lnTo>
                      <a:pt x="1629" y="1774"/>
                    </a:lnTo>
                    <a:lnTo>
                      <a:pt x="1630" y="1766"/>
                    </a:lnTo>
                    <a:lnTo>
                      <a:pt x="1631" y="1759"/>
                    </a:lnTo>
                    <a:lnTo>
                      <a:pt x="1630" y="1741"/>
                    </a:lnTo>
                    <a:lnTo>
                      <a:pt x="1627" y="1721"/>
                    </a:lnTo>
                    <a:lnTo>
                      <a:pt x="1624" y="1702"/>
                    </a:lnTo>
                    <a:lnTo>
                      <a:pt x="1618" y="1684"/>
                    </a:lnTo>
                    <a:lnTo>
                      <a:pt x="1613" y="1667"/>
                    </a:lnTo>
                    <a:lnTo>
                      <a:pt x="1609" y="1655"/>
                    </a:lnTo>
                    <a:lnTo>
                      <a:pt x="1599" y="1625"/>
                    </a:lnTo>
                    <a:lnTo>
                      <a:pt x="1592" y="1597"/>
                    </a:lnTo>
                    <a:lnTo>
                      <a:pt x="1590" y="1582"/>
                    </a:lnTo>
                    <a:lnTo>
                      <a:pt x="1588" y="1568"/>
                    </a:lnTo>
                    <a:lnTo>
                      <a:pt x="1590" y="1554"/>
                    </a:lnTo>
                    <a:lnTo>
                      <a:pt x="1592" y="1538"/>
                    </a:lnTo>
                    <a:lnTo>
                      <a:pt x="1594" y="1529"/>
                    </a:lnTo>
                    <a:lnTo>
                      <a:pt x="1594" y="1522"/>
                    </a:lnTo>
                    <a:lnTo>
                      <a:pt x="1592" y="1514"/>
                    </a:lnTo>
                    <a:lnTo>
                      <a:pt x="1590" y="1509"/>
                    </a:lnTo>
                    <a:lnTo>
                      <a:pt x="1585" y="1503"/>
                    </a:lnTo>
                    <a:lnTo>
                      <a:pt x="1581" y="1499"/>
                    </a:lnTo>
                    <a:lnTo>
                      <a:pt x="1574" y="1496"/>
                    </a:lnTo>
                    <a:lnTo>
                      <a:pt x="1569" y="1493"/>
                    </a:lnTo>
                    <a:lnTo>
                      <a:pt x="1556" y="1487"/>
                    </a:lnTo>
                    <a:lnTo>
                      <a:pt x="1544" y="1481"/>
                    </a:lnTo>
                    <a:lnTo>
                      <a:pt x="1539" y="1479"/>
                    </a:lnTo>
                    <a:lnTo>
                      <a:pt x="1535" y="1475"/>
                    </a:lnTo>
                    <a:lnTo>
                      <a:pt x="1533" y="1471"/>
                    </a:lnTo>
                    <a:lnTo>
                      <a:pt x="1531" y="1466"/>
                    </a:lnTo>
                    <a:lnTo>
                      <a:pt x="1531" y="1462"/>
                    </a:lnTo>
                    <a:lnTo>
                      <a:pt x="1531" y="1458"/>
                    </a:lnTo>
                    <a:lnTo>
                      <a:pt x="1534" y="1454"/>
                    </a:lnTo>
                    <a:lnTo>
                      <a:pt x="1536" y="1452"/>
                    </a:lnTo>
                    <a:lnTo>
                      <a:pt x="1543" y="1446"/>
                    </a:lnTo>
                    <a:lnTo>
                      <a:pt x="1551" y="1442"/>
                    </a:lnTo>
                    <a:lnTo>
                      <a:pt x="1570" y="1436"/>
                    </a:lnTo>
                    <a:lnTo>
                      <a:pt x="1586" y="1432"/>
                    </a:lnTo>
                    <a:lnTo>
                      <a:pt x="1591" y="1429"/>
                    </a:lnTo>
                    <a:lnTo>
                      <a:pt x="1596" y="1427"/>
                    </a:lnTo>
                    <a:lnTo>
                      <a:pt x="1601" y="1424"/>
                    </a:lnTo>
                    <a:lnTo>
                      <a:pt x="1605" y="1420"/>
                    </a:lnTo>
                    <a:lnTo>
                      <a:pt x="1612" y="1413"/>
                    </a:lnTo>
                    <a:lnTo>
                      <a:pt x="1617" y="1404"/>
                    </a:lnTo>
                    <a:lnTo>
                      <a:pt x="1626" y="1383"/>
                    </a:lnTo>
                    <a:lnTo>
                      <a:pt x="1633" y="1361"/>
                    </a:lnTo>
                    <a:lnTo>
                      <a:pt x="1635" y="1352"/>
                    </a:lnTo>
                    <a:lnTo>
                      <a:pt x="1635" y="1345"/>
                    </a:lnTo>
                    <a:lnTo>
                      <a:pt x="1634" y="1337"/>
                    </a:lnTo>
                    <a:lnTo>
                      <a:pt x="1633" y="1332"/>
                    </a:lnTo>
                    <a:lnTo>
                      <a:pt x="1626" y="1321"/>
                    </a:lnTo>
                    <a:lnTo>
                      <a:pt x="1621" y="1306"/>
                    </a:lnTo>
                    <a:lnTo>
                      <a:pt x="1611" y="1295"/>
                    </a:lnTo>
                    <a:lnTo>
                      <a:pt x="1599" y="1282"/>
                    </a:lnTo>
                    <a:lnTo>
                      <a:pt x="1588" y="1269"/>
                    </a:lnTo>
                    <a:lnTo>
                      <a:pt x="1577" y="1258"/>
                    </a:lnTo>
                    <a:lnTo>
                      <a:pt x="1579" y="1251"/>
                    </a:lnTo>
                    <a:lnTo>
                      <a:pt x="1579" y="1242"/>
                    </a:lnTo>
                    <a:lnTo>
                      <a:pt x="1579" y="1231"/>
                    </a:lnTo>
                    <a:lnTo>
                      <a:pt x="1578" y="1220"/>
                    </a:lnTo>
                    <a:lnTo>
                      <a:pt x="1574" y="1198"/>
                    </a:lnTo>
                    <a:lnTo>
                      <a:pt x="1570" y="1179"/>
                    </a:lnTo>
                    <a:lnTo>
                      <a:pt x="1569" y="1173"/>
                    </a:lnTo>
                    <a:lnTo>
                      <a:pt x="1569" y="1168"/>
                    </a:lnTo>
                    <a:lnTo>
                      <a:pt x="1569" y="1163"/>
                    </a:lnTo>
                    <a:lnTo>
                      <a:pt x="1570" y="1159"/>
                    </a:lnTo>
                    <a:lnTo>
                      <a:pt x="1574" y="1152"/>
                    </a:lnTo>
                    <a:lnTo>
                      <a:pt x="1579" y="1147"/>
                    </a:lnTo>
                    <a:lnTo>
                      <a:pt x="1586" y="1142"/>
                    </a:lnTo>
                    <a:lnTo>
                      <a:pt x="1591" y="1137"/>
                    </a:lnTo>
                    <a:lnTo>
                      <a:pt x="1596" y="1129"/>
                    </a:lnTo>
                    <a:lnTo>
                      <a:pt x="1600" y="1121"/>
                    </a:lnTo>
                    <a:lnTo>
                      <a:pt x="1603" y="1113"/>
                    </a:lnTo>
                    <a:lnTo>
                      <a:pt x="1604" y="1107"/>
                    </a:lnTo>
                    <a:lnTo>
                      <a:pt x="1607" y="1103"/>
                    </a:lnTo>
                    <a:lnTo>
                      <a:pt x="1608" y="1100"/>
                    </a:lnTo>
                    <a:lnTo>
                      <a:pt x="1614" y="1098"/>
                    </a:lnTo>
                    <a:lnTo>
                      <a:pt x="1627" y="1095"/>
                    </a:lnTo>
                    <a:lnTo>
                      <a:pt x="1640" y="1089"/>
                    </a:lnTo>
                    <a:lnTo>
                      <a:pt x="1653" y="1083"/>
                    </a:lnTo>
                    <a:lnTo>
                      <a:pt x="1660" y="1081"/>
                    </a:lnTo>
                    <a:lnTo>
                      <a:pt x="1666" y="1080"/>
                    </a:lnTo>
                    <a:lnTo>
                      <a:pt x="1673" y="1081"/>
                    </a:lnTo>
                    <a:lnTo>
                      <a:pt x="1681" y="1085"/>
                    </a:lnTo>
                    <a:lnTo>
                      <a:pt x="1689" y="1090"/>
                    </a:lnTo>
                    <a:lnTo>
                      <a:pt x="1695" y="1093"/>
                    </a:lnTo>
                    <a:lnTo>
                      <a:pt x="1700" y="1094"/>
                    </a:lnTo>
                    <a:lnTo>
                      <a:pt x="1704" y="1095"/>
                    </a:lnTo>
                    <a:lnTo>
                      <a:pt x="1707" y="1095"/>
                    </a:lnTo>
                    <a:lnTo>
                      <a:pt x="1709" y="1094"/>
                    </a:lnTo>
                    <a:lnTo>
                      <a:pt x="1711" y="1091"/>
                    </a:lnTo>
                    <a:lnTo>
                      <a:pt x="1712" y="1089"/>
                    </a:lnTo>
                    <a:lnTo>
                      <a:pt x="1712" y="1081"/>
                    </a:lnTo>
                    <a:lnTo>
                      <a:pt x="1708" y="1071"/>
                    </a:lnTo>
                    <a:lnTo>
                      <a:pt x="1704" y="1061"/>
                    </a:lnTo>
                    <a:lnTo>
                      <a:pt x="1698" y="1051"/>
                    </a:lnTo>
                    <a:lnTo>
                      <a:pt x="1690" y="1039"/>
                    </a:lnTo>
                    <a:lnTo>
                      <a:pt x="1685" y="1032"/>
                    </a:lnTo>
                    <a:lnTo>
                      <a:pt x="1682" y="1024"/>
                    </a:lnTo>
                    <a:lnTo>
                      <a:pt x="1681" y="1019"/>
                    </a:lnTo>
                    <a:lnTo>
                      <a:pt x="1681" y="1015"/>
                    </a:lnTo>
                    <a:lnTo>
                      <a:pt x="1683" y="1012"/>
                    </a:lnTo>
                    <a:lnTo>
                      <a:pt x="1686" y="1011"/>
                    </a:lnTo>
                    <a:lnTo>
                      <a:pt x="1691" y="1010"/>
                    </a:lnTo>
                    <a:lnTo>
                      <a:pt x="1702" y="1007"/>
                    </a:lnTo>
                    <a:lnTo>
                      <a:pt x="1715" y="1006"/>
                    </a:lnTo>
                    <a:lnTo>
                      <a:pt x="1722" y="1004"/>
                    </a:lnTo>
                    <a:lnTo>
                      <a:pt x="1729" y="1002"/>
                    </a:lnTo>
                    <a:lnTo>
                      <a:pt x="1735" y="998"/>
                    </a:lnTo>
                    <a:lnTo>
                      <a:pt x="1742" y="993"/>
                    </a:lnTo>
                    <a:lnTo>
                      <a:pt x="1750" y="985"/>
                    </a:lnTo>
                    <a:lnTo>
                      <a:pt x="1753" y="978"/>
                    </a:lnTo>
                    <a:lnTo>
                      <a:pt x="1755" y="971"/>
                    </a:lnTo>
                    <a:lnTo>
                      <a:pt x="1755" y="964"/>
                    </a:lnTo>
                    <a:lnTo>
                      <a:pt x="1752" y="949"/>
                    </a:lnTo>
                    <a:lnTo>
                      <a:pt x="1752" y="933"/>
                    </a:lnTo>
                    <a:lnTo>
                      <a:pt x="1750" y="925"/>
                    </a:lnTo>
                    <a:lnTo>
                      <a:pt x="1748" y="916"/>
                    </a:lnTo>
                    <a:lnTo>
                      <a:pt x="1744" y="910"/>
                    </a:lnTo>
                    <a:lnTo>
                      <a:pt x="1740" y="902"/>
                    </a:lnTo>
                    <a:lnTo>
                      <a:pt x="1730" y="890"/>
                    </a:lnTo>
                    <a:lnTo>
                      <a:pt x="1718" y="879"/>
                    </a:lnTo>
                    <a:lnTo>
                      <a:pt x="1705" y="868"/>
                    </a:lnTo>
                    <a:lnTo>
                      <a:pt x="1694" y="858"/>
                    </a:lnTo>
                    <a:lnTo>
                      <a:pt x="1689" y="851"/>
                    </a:lnTo>
                    <a:lnTo>
                      <a:pt x="1685" y="846"/>
                    </a:lnTo>
                    <a:lnTo>
                      <a:pt x="1681" y="840"/>
                    </a:lnTo>
                    <a:lnTo>
                      <a:pt x="1678" y="832"/>
                    </a:lnTo>
                    <a:lnTo>
                      <a:pt x="1676" y="823"/>
                    </a:lnTo>
                    <a:lnTo>
                      <a:pt x="1672" y="814"/>
                    </a:lnTo>
                    <a:lnTo>
                      <a:pt x="1668" y="807"/>
                    </a:lnTo>
                    <a:lnTo>
                      <a:pt x="1664" y="802"/>
                    </a:lnTo>
                    <a:lnTo>
                      <a:pt x="1655" y="793"/>
                    </a:lnTo>
                    <a:lnTo>
                      <a:pt x="1646" y="787"/>
                    </a:lnTo>
                    <a:lnTo>
                      <a:pt x="1635" y="781"/>
                    </a:lnTo>
                    <a:lnTo>
                      <a:pt x="1625" y="775"/>
                    </a:lnTo>
                    <a:lnTo>
                      <a:pt x="1612" y="769"/>
                    </a:lnTo>
                    <a:lnTo>
                      <a:pt x="1599" y="758"/>
                    </a:lnTo>
                    <a:lnTo>
                      <a:pt x="1595" y="754"/>
                    </a:lnTo>
                    <a:lnTo>
                      <a:pt x="1591" y="753"/>
                    </a:lnTo>
                    <a:lnTo>
                      <a:pt x="1586" y="752"/>
                    </a:lnTo>
                    <a:lnTo>
                      <a:pt x="1581" y="752"/>
                    </a:lnTo>
                    <a:lnTo>
                      <a:pt x="1572" y="754"/>
                    </a:lnTo>
                    <a:lnTo>
                      <a:pt x="1561" y="757"/>
                    </a:lnTo>
                    <a:lnTo>
                      <a:pt x="1549" y="761"/>
                    </a:lnTo>
                    <a:lnTo>
                      <a:pt x="1539" y="763"/>
                    </a:lnTo>
                    <a:lnTo>
                      <a:pt x="1534" y="763"/>
                    </a:lnTo>
                    <a:lnTo>
                      <a:pt x="1530" y="763"/>
                    </a:lnTo>
                    <a:lnTo>
                      <a:pt x="1525" y="763"/>
                    </a:lnTo>
                    <a:lnTo>
                      <a:pt x="1520" y="762"/>
                    </a:lnTo>
                    <a:lnTo>
                      <a:pt x="1512" y="757"/>
                    </a:lnTo>
                    <a:lnTo>
                      <a:pt x="1504" y="753"/>
                    </a:lnTo>
                    <a:lnTo>
                      <a:pt x="1497" y="748"/>
                    </a:lnTo>
                    <a:lnTo>
                      <a:pt x="1492" y="743"/>
                    </a:lnTo>
                    <a:lnTo>
                      <a:pt x="1488" y="737"/>
                    </a:lnTo>
                    <a:lnTo>
                      <a:pt x="1484" y="732"/>
                    </a:lnTo>
                    <a:lnTo>
                      <a:pt x="1482" y="727"/>
                    </a:lnTo>
                    <a:lnTo>
                      <a:pt x="1479" y="721"/>
                    </a:lnTo>
                    <a:lnTo>
                      <a:pt x="1473" y="695"/>
                    </a:lnTo>
                    <a:lnTo>
                      <a:pt x="1466" y="664"/>
                    </a:lnTo>
                    <a:lnTo>
                      <a:pt x="1466" y="662"/>
                    </a:lnTo>
                    <a:lnTo>
                      <a:pt x="1469" y="660"/>
                    </a:lnTo>
                    <a:lnTo>
                      <a:pt x="1473" y="660"/>
                    </a:lnTo>
                    <a:lnTo>
                      <a:pt x="1478" y="658"/>
                    </a:lnTo>
                    <a:lnTo>
                      <a:pt x="1491" y="658"/>
                    </a:lnTo>
                    <a:lnTo>
                      <a:pt x="1508" y="660"/>
                    </a:lnTo>
                    <a:lnTo>
                      <a:pt x="1525" y="661"/>
                    </a:lnTo>
                    <a:lnTo>
                      <a:pt x="1542" y="662"/>
                    </a:lnTo>
                    <a:lnTo>
                      <a:pt x="1555" y="662"/>
                    </a:lnTo>
                    <a:lnTo>
                      <a:pt x="1564" y="661"/>
                    </a:lnTo>
                    <a:lnTo>
                      <a:pt x="1578" y="654"/>
                    </a:lnTo>
                    <a:lnTo>
                      <a:pt x="1588" y="652"/>
                    </a:lnTo>
                    <a:lnTo>
                      <a:pt x="1595" y="652"/>
                    </a:lnTo>
                    <a:lnTo>
                      <a:pt x="1601" y="653"/>
                    </a:lnTo>
                    <a:lnTo>
                      <a:pt x="1608" y="656"/>
                    </a:lnTo>
                    <a:lnTo>
                      <a:pt x="1614" y="660"/>
                    </a:lnTo>
                    <a:lnTo>
                      <a:pt x="1624" y="662"/>
                    </a:lnTo>
                    <a:lnTo>
                      <a:pt x="1635" y="664"/>
                    </a:lnTo>
                    <a:lnTo>
                      <a:pt x="1643" y="664"/>
                    </a:lnTo>
                    <a:lnTo>
                      <a:pt x="1650" y="662"/>
                    </a:lnTo>
                    <a:lnTo>
                      <a:pt x="1656" y="660"/>
                    </a:lnTo>
                    <a:lnTo>
                      <a:pt x="1661" y="657"/>
                    </a:lnTo>
                    <a:lnTo>
                      <a:pt x="1673" y="652"/>
                    </a:lnTo>
                    <a:lnTo>
                      <a:pt x="1685" y="645"/>
                    </a:lnTo>
                    <a:lnTo>
                      <a:pt x="1690" y="644"/>
                    </a:lnTo>
                    <a:lnTo>
                      <a:pt x="1695" y="642"/>
                    </a:lnTo>
                    <a:lnTo>
                      <a:pt x="1702" y="642"/>
                    </a:lnTo>
                    <a:lnTo>
                      <a:pt x="1707" y="642"/>
                    </a:lnTo>
                    <a:lnTo>
                      <a:pt x="1713" y="643"/>
                    </a:lnTo>
                    <a:lnTo>
                      <a:pt x="1720" y="645"/>
                    </a:lnTo>
                    <a:lnTo>
                      <a:pt x="1726" y="649"/>
                    </a:lnTo>
                    <a:lnTo>
                      <a:pt x="1734" y="656"/>
                    </a:lnTo>
                    <a:lnTo>
                      <a:pt x="1740" y="661"/>
                    </a:lnTo>
                    <a:lnTo>
                      <a:pt x="1746" y="665"/>
                    </a:lnTo>
                    <a:lnTo>
                      <a:pt x="1752" y="669"/>
                    </a:lnTo>
                    <a:lnTo>
                      <a:pt x="1759" y="671"/>
                    </a:lnTo>
                    <a:lnTo>
                      <a:pt x="1765" y="674"/>
                    </a:lnTo>
                    <a:lnTo>
                      <a:pt x="1770" y="675"/>
                    </a:lnTo>
                    <a:lnTo>
                      <a:pt x="1777" y="675"/>
                    </a:lnTo>
                    <a:lnTo>
                      <a:pt x="1782" y="675"/>
                    </a:lnTo>
                    <a:lnTo>
                      <a:pt x="1787" y="673"/>
                    </a:lnTo>
                    <a:lnTo>
                      <a:pt x="1792" y="670"/>
                    </a:lnTo>
                    <a:lnTo>
                      <a:pt x="1796" y="667"/>
                    </a:lnTo>
                    <a:lnTo>
                      <a:pt x="1800" y="662"/>
                    </a:lnTo>
                    <a:lnTo>
                      <a:pt x="1804" y="657"/>
                    </a:lnTo>
                    <a:lnTo>
                      <a:pt x="1807" y="651"/>
                    </a:lnTo>
                    <a:lnTo>
                      <a:pt x="1809" y="643"/>
                    </a:lnTo>
                    <a:lnTo>
                      <a:pt x="1811" y="634"/>
                    </a:lnTo>
                    <a:lnTo>
                      <a:pt x="1813" y="622"/>
                    </a:lnTo>
                    <a:lnTo>
                      <a:pt x="1815" y="613"/>
                    </a:lnTo>
                    <a:lnTo>
                      <a:pt x="1813" y="605"/>
                    </a:lnTo>
                    <a:lnTo>
                      <a:pt x="1812" y="599"/>
                    </a:lnTo>
                    <a:lnTo>
                      <a:pt x="1811" y="591"/>
                    </a:lnTo>
                    <a:lnTo>
                      <a:pt x="1808" y="585"/>
                    </a:lnTo>
                    <a:lnTo>
                      <a:pt x="1807" y="575"/>
                    </a:lnTo>
                    <a:lnTo>
                      <a:pt x="1807" y="565"/>
                    </a:lnTo>
                    <a:lnTo>
                      <a:pt x="1807" y="560"/>
                    </a:lnTo>
                    <a:lnTo>
                      <a:pt x="1809" y="556"/>
                    </a:lnTo>
                    <a:lnTo>
                      <a:pt x="1812" y="552"/>
                    </a:lnTo>
                    <a:lnTo>
                      <a:pt x="1815" y="550"/>
                    </a:lnTo>
                    <a:lnTo>
                      <a:pt x="1822" y="547"/>
                    </a:lnTo>
                    <a:lnTo>
                      <a:pt x="1831" y="544"/>
                    </a:lnTo>
                    <a:lnTo>
                      <a:pt x="1841" y="542"/>
                    </a:lnTo>
                    <a:lnTo>
                      <a:pt x="1848" y="540"/>
                    </a:lnTo>
                    <a:lnTo>
                      <a:pt x="1851" y="538"/>
                    </a:lnTo>
                    <a:lnTo>
                      <a:pt x="1854" y="537"/>
                    </a:lnTo>
                    <a:lnTo>
                      <a:pt x="1855" y="534"/>
                    </a:lnTo>
                    <a:lnTo>
                      <a:pt x="1856" y="530"/>
                    </a:lnTo>
                    <a:lnTo>
                      <a:pt x="1848" y="513"/>
                    </a:lnTo>
                    <a:lnTo>
                      <a:pt x="1841" y="500"/>
                    </a:lnTo>
                    <a:lnTo>
                      <a:pt x="1841" y="485"/>
                    </a:lnTo>
                    <a:lnTo>
                      <a:pt x="1839" y="473"/>
                    </a:lnTo>
                    <a:lnTo>
                      <a:pt x="1835" y="469"/>
                    </a:lnTo>
                    <a:lnTo>
                      <a:pt x="1830" y="467"/>
                    </a:lnTo>
                    <a:lnTo>
                      <a:pt x="1822" y="465"/>
                    </a:lnTo>
                    <a:lnTo>
                      <a:pt x="1809" y="465"/>
                    </a:lnTo>
                    <a:lnTo>
                      <a:pt x="1796" y="464"/>
                    </a:lnTo>
                    <a:lnTo>
                      <a:pt x="1786" y="463"/>
                    </a:lnTo>
                    <a:lnTo>
                      <a:pt x="1774" y="460"/>
                    </a:lnTo>
                    <a:lnTo>
                      <a:pt x="1764" y="456"/>
                    </a:lnTo>
                    <a:lnTo>
                      <a:pt x="1744" y="447"/>
                    </a:lnTo>
                    <a:lnTo>
                      <a:pt x="1724" y="437"/>
                    </a:lnTo>
                    <a:lnTo>
                      <a:pt x="1716" y="434"/>
                    </a:lnTo>
                    <a:lnTo>
                      <a:pt x="1709" y="432"/>
                    </a:lnTo>
                    <a:lnTo>
                      <a:pt x="1702" y="432"/>
                    </a:lnTo>
                    <a:lnTo>
                      <a:pt x="1694" y="432"/>
                    </a:lnTo>
                    <a:lnTo>
                      <a:pt x="1678" y="433"/>
                    </a:lnTo>
                    <a:lnTo>
                      <a:pt x="1663" y="437"/>
                    </a:lnTo>
                    <a:lnTo>
                      <a:pt x="1648" y="439"/>
                    </a:lnTo>
                    <a:lnTo>
                      <a:pt x="1634" y="442"/>
                    </a:lnTo>
                    <a:lnTo>
                      <a:pt x="1626" y="442"/>
                    </a:lnTo>
                    <a:lnTo>
                      <a:pt x="1621" y="442"/>
                    </a:lnTo>
                    <a:lnTo>
                      <a:pt x="1614" y="441"/>
                    </a:lnTo>
                    <a:lnTo>
                      <a:pt x="1609" y="438"/>
                    </a:lnTo>
                    <a:lnTo>
                      <a:pt x="1605" y="435"/>
                    </a:lnTo>
                    <a:lnTo>
                      <a:pt x="1601" y="435"/>
                    </a:lnTo>
                    <a:lnTo>
                      <a:pt x="1598" y="434"/>
                    </a:lnTo>
                    <a:lnTo>
                      <a:pt x="1594" y="435"/>
                    </a:lnTo>
                    <a:lnTo>
                      <a:pt x="1587" y="437"/>
                    </a:lnTo>
                    <a:lnTo>
                      <a:pt x="1581" y="439"/>
                    </a:lnTo>
                    <a:lnTo>
                      <a:pt x="1575" y="441"/>
                    </a:lnTo>
                    <a:lnTo>
                      <a:pt x="1570" y="439"/>
                    </a:lnTo>
                    <a:lnTo>
                      <a:pt x="1568" y="438"/>
                    </a:lnTo>
                    <a:lnTo>
                      <a:pt x="1566" y="435"/>
                    </a:lnTo>
                    <a:lnTo>
                      <a:pt x="1565" y="432"/>
                    </a:lnTo>
                    <a:lnTo>
                      <a:pt x="1564" y="426"/>
                    </a:lnTo>
                    <a:lnTo>
                      <a:pt x="1562" y="419"/>
                    </a:lnTo>
                    <a:lnTo>
                      <a:pt x="1562" y="411"/>
                    </a:lnTo>
                    <a:lnTo>
                      <a:pt x="1562" y="404"/>
                    </a:lnTo>
                    <a:lnTo>
                      <a:pt x="1564" y="398"/>
                    </a:lnTo>
                    <a:lnTo>
                      <a:pt x="1564" y="391"/>
                    </a:lnTo>
                    <a:lnTo>
                      <a:pt x="1564" y="385"/>
                    </a:lnTo>
                    <a:lnTo>
                      <a:pt x="1562" y="377"/>
                    </a:lnTo>
                    <a:lnTo>
                      <a:pt x="1560" y="369"/>
                    </a:lnTo>
                    <a:lnTo>
                      <a:pt x="1557" y="360"/>
                    </a:lnTo>
                    <a:lnTo>
                      <a:pt x="1559" y="354"/>
                    </a:lnTo>
                    <a:lnTo>
                      <a:pt x="1560" y="346"/>
                    </a:lnTo>
                    <a:lnTo>
                      <a:pt x="1562" y="340"/>
                    </a:lnTo>
                    <a:lnTo>
                      <a:pt x="1565" y="332"/>
                    </a:lnTo>
                    <a:lnTo>
                      <a:pt x="1565" y="324"/>
                    </a:lnTo>
                    <a:lnTo>
                      <a:pt x="1565" y="319"/>
                    </a:lnTo>
                    <a:lnTo>
                      <a:pt x="1564" y="315"/>
                    </a:lnTo>
                    <a:lnTo>
                      <a:pt x="1561" y="310"/>
                    </a:lnTo>
                    <a:lnTo>
                      <a:pt x="1557" y="305"/>
                    </a:lnTo>
                    <a:lnTo>
                      <a:pt x="1555" y="299"/>
                    </a:lnTo>
                    <a:lnTo>
                      <a:pt x="1555" y="294"/>
                    </a:lnTo>
                    <a:lnTo>
                      <a:pt x="1557" y="290"/>
                    </a:lnTo>
                    <a:lnTo>
                      <a:pt x="1560" y="286"/>
                    </a:lnTo>
                    <a:lnTo>
                      <a:pt x="1569" y="280"/>
                    </a:lnTo>
                    <a:lnTo>
                      <a:pt x="1577" y="275"/>
                    </a:lnTo>
                    <a:lnTo>
                      <a:pt x="1590" y="261"/>
                    </a:lnTo>
                    <a:lnTo>
                      <a:pt x="1603" y="242"/>
                    </a:lnTo>
                    <a:lnTo>
                      <a:pt x="1603" y="242"/>
                    </a:lnTo>
                    <a:lnTo>
                      <a:pt x="1590" y="229"/>
                    </a:lnTo>
                    <a:lnTo>
                      <a:pt x="1575" y="213"/>
                    </a:lnTo>
                    <a:lnTo>
                      <a:pt x="1561" y="196"/>
                    </a:lnTo>
                    <a:lnTo>
                      <a:pt x="1549" y="180"/>
                    </a:lnTo>
                    <a:lnTo>
                      <a:pt x="1544" y="175"/>
                    </a:lnTo>
                    <a:lnTo>
                      <a:pt x="1539" y="170"/>
                    </a:lnTo>
                    <a:lnTo>
                      <a:pt x="1533" y="166"/>
                    </a:lnTo>
                    <a:lnTo>
                      <a:pt x="1526" y="163"/>
                    </a:lnTo>
                    <a:lnTo>
                      <a:pt x="1520" y="161"/>
                    </a:lnTo>
                    <a:lnTo>
                      <a:pt x="1512" y="161"/>
                    </a:lnTo>
                    <a:lnTo>
                      <a:pt x="1505" y="161"/>
                    </a:lnTo>
                    <a:lnTo>
                      <a:pt x="1497" y="163"/>
                    </a:lnTo>
                    <a:lnTo>
                      <a:pt x="1487" y="163"/>
                    </a:lnTo>
                    <a:lnTo>
                      <a:pt x="1473" y="162"/>
                    </a:lnTo>
                    <a:lnTo>
                      <a:pt x="1466" y="161"/>
                    </a:lnTo>
                    <a:lnTo>
                      <a:pt x="1461" y="159"/>
                    </a:lnTo>
                    <a:lnTo>
                      <a:pt x="1456" y="157"/>
                    </a:lnTo>
                    <a:lnTo>
                      <a:pt x="1453" y="154"/>
                    </a:lnTo>
                    <a:lnTo>
                      <a:pt x="1448" y="144"/>
                    </a:lnTo>
                    <a:lnTo>
                      <a:pt x="1444" y="137"/>
                    </a:lnTo>
                    <a:lnTo>
                      <a:pt x="1442" y="135"/>
                    </a:lnTo>
                    <a:lnTo>
                      <a:pt x="1438" y="133"/>
                    </a:lnTo>
                    <a:lnTo>
                      <a:pt x="1431" y="133"/>
                    </a:lnTo>
                    <a:lnTo>
                      <a:pt x="1425" y="133"/>
                    </a:lnTo>
                    <a:lnTo>
                      <a:pt x="1421" y="132"/>
                    </a:lnTo>
                    <a:lnTo>
                      <a:pt x="1416" y="128"/>
                    </a:lnTo>
                    <a:lnTo>
                      <a:pt x="1408" y="123"/>
                    </a:lnTo>
                    <a:lnTo>
                      <a:pt x="1401" y="117"/>
                    </a:lnTo>
                    <a:lnTo>
                      <a:pt x="1386" y="102"/>
                    </a:lnTo>
                    <a:lnTo>
                      <a:pt x="1373" y="92"/>
                    </a:lnTo>
                    <a:lnTo>
                      <a:pt x="1368" y="88"/>
                    </a:lnTo>
                    <a:lnTo>
                      <a:pt x="1365" y="82"/>
                    </a:lnTo>
                    <a:lnTo>
                      <a:pt x="1362" y="75"/>
                    </a:lnTo>
                    <a:lnTo>
                      <a:pt x="1360" y="69"/>
                    </a:lnTo>
                    <a:lnTo>
                      <a:pt x="1358" y="53"/>
                    </a:lnTo>
                    <a:lnTo>
                      <a:pt x="1356" y="40"/>
                    </a:lnTo>
                    <a:lnTo>
                      <a:pt x="1355" y="38"/>
                    </a:lnTo>
                    <a:lnTo>
                      <a:pt x="1353" y="35"/>
                    </a:lnTo>
                    <a:lnTo>
                      <a:pt x="1351" y="34"/>
                    </a:lnTo>
                    <a:lnTo>
                      <a:pt x="1347" y="32"/>
                    </a:lnTo>
                    <a:lnTo>
                      <a:pt x="1340" y="31"/>
                    </a:lnTo>
                    <a:lnTo>
                      <a:pt x="1331" y="31"/>
                    </a:lnTo>
                    <a:lnTo>
                      <a:pt x="1322" y="34"/>
                    </a:lnTo>
                    <a:lnTo>
                      <a:pt x="1313" y="35"/>
                    </a:lnTo>
                    <a:lnTo>
                      <a:pt x="1305" y="39"/>
                    </a:lnTo>
                    <a:lnTo>
                      <a:pt x="1300" y="41"/>
                    </a:lnTo>
                    <a:lnTo>
                      <a:pt x="1283" y="57"/>
                    </a:lnTo>
                    <a:lnTo>
                      <a:pt x="1269" y="73"/>
                    </a:lnTo>
                    <a:lnTo>
                      <a:pt x="1264" y="73"/>
                    </a:lnTo>
                    <a:lnTo>
                      <a:pt x="1252" y="71"/>
                    </a:lnTo>
                    <a:lnTo>
                      <a:pt x="1239" y="67"/>
                    </a:lnTo>
                    <a:lnTo>
                      <a:pt x="1223" y="64"/>
                    </a:lnTo>
                    <a:lnTo>
                      <a:pt x="1193" y="56"/>
                    </a:lnTo>
                    <a:lnTo>
                      <a:pt x="1176" y="49"/>
                    </a:lnTo>
                    <a:lnTo>
                      <a:pt x="1170" y="44"/>
                    </a:lnTo>
                    <a:lnTo>
                      <a:pt x="1166" y="39"/>
                    </a:lnTo>
                    <a:lnTo>
                      <a:pt x="1163" y="34"/>
                    </a:lnTo>
                    <a:lnTo>
                      <a:pt x="1162" y="26"/>
                    </a:lnTo>
                    <a:lnTo>
                      <a:pt x="1160" y="13"/>
                    </a:lnTo>
                    <a:lnTo>
                      <a:pt x="1157" y="0"/>
                    </a:lnTo>
                    <a:lnTo>
                      <a:pt x="1152" y="1"/>
                    </a:lnTo>
                    <a:lnTo>
                      <a:pt x="1148" y="5"/>
                    </a:lnTo>
                    <a:lnTo>
                      <a:pt x="1144" y="10"/>
                    </a:lnTo>
                    <a:lnTo>
                      <a:pt x="1139" y="17"/>
                    </a:lnTo>
                    <a:lnTo>
                      <a:pt x="1132" y="29"/>
                    </a:lnTo>
                    <a:lnTo>
                      <a:pt x="1126" y="39"/>
                    </a:lnTo>
                    <a:lnTo>
                      <a:pt x="1087" y="29"/>
                    </a:lnTo>
                    <a:lnTo>
                      <a:pt x="1087" y="29"/>
                    </a:lnTo>
                    <a:lnTo>
                      <a:pt x="1082" y="36"/>
                    </a:lnTo>
                    <a:lnTo>
                      <a:pt x="1079" y="43"/>
                    </a:lnTo>
                    <a:lnTo>
                      <a:pt x="1076" y="51"/>
                    </a:lnTo>
                    <a:lnTo>
                      <a:pt x="1075" y="58"/>
                    </a:lnTo>
                    <a:lnTo>
                      <a:pt x="1079" y="60"/>
                    </a:lnTo>
                    <a:lnTo>
                      <a:pt x="1082" y="64"/>
                    </a:lnTo>
                    <a:lnTo>
                      <a:pt x="1083" y="69"/>
                    </a:lnTo>
                    <a:lnTo>
                      <a:pt x="1084" y="74"/>
                    </a:lnTo>
                    <a:lnTo>
                      <a:pt x="1083" y="88"/>
                    </a:lnTo>
                    <a:lnTo>
                      <a:pt x="1080" y="104"/>
                    </a:lnTo>
                    <a:lnTo>
                      <a:pt x="1071" y="135"/>
                    </a:lnTo>
                    <a:lnTo>
                      <a:pt x="1066" y="156"/>
                    </a:lnTo>
                    <a:lnTo>
                      <a:pt x="1063" y="175"/>
                    </a:lnTo>
                    <a:lnTo>
                      <a:pt x="1060" y="196"/>
                    </a:lnTo>
                    <a:lnTo>
                      <a:pt x="1054" y="215"/>
                    </a:lnTo>
                    <a:lnTo>
                      <a:pt x="1049" y="235"/>
                    </a:lnTo>
                    <a:lnTo>
                      <a:pt x="1047" y="240"/>
                    </a:lnTo>
                    <a:lnTo>
                      <a:pt x="1043" y="245"/>
                    </a:lnTo>
                    <a:lnTo>
                      <a:pt x="1036" y="250"/>
                    </a:lnTo>
                    <a:lnTo>
                      <a:pt x="1030" y="255"/>
                    </a:lnTo>
                    <a:lnTo>
                      <a:pt x="1014" y="266"/>
                    </a:lnTo>
                    <a:lnTo>
                      <a:pt x="1000" y="276"/>
                    </a:lnTo>
                    <a:lnTo>
                      <a:pt x="993" y="283"/>
                    </a:lnTo>
                    <a:lnTo>
                      <a:pt x="987" y="288"/>
                    </a:lnTo>
                    <a:lnTo>
                      <a:pt x="983" y="294"/>
                    </a:lnTo>
                    <a:lnTo>
                      <a:pt x="980" y="301"/>
                    </a:lnTo>
                    <a:lnTo>
                      <a:pt x="979" y="307"/>
                    </a:lnTo>
                    <a:lnTo>
                      <a:pt x="982" y="315"/>
                    </a:lnTo>
                    <a:lnTo>
                      <a:pt x="985" y="323"/>
                    </a:lnTo>
                    <a:lnTo>
                      <a:pt x="992" y="330"/>
                    </a:lnTo>
                    <a:lnTo>
                      <a:pt x="1008" y="343"/>
                    </a:lnTo>
                    <a:lnTo>
                      <a:pt x="1023" y="356"/>
                    </a:lnTo>
                    <a:lnTo>
                      <a:pt x="1041" y="367"/>
                    </a:lnTo>
                    <a:lnTo>
                      <a:pt x="1058" y="377"/>
                    </a:lnTo>
                    <a:lnTo>
                      <a:pt x="1076" y="389"/>
                    </a:lnTo>
                    <a:lnTo>
                      <a:pt x="1095" y="400"/>
                    </a:lnTo>
                    <a:lnTo>
                      <a:pt x="1113" y="413"/>
                    </a:lnTo>
                    <a:lnTo>
                      <a:pt x="1128" y="428"/>
                    </a:lnTo>
                    <a:lnTo>
                      <a:pt x="1134" y="429"/>
                    </a:lnTo>
                    <a:lnTo>
                      <a:pt x="1138" y="432"/>
                    </a:lnTo>
                    <a:lnTo>
                      <a:pt x="1143" y="434"/>
                    </a:lnTo>
                    <a:lnTo>
                      <a:pt x="1147" y="438"/>
                    </a:lnTo>
                    <a:lnTo>
                      <a:pt x="1153" y="446"/>
                    </a:lnTo>
                    <a:lnTo>
                      <a:pt x="1160" y="455"/>
                    </a:lnTo>
                    <a:lnTo>
                      <a:pt x="1165" y="464"/>
                    </a:lnTo>
                    <a:lnTo>
                      <a:pt x="1171" y="472"/>
                    </a:lnTo>
                    <a:lnTo>
                      <a:pt x="1175" y="476"/>
                    </a:lnTo>
                    <a:lnTo>
                      <a:pt x="1178" y="478"/>
                    </a:lnTo>
                    <a:lnTo>
                      <a:pt x="1182" y="481"/>
                    </a:lnTo>
                    <a:lnTo>
                      <a:pt x="1186" y="482"/>
                    </a:lnTo>
                    <a:lnTo>
                      <a:pt x="1192" y="483"/>
                    </a:lnTo>
                    <a:lnTo>
                      <a:pt x="1197" y="483"/>
                    </a:lnTo>
                    <a:lnTo>
                      <a:pt x="1202" y="482"/>
                    </a:lnTo>
                    <a:lnTo>
                      <a:pt x="1206" y="481"/>
                    </a:lnTo>
                    <a:lnTo>
                      <a:pt x="1215" y="476"/>
                    </a:lnTo>
                    <a:lnTo>
                      <a:pt x="1223" y="469"/>
                    </a:lnTo>
                    <a:lnTo>
                      <a:pt x="1231" y="461"/>
                    </a:lnTo>
                    <a:lnTo>
                      <a:pt x="1239" y="454"/>
                    </a:lnTo>
                    <a:lnTo>
                      <a:pt x="1247" y="448"/>
                    </a:lnTo>
                    <a:lnTo>
                      <a:pt x="1254" y="445"/>
                    </a:lnTo>
                    <a:lnTo>
                      <a:pt x="1254" y="461"/>
                    </a:lnTo>
                    <a:lnTo>
                      <a:pt x="1254" y="481"/>
                    </a:lnTo>
                    <a:lnTo>
                      <a:pt x="1253" y="491"/>
                    </a:lnTo>
                    <a:lnTo>
                      <a:pt x="1252" y="500"/>
                    </a:lnTo>
                    <a:lnTo>
                      <a:pt x="1249" y="508"/>
                    </a:lnTo>
                    <a:lnTo>
                      <a:pt x="1245" y="516"/>
                    </a:lnTo>
                    <a:lnTo>
                      <a:pt x="1230" y="539"/>
                    </a:lnTo>
                    <a:lnTo>
                      <a:pt x="1217" y="560"/>
                    </a:lnTo>
                    <a:lnTo>
                      <a:pt x="1212" y="570"/>
                    </a:lnTo>
                    <a:lnTo>
                      <a:pt x="1206" y="582"/>
                    </a:lnTo>
                    <a:lnTo>
                      <a:pt x="1202" y="594"/>
                    </a:lnTo>
                    <a:lnTo>
                      <a:pt x="1199" y="609"/>
                    </a:lnTo>
                    <a:lnTo>
                      <a:pt x="1196" y="619"/>
                    </a:lnTo>
                    <a:lnTo>
                      <a:pt x="1191" y="630"/>
                    </a:lnTo>
                    <a:lnTo>
                      <a:pt x="1186" y="640"/>
                    </a:lnTo>
                    <a:lnTo>
                      <a:pt x="1178" y="651"/>
                    </a:lnTo>
                    <a:lnTo>
                      <a:pt x="1170" y="661"/>
                    </a:lnTo>
                    <a:lnTo>
                      <a:pt x="1161" y="670"/>
                    </a:lnTo>
                    <a:lnTo>
                      <a:pt x="1152" y="680"/>
                    </a:lnTo>
                    <a:lnTo>
                      <a:pt x="1141" y="689"/>
                    </a:lnTo>
                    <a:lnTo>
                      <a:pt x="1119" y="708"/>
                    </a:lnTo>
                    <a:lnTo>
                      <a:pt x="1097" y="723"/>
                    </a:lnTo>
                    <a:lnTo>
                      <a:pt x="1075" y="739"/>
                    </a:lnTo>
                    <a:lnTo>
                      <a:pt x="1056" y="750"/>
                    </a:lnTo>
                    <a:lnTo>
                      <a:pt x="1045" y="756"/>
                    </a:lnTo>
                    <a:lnTo>
                      <a:pt x="1030" y="759"/>
                    </a:lnTo>
                    <a:lnTo>
                      <a:pt x="1013" y="763"/>
                    </a:lnTo>
                    <a:lnTo>
                      <a:pt x="996" y="767"/>
                    </a:lnTo>
                    <a:lnTo>
                      <a:pt x="979" y="770"/>
                    </a:lnTo>
                    <a:lnTo>
                      <a:pt x="963" y="774"/>
                    </a:lnTo>
                    <a:lnTo>
                      <a:pt x="953" y="776"/>
                    </a:lnTo>
                    <a:lnTo>
                      <a:pt x="946" y="780"/>
                    </a:lnTo>
                    <a:lnTo>
                      <a:pt x="941" y="789"/>
                    </a:lnTo>
                    <a:lnTo>
                      <a:pt x="937" y="797"/>
                    </a:lnTo>
                    <a:lnTo>
                      <a:pt x="936" y="805"/>
                    </a:lnTo>
                    <a:lnTo>
                      <a:pt x="936" y="811"/>
                    </a:lnTo>
                    <a:lnTo>
                      <a:pt x="937" y="819"/>
                    </a:lnTo>
                    <a:lnTo>
                      <a:pt x="940" y="826"/>
                    </a:lnTo>
                    <a:lnTo>
                      <a:pt x="944" y="831"/>
                    </a:lnTo>
                    <a:lnTo>
                      <a:pt x="948" y="837"/>
                    </a:lnTo>
                    <a:lnTo>
                      <a:pt x="956" y="849"/>
                    </a:lnTo>
                    <a:lnTo>
                      <a:pt x="961" y="859"/>
                    </a:lnTo>
                    <a:lnTo>
                      <a:pt x="962" y="866"/>
                    </a:lnTo>
                    <a:lnTo>
                      <a:pt x="961" y="872"/>
                    </a:lnTo>
                    <a:lnTo>
                      <a:pt x="958" y="877"/>
                    </a:lnTo>
                    <a:lnTo>
                      <a:pt x="954" y="884"/>
                    </a:lnTo>
                    <a:lnTo>
                      <a:pt x="949" y="892"/>
                    </a:lnTo>
                    <a:lnTo>
                      <a:pt x="940" y="899"/>
                    </a:lnTo>
                    <a:lnTo>
                      <a:pt x="930" y="907"/>
                    </a:lnTo>
                    <a:lnTo>
                      <a:pt x="919" y="916"/>
                    </a:lnTo>
                    <a:lnTo>
                      <a:pt x="909" y="924"/>
                    </a:lnTo>
                    <a:lnTo>
                      <a:pt x="901" y="931"/>
                    </a:lnTo>
                    <a:lnTo>
                      <a:pt x="898" y="933"/>
                    </a:lnTo>
                    <a:lnTo>
                      <a:pt x="896" y="936"/>
                    </a:lnTo>
                    <a:lnTo>
                      <a:pt x="896" y="937"/>
                    </a:lnTo>
                    <a:lnTo>
                      <a:pt x="897" y="938"/>
                    </a:lnTo>
                    <a:lnTo>
                      <a:pt x="907" y="945"/>
                    </a:lnTo>
                    <a:lnTo>
                      <a:pt x="918" y="949"/>
                    </a:lnTo>
                    <a:lnTo>
                      <a:pt x="928" y="953"/>
                    </a:lnTo>
                    <a:lnTo>
                      <a:pt x="939" y="954"/>
                    </a:lnTo>
                    <a:lnTo>
                      <a:pt x="959" y="954"/>
                    </a:lnTo>
                    <a:lnTo>
                      <a:pt x="982" y="954"/>
                    </a:lnTo>
                    <a:lnTo>
                      <a:pt x="992" y="955"/>
                    </a:lnTo>
                    <a:lnTo>
                      <a:pt x="1002" y="956"/>
                    </a:lnTo>
                    <a:lnTo>
                      <a:pt x="1011" y="959"/>
                    </a:lnTo>
                    <a:lnTo>
                      <a:pt x="1022" y="963"/>
                    </a:lnTo>
                    <a:lnTo>
                      <a:pt x="1031" y="969"/>
                    </a:lnTo>
                    <a:lnTo>
                      <a:pt x="1041" y="977"/>
                    </a:lnTo>
                    <a:lnTo>
                      <a:pt x="1050" y="989"/>
                    </a:lnTo>
                    <a:lnTo>
                      <a:pt x="1060" y="1003"/>
                    </a:lnTo>
                    <a:lnTo>
                      <a:pt x="1065" y="1011"/>
                    </a:lnTo>
                    <a:lnTo>
                      <a:pt x="1071" y="1016"/>
                    </a:lnTo>
                    <a:lnTo>
                      <a:pt x="1080" y="1020"/>
                    </a:lnTo>
                    <a:lnTo>
                      <a:pt x="1089" y="1023"/>
                    </a:lnTo>
                    <a:lnTo>
                      <a:pt x="1109" y="1028"/>
                    </a:lnTo>
                    <a:lnTo>
                      <a:pt x="1126" y="1030"/>
                    </a:lnTo>
                    <a:lnTo>
                      <a:pt x="1135" y="1034"/>
                    </a:lnTo>
                    <a:lnTo>
                      <a:pt x="1143" y="1038"/>
                    </a:lnTo>
                    <a:lnTo>
                      <a:pt x="1148" y="1043"/>
                    </a:lnTo>
                    <a:lnTo>
                      <a:pt x="1150" y="1048"/>
                    </a:lnTo>
                    <a:lnTo>
                      <a:pt x="1150" y="1051"/>
                    </a:lnTo>
                    <a:lnTo>
                      <a:pt x="1150" y="1054"/>
                    </a:lnTo>
                    <a:lnTo>
                      <a:pt x="1149" y="1056"/>
                    </a:lnTo>
                    <a:lnTo>
                      <a:pt x="1147" y="1059"/>
                    </a:lnTo>
                    <a:lnTo>
                      <a:pt x="1144" y="1060"/>
                    </a:lnTo>
                    <a:lnTo>
                      <a:pt x="1140" y="1061"/>
                    </a:lnTo>
                    <a:lnTo>
                      <a:pt x="1134" y="1063"/>
                    </a:lnTo>
                    <a:lnTo>
                      <a:pt x="1128" y="1064"/>
                    </a:lnTo>
                    <a:lnTo>
                      <a:pt x="1119" y="1063"/>
                    </a:lnTo>
                    <a:lnTo>
                      <a:pt x="1110" y="1061"/>
                    </a:lnTo>
                    <a:lnTo>
                      <a:pt x="1102" y="1058"/>
                    </a:lnTo>
                    <a:lnTo>
                      <a:pt x="1093" y="1052"/>
                    </a:lnTo>
                    <a:lnTo>
                      <a:pt x="1076" y="1039"/>
                    </a:lnTo>
                    <a:lnTo>
                      <a:pt x="1058" y="1024"/>
                    </a:lnTo>
                    <a:lnTo>
                      <a:pt x="1041" y="1008"/>
                    </a:lnTo>
                    <a:lnTo>
                      <a:pt x="1023" y="995"/>
                    </a:lnTo>
                    <a:lnTo>
                      <a:pt x="1015" y="990"/>
                    </a:lnTo>
                    <a:lnTo>
                      <a:pt x="1006" y="985"/>
                    </a:lnTo>
                    <a:lnTo>
                      <a:pt x="997" y="982"/>
                    </a:lnTo>
                    <a:lnTo>
                      <a:pt x="988" y="981"/>
                    </a:lnTo>
                    <a:lnTo>
                      <a:pt x="983" y="982"/>
                    </a:lnTo>
                    <a:lnTo>
                      <a:pt x="978" y="984"/>
                    </a:lnTo>
                    <a:lnTo>
                      <a:pt x="972" y="986"/>
                    </a:lnTo>
                    <a:lnTo>
                      <a:pt x="966" y="989"/>
                    </a:lnTo>
                    <a:lnTo>
                      <a:pt x="954" y="998"/>
                    </a:lnTo>
                    <a:lnTo>
                      <a:pt x="941" y="1010"/>
                    </a:lnTo>
                    <a:lnTo>
                      <a:pt x="930" y="1024"/>
                    </a:lnTo>
                    <a:lnTo>
                      <a:pt x="917" y="1041"/>
                    </a:lnTo>
                    <a:lnTo>
                      <a:pt x="905" y="1058"/>
                    </a:lnTo>
                    <a:lnTo>
                      <a:pt x="894" y="1076"/>
                    </a:lnTo>
                    <a:lnTo>
                      <a:pt x="884" y="1095"/>
                    </a:lnTo>
                    <a:lnTo>
                      <a:pt x="876" y="1115"/>
                    </a:lnTo>
                    <a:lnTo>
                      <a:pt x="868" y="1133"/>
                    </a:lnTo>
                    <a:lnTo>
                      <a:pt x="863" y="1151"/>
                    </a:lnTo>
                    <a:lnTo>
                      <a:pt x="861" y="1168"/>
                    </a:lnTo>
                    <a:lnTo>
                      <a:pt x="859" y="1182"/>
                    </a:lnTo>
                    <a:lnTo>
                      <a:pt x="861" y="1188"/>
                    </a:lnTo>
                    <a:lnTo>
                      <a:pt x="862" y="1195"/>
                    </a:lnTo>
                    <a:lnTo>
                      <a:pt x="865" y="1200"/>
                    </a:lnTo>
                    <a:lnTo>
                      <a:pt x="867" y="1205"/>
                    </a:lnTo>
                    <a:lnTo>
                      <a:pt x="871" y="1208"/>
                    </a:lnTo>
                    <a:lnTo>
                      <a:pt x="875" y="1210"/>
                    </a:lnTo>
                    <a:lnTo>
                      <a:pt x="879" y="1210"/>
                    </a:lnTo>
                    <a:lnTo>
                      <a:pt x="884" y="1209"/>
                    </a:lnTo>
                    <a:lnTo>
                      <a:pt x="894" y="1203"/>
                    </a:lnTo>
                    <a:lnTo>
                      <a:pt x="906" y="1194"/>
                    </a:lnTo>
                    <a:lnTo>
                      <a:pt x="917" y="1183"/>
                    </a:lnTo>
                    <a:lnTo>
                      <a:pt x="927" y="1174"/>
                    </a:lnTo>
                    <a:lnTo>
                      <a:pt x="936" y="1165"/>
                    </a:lnTo>
                    <a:lnTo>
                      <a:pt x="943" y="1161"/>
                    </a:lnTo>
                    <a:lnTo>
                      <a:pt x="949" y="1160"/>
                    </a:lnTo>
                    <a:lnTo>
                      <a:pt x="958" y="1161"/>
                    </a:lnTo>
                    <a:lnTo>
                      <a:pt x="969" y="1164"/>
                    </a:lnTo>
                    <a:lnTo>
                      <a:pt x="980" y="1168"/>
                    </a:lnTo>
                    <a:lnTo>
                      <a:pt x="991" y="1173"/>
                    </a:lnTo>
                    <a:lnTo>
                      <a:pt x="1000" y="1177"/>
                    </a:lnTo>
                    <a:lnTo>
                      <a:pt x="1002" y="1179"/>
                    </a:lnTo>
                    <a:lnTo>
                      <a:pt x="1005" y="1182"/>
                    </a:lnTo>
                    <a:lnTo>
                      <a:pt x="1006" y="1185"/>
                    </a:lnTo>
                    <a:lnTo>
                      <a:pt x="1005" y="1187"/>
                    </a:lnTo>
                    <a:lnTo>
                      <a:pt x="989" y="1199"/>
                    </a:lnTo>
                    <a:lnTo>
                      <a:pt x="953" y="1218"/>
                    </a:lnTo>
                    <a:lnTo>
                      <a:pt x="933" y="1230"/>
                    </a:lnTo>
                    <a:lnTo>
                      <a:pt x="914" y="1242"/>
                    </a:lnTo>
                    <a:lnTo>
                      <a:pt x="898" y="1253"/>
                    </a:lnTo>
                    <a:lnTo>
                      <a:pt x="887" y="1264"/>
                    </a:lnTo>
                    <a:lnTo>
                      <a:pt x="878" y="1275"/>
                    </a:lnTo>
                    <a:lnTo>
                      <a:pt x="870" y="1288"/>
                    </a:lnTo>
                    <a:lnTo>
                      <a:pt x="863" y="1300"/>
                    </a:lnTo>
                    <a:lnTo>
                      <a:pt x="858" y="1313"/>
                    </a:lnTo>
                    <a:lnTo>
                      <a:pt x="849" y="1337"/>
                    </a:lnTo>
                    <a:lnTo>
                      <a:pt x="843" y="1362"/>
                    </a:lnTo>
                    <a:lnTo>
                      <a:pt x="837" y="1389"/>
                    </a:lnTo>
                    <a:lnTo>
                      <a:pt x="832" y="1415"/>
                    </a:lnTo>
                    <a:lnTo>
                      <a:pt x="828" y="1442"/>
                    </a:lnTo>
                    <a:lnTo>
                      <a:pt x="822" y="1471"/>
                    </a:lnTo>
                    <a:lnTo>
                      <a:pt x="818" y="1483"/>
                    </a:lnTo>
                    <a:lnTo>
                      <a:pt x="815" y="1496"/>
                    </a:lnTo>
                    <a:lnTo>
                      <a:pt x="814" y="1506"/>
                    </a:lnTo>
                    <a:lnTo>
                      <a:pt x="814" y="1514"/>
                    </a:lnTo>
                    <a:lnTo>
                      <a:pt x="815" y="1516"/>
                    </a:lnTo>
                    <a:lnTo>
                      <a:pt x="817" y="1518"/>
                    </a:lnTo>
                    <a:lnTo>
                      <a:pt x="819" y="1516"/>
                    </a:lnTo>
                    <a:lnTo>
                      <a:pt x="822" y="1515"/>
                    </a:lnTo>
                    <a:lnTo>
                      <a:pt x="831" y="1507"/>
                    </a:lnTo>
                    <a:lnTo>
                      <a:pt x="845" y="1490"/>
                    </a:lnTo>
                    <a:lnTo>
                      <a:pt x="928" y="1385"/>
                    </a:lnTo>
                    <a:lnTo>
                      <a:pt x="931" y="1387"/>
                    </a:lnTo>
                    <a:lnTo>
                      <a:pt x="933" y="1388"/>
                    </a:lnTo>
                    <a:lnTo>
                      <a:pt x="933" y="1391"/>
                    </a:lnTo>
                    <a:lnTo>
                      <a:pt x="933" y="1395"/>
                    </a:lnTo>
                    <a:lnTo>
                      <a:pt x="932" y="1404"/>
                    </a:lnTo>
                    <a:lnTo>
                      <a:pt x="928" y="1415"/>
                    </a:lnTo>
                    <a:lnTo>
                      <a:pt x="919" y="1436"/>
                    </a:lnTo>
                    <a:lnTo>
                      <a:pt x="913" y="1450"/>
                    </a:lnTo>
                    <a:lnTo>
                      <a:pt x="850" y="1551"/>
                    </a:lnTo>
                    <a:lnTo>
                      <a:pt x="848" y="1558"/>
                    </a:lnTo>
                    <a:lnTo>
                      <a:pt x="843" y="1566"/>
                    </a:lnTo>
                    <a:lnTo>
                      <a:pt x="837" y="1572"/>
                    </a:lnTo>
                    <a:lnTo>
                      <a:pt x="832" y="1577"/>
                    </a:lnTo>
                    <a:lnTo>
                      <a:pt x="820" y="1590"/>
                    </a:lnTo>
                    <a:lnTo>
                      <a:pt x="809" y="1601"/>
                    </a:lnTo>
                    <a:lnTo>
                      <a:pt x="798" y="1615"/>
                    </a:lnTo>
                    <a:lnTo>
                      <a:pt x="789" y="1628"/>
                    </a:lnTo>
                    <a:lnTo>
                      <a:pt x="785" y="1636"/>
                    </a:lnTo>
                    <a:lnTo>
                      <a:pt x="781" y="1642"/>
                    </a:lnTo>
                    <a:lnTo>
                      <a:pt x="779" y="1651"/>
                    </a:lnTo>
                    <a:lnTo>
                      <a:pt x="776" y="1660"/>
                    </a:lnTo>
                    <a:lnTo>
                      <a:pt x="771" y="1673"/>
                    </a:lnTo>
                    <a:lnTo>
                      <a:pt x="766" y="1685"/>
                    </a:lnTo>
                    <a:lnTo>
                      <a:pt x="758" y="1695"/>
                    </a:lnTo>
                    <a:lnTo>
                      <a:pt x="750" y="1707"/>
                    </a:lnTo>
                    <a:lnTo>
                      <a:pt x="746" y="1711"/>
                    </a:lnTo>
                    <a:lnTo>
                      <a:pt x="741" y="1713"/>
                    </a:lnTo>
                    <a:lnTo>
                      <a:pt x="735" y="1715"/>
                    </a:lnTo>
                    <a:lnTo>
                      <a:pt x="729" y="1713"/>
                    </a:lnTo>
                    <a:lnTo>
                      <a:pt x="723" y="1712"/>
                    </a:lnTo>
                    <a:lnTo>
                      <a:pt x="719" y="1708"/>
                    </a:lnTo>
                    <a:lnTo>
                      <a:pt x="715" y="1704"/>
                    </a:lnTo>
                    <a:lnTo>
                      <a:pt x="713" y="1698"/>
                    </a:lnTo>
                    <a:lnTo>
                      <a:pt x="713" y="1691"/>
                    </a:lnTo>
                    <a:lnTo>
                      <a:pt x="714" y="1685"/>
                    </a:lnTo>
                    <a:lnTo>
                      <a:pt x="715" y="1678"/>
                    </a:lnTo>
                    <a:lnTo>
                      <a:pt x="716" y="1671"/>
                    </a:lnTo>
                    <a:lnTo>
                      <a:pt x="723" y="1655"/>
                    </a:lnTo>
                    <a:lnTo>
                      <a:pt x="732" y="1638"/>
                    </a:lnTo>
                    <a:lnTo>
                      <a:pt x="749" y="1607"/>
                    </a:lnTo>
                    <a:lnTo>
                      <a:pt x="763" y="1580"/>
                    </a:lnTo>
                    <a:lnTo>
                      <a:pt x="765" y="1575"/>
                    </a:lnTo>
                    <a:lnTo>
                      <a:pt x="766" y="1567"/>
                    </a:lnTo>
                    <a:lnTo>
                      <a:pt x="766" y="1559"/>
                    </a:lnTo>
                    <a:lnTo>
                      <a:pt x="766" y="1550"/>
                    </a:lnTo>
                    <a:lnTo>
                      <a:pt x="763" y="1533"/>
                    </a:lnTo>
                    <a:lnTo>
                      <a:pt x="758" y="1515"/>
                    </a:lnTo>
                    <a:lnTo>
                      <a:pt x="754" y="1507"/>
                    </a:lnTo>
                    <a:lnTo>
                      <a:pt x="750" y="1499"/>
                    </a:lnTo>
                    <a:lnTo>
                      <a:pt x="745" y="1493"/>
                    </a:lnTo>
                    <a:lnTo>
                      <a:pt x="740" y="1487"/>
                    </a:lnTo>
                    <a:lnTo>
                      <a:pt x="735" y="1483"/>
                    </a:lnTo>
                    <a:lnTo>
                      <a:pt x="728" y="1480"/>
                    </a:lnTo>
                    <a:lnTo>
                      <a:pt x="720" y="1479"/>
                    </a:lnTo>
                    <a:lnTo>
                      <a:pt x="713" y="1479"/>
                    </a:lnTo>
                    <a:lnTo>
                      <a:pt x="705" y="1480"/>
                    </a:lnTo>
                    <a:lnTo>
                      <a:pt x="697" y="1481"/>
                    </a:lnTo>
                    <a:lnTo>
                      <a:pt x="688" y="1483"/>
                    </a:lnTo>
                    <a:lnTo>
                      <a:pt x="680" y="1481"/>
                    </a:lnTo>
                    <a:lnTo>
                      <a:pt x="676" y="1481"/>
                    </a:lnTo>
                    <a:lnTo>
                      <a:pt x="674" y="1480"/>
                    </a:lnTo>
                    <a:lnTo>
                      <a:pt x="671" y="1477"/>
                    </a:lnTo>
                    <a:lnTo>
                      <a:pt x="668" y="1475"/>
                    </a:lnTo>
                    <a:lnTo>
                      <a:pt x="666" y="1471"/>
                    </a:lnTo>
                    <a:lnTo>
                      <a:pt x="664" y="1467"/>
                    </a:lnTo>
                    <a:lnTo>
                      <a:pt x="663" y="1462"/>
                    </a:lnTo>
                    <a:lnTo>
                      <a:pt x="663" y="1457"/>
                    </a:lnTo>
                    <a:lnTo>
                      <a:pt x="666" y="1435"/>
                    </a:lnTo>
                    <a:lnTo>
                      <a:pt x="668" y="1415"/>
                    </a:lnTo>
                    <a:lnTo>
                      <a:pt x="670" y="1396"/>
                    </a:lnTo>
                    <a:lnTo>
                      <a:pt x="668" y="1372"/>
                    </a:lnTo>
                    <a:lnTo>
                      <a:pt x="667" y="1365"/>
                    </a:lnTo>
                    <a:lnTo>
                      <a:pt x="664" y="1354"/>
                    </a:lnTo>
                    <a:lnTo>
                      <a:pt x="661" y="1341"/>
                    </a:lnTo>
                    <a:lnTo>
                      <a:pt x="655" y="1328"/>
                    </a:lnTo>
                    <a:lnTo>
                      <a:pt x="642" y="1302"/>
                    </a:lnTo>
                    <a:lnTo>
                      <a:pt x="633" y="1284"/>
                    </a:lnTo>
                    <a:lnTo>
                      <a:pt x="631" y="1282"/>
                    </a:lnTo>
                    <a:lnTo>
                      <a:pt x="628" y="1279"/>
                    </a:lnTo>
                    <a:lnTo>
                      <a:pt x="625" y="1278"/>
                    </a:lnTo>
                    <a:lnTo>
                      <a:pt x="622" y="1277"/>
                    </a:lnTo>
                    <a:lnTo>
                      <a:pt x="614" y="1275"/>
                    </a:lnTo>
                    <a:lnTo>
                      <a:pt x="606" y="1275"/>
                    </a:lnTo>
                    <a:lnTo>
                      <a:pt x="589" y="1278"/>
                    </a:lnTo>
                    <a:lnTo>
                      <a:pt x="575" y="1279"/>
                    </a:lnTo>
                    <a:lnTo>
                      <a:pt x="559" y="1273"/>
                    </a:lnTo>
                    <a:lnTo>
                      <a:pt x="545" y="1269"/>
                    </a:lnTo>
                    <a:lnTo>
                      <a:pt x="527" y="1274"/>
                    </a:lnTo>
                    <a:lnTo>
                      <a:pt x="511" y="1277"/>
                    </a:lnTo>
                    <a:lnTo>
                      <a:pt x="509" y="1278"/>
                    </a:lnTo>
                    <a:lnTo>
                      <a:pt x="505" y="1279"/>
                    </a:lnTo>
                    <a:lnTo>
                      <a:pt x="503" y="1282"/>
                    </a:lnTo>
                    <a:lnTo>
                      <a:pt x="501" y="1284"/>
                    </a:lnTo>
                    <a:lnTo>
                      <a:pt x="501" y="1287"/>
                    </a:lnTo>
                    <a:lnTo>
                      <a:pt x="499" y="1291"/>
                    </a:lnTo>
                    <a:lnTo>
                      <a:pt x="499" y="1296"/>
                    </a:lnTo>
                    <a:lnTo>
                      <a:pt x="501" y="1302"/>
                    </a:lnTo>
                    <a:lnTo>
                      <a:pt x="503" y="1322"/>
                    </a:lnTo>
                    <a:lnTo>
                      <a:pt x="505" y="1339"/>
                    </a:lnTo>
                    <a:lnTo>
                      <a:pt x="503" y="1356"/>
                    </a:lnTo>
                    <a:lnTo>
                      <a:pt x="499" y="1375"/>
                    </a:lnTo>
                    <a:lnTo>
                      <a:pt x="497" y="1375"/>
                    </a:lnTo>
                    <a:lnTo>
                      <a:pt x="494" y="1372"/>
                    </a:lnTo>
                    <a:lnTo>
                      <a:pt x="492" y="1370"/>
                    </a:lnTo>
                    <a:lnTo>
                      <a:pt x="490" y="1367"/>
                    </a:lnTo>
                    <a:lnTo>
                      <a:pt x="485" y="1357"/>
                    </a:lnTo>
                    <a:lnTo>
                      <a:pt x="481" y="1345"/>
                    </a:lnTo>
                    <a:lnTo>
                      <a:pt x="472" y="1322"/>
                    </a:lnTo>
                    <a:lnTo>
                      <a:pt x="466" y="1305"/>
                    </a:lnTo>
                    <a:lnTo>
                      <a:pt x="463" y="1301"/>
                    </a:lnTo>
                    <a:lnTo>
                      <a:pt x="459" y="1297"/>
                    </a:lnTo>
                    <a:lnTo>
                      <a:pt x="457" y="1295"/>
                    </a:lnTo>
                    <a:lnTo>
                      <a:pt x="453" y="1293"/>
                    </a:lnTo>
                    <a:lnTo>
                      <a:pt x="445" y="1291"/>
                    </a:lnTo>
                    <a:lnTo>
                      <a:pt x="437" y="1291"/>
                    </a:lnTo>
                    <a:lnTo>
                      <a:pt x="419" y="1293"/>
                    </a:lnTo>
                    <a:lnTo>
                      <a:pt x="402" y="1299"/>
                    </a:lnTo>
                    <a:lnTo>
                      <a:pt x="398" y="1302"/>
                    </a:lnTo>
                    <a:lnTo>
                      <a:pt x="398" y="1304"/>
                    </a:lnTo>
                    <a:lnTo>
                      <a:pt x="398" y="1304"/>
                    </a:lnTo>
                    <a:lnTo>
                      <a:pt x="397" y="1305"/>
                    </a:lnTo>
                    <a:lnTo>
                      <a:pt x="392" y="1305"/>
                    </a:lnTo>
                    <a:lnTo>
                      <a:pt x="388" y="1305"/>
                    </a:lnTo>
                    <a:lnTo>
                      <a:pt x="384" y="1304"/>
                    </a:lnTo>
                    <a:lnTo>
                      <a:pt x="381" y="1301"/>
                    </a:lnTo>
                    <a:lnTo>
                      <a:pt x="376" y="1293"/>
                    </a:lnTo>
                    <a:lnTo>
                      <a:pt x="369" y="1287"/>
                    </a:lnTo>
                    <a:lnTo>
                      <a:pt x="367" y="1287"/>
                    </a:lnTo>
                    <a:lnTo>
                      <a:pt x="360" y="1288"/>
                    </a:lnTo>
                    <a:lnTo>
                      <a:pt x="353" y="1291"/>
                    </a:lnTo>
                    <a:lnTo>
                      <a:pt x="342" y="1295"/>
                    </a:lnTo>
                    <a:lnTo>
                      <a:pt x="323" y="1302"/>
                    </a:lnTo>
                    <a:lnTo>
                      <a:pt x="308" y="1306"/>
                    </a:lnTo>
                    <a:lnTo>
                      <a:pt x="290" y="1308"/>
                    </a:lnTo>
                    <a:lnTo>
                      <a:pt x="272" y="1312"/>
                    </a:lnTo>
                    <a:lnTo>
                      <a:pt x="255" y="1318"/>
                    </a:lnTo>
                    <a:lnTo>
                      <a:pt x="238" y="1322"/>
                    </a:lnTo>
                    <a:lnTo>
                      <a:pt x="237" y="1327"/>
                    </a:lnTo>
                    <a:lnTo>
                      <a:pt x="238" y="1331"/>
                    </a:lnTo>
                    <a:lnTo>
                      <a:pt x="240" y="1336"/>
                    </a:lnTo>
                    <a:lnTo>
                      <a:pt x="241" y="1339"/>
                    </a:lnTo>
                    <a:lnTo>
                      <a:pt x="246" y="1347"/>
                    </a:lnTo>
                    <a:lnTo>
                      <a:pt x="253" y="1353"/>
                    </a:lnTo>
                    <a:lnTo>
                      <a:pt x="259" y="1360"/>
                    </a:lnTo>
                    <a:lnTo>
                      <a:pt x="265" y="1365"/>
                    </a:lnTo>
                    <a:lnTo>
                      <a:pt x="267" y="1369"/>
                    </a:lnTo>
                    <a:lnTo>
                      <a:pt x="269" y="1372"/>
                    </a:lnTo>
                    <a:lnTo>
                      <a:pt x="269" y="1375"/>
                    </a:lnTo>
                    <a:lnTo>
                      <a:pt x="269" y="1379"/>
                    </a:lnTo>
                    <a:lnTo>
                      <a:pt x="264" y="1393"/>
                    </a:lnTo>
                    <a:lnTo>
                      <a:pt x="259" y="1409"/>
                    </a:lnTo>
                    <a:lnTo>
                      <a:pt x="258" y="1411"/>
                    </a:lnTo>
                    <a:lnTo>
                      <a:pt x="258" y="1415"/>
                    </a:lnTo>
                    <a:lnTo>
                      <a:pt x="258" y="1418"/>
                    </a:lnTo>
                    <a:lnTo>
                      <a:pt x="259" y="1420"/>
                    </a:lnTo>
                    <a:lnTo>
                      <a:pt x="262" y="1423"/>
                    </a:lnTo>
                    <a:lnTo>
                      <a:pt x="265" y="1426"/>
                    </a:lnTo>
                    <a:lnTo>
                      <a:pt x="269" y="1427"/>
                    </a:lnTo>
                    <a:lnTo>
                      <a:pt x="275" y="1428"/>
                    </a:lnTo>
                    <a:lnTo>
                      <a:pt x="280" y="1428"/>
                    </a:lnTo>
                    <a:lnTo>
                      <a:pt x="285" y="1426"/>
                    </a:lnTo>
                    <a:lnTo>
                      <a:pt x="291" y="1423"/>
                    </a:lnTo>
                    <a:lnTo>
                      <a:pt x="299" y="1419"/>
                    </a:lnTo>
                    <a:lnTo>
                      <a:pt x="316" y="1410"/>
                    </a:lnTo>
                    <a:lnTo>
                      <a:pt x="333" y="1401"/>
                    </a:lnTo>
                    <a:lnTo>
                      <a:pt x="349" y="1393"/>
                    </a:lnTo>
                    <a:lnTo>
                      <a:pt x="362" y="1388"/>
                    </a:lnTo>
                    <a:lnTo>
                      <a:pt x="367" y="1388"/>
                    </a:lnTo>
                    <a:lnTo>
                      <a:pt x="371" y="1389"/>
                    </a:lnTo>
                    <a:lnTo>
                      <a:pt x="372" y="1392"/>
                    </a:lnTo>
                    <a:lnTo>
                      <a:pt x="372" y="1397"/>
                    </a:lnTo>
                    <a:lnTo>
                      <a:pt x="369" y="1406"/>
                    </a:lnTo>
                    <a:lnTo>
                      <a:pt x="366" y="1415"/>
                    </a:lnTo>
                    <a:lnTo>
                      <a:pt x="362" y="1424"/>
                    </a:lnTo>
                    <a:lnTo>
                      <a:pt x="356" y="1432"/>
                    </a:lnTo>
                    <a:lnTo>
                      <a:pt x="351" y="1440"/>
                    </a:lnTo>
                    <a:lnTo>
                      <a:pt x="347" y="1449"/>
                    </a:lnTo>
                    <a:lnTo>
                      <a:pt x="343" y="1457"/>
                    </a:lnTo>
                    <a:lnTo>
                      <a:pt x="341" y="1467"/>
                    </a:lnTo>
                    <a:lnTo>
                      <a:pt x="338" y="1477"/>
                    </a:lnTo>
                    <a:lnTo>
                      <a:pt x="334" y="1483"/>
                    </a:lnTo>
                    <a:lnTo>
                      <a:pt x="330" y="1487"/>
                    </a:lnTo>
                    <a:lnTo>
                      <a:pt x="325" y="1488"/>
                    </a:lnTo>
                    <a:lnTo>
                      <a:pt x="321" y="1489"/>
                    </a:lnTo>
                    <a:lnTo>
                      <a:pt x="316" y="1492"/>
                    </a:lnTo>
                    <a:lnTo>
                      <a:pt x="311" y="1494"/>
                    </a:lnTo>
                    <a:lnTo>
                      <a:pt x="307" y="1501"/>
                    </a:lnTo>
                    <a:lnTo>
                      <a:pt x="303" y="1510"/>
                    </a:lnTo>
                    <a:lnTo>
                      <a:pt x="301" y="1519"/>
                    </a:lnTo>
                    <a:lnTo>
                      <a:pt x="298" y="1524"/>
                    </a:lnTo>
                    <a:lnTo>
                      <a:pt x="294" y="1528"/>
                    </a:lnTo>
                    <a:lnTo>
                      <a:pt x="290" y="1529"/>
                    </a:lnTo>
                    <a:lnTo>
                      <a:pt x="285" y="1531"/>
                    </a:lnTo>
                    <a:lnTo>
                      <a:pt x="273" y="1531"/>
                    </a:lnTo>
                    <a:lnTo>
                      <a:pt x="265" y="1532"/>
                    </a:lnTo>
                    <a:lnTo>
                      <a:pt x="259" y="1533"/>
                    </a:lnTo>
                    <a:lnTo>
                      <a:pt x="254" y="1536"/>
                    </a:lnTo>
                    <a:lnTo>
                      <a:pt x="243" y="1542"/>
                    </a:lnTo>
                    <a:lnTo>
                      <a:pt x="229" y="1555"/>
                    </a:lnTo>
                    <a:lnTo>
                      <a:pt x="214" y="1564"/>
                    </a:lnTo>
                    <a:lnTo>
                      <a:pt x="198" y="1569"/>
                    </a:lnTo>
                    <a:lnTo>
                      <a:pt x="191" y="1575"/>
                    </a:lnTo>
                    <a:lnTo>
                      <a:pt x="186" y="1579"/>
                    </a:lnTo>
                    <a:lnTo>
                      <a:pt x="181" y="1585"/>
                    </a:lnTo>
                    <a:lnTo>
                      <a:pt x="176" y="1590"/>
                    </a:lnTo>
                    <a:lnTo>
                      <a:pt x="165" y="1603"/>
                    </a:lnTo>
                    <a:lnTo>
                      <a:pt x="155" y="1615"/>
                    </a:lnTo>
                    <a:lnTo>
                      <a:pt x="154" y="1619"/>
                    </a:lnTo>
                    <a:lnTo>
                      <a:pt x="152" y="1620"/>
                    </a:lnTo>
                    <a:lnTo>
                      <a:pt x="111" y="1682"/>
                    </a:lnTo>
                    <a:lnTo>
                      <a:pt x="106" y="1687"/>
                    </a:lnTo>
                    <a:lnTo>
                      <a:pt x="100" y="1694"/>
                    </a:lnTo>
                    <a:lnTo>
                      <a:pt x="94" y="1699"/>
                    </a:lnTo>
                    <a:lnTo>
                      <a:pt x="86" y="1704"/>
                    </a:lnTo>
                    <a:lnTo>
                      <a:pt x="69" y="1713"/>
                    </a:lnTo>
                    <a:lnTo>
                      <a:pt x="52" y="1724"/>
                    </a:lnTo>
                    <a:lnTo>
                      <a:pt x="35" y="1734"/>
                    </a:lnTo>
                    <a:lnTo>
                      <a:pt x="21" y="1746"/>
                    </a:lnTo>
                    <a:lnTo>
                      <a:pt x="15" y="1752"/>
                    </a:lnTo>
                    <a:lnTo>
                      <a:pt x="9" y="1759"/>
                    </a:lnTo>
                    <a:lnTo>
                      <a:pt x="4" y="1766"/>
                    </a:lnTo>
                    <a:lnTo>
                      <a:pt x="2" y="1776"/>
                    </a:lnTo>
                    <a:lnTo>
                      <a:pt x="0" y="1788"/>
                    </a:lnTo>
                    <a:lnTo>
                      <a:pt x="2" y="1804"/>
                    </a:lnTo>
                    <a:lnTo>
                      <a:pt x="4" y="1820"/>
                    </a:lnTo>
                    <a:lnTo>
                      <a:pt x="8" y="1836"/>
                    </a:lnTo>
                    <a:lnTo>
                      <a:pt x="20" y="1870"/>
                    </a:lnTo>
                    <a:lnTo>
                      <a:pt x="30" y="1897"/>
                    </a:lnTo>
                    <a:lnTo>
                      <a:pt x="37" y="1909"/>
                    </a:lnTo>
                    <a:lnTo>
                      <a:pt x="45" y="1919"/>
                    </a:lnTo>
                    <a:lnTo>
                      <a:pt x="52" y="1927"/>
                    </a:lnTo>
                    <a:lnTo>
                      <a:pt x="63" y="1932"/>
                    </a:lnTo>
                    <a:lnTo>
                      <a:pt x="73" y="1935"/>
                    </a:lnTo>
                    <a:lnTo>
                      <a:pt x="84" y="1936"/>
                    </a:lnTo>
                    <a:lnTo>
                      <a:pt x="94" y="1935"/>
                    </a:lnTo>
                    <a:lnTo>
                      <a:pt x="103" y="1932"/>
                    </a:lnTo>
                    <a:lnTo>
                      <a:pt x="111" y="1928"/>
                    </a:lnTo>
                    <a:lnTo>
                      <a:pt x="119" y="1922"/>
                    </a:lnTo>
                    <a:lnTo>
                      <a:pt x="121" y="1918"/>
                    </a:lnTo>
                    <a:lnTo>
                      <a:pt x="124" y="1913"/>
                    </a:lnTo>
                    <a:lnTo>
                      <a:pt x="125" y="1909"/>
                    </a:lnTo>
                    <a:lnTo>
                      <a:pt x="126" y="1904"/>
                    </a:lnTo>
                    <a:lnTo>
                      <a:pt x="128" y="1899"/>
                    </a:lnTo>
                    <a:lnTo>
                      <a:pt x="128" y="1892"/>
                    </a:lnTo>
                    <a:lnTo>
                      <a:pt x="126" y="1886"/>
                    </a:lnTo>
                    <a:lnTo>
                      <a:pt x="125" y="1879"/>
                    </a:lnTo>
                    <a:lnTo>
                      <a:pt x="123" y="1873"/>
                    </a:lnTo>
                    <a:lnTo>
                      <a:pt x="120" y="1865"/>
                    </a:lnTo>
                    <a:lnTo>
                      <a:pt x="116" y="1858"/>
                    </a:lnTo>
                    <a:lnTo>
                      <a:pt x="111" y="1849"/>
                    </a:lnTo>
                    <a:lnTo>
                      <a:pt x="97" y="1833"/>
                    </a:lnTo>
                    <a:lnTo>
                      <a:pt x="77" y="1808"/>
                    </a:lnTo>
                    <a:lnTo>
                      <a:pt x="73" y="1801"/>
                    </a:lnTo>
                    <a:lnTo>
                      <a:pt x="71" y="1796"/>
                    </a:lnTo>
                    <a:lnTo>
                      <a:pt x="68" y="1790"/>
                    </a:lnTo>
                    <a:lnTo>
                      <a:pt x="68" y="1785"/>
                    </a:lnTo>
                    <a:lnTo>
                      <a:pt x="69" y="1781"/>
                    </a:lnTo>
                    <a:lnTo>
                      <a:pt x="72" y="1777"/>
                    </a:lnTo>
                    <a:lnTo>
                      <a:pt x="76" y="1774"/>
                    </a:lnTo>
                    <a:lnTo>
                      <a:pt x="82" y="1772"/>
                    </a:lnTo>
                    <a:lnTo>
                      <a:pt x="108" y="1765"/>
                    </a:lnTo>
                    <a:lnTo>
                      <a:pt x="132" y="1759"/>
                    </a:lnTo>
                    <a:lnTo>
                      <a:pt x="152" y="1751"/>
                    </a:lnTo>
                    <a:lnTo>
                      <a:pt x="172" y="1742"/>
                    </a:lnTo>
                    <a:lnTo>
                      <a:pt x="191" y="1730"/>
                    </a:lnTo>
                    <a:lnTo>
                      <a:pt x="211" y="1717"/>
                    </a:lnTo>
                    <a:lnTo>
                      <a:pt x="229" y="1702"/>
                    </a:lnTo>
                    <a:lnTo>
                      <a:pt x="249" y="1684"/>
                    </a:lnTo>
                    <a:lnTo>
                      <a:pt x="267" y="1665"/>
                    </a:lnTo>
                    <a:lnTo>
                      <a:pt x="280" y="1655"/>
                    </a:lnTo>
                    <a:lnTo>
                      <a:pt x="284" y="1652"/>
                    </a:lnTo>
                    <a:lnTo>
                      <a:pt x="286" y="1651"/>
                    </a:lnTo>
                    <a:lnTo>
                      <a:pt x="289" y="1651"/>
                    </a:lnTo>
                    <a:lnTo>
                      <a:pt x="289" y="1654"/>
                    </a:lnTo>
                    <a:lnTo>
                      <a:pt x="288" y="1661"/>
                    </a:lnTo>
                    <a:lnTo>
                      <a:pt x="284" y="1673"/>
                    </a:lnTo>
                    <a:lnTo>
                      <a:pt x="278" y="1687"/>
                    </a:lnTo>
                    <a:lnTo>
                      <a:pt x="272" y="1704"/>
                    </a:lnTo>
                    <a:lnTo>
                      <a:pt x="265" y="1724"/>
                    </a:lnTo>
                    <a:lnTo>
                      <a:pt x="259" y="1743"/>
                    </a:lnTo>
                    <a:lnTo>
                      <a:pt x="255" y="1763"/>
                    </a:lnTo>
                    <a:lnTo>
                      <a:pt x="254" y="1781"/>
                    </a:lnTo>
                    <a:lnTo>
                      <a:pt x="255" y="1788"/>
                    </a:lnTo>
                    <a:lnTo>
                      <a:pt x="256" y="1796"/>
                    </a:lnTo>
                    <a:lnTo>
                      <a:pt x="259" y="1803"/>
                    </a:lnTo>
                    <a:lnTo>
                      <a:pt x="263" y="1809"/>
                    </a:lnTo>
                    <a:lnTo>
                      <a:pt x="269" y="1814"/>
                    </a:lnTo>
                    <a:lnTo>
                      <a:pt x="276" y="1818"/>
                    </a:lnTo>
                    <a:lnTo>
                      <a:pt x="284" y="1822"/>
                    </a:lnTo>
                    <a:lnTo>
                      <a:pt x="294" y="1823"/>
                    </a:lnTo>
                    <a:lnTo>
                      <a:pt x="308" y="1826"/>
                    </a:lnTo>
                    <a:lnTo>
                      <a:pt x="320" y="1829"/>
                    </a:lnTo>
                    <a:lnTo>
                      <a:pt x="332" y="1833"/>
                    </a:lnTo>
                    <a:lnTo>
                      <a:pt x="342" y="1838"/>
                    </a:lnTo>
                    <a:lnTo>
                      <a:pt x="353" y="1843"/>
                    </a:lnTo>
                    <a:lnTo>
                      <a:pt x="362" y="1851"/>
                    </a:lnTo>
                    <a:lnTo>
                      <a:pt x="372" y="1860"/>
                    </a:lnTo>
                    <a:lnTo>
                      <a:pt x="381" y="1869"/>
                    </a:lnTo>
                    <a:lnTo>
                      <a:pt x="388" y="1875"/>
                    </a:lnTo>
                    <a:lnTo>
                      <a:pt x="399" y="1882"/>
                    </a:lnTo>
                    <a:lnTo>
                      <a:pt x="415" y="1888"/>
                    </a:lnTo>
                    <a:lnTo>
                      <a:pt x="432" y="1895"/>
                    </a:lnTo>
                    <a:lnTo>
                      <a:pt x="447" y="1899"/>
                    </a:lnTo>
                    <a:lnTo>
                      <a:pt x="463" y="1900"/>
                    </a:lnTo>
                    <a:lnTo>
                      <a:pt x="468" y="1900"/>
                    </a:lnTo>
                    <a:lnTo>
                      <a:pt x="473" y="1899"/>
                    </a:lnTo>
                    <a:lnTo>
                      <a:pt x="477" y="1895"/>
                    </a:lnTo>
                    <a:lnTo>
                      <a:pt x="479" y="1891"/>
                    </a:lnTo>
                    <a:lnTo>
                      <a:pt x="473" y="1887"/>
                    </a:lnTo>
                    <a:lnTo>
                      <a:pt x="457" y="1881"/>
                    </a:lnTo>
                    <a:lnTo>
                      <a:pt x="437" y="1873"/>
                    </a:lnTo>
                    <a:lnTo>
                      <a:pt x="427" y="1869"/>
                    </a:lnTo>
                    <a:lnTo>
                      <a:pt x="423" y="1862"/>
                    </a:lnTo>
                    <a:lnTo>
                      <a:pt x="420" y="1857"/>
                    </a:lnTo>
                    <a:lnTo>
                      <a:pt x="420" y="1853"/>
                    </a:lnTo>
                    <a:lnTo>
                      <a:pt x="421" y="1849"/>
                    </a:lnTo>
                    <a:lnTo>
                      <a:pt x="425" y="1846"/>
                    </a:lnTo>
                    <a:lnTo>
                      <a:pt x="431" y="1843"/>
                    </a:lnTo>
                    <a:lnTo>
                      <a:pt x="436" y="1842"/>
                    </a:lnTo>
                    <a:lnTo>
                      <a:pt x="442" y="1839"/>
                    </a:lnTo>
                    <a:lnTo>
                      <a:pt x="471" y="1835"/>
                    </a:lnTo>
                    <a:lnTo>
                      <a:pt x="490" y="1830"/>
                    </a:lnTo>
                    <a:lnTo>
                      <a:pt x="497" y="1827"/>
                    </a:lnTo>
                    <a:lnTo>
                      <a:pt x="503" y="1825"/>
                    </a:lnTo>
                    <a:lnTo>
                      <a:pt x="509" y="1823"/>
                    </a:lnTo>
                    <a:lnTo>
                      <a:pt x="512" y="1825"/>
                    </a:lnTo>
                    <a:lnTo>
                      <a:pt x="518" y="1826"/>
                    </a:lnTo>
                    <a:lnTo>
                      <a:pt x="522" y="1827"/>
                    </a:lnTo>
                    <a:lnTo>
                      <a:pt x="525" y="1830"/>
                    </a:lnTo>
                    <a:lnTo>
                      <a:pt x="529" y="1834"/>
                    </a:lnTo>
                    <a:lnTo>
                      <a:pt x="542" y="1849"/>
                    </a:lnTo>
                    <a:lnTo>
                      <a:pt x="558" y="1864"/>
                    </a:lnTo>
                    <a:lnTo>
                      <a:pt x="563" y="1866"/>
                    </a:lnTo>
                    <a:lnTo>
                      <a:pt x="571" y="1873"/>
                    </a:lnTo>
                    <a:lnTo>
                      <a:pt x="579" y="1881"/>
                    </a:lnTo>
                    <a:lnTo>
                      <a:pt x="588" y="1890"/>
                    </a:lnTo>
                    <a:lnTo>
                      <a:pt x="605" y="1909"/>
                    </a:lnTo>
                    <a:lnTo>
                      <a:pt x="616" y="1922"/>
                    </a:lnTo>
                    <a:lnTo>
                      <a:pt x="633" y="1934"/>
                    </a:lnTo>
                    <a:lnTo>
                      <a:pt x="651" y="1943"/>
                    </a:lnTo>
                    <a:lnTo>
                      <a:pt x="655" y="1947"/>
                    </a:lnTo>
                    <a:lnTo>
                      <a:pt x="658" y="1949"/>
                    </a:lnTo>
                    <a:lnTo>
                      <a:pt x="659" y="1953"/>
                    </a:lnTo>
                    <a:lnTo>
                      <a:pt x="661" y="1956"/>
                    </a:lnTo>
                    <a:lnTo>
                      <a:pt x="662" y="1961"/>
                    </a:lnTo>
                    <a:lnTo>
                      <a:pt x="664" y="1969"/>
                    </a:lnTo>
                    <a:lnTo>
                      <a:pt x="663" y="1971"/>
                    </a:lnTo>
                    <a:lnTo>
                      <a:pt x="663" y="1974"/>
                    </a:lnTo>
                    <a:lnTo>
                      <a:pt x="640" y="1980"/>
                    </a:lnTo>
                    <a:lnTo>
                      <a:pt x="619" y="1988"/>
                    </a:lnTo>
                    <a:lnTo>
                      <a:pt x="615" y="1991"/>
                    </a:lnTo>
                    <a:lnTo>
                      <a:pt x="611" y="1993"/>
                    </a:lnTo>
                    <a:lnTo>
                      <a:pt x="609" y="1997"/>
                    </a:lnTo>
                    <a:lnTo>
                      <a:pt x="605" y="2002"/>
                    </a:lnTo>
                    <a:lnTo>
                      <a:pt x="602" y="2008"/>
                    </a:lnTo>
                    <a:lnTo>
                      <a:pt x="599" y="2014"/>
                    </a:lnTo>
                    <a:lnTo>
                      <a:pt x="597" y="2020"/>
                    </a:lnTo>
                    <a:lnTo>
                      <a:pt x="596" y="2030"/>
                    </a:lnTo>
                    <a:lnTo>
                      <a:pt x="594" y="2036"/>
                    </a:lnTo>
                    <a:lnTo>
                      <a:pt x="596" y="2041"/>
                    </a:lnTo>
                    <a:lnTo>
                      <a:pt x="597" y="2045"/>
                    </a:lnTo>
                    <a:lnTo>
                      <a:pt x="599" y="2049"/>
                    </a:lnTo>
                    <a:lnTo>
                      <a:pt x="606" y="2054"/>
                    </a:lnTo>
                    <a:lnTo>
                      <a:pt x="615" y="2058"/>
                    </a:lnTo>
                    <a:lnTo>
                      <a:pt x="623" y="2062"/>
                    </a:lnTo>
                    <a:lnTo>
                      <a:pt x="632" y="2066"/>
                    </a:lnTo>
                    <a:lnTo>
                      <a:pt x="635" y="2068"/>
                    </a:lnTo>
                    <a:lnTo>
                      <a:pt x="637" y="2072"/>
                    </a:lnTo>
                    <a:lnTo>
                      <a:pt x="640" y="2076"/>
                    </a:lnTo>
                    <a:lnTo>
                      <a:pt x="640" y="2081"/>
                    </a:lnTo>
                    <a:lnTo>
                      <a:pt x="640" y="2085"/>
                    </a:lnTo>
                    <a:lnTo>
                      <a:pt x="640" y="2089"/>
                    </a:lnTo>
                    <a:lnTo>
                      <a:pt x="637" y="2090"/>
                    </a:lnTo>
                    <a:lnTo>
                      <a:pt x="636" y="2093"/>
                    </a:lnTo>
                    <a:lnTo>
                      <a:pt x="629" y="2094"/>
                    </a:lnTo>
                    <a:lnTo>
                      <a:pt x="623" y="2093"/>
                    </a:lnTo>
                    <a:lnTo>
                      <a:pt x="609" y="2089"/>
                    </a:lnTo>
                    <a:lnTo>
                      <a:pt x="597" y="2085"/>
                    </a:lnTo>
                    <a:lnTo>
                      <a:pt x="590" y="2085"/>
                    </a:lnTo>
                    <a:lnTo>
                      <a:pt x="584" y="2087"/>
                    </a:lnTo>
                    <a:lnTo>
                      <a:pt x="577" y="2090"/>
                    </a:lnTo>
                    <a:lnTo>
                      <a:pt x="570" y="2096"/>
                    </a:lnTo>
                    <a:lnTo>
                      <a:pt x="562" y="2102"/>
                    </a:lnTo>
                    <a:lnTo>
                      <a:pt x="554" y="2110"/>
                    </a:lnTo>
                    <a:lnTo>
                      <a:pt x="546" y="2119"/>
                    </a:lnTo>
                    <a:lnTo>
                      <a:pt x="538" y="2128"/>
                    </a:lnTo>
                    <a:lnTo>
                      <a:pt x="523" y="2147"/>
                    </a:lnTo>
                    <a:lnTo>
                      <a:pt x="510" y="2167"/>
                    </a:lnTo>
                    <a:lnTo>
                      <a:pt x="501" y="2185"/>
                    </a:lnTo>
                    <a:lnTo>
                      <a:pt x="494" y="2198"/>
                    </a:lnTo>
                    <a:lnTo>
                      <a:pt x="493" y="2212"/>
                    </a:lnTo>
                    <a:lnTo>
                      <a:pt x="490" y="2225"/>
                    </a:lnTo>
                    <a:lnTo>
                      <a:pt x="490" y="2232"/>
                    </a:lnTo>
                    <a:lnTo>
                      <a:pt x="490" y="2238"/>
                    </a:lnTo>
                    <a:lnTo>
                      <a:pt x="492" y="2245"/>
                    </a:lnTo>
                    <a:lnTo>
                      <a:pt x="494" y="2252"/>
                    </a:lnTo>
                    <a:lnTo>
                      <a:pt x="498" y="2256"/>
                    </a:lnTo>
                    <a:lnTo>
                      <a:pt x="503" y="2260"/>
                    </a:lnTo>
                    <a:lnTo>
                      <a:pt x="509" y="2263"/>
                    </a:lnTo>
                    <a:lnTo>
                      <a:pt x="515" y="2265"/>
                    </a:lnTo>
                    <a:lnTo>
                      <a:pt x="520" y="2268"/>
                    </a:lnTo>
                    <a:lnTo>
                      <a:pt x="527" y="2272"/>
                    </a:lnTo>
                    <a:lnTo>
                      <a:pt x="531" y="2276"/>
                    </a:lnTo>
                    <a:lnTo>
                      <a:pt x="535" y="2282"/>
                    </a:lnTo>
                    <a:lnTo>
                      <a:pt x="541" y="2295"/>
                    </a:lnTo>
                    <a:lnTo>
                      <a:pt x="548" y="2306"/>
                    </a:lnTo>
                    <a:lnTo>
                      <a:pt x="551" y="2309"/>
                    </a:lnTo>
                    <a:lnTo>
                      <a:pt x="557" y="2312"/>
                    </a:lnTo>
                    <a:lnTo>
                      <a:pt x="563" y="2313"/>
                    </a:lnTo>
                    <a:lnTo>
                      <a:pt x="572" y="2313"/>
                    </a:lnTo>
                    <a:lnTo>
                      <a:pt x="581" y="2315"/>
                    </a:lnTo>
                    <a:lnTo>
                      <a:pt x="588" y="2315"/>
                    </a:lnTo>
                    <a:lnTo>
                      <a:pt x="593" y="2316"/>
                    </a:lnTo>
                    <a:lnTo>
                      <a:pt x="597" y="2319"/>
                    </a:lnTo>
                    <a:lnTo>
                      <a:pt x="598" y="2321"/>
                    </a:lnTo>
                    <a:lnTo>
                      <a:pt x="598" y="2324"/>
                    </a:lnTo>
                    <a:lnTo>
                      <a:pt x="598" y="2326"/>
                    </a:lnTo>
                    <a:lnTo>
                      <a:pt x="596" y="2330"/>
                    </a:lnTo>
                    <a:lnTo>
                      <a:pt x="590" y="2339"/>
                    </a:lnTo>
                    <a:lnTo>
                      <a:pt x="584" y="2348"/>
                    </a:lnTo>
                    <a:lnTo>
                      <a:pt x="581" y="2355"/>
                    </a:lnTo>
                    <a:lnTo>
                      <a:pt x="579" y="2360"/>
                    </a:lnTo>
                    <a:lnTo>
                      <a:pt x="577" y="2365"/>
                    </a:lnTo>
                    <a:lnTo>
                      <a:pt x="576" y="2372"/>
                    </a:lnTo>
                    <a:lnTo>
                      <a:pt x="576" y="2378"/>
                    </a:lnTo>
                    <a:lnTo>
                      <a:pt x="575" y="2383"/>
                    </a:lnTo>
                    <a:lnTo>
                      <a:pt x="572" y="2386"/>
                    </a:lnTo>
                    <a:lnTo>
                      <a:pt x="570" y="2389"/>
                    </a:lnTo>
                    <a:lnTo>
                      <a:pt x="567" y="2390"/>
                    </a:lnTo>
                    <a:lnTo>
                      <a:pt x="564" y="2390"/>
                    </a:lnTo>
                    <a:lnTo>
                      <a:pt x="560" y="2389"/>
                    </a:lnTo>
                    <a:lnTo>
                      <a:pt x="557" y="2389"/>
                    </a:lnTo>
                    <a:lnTo>
                      <a:pt x="541" y="2379"/>
                    </a:lnTo>
                    <a:lnTo>
                      <a:pt x="525" y="2373"/>
                    </a:lnTo>
                    <a:lnTo>
                      <a:pt x="520" y="2372"/>
                    </a:lnTo>
                    <a:lnTo>
                      <a:pt x="516" y="2369"/>
                    </a:lnTo>
                    <a:lnTo>
                      <a:pt x="514" y="2365"/>
                    </a:lnTo>
                    <a:lnTo>
                      <a:pt x="511" y="2361"/>
                    </a:lnTo>
                    <a:lnTo>
                      <a:pt x="509" y="2350"/>
                    </a:lnTo>
                    <a:lnTo>
                      <a:pt x="507" y="2338"/>
                    </a:lnTo>
                    <a:lnTo>
                      <a:pt x="506" y="2325"/>
                    </a:lnTo>
                    <a:lnTo>
                      <a:pt x="503" y="2313"/>
                    </a:lnTo>
                    <a:lnTo>
                      <a:pt x="501" y="2308"/>
                    </a:lnTo>
                    <a:lnTo>
                      <a:pt x="498" y="2304"/>
                    </a:lnTo>
                    <a:lnTo>
                      <a:pt x="494" y="2300"/>
                    </a:lnTo>
                    <a:lnTo>
                      <a:pt x="489" y="2298"/>
                    </a:lnTo>
                    <a:lnTo>
                      <a:pt x="483" y="2297"/>
                    </a:lnTo>
                    <a:lnTo>
                      <a:pt x="476" y="2298"/>
                    </a:lnTo>
                    <a:lnTo>
                      <a:pt x="470" y="2300"/>
                    </a:lnTo>
                    <a:lnTo>
                      <a:pt x="463" y="2304"/>
                    </a:lnTo>
                    <a:lnTo>
                      <a:pt x="455" y="2309"/>
                    </a:lnTo>
                    <a:lnTo>
                      <a:pt x="449" y="2316"/>
                    </a:lnTo>
                    <a:lnTo>
                      <a:pt x="442" y="2322"/>
                    </a:lnTo>
                    <a:lnTo>
                      <a:pt x="436" y="2330"/>
                    </a:lnTo>
                    <a:lnTo>
                      <a:pt x="424" y="2347"/>
                    </a:lnTo>
                    <a:lnTo>
                      <a:pt x="415" y="2363"/>
                    </a:lnTo>
                    <a:lnTo>
                      <a:pt x="408" y="2378"/>
                    </a:lnTo>
                    <a:lnTo>
                      <a:pt x="405" y="2390"/>
                    </a:lnTo>
                    <a:lnTo>
                      <a:pt x="403" y="2399"/>
                    </a:lnTo>
                    <a:lnTo>
                      <a:pt x="405" y="2405"/>
                    </a:lnTo>
                    <a:lnTo>
                      <a:pt x="407" y="2412"/>
                    </a:lnTo>
                    <a:lnTo>
                      <a:pt x="410" y="2416"/>
                    </a:lnTo>
                    <a:lnTo>
                      <a:pt x="415" y="2420"/>
                    </a:lnTo>
                    <a:lnTo>
                      <a:pt x="421" y="2422"/>
                    </a:lnTo>
                    <a:lnTo>
                      <a:pt x="428" y="2425"/>
                    </a:lnTo>
                    <a:lnTo>
                      <a:pt x="434" y="2426"/>
                    </a:lnTo>
                    <a:lnTo>
                      <a:pt x="468" y="2427"/>
                    </a:lnTo>
                    <a:lnTo>
                      <a:pt x="499" y="2431"/>
                    </a:lnTo>
                    <a:lnTo>
                      <a:pt x="512" y="2434"/>
                    </a:lnTo>
                    <a:lnTo>
                      <a:pt x="525" y="2436"/>
                    </a:lnTo>
                    <a:lnTo>
                      <a:pt x="540" y="2436"/>
                    </a:lnTo>
                    <a:lnTo>
                      <a:pt x="553" y="2436"/>
                    </a:lnTo>
                    <a:lnTo>
                      <a:pt x="580" y="2434"/>
                    </a:lnTo>
                    <a:lnTo>
                      <a:pt x="607" y="2430"/>
                    </a:lnTo>
                    <a:lnTo>
                      <a:pt x="615" y="2429"/>
                    </a:lnTo>
                    <a:lnTo>
                      <a:pt x="623" y="2429"/>
                    </a:lnTo>
                    <a:lnTo>
                      <a:pt x="631" y="2430"/>
                    </a:lnTo>
                    <a:lnTo>
                      <a:pt x="638" y="2431"/>
                    </a:lnTo>
                    <a:lnTo>
                      <a:pt x="654" y="2435"/>
                    </a:lnTo>
                    <a:lnTo>
                      <a:pt x="667" y="2440"/>
                    </a:lnTo>
                    <a:lnTo>
                      <a:pt x="681" y="2446"/>
                    </a:lnTo>
                    <a:lnTo>
                      <a:pt x="696" y="2449"/>
                    </a:lnTo>
                    <a:lnTo>
                      <a:pt x="711" y="2453"/>
                    </a:lnTo>
                    <a:lnTo>
                      <a:pt x="726" y="2455"/>
                    </a:lnTo>
                    <a:lnTo>
                      <a:pt x="736" y="2453"/>
                    </a:lnTo>
                    <a:lnTo>
                      <a:pt x="744" y="2451"/>
                    </a:lnTo>
                    <a:lnTo>
                      <a:pt x="752" y="2447"/>
                    </a:lnTo>
                    <a:lnTo>
                      <a:pt x="758" y="2440"/>
                    </a:lnTo>
                    <a:lnTo>
                      <a:pt x="763" y="2434"/>
                    </a:lnTo>
                    <a:lnTo>
                      <a:pt x="768" y="2426"/>
                    </a:lnTo>
                    <a:lnTo>
                      <a:pt x="772" y="2418"/>
                    </a:lnTo>
                    <a:lnTo>
                      <a:pt x="776" y="2411"/>
                    </a:lnTo>
                    <a:lnTo>
                      <a:pt x="783" y="2394"/>
                    </a:lnTo>
                    <a:lnTo>
                      <a:pt x="789" y="2379"/>
                    </a:lnTo>
                    <a:lnTo>
                      <a:pt x="792" y="2374"/>
                    </a:lnTo>
                    <a:lnTo>
                      <a:pt x="796" y="2369"/>
                    </a:lnTo>
                    <a:lnTo>
                      <a:pt x="800" y="2367"/>
                    </a:lnTo>
                    <a:lnTo>
                      <a:pt x="804" y="2365"/>
                    </a:lnTo>
                    <a:lnTo>
                      <a:pt x="811" y="2395"/>
                    </a:lnTo>
                    <a:lnTo>
                      <a:pt x="817" y="2420"/>
                    </a:lnTo>
                    <a:lnTo>
                      <a:pt x="820" y="2430"/>
                    </a:lnTo>
                    <a:lnTo>
                      <a:pt x="827" y="2442"/>
                    </a:lnTo>
                    <a:lnTo>
                      <a:pt x="831" y="2447"/>
                    </a:lnTo>
                    <a:lnTo>
                      <a:pt x="837" y="2452"/>
                    </a:lnTo>
                    <a:lnTo>
                      <a:pt x="844" y="2457"/>
                    </a:lnTo>
                    <a:lnTo>
                      <a:pt x="852" y="2462"/>
                    </a:lnTo>
                    <a:lnTo>
                      <a:pt x="858" y="2466"/>
                    </a:lnTo>
                    <a:lnTo>
                      <a:pt x="867" y="2475"/>
                    </a:lnTo>
                    <a:lnTo>
                      <a:pt x="876" y="2486"/>
                    </a:lnTo>
                    <a:lnTo>
                      <a:pt x="885" y="2499"/>
                    </a:lnTo>
                    <a:lnTo>
                      <a:pt x="893" y="2512"/>
                    </a:lnTo>
                    <a:lnTo>
                      <a:pt x="898" y="2525"/>
                    </a:lnTo>
                    <a:lnTo>
                      <a:pt x="901" y="2530"/>
                    </a:lnTo>
                    <a:lnTo>
                      <a:pt x="902" y="2535"/>
                    </a:lnTo>
                    <a:lnTo>
                      <a:pt x="902" y="2540"/>
                    </a:lnTo>
                    <a:lnTo>
                      <a:pt x="901" y="2544"/>
                    </a:lnTo>
                    <a:lnTo>
                      <a:pt x="897" y="2543"/>
                    </a:lnTo>
                    <a:lnTo>
                      <a:pt x="893" y="2541"/>
                    </a:lnTo>
                    <a:lnTo>
                      <a:pt x="891" y="2539"/>
                    </a:lnTo>
                    <a:lnTo>
                      <a:pt x="887" y="2535"/>
                    </a:lnTo>
                    <a:lnTo>
                      <a:pt x="880" y="2527"/>
                    </a:lnTo>
                    <a:lnTo>
                      <a:pt x="874" y="2519"/>
                    </a:lnTo>
                    <a:lnTo>
                      <a:pt x="867" y="2512"/>
                    </a:lnTo>
                    <a:lnTo>
                      <a:pt x="858" y="2506"/>
                    </a:lnTo>
                    <a:lnTo>
                      <a:pt x="854" y="2505"/>
                    </a:lnTo>
                    <a:lnTo>
                      <a:pt x="849" y="2505"/>
                    </a:lnTo>
                    <a:lnTo>
                      <a:pt x="844" y="2506"/>
                    </a:lnTo>
                    <a:lnTo>
                      <a:pt x="839" y="2509"/>
                    </a:lnTo>
                    <a:lnTo>
                      <a:pt x="836" y="2510"/>
                    </a:lnTo>
                    <a:lnTo>
                      <a:pt x="835" y="2512"/>
                    </a:lnTo>
                    <a:lnTo>
                      <a:pt x="835" y="2514"/>
                    </a:lnTo>
                    <a:lnTo>
                      <a:pt x="835" y="2518"/>
                    </a:lnTo>
                    <a:lnTo>
                      <a:pt x="835" y="2525"/>
                    </a:lnTo>
                    <a:lnTo>
                      <a:pt x="839" y="2534"/>
                    </a:lnTo>
                    <a:lnTo>
                      <a:pt x="848" y="2554"/>
                    </a:lnTo>
                    <a:lnTo>
                      <a:pt x="862" y="2576"/>
                    </a:lnTo>
                    <a:lnTo>
                      <a:pt x="893" y="2621"/>
                    </a:lnTo>
                    <a:lnTo>
                      <a:pt x="915" y="2649"/>
                    </a:lnTo>
                    <a:lnTo>
                      <a:pt x="924" y="2658"/>
                    </a:lnTo>
                    <a:lnTo>
                      <a:pt x="936" y="2671"/>
                    </a:lnTo>
                    <a:lnTo>
                      <a:pt x="941" y="2678"/>
                    </a:lnTo>
                    <a:lnTo>
                      <a:pt x="945" y="2684"/>
                    </a:lnTo>
                    <a:lnTo>
                      <a:pt x="946" y="2688"/>
                    </a:lnTo>
                    <a:lnTo>
                      <a:pt x="946" y="2691"/>
                    </a:lnTo>
                    <a:lnTo>
                      <a:pt x="946" y="2693"/>
                    </a:lnTo>
                    <a:lnTo>
                      <a:pt x="945" y="2694"/>
                    </a:lnTo>
                    <a:lnTo>
                      <a:pt x="930" y="2701"/>
                    </a:lnTo>
                    <a:lnTo>
                      <a:pt x="910" y="2711"/>
                    </a:lnTo>
                    <a:lnTo>
                      <a:pt x="906" y="2714"/>
                    </a:lnTo>
                    <a:lnTo>
                      <a:pt x="902" y="2715"/>
                    </a:lnTo>
                    <a:lnTo>
                      <a:pt x="898" y="2715"/>
                    </a:lnTo>
                    <a:lnTo>
                      <a:pt x="894" y="2715"/>
                    </a:lnTo>
                    <a:lnTo>
                      <a:pt x="885" y="2713"/>
                    </a:lnTo>
                    <a:lnTo>
                      <a:pt x="876" y="2706"/>
                    </a:lnTo>
                    <a:lnTo>
                      <a:pt x="857" y="2688"/>
                    </a:lnTo>
                    <a:lnTo>
                      <a:pt x="836" y="2665"/>
                    </a:lnTo>
                    <a:lnTo>
                      <a:pt x="815" y="2641"/>
                    </a:lnTo>
                    <a:lnTo>
                      <a:pt x="794" y="2622"/>
                    </a:lnTo>
                    <a:lnTo>
                      <a:pt x="784" y="2615"/>
                    </a:lnTo>
                    <a:lnTo>
                      <a:pt x="775" y="2610"/>
                    </a:lnTo>
                    <a:lnTo>
                      <a:pt x="770" y="2610"/>
                    </a:lnTo>
                    <a:lnTo>
                      <a:pt x="765" y="2609"/>
                    </a:lnTo>
                    <a:lnTo>
                      <a:pt x="761" y="2610"/>
                    </a:lnTo>
                    <a:lnTo>
                      <a:pt x="755" y="2611"/>
                    </a:lnTo>
                    <a:lnTo>
                      <a:pt x="752" y="2615"/>
                    </a:lnTo>
                    <a:lnTo>
                      <a:pt x="749" y="2619"/>
                    </a:lnTo>
                    <a:lnTo>
                      <a:pt x="746" y="2624"/>
                    </a:lnTo>
                    <a:lnTo>
                      <a:pt x="744" y="2631"/>
                    </a:lnTo>
                    <a:lnTo>
                      <a:pt x="740" y="2643"/>
                    </a:lnTo>
                    <a:lnTo>
                      <a:pt x="733" y="2652"/>
                    </a:lnTo>
                    <a:lnTo>
                      <a:pt x="728" y="2657"/>
                    </a:lnTo>
                    <a:lnTo>
                      <a:pt x="724" y="2659"/>
                    </a:lnTo>
                    <a:lnTo>
                      <a:pt x="722" y="2661"/>
                    </a:lnTo>
                    <a:lnTo>
                      <a:pt x="719" y="2659"/>
                    </a:lnTo>
                    <a:lnTo>
                      <a:pt x="718" y="2657"/>
                    </a:lnTo>
                    <a:lnTo>
                      <a:pt x="718" y="2653"/>
                    </a:lnTo>
                    <a:lnTo>
                      <a:pt x="718" y="2648"/>
                    </a:lnTo>
                    <a:lnTo>
                      <a:pt x="718" y="2643"/>
                    </a:lnTo>
                    <a:lnTo>
                      <a:pt x="722" y="2619"/>
                    </a:lnTo>
                    <a:lnTo>
                      <a:pt x="724" y="2608"/>
                    </a:lnTo>
                    <a:lnTo>
                      <a:pt x="723" y="2604"/>
                    </a:lnTo>
                    <a:lnTo>
                      <a:pt x="716" y="2600"/>
                    </a:lnTo>
                    <a:lnTo>
                      <a:pt x="709" y="2595"/>
                    </a:lnTo>
                    <a:lnTo>
                      <a:pt x="700" y="2589"/>
                    </a:lnTo>
                    <a:lnTo>
                      <a:pt x="681" y="2580"/>
                    </a:lnTo>
                    <a:lnTo>
                      <a:pt x="668" y="2575"/>
                    </a:lnTo>
                    <a:lnTo>
                      <a:pt x="666" y="2575"/>
                    </a:lnTo>
                    <a:lnTo>
                      <a:pt x="662" y="2574"/>
                    </a:lnTo>
                    <a:lnTo>
                      <a:pt x="651" y="2571"/>
                    </a:lnTo>
                    <a:lnTo>
                      <a:pt x="646" y="2570"/>
                    </a:lnTo>
                    <a:lnTo>
                      <a:pt x="641" y="2571"/>
                    </a:lnTo>
                    <a:lnTo>
                      <a:pt x="629" y="2576"/>
                    </a:lnTo>
                    <a:lnTo>
                      <a:pt x="620" y="2579"/>
                    </a:lnTo>
                    <a:lnTo>
                      <a:pt x="611" y="2579"/>
                    </a:lnTo>
                    <a:lnTo>
                      <a:pt x="601" y="2579"/>
                    </a:lnTo>
                    <a:lnTo>
                      <a:pt x="590" y="2579"/>
                    </a:lnTo>
                    <a:lnTo>
                      <a:pt x="586" y="2579"/>
                    </a:lnTo>
                    <a:lnTo>
                      <a:pt x="583" y="2580"/>
                    </a:lnTo>
                    <a:lnTo>
                      <a:pt x="579" y="2582"/>
                    </a:lnTo>
                    <a:lnTo>
                      <a:pt x="576" y="2583"/>
                    </a:lnTo>
                    <a:lnTo>
                      <a:pt x="575" y="2587"/>
                    </a:lnTo>
                    <a:lnTo>
                      <a:pt x="573" y="2589"/>
                    </a:lnTo>
                    <a:lnTo>
                      <a:pt x="573" y="2595"/>
                    </a:lnTo>
                    <a:lnTo>
                      <a:pt x="575" y="2601"/>
                    </a:lnTo>
                    <a:lnTo>
                      <a:pt x="580" y="2621"/>
                    </a:lnTo>
                    <a:lnTo>
                      <a:pt x="586" y="2639"/>
                    </a:lnTo>
                    <a:lnTo>
                      <a:pt x="589" y="2649"/>
                    </a:lnTo>
                    <a:lnTo>
                      <a:pt x="590" y="2658"/>
                    </a:lnTo>
                    <a:lnTo>
                      <a:pt x="590" y="2668"/>
                    </a:lnTo>
                    <a:lnTo>
                      <a:pt x="589" y="2678"/>
                    </a:lnTo>
                    <a:lnTo>
                      <a:pt x="589" y="2679"/>
                    </a:lnTo>
                    <a:lnTo>
                      <a:pt x="586" y="2679"/>
                    </a:lnTo>
                    <a:lnTo>
                      <a:pt x="584" y="2679"/>
                    </a:lnTo>
                    <a:lnTo>
                      <a:pt x="581" y="2678"/>
                    </a:lnTo>
                    <a:lnTo>
                      <a:pt x="579" y="2675"/>
                    </a:lnTo>
                    <a:lnTo>
                      <a:pt x="575" y="2670"/>
                    </a:lnTo>
                    <a:lnTo>
                      <a:pt x="570" y="2663"/>
                    </a:lnTo>
                    <a:lnTo>
                      <a:pt x="563" y="2650"/>
                    </a:lnTo>
                    <a:lnTo>
                      <a:pt x="557" y="2639"/>
                    </a:lnTo>
                    <a:lnTo>
                      <a:pt x="549" y="2630"/>
                    </a:lnTo>
                    <a:lnTo>
                      <a:pt x="540" y="2621"/>
                    </a:lnTo>
                    <a:lnTo>
                      <a:pt x="535" y="2617"/>
                    </a:lnTo>
                    <a:lnTo>
                      <a:pt x="532" y="2611"/>
                    </a:lnTo>
                    <a:lnTo>
                      <a:pt x="529" y="2606"/>
                    </a:lnTo>
                    <a:lnTo>
                      <a:pt x="528" y="2601"/>
                    </a:lnTo>
                    <a:lnTo>
                      <a:pt x="525" y="2589"/>
                    </a:lnTo>
                    <a:lnTo>
                      <a:pt x="522" y="2579"/>
                    </a:lnTo>
                    <a:lnTo>
                      <a:pt x="516" y="2569"/>
                    </a:lnTo>
                    <a:lnTo>
                      <a:pt x="510" y="2560"/>
                    </a:lnTo>
                    <a:lnTo>
                      <a:pt x="506" y="2557"/>
                    </a:lnTo>
                    <a:lnTo>
                      <a:pt x="499" y="2558"/>
                    </a:lnTo>
                    <a:lnTo>
                      <a:pt x="492" y="2560"/>
                    </a:lnTo>
                    <a:lnTo>
                      <a:pt x="481" y="2562"/>
                    </a:lnTo>
                    <a:lnTo>
                      <a:pt x="462" y="2567"/>
                    </a:lnTo>
                    <a:lnTo>
                      <a:pt x="446" y="2571"/>
                    </a:lnTo>
                    <a:lnTo>
                      <a:pt x="434" y="2574"/>
                    </a:lnTo>
                    <a:lnTo>
                      <a:pt x="425" y="2576"/>
                    </a:lnTo>
                    <a:lnTo>
                      <a:pt x="423" y="2579"/>
                    </a:lnTo>
                    <a:lnTo>
                      <a:pt x="420" y="2580"/>
                    </a:lnTo>
                    <a:lnTo>
                      <a:pt x="419" y="2583"/>
                    </a:lnTo>
                    <a:lnTo>
                      <a:pt x="419" y="2586"/>
                    </a:lnTo>
                    <a:lnTo>
                      <a:pt x="419" y="2592"/>
                    </a:lnTo>
                    <a:lnTo>
                      <a:pt x="423" y="2598"/>
                    </a:lnTo>
                    <a:lnTo>
                      <a:pt x="428" y="2605"/>
                    </a:lnTo>
                    <a:lnTo>
                      <a:pt x="434" y="2611"/>
                    </a:lnTo>
                    <a:lnTo>
                      <a:pt x="450" y="2626"/>
                    </a:lnTo>
                    <a:lnTo>
                      <a:pt x="468" y="2637"/>
                    </a:lnTo>
                    <a:lnTo>
                      <a:pt x="484" y="2648"/>
                    </a:lnTo>
                    <a:lnTo>
                      <a:pt x="494" y="2654"/>
                    </a:lnTo>
                    <a:lnTo>
                      <a:pt x="519" y="2668"/>
                    </a:lnTo>
                    <a:lnTo>
                      <a:pt x="545" y="2688"/>
                    </a:lnTo>
                    <a:lnTo>
                      <a:pt x="557" y="2698"/>
                    </a:lnTo>
                    <a:lnTo>
                      <a:pt x="567" y="2710"/>
                    </a:lnTo>
                    <a:lnTo>
                      <a:pt x="576" y="2722"/>
                    </a:lnTo>
                    <a:lnTo>
                      <a:pt x="581" y="2733"/>
                    </a:lnTo>
                    <a:lnTo>
                      <a:pt x="585" y="2740"/>
                    </a:lnTo>
                    <a:lnTo>
                      <a:pt x="588" y="2746"/>
                    </a:lnTo>
                    <a:lnTo>
                      <a:pt x="588" y="2754"/>
                    </a:lnTo>
                    <a:lnTo>
                      <a:pt x="588" y="2763"/>
                    </a:lnTo>
                    <a:lnTo>
                      <a:pt x="589" y="2771"/>
                    </a:lnTo>
                    <a:lnTo>
                      <a:pt x="592" y="2779"/>
                    </a:lnTo>
                    <a:lnTo>
                      <a:pt x="594" y="2786"/>
                    </a:lnTo>
                    <a:lnTo>
                      <a:pt x="601" y="2793"/>
                    </a:lnTo>
                    <a:lnTo>
                      <a:pt x="625" y="2806"/>
                    </a:lnTo>
                    <a:lnTo>
                      <a:pt x="651" y="2818"/>
                    </a:lnTo>
                    <a:lnTo>
                      <a:pt x="658" y="2820"/>
                    </a:lnTo>
                    <a:lnTo>
                      <a:pt x="663" y="2824"/>
                    </a:lnTo>
                    <a:lnTo>
                      <a:pt x="668" y="2828"/>
                    </a:lnTo>
                    <a:lnTo>
                      <a:pt x="674" y="2833"/>
                    </a:lnTo>
                    <a:lnTo>
                      <a:pt x="676" y="2838"/>
                    </a:lnTo>
                    <a:lnTo>
                      <a:pt x="680" y="2845"/>
                    </a:lnTo>
                    <a:lnTo>
                      <a:pt x="681" y="2851"/>
                    </a:lnTo>
                    <a:lnTo>
                      <a:pt x="683" y="2859"/>
                    </a:lnTo>
                    <a:lnTo>
                      <a:pt x="684" y="2873"/>
                    </a:lnTo>
                    <a:lnTo>
                      <a:pt x="683" y="2893"/>
                    </a:lnTo>
                    <a:lnTo>
                      <a:pt x="681" y="2902"/>
                    </a:lnTo>
                    <a:lnTo>
                      <a:pt x="677" y="2908"/>
                    </a:lnTo>
                    <a:lnTo>
                      <a:pt x="675" y="2911"/>
                    </a:lnTo>
                    <a:lnTo>
                      <a:pt x="672" y="2912"/>
                    </a:lnTo>
                    <a:lnTo>
                      <a:pt x="668" y="2912"/>
                    </a:lnTo>
                    <a:lnTo>
                      <a:pt x="664" y="2911"/>
                    </a:lnTo>
                    <a:lnTo>
                      <a:pt x="653" y="2903"/>
                    </a:lnTo>
                    <a:lnTo>
                      <a:pt x="641" y="2895"/>
                    </a:lnTo>
                    <a:lnTo>
                      <a:pt x="636" y="2891"/>
                    </a:lnTo>
                    <a:lnTo>
                      <a:pt x="629" y="2887"/>
                    </a:lnTo>
                    <a:lnTo>
                      <a:pt x="623" y="2885"/>
                    </a:lnTo>
                    <a:lnTo>
                      <a:pt x="618" y="2885"/>
                    </a:lnTo>
                    <a:lnTo>
                      <a:pt x="612" y="2885"/>
                    </a:lnTo>
                    <a:lnTo>
                      <a:pt x="606" y="2889"/>
                    </a:lnTo>
                    <a:lnTo>
                      <a:pt x="598" y="2891"/>
                    </a:lnTo>
                    <a:lnTo>
                      <a:pt x="592" y="2897"/>
                    </a:lnTo>
                    <a:lnTo>
                      <a:pt x="577" y="2906"/>
                    </a:lnTo>
                    <a:lnTo>
                      <a:pt x="566" y="2913"/>
                    </a:lnTo>
                    <a:lnTo>
                      <a:pt x="557" y="2921"/>
                    </a:lnTo>
                    <a:lnTo>
                      <a:pt x="550" y="2929"/>
                    </a:lnTo>
                    <a:lnTo>
                      <a:pt x="550" y="2929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85">
                <a:extLst>
                  <a:ext uri="{FF2B5EF4-FFF2-40B4-BE49-F238E27FC236}">
                    <a16:creationId xmlns:a16="http://schemas.microsoft.com/office/drawing/2014/main" id="{9A3D2F77-2A64-44FC-8C7D-66FDD88DA0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9" y="3643"/>
                <a:ext cx="19" cy="31"/>
              </a:xfrm>
              <a:custGeom>
                <a:avLst/>
                <a:gdLst>
                  <a:gd name="T0" fmla="*/ 1 w 78"/>
                  <a:gd name="T1" fmla="*/ 52 h 124"/>
                  <a:gd name="T2" fmla="*/ 0 w 78"/>
                  <a:gd name="T3" fmla="*/ 43 h 124"/>
                  <a:gd name="T4" fmla="*/ 1 w 78"/>
                  <a:gd name="T5" fmla="*/ 32 h 124"/>
                  <a:gd name="T6" fmla="*/ 3 w 78"/>
                  <a:gd name="T7" fmla="*/ 21 h 124"/>
                  <a:gd name="T8" fmla="*/ 7 w 78"/>
                  <a:gd name="T9" fmla="*/ 10 h 124"/>
                  <a:gd name="T10" fmla="*/ 9 w 78"/>
                  <a:gd name="T11" fmla="*/ 6 h 124"/>
                  <a:gd name="T12" fmla="*/ 12 w 78"/>
                  <a:gd name="T13" fmla="*/ 2 h 124"/>
                  <a:gd name="T14" fmla="*/ 16 w 78"/>
                  <a:gd name="T15" fmla="*/ 1 h 124"/>
                  <a:gd name="T16" fmla="*/ 18 w 78"/>
                  <a:gd name="T17" fmla="*/ 0 h 124"/>
                  <a:gd name="T18" fmla="*/ 22 w 78"/>
                  <a:gd name="T19" fmla="*/ 0 h 124"/>
                  <a:gd name="T20" fmla="*/ 27 w 78"/>
                  <a:gd name="T21" fmla="*/ 1 h 124"/>
                  <a:gd name="T22" fmla="*/ 31 w 78"/>
                  <a:gd name="T23" fmla="*/ 4 h 124"/>
                  <a:gd name="T24" fmla="*/ 36 w 78"/>
                  <a:gd name="T25" fmla="*/ 9 h 124"/>
                  <a:gd name="T26" fmla="*/ 46 w 78"/>
                  <a:gd name="T27" fmla="*/ 22 h 124"/>
                  <a:gd name="T28" fmla="*/ 52 w 78"/>
                  <a:gd name="T29" fmla="*/ 35 h 124"/>
                  <a:gd name="T30" fmla="*/ 60 w 78"/>
                  <a:gd name="T31" fmla="*/ 48 h 124"/>
                  <a:gd name="T32" fmla="*/ 69 w 78"/>
                  <a:gd name="T33" fmla="*/ 59 h 124"/>
                  <a:gd name="T34" fmla="*/ 75 w 78"/>
                  <a:gd name="T35" fmla="*/ 67 h 124"/>
                  <a:gd name="T36" fmla="*/ 78 w 78"/>
                  <a:gd name="T37" fmla="*/ 75 h 124"/>
                  <a:gd name="T38" fmla="*/ 78 w 78"/>
                  <a:gd name="T39" fmla="*/ 78 h 124"/>
                  <a:gd name="T40" fmla="*/ 78 w 78"/>
                  <a:gd name="T41" fmla="*/ 81 h 124"/>
                  <a:gd name="T42" fmla="*/ 75 w 78"/>
                  <a:gd name="T43" fmla="*/ 85 h 124"/>
                  <a:gd name="T44" fmla="*/ 73 w 78"/>
                  <a:gd name="T45" fmla="*/ 91 h 124"/>
                  <a:gd name="T46" fmla="*/ 65 w 78"/>
                  <a:gd name="T47" fmla="*/ 101 h 124"/>
                  <a:gd name="T48" fmla="*/ 53 w 78"/>
                  <a:gd name="T49" fmla="*/ 114 h 124"/>
                  <a:gd name="T50" fmla="*/ 48 w 78"/>
                  <a:gd name="T51" fmla="*/ 119 h 124"/>
                  <a:gd name="T52" fmla="*/ 40 w 78"/>
                  <a:gd name="T53" fmla="*/ 123 h 124"/>
                  <a:gd name="T54" fmla="*/ 38 w 78"/>
                  <a:gd name="T55" fmla="*/ 124 h 124"/>
                  <a:gd name="T56" fmla="*/ 34 w 78"/>
                  <a:gd name="T57" fmla="*/ 124 h 124"/>
                  <a:gd name="T58" fmla="*/ 31 w 78"/>
                  <a:gd name="T59" fmla="*/ 124 h 124"/>
                  <a:gd name="T60" fmla="*/ 27 w 78"/>
                  <a:gd name="T61" fmla="*/ 123 h 124"/>
                  <a:gd name="T62" fmla="*/ 26 w 78"/>
                  <a:gd name="T63" fmla="*/ 122 h 124"/>
                  <a:gd name="T64" fmla="*/ 25 w 78"/>
                  <a:gd name="T65" fmla="*/ 119 h 124"/>
                  <a:gd name="T66" fmla="*/ 25 w 78"/>
                  <a:gd name="T67" fmla="*/ 115 h 124"/>
                  <a:gd name="T68" fmla="*/ 25 w 78"/>
                  <a:gd name="T69" fmla="*/ 111 h 124"/>
                  <a:gd name="T70" fmla="*/ 26 w 78"/>
                  <a:gd name="T71" fmla="*/ 103 h 124"/>
                  <a:gd name="T72" fmla="*/ 27 w 78"/>
                  <a:gd name="T73" fmla="*/ 98 h 124"/>
                  <a:gd name="T74" fmla="*/ 25 w 78"/>
                  <a:gd name="T75" fmla="*/ 91 h 124"/>
                  <a:gd name="T76" fmla="*/ 21 w 78"/>
                  <a:gd name="T77" fmla="*/ 83 h 124"/>
                  <a:gd name="T78" fmla="*/ 14 w 78"/>
                  <a:gd name="T79" fmla="*/ 76 h 124"/>
                  <a:gd name="T80" fmla="*/ 9 w 78"/>
                  <a:gd name="T81" fmla="*/ 71 h 124"/>
                  <a:gd name="T82" fmla="*/ 1 w 78"/>
                  <a:gd name="T83" fmla="*/ 5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8" h="124">
                    <a:moveTo>
                      <a:pt x="1" y="52"/>
                    </a:moveTo>
                    <a:lnTo>
                      <a:pt x="0" y="43"/>
                    </a:lnTo>
                    <a:lnTo>
                      <a:pt x="1" y="32"/>
                    </a:lnTo>
                    <a:lnTo>
                      <a:pt x="3" y="21"/>
                    </a:lnTo>
                    <a:lnTo>
                      <a:pt x="7" y="10"/>
                    </a:lnTo>
                    <a:lnTo>
                      <a:pt x="9" y="6"/>
                    </a:lnTo>
                    <a:lnTo>
                      <a:pt x="12" y="2"/>
                    </a:lnTo>
                    <a:lnTo>
                      <a:pt x="16" y="1"/>
                    </a:lnTo>
                    <a:lnTo>
                      <a:pt x="18" y="0"/>
                    </a:lnTo>
                    <a:lnTo>
                      <a:pt x="22" y="0"/>
                    </a:lnTo>
                    <a:lnTo>
                      <a:pt x="27" y="1"/>
                    </a:lnTo>
                    <a:lnTo>
                      <a:pt x="31" y="4"/>
                    </a:lnTo>
                    <a:lnTo>
                      <a:pt x="36" y="9"/>
                    </a:lnTo>
                    <a:lnTo>
                      <a:pt x="46" y="22"/>
                    </a:lnTo>
                    <a:lnTo>
                      <a:pt x="52" y="35"/>
                    </a:lnTo>
                    <a:lnTo>
                      <a:pt x="60" y="48"/>
                    </a:lnTo>
                    <a:lnTo>
                      <a:pt x="69" y="59"/>
                    </a:lnTo>
                    <a:lnTo>
                      <a:pt x="75" y="67"/>
                    </a:lnTo>
                    <a:lnTo>
                      <a:pt x="78" y="75"/>
                    </a:lnTo>
                    <a:lnTo>
                      <a:pt x="78" y="78"/>
                    </a:lnTo>
                    <a:lnTo>
                      <a:pt x="78" y="81"/>
                    </a:lnTo>
                    <a:lnTo>
                      <a:pt x="75" y="85"/>
                    </a:lnTo>
                    <a:lnTo>
                      <a:pt x="73" y="91"/>
                    </a:lnTo>
                    <a:lnTo>
                      <a:pt x="65" y="101"/>
                    </a:lnTo>
                    <a:lnTo>
                      <a:pt x="53" y="114"/>
                    </a:lnTo>
                    <a:lnTo>
                      <a:pt x="48" y="119"/>
                    </a:lnTo>
                    <a:lnTo>
                      <a:pt x="40" y="123"/>
                    </a:lnTo>
                    <a:lnTo>
                      <a:pt x="38" y="124"/>
                    </a:lnTo>
                    <a:lnTo>
                      <a:pt x="34" y="124"/>
                    </a:lnTo>
                    <a:lnTo>
                      <a:pt x="31" y="124"/>
                    </a:lnTo>
                    <a:lnTo>
                      <a:pt x="27" y="123"/>
                    </a:lnTo>
                    <a:lnTo>
                      <a:pt x="26" y="122"/>
                    </a:lnTo>
                    <a:lnTo>
                      <a:pt x="25" y="119"/>
                    </a:lnTo>
                    <a:lnTo>
                      <a:pt x="25" y="115"/>
                    </a:lnTo>
                    <a:lnTo>
                      <a:pt x="25" y="111"/>
                    </a:lnTo>
                    <a:lnTo>
                      <a:pt x="26" y="103"/>
                    </a:lnTo>
                    <a:lnTo>
                      <a:pt x="27" y="98"/>
                    </a:lnTo>
                    <a:lnTo>
                      <a:pt x="25" y="91"/>
                    </a:lnTo>
                    <a:lnTo>
                      <a:pt x="21" y="83"/>
                    </a:lnTo>
                    <a:lnTo>
                      <a:pt x="14" y="76"/>
                    </a:lnTo>
                    <a:lnTo>
                      <a:pt x="9" y="71"/>
                    </a:lnTo>
                    <a:lnTo>
                      <a:pt x="1" y="52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86">
                <a:extLst>
                  <a:ext uri="{FF2B5EF4-FFF2-40B4-BE49-F238E27FC236}">
                    <a16:creationId xmlns:a16="http://schemas.microsoft.com/office/drawing/2014/main" id="{DEFABAD2-53BA-44AE-8442-0C43CA345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" y="3614"/>
                <a:ext cx="40" cy="22"/>
              </a:xfrm>
              <a:custGeom>
                <a:avLst/>
                <a:gdLst>
                  <a:gd name="T0" fmla="*/ 0 w 162"/>
                  <a:gd name="T1" fmla="*/ 39 h 87"/>
                  <a:gd name="T2" fmla="*/ 4 w 162"/>
                  <a:gd name="T3" fmla="*/ 27 h 87"/>
                  <a:gd name="T4" fmla="*/ 12 w 162"/>
                  <a:gd name="T5" fmla="*/ 16 h 87"/>
                  <a:gd name="T6" fmla="*/ 21 w 162"/>
                  <a:gd name="T7" fmla="*/ 8 h 87"/>
                  <a:gd name="T8" fmla="*/ 33 w 162"/>
                  <a:gd name="T9" fmla="*/ 8 h 87"/>
                  <a:gd name="T10" fmla="*/ 41 w 162"/>
                  <a:gd name="T11" fmla="*/ 9 h 87"/>
                  <a:gd name="T12" fmla="*/ 58 w 162"/>
                  <a:gd name="T13" fmla="*/ 4 h 87"/>
                  <a:gd name="T14" fmla="*/ 80 w 162"/>
                  <a:gd name="T15" fmla="*/ 0 h 87"/>
                  <a:gd name="T16" fmla="*/ 89 w 162"/>
                  <a:gd name="T17" fmla="*/ 1 h 87"/>
                  <a:gd name="T18" fmla="*/ 94 w 162"/>
                  <a:gd name="T19" fmla="*/ 4 h 87"/>
                  <a:gd name="T20" fmla="*/ 95 w 162"/>
                  <a:gd name="T21" fmla="*/ 9 h 87"/>
                  <a:gd name="T22" fmla="*/ 90 w 162"/>
                  <a:gd name="T23" fmla="*/ 17 h 87"/>
                  <a:gd name="T24" fmla="*/ 82 w 162"/>
                  <a:gd name="T25" fmla="*/ 26 h 87"/>
                  <a:gd name="T26" fmla="*/ 81 w 162"/>
                  <a:gd name="T27" fmla="*/ 33 h 87"/>
                  <a:gd name="T28" fmla="*/ 82 w 162"/>
                  <a:gd name="T29" fmla="*/ 36 h 87"/>
                  <a:gd name="T30" fmla="*/ 93 w 162"/>
                  <a:gd name="T31" fmla="*/ 39 h 87"/>
                  <a:gd name="T32" fmla="*/ 113 w 162"/>
                  <a:gd name="T33" fmla="*/ 38 h 87"/>
                  <a:gd name="T34" fmla="*/ 129 w 162"/>
                  <a:gd name="T35" fmla="*/ 36 h 87"/>
                  <a:gd name="T36" fmla="*/ 145 w 162"/>
                  <a:gd name="T37" fmla="*/ 40 h 87"/>
                  <a:gd name="T38" fmla="*/ 156 w 162"/>
                  <a:gd name="T39" fmla="*/ 46 h 87"/>
                  <a:gd name="T40" fmla="*/ 160 w 162"/>
                  <a:gd name="T41" fmla="*/ 51 h 87"/>
                  <a:gd name="T42" fmla="*/ 162 w 162"/>
                  <a:gd name="T43" fmla="*/ 56 h 87"/>
                  <a:gd name="T44" fmla="*/ 159 w 162"/>
                  <a:gd name="T45" fmla="*/ 64 h 87"/>
                  <a:gd name="T46" fmla="*/ 150 w 162"/>
                  <a:gd name="T47" fmla="*/ 71 h 87"/>
                  <a:gd name="T48" fmla="*/ 136 w 162"/>
                  <a:gd name="T49" fmla="*/ 79 h 87"/>
                  <a:gd name="T50" fmla="*/ 108 w 162"/>
                  <a:gd name="T51" fmla="*/ 86 h 87"/>
                  <a:gd name="T52" fmla="*/ 85 w 162"/>
                  <a:gd name="T53" fmla="*/ 86 h 87"/>
                  <a:gd name="T54" fmla="*/ 72 w 162"/>
                  <a:gd name="T55" fmla="*/ 82 h 87"/>
                  <a:gd name="T56" fmla="*/ 65 w 162"/>
                  <a:gd name="T57" fmla="*/ 74 h 87"/>
                  <a:gd name="T58" fmla="*/ 63 w 162"/>
                  <a:gd name="T59" fmla="*/ 65 h 87"/>
                  <a:gd name="T60" fmla="*/ 63 w 162"/>
                  <a:gd name="T61" fmla="*/ 49 h 87"/>
                  <a:gd name="T62" fmla="*/ 60 w 162"/>
                  <a:gd name="T63" fmla="*/ 35 h 87"/>
                  <a:gd name="T64" fmla="*/ 55 w 162"/>
                  <a:gd name="T65" fmla="*/ 27 h 87"/>
                  <a:gd name="T66" fmla="*/ 46 w 162"/>
                  <a:gd name="T67" fmla="*/ 26 h 87"/>
                  <a:gd name="T68" fmla="*/ 38 w 162"/>
                  <a:gd name="T69" fmla="*/ 34 h 87"/>
                  <a:gd name="T70" fmla="*/ 28 w 162"/>
                  <a:gd name="T71" fmla="*/ 47 h 87"/>
                  <a:gd name="T72" fmla="*/ 16 w 162"/>
                  <a:gd name="T73" fmla="*/ 56 h 87"/>
                  <a:gd name="T74" fmla="*/ 0 w 162"/>
                  <a:gd name="T75" fmla="*/ 4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" h="87">
                    <a:moveTo>
                      <a:pt x="0" y="46"/>
                    </a:moveTo>
                    <a:lnTo>
                      <a:pt x="0" y="39"/>
                    </a:lnTo>
                    <a:lnTo>
                      <a:pt x="2" y="34"/>
                    </a:lnTo>
                    <a:lnTo>
                      <a:pt x="4" y="27"/>
                    </a:lnTo>
                    <a:lnTo>
                      <a:pt x="7" y="21"/>
                    </a:lnTo>
                    <a:lnTo>
                      <a:pt x="12" y="16"/>
                    </a:lnTo>
                    <a:lnTo>
                      <a:pt x="16" y="11"/>
                    </a:lnTo>
                    <a:lnTo>
                      <a:pt x="21" y="8"/>
                    </a:lnTo>
                    <a:lnTo>
                      <a:pt x="28" y="7"/>
                    </a:lnTo>
                    <a:lnTo>
                      <a:pt x="33" y="8"/>
                    </a:lnTo>
                    <a:lnTo>
                      <a:pt x="37" y="9"/>
                    </a:lnTo>
                    <a:lnTo>
                      <a:pt x="41" y="9"/>
                    </a:lnTo>
                    <a:lnTo>
                      <a:pt x="47" y="8"/>
                    </a:lnTo>
                    <a:lnTo>
                      <a:pt x="58" y="4"/>
                    </a:lnTo>
                    <a:lnTo>
                      <a:pt x="72" y="0"/>
                    </a:lnTo>
                    <a:lnTo>
                      <a:pt x="80" y="0"/>
                    </a:lnTo>
                    <a:lnTo>
                      <a:pt x="86" y="0"/>
                    </a:lnTo>
                    <a:lnTo>
                      <a:pt x="89" y="1"/>
                    </a:lnTo>
                    <a:lnTo>
                      <a:pt x="91" y="3"/>
                    </a:lnTo>
                    <a:lnTo>
                      <a:pt x="94" y="4"/>
                    </a:lnTo>
                    <a:lnTo>
                      <a:pt x="95" y="7"/>
                    </a:lnTo>
                    <a:lnTo>
                      <a:pt x="95" y="9"/>
                    </a:lnTo>
                    <a:lnTo>
                      <a:pt x="93" y="13"/>
                    </a:lnTo>
                    <a:lnTo>
                      <a:pt x="90" y="17"/>
                    </a:lnTo>
                    <a:lnTo>
                      <a:pt x="86" y="22"/>
                    </a:lnTo>
                    <a:lnTo>
                      <a:pt x="82" y="26"/>
                    </a:lnTo>
                    <a:lnTo>
                      <a:pt x="81" y="30"/>
                    </a:lnTo>
                    <a:lnTo>
                      <a:pt x="81" y="33"/>
                    </a:lnTo>
                    <a:lnTo>
                      <a:pt x="81" y="34"/>
                    </a:lnTo>
                    <a:lnTo>
                      <a:pt x="82" y="36"/>
                    </a:lnTo>
                    <a:lnTo>
                      <a:pt x="85" y="38"/>
                    </a:lnTo>
                    <a:lnTo>
                      <a:pt x="93" y="39"/>
                    </a:lnTo>
                    <a:lnTo>
                      <a:pt x="103" y="39"/>
                    </a:lnTo>
                    <a:lnTo>
                      <a:pt x="113" y="38"/>
                    </a:lnTo>
                    <a:lnTo>
                      <a:pt x="121" y="36"/>
                    </a:lnTo>
                    <a:lnTo>
                      <a:pt x="129" y="36"/>
                    </a:lnTo>
                    <a:lnTo>
                      <a:pt x="137" y="38"/>
                    </a:lnTo>
                    <a:lnTo>
                      <a:pt x="145" y="40"/>
                    </a:lnTo>
                    <a:lnTo>
                      <a:pt x="152" y="43"/>
                    </a:lnTo>
                    <a:lnTo>
                      <a:pt x="156" y="46"/>
                    </a:lnTo>
                    <a:lnTo>
                      <a:pt x="159" y="48"/>
                    </a:lnTo>
                    <a:lnTo>
                      <a:pt x="160" y="51"/>
                    </a:lnTo>
                    <a:lnTo>
                      <a:pt x="162" y="53"/>
                    </a:lnTo>
                    <a:lnTo>
                      <a:pt x="162" y="56"/>
                    </a:lnTo>
                    <a:lnTo>
                      <a:pt x="162" y="60"/>
                    </a:lnTo>
                    <a:lnTo>
                      <a:pt x="159" y="64"/>
                    </a:lnTo>
                    <a:lnTo>
                      <a:pt x="156" y="68"/>
                    </a:lnTo>
                    <a:lnTo>
                      <a:pt x="150" y="71"/>
                    </a:lnTo>
                    <a:lnTo>
                      <a:pt x="143" y="75"/>
                    </a:lnTo>
                    <a:lnTo>
                      <a:pt x="136" y="79"/>
                    </a:lnTo>
                    <a:lnTo>
                      <a:pt x="126" y="82"/>
                    </a:lnTo>
                    <a:lnTo>
                      <a:pt x="108" y="86"/>
                    </a:lnTo>
                    <a:lnTo>
                      <a:pt x="93" y="87"/>
                    </a:lnTo>
                    <a:lnTo>
                      <a:pt x="85" y="86"/>
                    </a:lnTo>
                    <a:lnTo>
                      <a:pt x="77" y="84"/>
                    </a:lnTo>
                    <a:lnTo>
                      <a:pt x="72" y="82"/>
                    </a:lnTo>
                    <a:lnTo>
                      <a:pt x="69" y="78"/>
                    </a:lnTo>
                    <a:lnTo>
                      <a:pt x="65" y="74"/>
                    </a:lnTo>
                    <a:lnTo>
                      <a:pt x="64" y="70"/>
                    </a:lnTo>
                    <a:lnTo>
                      <a:pt x="63" y="65"/>
                    </a:lnTo>
                    <a:lnTo>
                      <a:pt x="63" y="60"/>
                    </a:lnTo>
                    <a:lnTo>
                      <a:pt x="63" y="49"/>
                    </a:lnTo>
                    <a:lnTo>
                      <a:pt x="62" y="39"/>
                    </a:lnTo>
                    <a:lnTo>
                      <a:pt x="60" y="35"/>
                    </a:lnTo>
                    <a:lnTo>
                      <a:pt x="58" y="31"/>
                    </a:lnTo>
                    <a:lnTo>
                      <a:pt x="55" y="27"/>
                    </a:lnTo>
                    <a:lnTo>
                      <a:pt x="50" y="26"/>
                    </a:lnTo>
                    <a:lnTo>
                      <a:pt x="46" y="26"/>
                    </a:lnTo>
                    <a:lnTo>
                      <a:pt x="42" y="29"/>
                    </a:lnTo>
                    <a:lnTo>
                      <a:pt x="38" y="34"/>
                    </a:lnTo>
                    <a:lnTo>
                      <a:pt x="33" y="40"/>
                    </a:lnTo>
                    <a:lnTo>
                      <a:pt x="28" y="47"/>
                    </a:lnTo>
                    <a:lnTo>
                      <a:pt x="23" y="52"/>
                    </a:lnTo>
                    <a:lnTo>
                      <a:pt x="16" y="56"/>
                    </a:lnTo>
                    <a:lnTo>
                      <a:pt x="8" y="57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87">
                <a:extLst>
                  <a:ext uri="{FF2B5EF4-FFF2-40B4-BE49-F238E27FC236}">
                    <a16:creationId xmlns:a16="http://schemas.microsoft.com/office/drawing/2014/main" id="{E6D820AC-B271-45C0-A5F6-1817AF4ED1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9" y="3592"/>
                <a:ext cx="66" cy="24"/>
              </a:xfrm>
              <a:custGeom>
                <a:avLst/>
                <a:gdLst>
                  <a:gd name="T0" fmla="*/ 5 w 262"/>
                  <a:gd name="T1" fmla="*/ 61 h 93"/>
                  <a:gd name="T2" fmla="*/ 0 w 262"/>
                  <a:gd name="T3" fmla="*/ 53 h 93"/>
                  <a:gd name="T4" fmla="*/ 0 w 262"/>
                  <a:gd name="T5" fmla="*/ 42 h 93"/>
                  <a:gd name="T6" fmla="*/ 6 w 262"/>
                  <a:gd name="T7" fmla="*/ 28 h 93"/>
                  <a:gd name="T8" fmla="*/ 18 w 262"/>
                  <a:gd name="T9" fmla="*/ 18 h 93"/>
                  <a:gd name="T10" fmla="*/ 30 w 262"/>
                  <a:gd name="T11" fmla="*/ 13 h 93"/>
                  <a:gd name="T12" fmla="*/ 41 w 262"/>
                  <a:gd name="T13" fmla="*/ 13 h 93"/>
                  <a:gd name="T14" fmla="*/ 52 w 262"/>
                  <a:gd name="T15" fmla="*/ 15 h 93"/>
                  <a:gd name="T16" fmla="*/ 62 w 262"/>
                  <a:gd name="T17" fmla="*/ 16 h 93"/>
                  <a:gd name="T18" fmla="*/ 88 w 262"/>
                  <a:gd name="T19" fmla="*/ 7 h 93"/>
                  <a:gd name="T20" fmla="*/ 114 w 262"/>
                  <a:gd name="T21" fmla="*/ 0 h 93"/>
                  <a:gd name="T22" fmla="*/ 123 w 262"/>
                  <a:gd name="T23" fmla="*/ 1 h 93"/>
                  <a:gd name="T24" fmla="*/ 131 w 262"/>
                  <a:gd name="T25" fmla="*/ 5 h 93"/>
                  <a:gd name="T26" fmla="*/ 139 w 262"/>
                  <a:gd name="T27" fmla="*/ 14 h 93"/>
                  <a:gd name="T28" fmla="*/ 144 w 262"/>
                  <a:gd name="T29" fmla="*/ 24 h 93"/>
                  <a:gd name="T30" fmla="*/ 157 w 262"/>
                  <a:gd name="T31" fmla="*/ 31 h 93"/>
                  <a:gd name="T32" fmla="*/ 188 w 262"/>
                  <a:gd name="T33" fmla="*/ 35 h 93"/>
                  <a:gd name="T34" fmla="*/ 223 w 262"/>
                  <a:gd name="T35" fmla="*/ 40 h 93"/>
                  <a:gd name="T36" fmla="*/ 244 w 262"/>
                  <a:gd name="T37" fmla="*/ 44 h 93"/>
                  <a:gd name="T38" fmla="*/ 258 w 262"/>
                  <a:gd name="T39" fmla="*/ 51 h 93"/>
                  <a:gd name="T40" fmla="*/ 262 w 262"/>
                  <a:gd name="T41" fmla="*/ 61 h 93"/>
                  <a:gd name="T42" fmla="*/ 261 w 262"/>
                  <a:gd name="T43" fmla="*/ 68 h 93"/>
                  <a:gd name="T44" fmla="*/ 256 w 262"/>
                  <a:gd name="T45" fmla="*/ 77 h 93"/>
                  <a:gd name="T46" fmla="*/ 245 w 262"/>
                  <a:gd name="T47" fmla="*/ 85 h 93"/>
                  <a:gd name="T48" fmla="*/ 231 w 262"/>
                  <a:gd name="T49" fmla="*/ 88 h 93"/>
                  <a:gd name="T50" fmla="*/ 214 w 262"/>
                  <a:gd name="T51" fmla="*/ 88 h 93"/>
                  <a:gd name="T52" fmla="*/ 196 w 262"/>
                  <a:gd name="T53" fmla="*/ 85 h 93"/>
                  <a:gd name="T54" fmla="*/ 180 w 262"/>
                  <a:gd name="T55" fmla="*/ 79 h 93"/>
                  <a:gd name="T56" fmla="*/ 169 w 262"/>
                  <a:gd name="T57" fmla="*/ 68 h 93"/>
                  <a:gd name="T58" fmla="*/ 161 w 262"/>
                  <a:gd name="T59" fmla="*/ 55 h 93"/>
                  <a:gd name="T60" fmla="*/ 156 w 262"/>
                  <a:gd name="T61" fmla="*/ 46 h 93"/>
                  <a:gd name="T62" fmla="*/ 149 w 262"/>
                  <a:gd name="T63" fmla="*/ 49 h 93"/>
                  <a:gd name="T64" fmla="*/ 143 w 262"/>
                  <a:gd name="T65" fmla="*/ 59 h 93"/>
                  <a:gd name="T66" fmla="*/ 137 w 262"/>
                  <a:gd name="T67" fmla="*/ 77 h 93"/>
                  <a:gd name="T68" fmla="*/ 131 w 262"/>
                  <a:gd name="T69" fmla="*/ 89 h 93"/>
                  <a:gd name="T70" fmla="*/ 122 w 262"/>
                  <a:gd name="T71" fmla="*/ 93 h 93"/>
                  <a:gd name="T72" fmla="*/ 110 w 262"/>
                  <a:gd name="T73" fmla="*/ 93 h 93"/>
                  <a:gd name="T74" fmla="*/ 101 w 262"/>
                  <a:gd name="T75" fmla="*/ 89 h 93"/>
                  <a:gd name="T76" fmla="*/ 88 w 262"/>
                  <a:gd name="T77" fmla="*/ 80 h 93"/>
                  <a:gd name="T78" fmla="*/ 66 w 262"/>
                  <a:gd name="T79" fmla="*/ 76 h 93"/>
                  <a:gd name="T80" fmla="*/ 45 w 262"/>
                  <a:gd name="T81" fmla="*/ 77 h 93"/>
                  <a:gd name="T82" fmla="*/ 32 w 262"/>
                  <a:gd name="T83" fmla="*/ 77 h 93"/>
                  <a:gd name="T84" fmla="*/ 7 w 262"/>
                  <a:gd name="T85" fmla="*/ 6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2" h="93">
                    <a:moveTo>
                      <a:pt x="7" y="63"/>
                    </a:moveTo>
                    <a:lnTo>
                      <a:pt x="5" y="61"/>
                    </a:lnTo>
                    <a:lnTo>
                      <a:pt x="2" y="57"/>
                    </a:lnTo>
                    <a:lnTo>
                      <a:pt x="0" y="53"/>
                    </a:lnTo>
                    <a:lnTo>
                      <a:pt x="0" y="50"/>
                    </a:lnTo>
                    <a:lnTo>
                      <a:pt x="0" y="42"/>
                    </a:lnTo>
                    <a:lnTo>
                      <a:pt x="2" y="36"/>
                    </a:lnTo>
                    <a:lnTo>
                      <a:pt x="6" y="28"/>
                    </a:lnTo>
                    <a:lnTo>
                      <a:pt x="11" y="23"/>
                    </a:lnTo>
                    <a:lnTo>
                      <a:pt x="18" y="18"/>
                    </a:lnTo>
                    <a:lnTo>
                      <a:pt x="24" y="14"/>
                    </a:lnTo>
                    <a:lnTo>
                      <a:pt x="30" y="13"/>
                    </a:lnTo>
                    <a:lnTo>
                      <a:pt x="35" y="11"/>
                    </a:lnTo>
                    <a:lnTo>
                      <a:pt x="41" y="13"/>
                    </a:lnTo>
                    <a:lnTo>
                      <a:pt x="46" y="14"/>
                    </a:lnTo>
                    <a:lnTo>
                      <a:pt x="52" y="15"/>
                    </a:lnTo>
                    <a:lnTo>
                      <a:pt x="57" y="16"/>
                    </a:lnTo>
                    <a:lnTo>
                      <a:pt x="62" y="16"/>
                    </a:lnTo>
                    <a:lnTo>
                      <a:pt x="67" y="15"/>
                    </a:lnTo>
                    <a:lnTo>
                      <a:pt x="88" y="7"/>
                    </a:lnTo>
                    <a:lnTo>
                      <a:pt x="109" y="1"/>
                    </a:lnTo>
                    <a:lnTo>
                      <a:pt x="114" y="0"/>
                    </a:lnTo>
                    <a:lnTo>
                      <a:pt x="119" y="0"/>
                    </a:lnTo>
                    <a:lnTo>
                      <a:pt x="123" y="1"/>
                    </a:lnTo>
                    <a:lnTo>
                      <a:pt x="127" y="2"/>
                    </a:lnTo>
                    <a:lnTo>
                      <a:pt x="131" y="5"/>
                    </a:lnTo>
                    <a:lnTo>
                      <a:pt x="135" y="9"/>
                    </a:lnTo>
                    <a:lnTo>
                      <a:pt x="139" y="14"/>
                    </a:lnTo>
                    <a:lnTo>
                      <a:pt x="141" y="20"/>
                    </a:lnTo>
                    <a:lnTo>
                      <a:pt x="144" y="24"/>
                    </a:lnTo>
                    <a:lnTo>
                      <a:pt x="149" y="28"/>
                    </a:lnTo>
                    <a:lnTo>
                      <a:pt x="157" y="31"/>
                    </a:lnTo>
                    <a:lnTo>
                      <a:pt x="166" y="32"/>
                    </a:lnTo>
                    <a:lnTo>
                      <a:pt x="188" y="35"/>
                    </a:lnTo>
                    <a:lnTo>
                      <a:pt x="211" y="37"/>
                    </a:lnTo>
                    <a:lnTo>
                      <a:pt x="223" y="40"/>
                    </a:lnTo>
                    <a:lnTo>
                      <a:pt x="234" y="41"/>
                    </a:lnTo>
                    <a:lnTo>
                      <a:pt x="244" y="44"/>
                    </a:lnTo>
                    <a:lnTo>
                      <a:pt x="252" y="48"/>
                    </a:lnTo>
                    <a:lnTo>
                      <a:pt x="258" y="51"/>
                    </a:lnTo>
                    <a:lnTo>
                      <a:pt x="261" y="58"/>
                    </a:lnTo>
                    <a:lnTo>
                      <a:pt x="262" y="61"/>
                    </a:lnTo>
                    <a:lnTo>
                      <a:pt x="262" y="64"/>
                    </a:lnTo>
                    <a:lnTo>
                      <a:pt x="261" y="68"/>
                    </a:lnTo>
                    <a:lnTo>
                      <a:pt x="260" y="72"/>
                    </a:lnTo>
                    <a:lnTo>
                      <a:pt x="256" y="77"/>
                    </a:lnTo>
                    <a:lnTo>
                      <a:pt x="252" y="81"/>
                    </a:lnTo>
                    <a:lnTo>
                      <a:pt x="245" y="85"/>
                    </a:lnTo>
                    <a:lnTo>
                      <a:pt x="239" y="86"/>
                    </a:lnTo>
                    <a:lnTo>
                      <a:pt x="231" y="88"/>
                    </a:lnTo>
                    <a:lnTo>
                      <a:pt x="222" y="89"/>
                    </a:lnTo>
                    <a:lnTo>
                      <a:pt x="214" y="88"/>
                    </a:lnTo>
                    <a:lnTo>
                      <a:pt x="205" y="86"/>
                    </a:lnTo>
                    <a:lnTo>
                      <a:pt x="196" y="85"/>
                    </a:lnTo>
                    <a:lnTo>
                      <a:pt x="188" y="81"/>
                    </a:lnTo>
                    <a:lnTo>
                      <a:pt x="180" y="79"/>
                    </a:lnTo>
                    <a:lnTo>
                      <a:pt x="174" y="74"/>
                    </a:lnTo>
                    <a:lnTo>
                      <a:pt x="169" y="68"/>
                    </a:lnTo>
                    <a:lnTo>
                      <a:pt x="165" y="62"/>
                    </a:lnTo>
                    <a:lnTo>
                      <a:pt x="161" y="55"/>
                    </a:lnTo>
                    <a:lnTo>
                      <a:pt x="161" y="48"/>
                    </a:lnTo>
                    <a:lnTo>
                      <a:pt x="156" y="46"/>
                    </a:lnTo>
                    <a:lnTo>
                      <a:pt x="152" y="48"/>
                    </a:lnTo>
                    <a:lnTo>
                      <a:pt x="149" y="49"/>
                    </a:lnTo>
                    <a:lnTo>
                      <a:pt x="146" y="51"/>
                    </a:lnTo>
                    <a:lnTo>
                      <a:pt x="143" y="59"/>
                    </a:lnTo>
                    <a:lnTo>
                      <a:pt x="140" y="67"/>
                    </a:lnTo>
                    <a:lnTo>
                      <a:pt x="137" y="77"/>
                    </a:lnTo>
                    <a:lnTo>
                      <a:pt x="133" y="85"/>
                    </a:lnTo>
                    <a:lnTo>
                      <a:pt x="131" y="89"/>
                    </a:lnTo>
                    <a:lnTo>
                      <a:pt x="127" y="92"/>
                    </a:lnTo>
                    <a:lnTo>
                      <a:pt x="122" y="93"/>
                    </a:lnTo>
                    <a:lnTo>
                      <a:pt x="117" y="93"/>
                    </a:lnTo>
                    <a:lnTo>
                      <a:pt x="110" y="93"/>
                    </a:lnTo>
                    <a:lnTo>
                      <a:pt x="105" y="92"/>
                    </a:lnTo>
                    <a:lnTo>
                      <a:pt x="101" y="89"/>
                    </a:lnTo>
                    <a:lnTo>
                      <a:pt x="97" y="86"/>
                    </a:lnTo>
                    <a:lnTo>
                      <a:pt x="88" y="80"/>
                    </a:lnTo>
                    <a:lnTo>
                      <a:pt x="79" y="76"/>
                    </a:lnTo>
                    <a:lnTo>
                      <a:pt x="66" y="76"/>
                    </a:lnTo>
                    <a:lnTo>
                      <a:pt x="52" y="77"/>
                    </a:lnTo>
                    <a:lnTo>
                      <a:pt x="45" y="77"/>
                    </a:lnTo>
                    <a:lnTo>
                      <a:pt x="39" y="77"/>
                    </a:lnTo>
                    <a:lnTo>
                      <a:pt x="32" y="77"/>
                    </a:lnTo>
                    <a:lnTo>
                      <a:pt x="24" y="75"/>
                    </a:lnTo>
                    <a:lnTo>
                      <a:pt x="7" y="63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88">
                <a:extLst>
                  <a:ext uri="{FF2B5EF4-FFF2-40B4-BE49-F238E27FC236}">
                    <a16:creationId xmlns:a16="http://schemas.microsoft.com/office/drawing/2014/main" id="{F9449CDF-287E-4DEC-9C20-AB52497C05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9" y="3595"/>
                <a:ext cx="14" cy="25"/>
              </a:xfrm>
              <a:custGeom>
                <a:avLst/>
                <a:gdLst>
                  <a:gd name="T0" fmla="*/ 7 w 56"/>
                  <a:gd name="T1" fmla="*/ 97 h 102"/>
                  <a:gd name="T2" fmla="*/ 4 w 56"/>
                  <a:gd name="T3" fmla="*/ 96 h 102"/>
                  <a:gd name="T4" fmla="*/ 3 w 56"/>
                  <a:gd name="T5" fmla="*/ 93 h 102"/>
                  <a:gd name="T6" fmla="*/ 1 w 56"/>
                  <a:gd name="T7" fmla="*/ 90 h 102"/>
                  <a:gd name="T8" fmla="*/ 0 w 56"/>
                  <a:gd name="T9" fmla="*/ 87 h 102"/>
                  <a:gd name="T10" fmla="*/ 0 w 56"/>
                  <a:gd name="T11" fmla="*/ 79 h 102"/>
                  <a:gd name="T12" fmla="*/ 0 w 56"/>
                  <a:gd name="T13" fmla="*/ 72 h 102"/>
                  <a:gd name="T14" fmla="*/ 1 w 56"/>
                  <a:gd name="T15" fmla="*/ 65 h 102"/>
                  <a:gd name="T16" fmla="*/ 5 w 56"/>
                  <a:gd name="T17" fmla="*/ 58 h 102"/>
                  <a:gd name="T18" fmla="*/ 8 w 56"/>
                  <a:gd name="T19" fmla="*/ 52 h 102"/>
                  <a:gd name="T20" fmla="*/ 12 w 56"/>
                  <a:gd name="T21" fmla="*/ 45 h 102"/>
                  <a:gd name="T22" fmla="*/ 21 w 56"/>
                  <a:gd name="T23" fmla="*/ 32 h 102"/>
                  <a:gd name="T24" fmla="*/ 27 w 56"/>
                  <a:gd name="T25" fmla="*/ 19 h 102"/>
                  <a:gd name="T26" fmla="*/ 31 w 56"/>
                  <a:gd name="T27" fmla="*/ 10 h 102"/>
                  <a:gd name="T28" fmla="*/ 37 w 56"/>
                  <a:gd name="T29" fmla="*/ 2 h 102"/>
                  <a:gd name="T30" fmla="*/ 40 w 56"/>
                  <a:gd name="T31" fmla="*/ 0 h 102"/>
                  <a:gd name="T32" fmla="*/ 44 w 56"/>
                  <a:gd name="T33" fmla="*/ 0 h 102"/>
                  <a:gd name="T34" fmla="*/ 48 w 56"/>
                  <a:gd name="T35" fmla="*/ 0 h 102"/>
                  <a:gd name="T36" fmla="*/ 52 w 56"/>
                  <a:gd name="T37" fmla="*/ 4 h 102"/>
                  <a:gd name="T38" fmla="*/ 55 w 56"/>
                  <a:gd name="T39" fmla="*/ 6 h 102"/>
                  <a:gd name="T40" fmla="*/ 55 w 56"/>
                  <a:gd name="T41" fmla="*/ 9 h 102"/>
                  <a:gd name="T42" fmla="*/ 56 w 56"/>
                  <a:gd name="T43" fmla="*/ 13 h 102"/>
                  <a:gd name="T44" fmla="*/ 55 w 56"/>
                  <a:gd name="T45" fmla="*/ 17 h 102"/>
                  <a:gd name="T46" fmla="*/ 53 w 56"/>
                  <a:gd name="T47" fmla="*/ 23 h 102"/>
                  <a:gd name="T48" fmla="*/ 50 w 56"/>
                  <a:gd name="T49" fmla="*/ 31 h 102"/>
                  <a:gd name="T50" fmla="*/ 47 w 56"/>
                  <a:gd name="T51" fmla="*/ 40 h 102"/>
                  <a:gd name="T52" fmla="*/ 43 w 56"/>
                  <a:gd name="T53" fmla="*/ 46 h 102"/>
                  <a:gd name="T54" fmla="*/ 42 w 56"/>
                  <a:gd name="T55" fmla="*/ 54 h 102"/>
                  <a:gd name="T56" fmla="*/ 42 w 56"/>
                  <a:gd name="T57" fmla="*/ 61 h 102"/>
                  <a:gd name="T58" fmla="*/ 46 w 56"/>
                  <a:gd name="T59" fmla="*/ 70 h 102"/>
                  <a:gd name="T60" fmla="*/ 50 w 56"/>
                  <a:gd name="T61" fmla="*/ 76 h 102"/>
                  <a:gd name="T62" fmla="*/ 51 w 56"/>
                  <a:gd name="T63" fmla="*/ 80 h 102"/>
                  <a:gd name="T64" fmla="*/ 52 w 56"/>
                  <a:gd name="T65" fmla="*/ 85 h 102"/>
                  <a:gd name="T66" fmla="*/ 52 w 56"/>
                  <a:gd name="T67" fmla="*/ 89 h 102"/>
                  <a:gd name="T68" fmla="*/ 51 w 56"/>
                  <a:gd name="T69" fmla="*/ 94 h 102"/>
                  <a:gd name="T70" fmla="*/ 37 w 56"/>
                  <a:gd name="T71" fmla="*/ 97 h 102"/>
                  <a:gd name="T72" fmla="*/ 22 w 56"/>
                  <a:gd name="T73" fmla="*/ 102 h 102"/>
                  <a:gd name="T74" fmla="*/ 7 w 56"/>
                  <a:gd name="T75" fmla="*/ 9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6" h="102">
                    <a:moveTo>
                      <a:pt x="7" y="97"/>
                    </a:moveTo>
                    <a:lnTo>
                      <a:pt x="4" y="96"/>
                    </a:lnTo>
                    <a:lnTo>
                      <a:pt x="3" y="93"/>
                    </a:lnTo>
                    <a:lnTo>
                      <a:pt x="1" y="90"/>
                    </a:lnTo>
                    <a:lnTo>
                      <a:pt x="0" y="87"/>
                    </a:lnTo>
                    <a:lnTo>
                      <a:pt x="0" y="79"/>
                    </a:lnTo>
                    <a:lnTo>
                      <a:pt x="0" y="72"/>
                    </a:lnTo>
                    <a:lnTo>
                      <a:pt x="1" y="65"/>
                    </a:lnTo>
                    <a:lnTo>
                      <a:pt x="5" y="58"/>
                    </a:lnTo>
                    <a:lnTo>
                      <a:pt x="8" y="52"/>
                    </a:lnTo>
                    <a:lnTo>
                      <a:pt x="12" y="45"/>
                    </a:lnTo>
                    <a:lnTo>
                      <a:pt x="21" y="32"/>
                    </a:lnTo>
                    <a:lnTo>
                      <a:pt x="27" y="19"/>
                    </a:lnTo>
                    <a:lnTo>
                      <a:pt x="31" y="10"/>
                    </a:lnTo>
                    <a:lnTo>
                      <a:pt x="37" y="2"/>
                    </a:lnTo>
                    <a:lnTo>
                      <a:pt x="40" y="0"/>
                    </a:lnTo>
                    <a:lnTo>
                      <a:pt x="44" y="0"/>
                    </a:lnTo>
                    <a:lnTo>
                      <a:pt x="48" y="0"/>
                    </a:lnTo>
                    <a:lnTo>
                      <a:pt x="52" y="4"/>
                    </a:lnTo>
                    <a:lnTo>
                      <a:pt x="55" y="6"/>
                    </a:lnTo>
                    <a:lnTo>
                      <a:pt x="55" y="9"/>
                    </a:lnTo>
                    <a:lnTo>
                      <a:pt x="56" y="13"/>
                    </a:lnTo>
                    <a:lnTo>
                      <a:pt x="55" y="17"/>
                    </a:lnTo>
                    <a:lnTo>
                      <a:pt x="53" y="23"/>
                    </a:lnTo>
                    <a:lnTo>
                      <a:pt x="50" y="31"/>
                    </a:lnTo>
                    <a:lnTo>
                      <a:pt x="47" y="40"/>
                    </a:lnTo>
                    <a:lnTo>
                      <a:pt x="43" y="46"/>
                    </a:lnTo>
                    <a:lnTo>
                      <a:pt x="42" y="54"/>
                    </a:lnTo>
                    <a:lnTo>
                      <a:pt x="42" y="61"/>
                    </a:lnTo>
                    <a:lnTo>
                      <a:pt x="46" y="70"/>
                    </a:lnTo>
                    <a:lnTo>
                      <a:pt x="50" y="76"/>
                    </a:lnTo>
                    <a:lnTo>
                      <a:pt x="51" y="80"/>
                    </a:lnTo>
                    <a:lnTo>
                      <a:pt x="52" y="85"/>
                    </a:lnTo>
                    <a:lnTo>
                      <a:pt x="52" y="89"/>
                    </a:lnTo>
                    <a:lnTo>
                      <a:pt x="51" y="94"/>
                    </a:lnTo>
                    <a:lnTo>
                      <a:pt x="37" y="97"/>
                    </a:lnTo>
                    <a:lnTo>
                      <a:pt x="22" y="102"/>
                    </a:lnTo>
                    <a:lnTo>
                      <a:pt x="7" y="97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89">
                <a:extLst>
                  <a:ext uri="{FF2B5EF4-FFF2-40B4-BE49-F238E27FC236}">
                    <a16:creationId xmlns:a16="http://schemas.microsoft.com/office/drawing/2014/main" id="{73A168EA-8DC1-4654-9247-975223616C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7" y="3576"/>
                <a:ext cx="14" cy="11"/>
              </a:xfrm>
              <a:custGeom>
                <a:avLst/>
                <a:gdLst>
                  <a:gd name="T0" fmla="*/ 12 w 59"/>
                  <a:gd name="T1" fmla="*/ 35 h 47"/>
                  <a:gd name="T2" fmla="*/ 7 w 59"/>
                  <a:gd name="T3" fmla="*/ 29 h 47"/>
                  <a:gd name="T4" fmla="*/ 2 w 59"/>
                  <a:gd name="T5" fmla="*/ 18 h 47"/>
                  <a:gd name="T6" fmla="*/ 0 w 59"/>
                  <a:gd name="T7" fmla="*/ 13 h 47"/>
                  <a:gd name="T8" fmla="*/ 0 w 59"/>
                  <a:gd name="T9" fmla="*/ 8 h 47"/>
                  <a:gd name="T10" fmla="*/ 0 w 59"/>
                  <a:gd name="T11" fmla="*/ 4 h 47"/>
                  <a:gd name="T12" fmla="*/ 3 w 59"/>
                  <a:gd name="T13" fmla="*/ 2 h 47"/>
                  <a:gd name="T14" fmla="*/ 7 w 59"/>
                  <a:gd name="T15" fmla="*/ 0 h 47"/>
                  <a:gd name="T16" fmla="*/ 13 w 59"/>
                  <a:gd name="T17" fmla="*/ 2 h 47"/>
                  <a:gd name="T18" fmla="*/ 19 w 59"/>
                  <a:gd name="T19" fmla="*/ 4 h 47"/>
                  <a:gd name="T20" fmla="*/ 25 w 59"/>
                  <a:gd name="T21" fmla="*/ 7 h 47"/>
                  <a:gd name="T22" fmla="*/ 38 w 59"/>
                  <a:gd name="T23" fmla="*/ 16 h 47"/>
                  <a:gd name="T24" fmla="*/ 46 w 59"/>
                  <a:gd name="T25" fmla="*/ 24 h 47"/>
                  <a:gd name="T26" fmla="*/ 50 w 59"/>
                  <a:gd name="T27" fmla="*/ 26 h 47"/>
                  <a:gd name="T28" fmla="*/ 55 w 59"/>
                  <a:gd name="T29" fmla="*/ 30 h 47"/>
                  <a:gd name="T30" fmla="*/ 58 w 59"/>
                  <a:gd name="T31" fmla="*/ 34 h 47"/>
                  <a:gd name="T32" fmla="*/ 59 w 59"/>
                  <a:gd name="T33" fmla="*/ 39 h 47"/>
                  <a:gd name="T34" fmla="*/ 59 w 59"/>
                  <a:gd name="T35" fmla="*/ 43 h 47"/>
                  <a:gd name="T36" fmla="*/ 56 w 59"/>
                  <a:gd name="T37" fmla="*/ 46 h 47"/>
                  <a:gd name="T38" fmla="*/ 52 w 59"/>
                  <a:gd name="T39" fmla="*/ 46 h 47"/>
                  <a:gd name="T40" fmla="*/ 47 w 59"/>
                  <a:gd name="T41" fmla="*/ 47 h 47"/>
                  <a:gd name="T42" fmla="*/ 37 w 59"/>
                  <a:gd name="T43" fmla="*/ 44 h 47"/>
                  <a:gd name="T44" fmla="*/ 30 w 59"/>
                  <a:gd name="T45" fmla="*/ 42 h 47"/>
                  <a:gd name="T46" fmla="*/ 12 w 59"/>
                  <a:gd name="T47" fmla="*/ 3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9" h="47">
                    <a:moveTo>
                      <a:pt x="12" y="35"/>
                    </a:moveTo>
                    <a:lnTo>
                      <a:pt x="7" y="29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3" y="2"/>
                    </a:lnTo>
                    <a:lnTo>
                      <a:pt x="7" y="0"/>
                    </a:lnTo>
                    <a:lnTo>
                      <a:pt x="13" y="2"/>
                    </a:lnTo>
                    <a:lnTo>
                      <a:pt x="19" y="4"/>
                    </a:lnTo>
                    <a:lnTo>
                      <a:pt x="25" y="7"/>
                    </a:lnTo>
                    <a:lnTo>
                      <a:pt x="38" y="16"/>
                    </a:lnTo>
                    <a:lnTo>
                      <a:pt x="46" y="24"/>
                    </a:lnTo>
                    <a:lnTo>
                      <a:pt x="50" y="26"/>
                    </a:lnTo>
                    <a:lnTo>
                      <a:pt x="55" y="30"/>
                    </a:lnTo>
                    <a:lnTo>
                      <a:pt x="58" y="34"/>
                    </a:lnTo>
                    <a:lnTo>
                      <a:pt x="59" y="39"/>
                    </a:lnTo>
                    <a:lnTo>
                      <a:pt x="59" y="43"/>
                    </a:lnTo>
                    <a:lnTo>
                      <a:pt x="56" y="46"/>
                    </a:lnTo>
                    <a:lnTo>
                      <a:pt x="52" y="46"/>
                    </a:lnTo>
                    <a:lnTo>
                      <a:pt x="47" y="47"/>
                    </a:lnTo>
                    <a:lnTo>
                      <a:pt x="37" y="44"/>
                    </a:lnTo>
                    <a:lnTo>
                      <a:pt x="30" y="42"/>
                    </a:lnTo>
                    <a:lnTo>
                      <a:pt x="12" y="35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90">
                <a:extLst>
                  <a:ext uri="{FF2B5EF4-FFF2-40B4-BE49-F238E27FC236}">
                    <a16:creationId xmlns:a16="http://schemas.microsoft.com/office/drawing/2014/main" id="{F4FABE54-C0D4-46EB-9FB3-6FD89BA89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7" y="3580"/>
                <a:ext cx="30" cy="15"/>
              </a:xfrm>
              <a:custGeom>
                <a:avLst/>
                <a:gdLst>
                  <a:gd name="T0" fmla="*/ 2 w 119"/>
                  <a:gd name="T1" fmla="*/ 35 h 60"/>
                  <a:gd name="T2" fmla="*/ 1 w 119"/>
                  <a:gd name="T3" fmla="*/ 30 h 60"/>
                  <a:gd name="T4" fmla="*/ 0 w 119"/>
                  <a:gd name="T5" fmla="*/ 26 h 60"/>
                  <a:gd name="T6" fmla="*/ 0 w 119"/>
                  <a:gd name="T7" fmla="*/ 23 h 60"/>
                  <a:gd name="T8" fmla="*/ 0 w 119"/>
                  <a:gd name="T9" fmla="*/ 21 h 60"/>
                  <a:gd name="T10" fmla="*/ 4 w 119"/>
                  <a:gd name="T11" fmla="*/ 18 h 60"/>
                  <a:gd name="T12" fmla="*/ 10 w 119"/>
                  <a:gd name="T13" fmla="*/ 17 h 60"/>
                  <a:gd name="T14" fmla="*/ 25 w 119"/>
                  <a:gd name="T15" fmla="*/ 17 h 60"/>
                  <a:gd name="T16" fmla="*/ 38 w 119"/>
                  <a:gd name="T17" fmla="*/ 17 h 60"/>
                  <a:gd name="T18" fmla="*/ 51 w 119"/>
                  <a:gd name="T19" fmla="*/ 13 h 60"/>
                  <a:gd name="T20" fmla="*/ 65 w 119"/>
                  <a:gd name="T21" fmla="*/ 5 h 60"/>
                  <a:gd name="T22" fmla="*/ 73 w 119"/>
                  <a:gd name="T23" fmla="*/ 3 h 60"/>
                  <a:gd name="T24" fmla="*/ 79 w 119"/>
                  <a:gd name="T25" fmla="*/ 0 h 60"/>
                  <a:gd name="T26" fmla="*/ 86 w 119"/>
                  <a:gd name="T27" fmla="*/ 0 h 60"/>
                  <a:gd name="T28" fmla="*/ 91 w 119"/>
                  <a:gd name="T29" fmla="*/ 1 h 60"/>
                  <a:gd name="T30" fmla="*/ 97 w 119"/>
                  <a:gd name="T31" fmla="*/ 7 h 60"/>
                  <a:gd name="T32" fmla="*/ 103 w 119"/>
                  <a:gd name="T33" fmla="*/ 13 h 60"/>
                  <a:gd name="T34" fmla="*/ 108 w 119"/>
                  <a:gd name="T35" fmla="*/ 18 h 60"/>
                  <a:gd name="T36" fmla="*/ 113 w 119"/>
                  <a:gd name="T37" fmla="*/ 23 h 60"/>
                  <a:gd name="T38" fmla="*/ 116 w 119"/>
                  <a:gd name="T39" fmla="*/ 26 h 60"/>
                  <a:gd name="T40" fmla="*/ 118 w 119"/>
                  <a:gd name="T41" fmla="*/ 29 h 60"/>
                  <a:gd name="T42" fmla="*/ 119 w 119"/>
                  <a:gd name="T43" fmla="*/ 31 h 60"/>
                  <a:gd name="T44" fmla="*/ 119 w 119"/>
                  <a:gd name="T45" fmla="*/ 36 h 60"/>
                  <a:gd name="T46" fmla="*/ 119 w 119"/>
                  <a:gd name="T47" fmla="*/ 40 h 60"/>
                  <a:gd name="T48" fmla="*/ 118 w 119"/>
                  <a:gd name="T49" fmla="*/ 44 h 60"/>
                  <a:gd name="T50" fmla="*/ 117 w 119"/>
                  <a:gd name="T51" fmla="*/ 47 h 60"/>
                  <a:gd name="T52" fmla="*/ 114 w 119"/>
                  <a:gd name="T53" fmla="*/ 51 h 60"/>
                  <a:gd name="T54" fmla="*/ 112 w 119"/>
                  <a:gd name="T55" fmla="*/ 53 h 60"/>
                  <a:gd name="T56" fmla="*/ 109 w 119"/>
                  <a:gd name="T57" fmla="*/ 56 h 60"/>
                  <a:gd name="T58" fmla="*/ 105 w 119"/>
                  <a:gd name="T59" fmla="*/ 58 h 60"/>
                  <a:gd name="T60" fmla="*/ 103 w 119"/>
                  <a:gd name="T61" fmla="*/ 60 h 60"/>
                  <a:gd name="T62" fmla="*/ 87 w 119"/>
                  <a:gd name="T63" fmla="*/ 49 h 60"/>
                  <a:gd name="T64" fmla="*/ 71 w 119"/>
                  <a:gd name="T65" fmla="*/ 38 h 60"/>
                  <a:gd name="T66" fmla="*/ 56 w 119"/>
                  <a:gd name="T67" fmla="*/ 39 h 60"/>
                  <a:gd name="T68" fmla="*/ 41 w 119"/>
                  <a:gd name="T69" fmla="*/ 42 h 60"/>
                  <a:gd name="T70" fmla="*/ 35 w 119"/>
                  <a:gd name="T71" fmla="*/ 43 h 60"/>
                  <a:gd name="T72" fmla="*/ 27 w 119"/>
                  <a:gd name="T73" fmla="*/ 43 h 60"/>
                  <a:gd name="T74" fmla="*/ 19 w 119"/>
                  <a:gd name="T75" fmla="*/ 43 h 60"/>
                  <a:gd name="T76" fmla="*/ 12 w 119"/>
                  <a:gd name="T77" fmla="*/ 40 h 60"/>
                  <a:gd name="T78" fmla="*/ 2 w 119"/>
                  <a:gd name="T79" fmla="*/ 3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19" h="60">
                    <a:moveTo>
                      <a:pt x="2" y="35"/>
                    </a:moveTo>
                    <a:lnTo>
                      <a:pt x="1" y="30"/>
                    </a:lnTo>
                    <a:lnTo>
                      <a:pt x="0" y="26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4" y="18"/>
                    </a:lnTo>
                    <a:lnTo>
                      <a:pt x="10" y="17"/>
                    </a:lnTo>
                    <a:lnTo>
                      <a:pt x="25" y="17"/>
                    </a:lnTo>
                    <a:lnTo>
                      <a:pt x="38" y="17"/>
                    </a:lnTo>
                    <a:lnTo>
                      <a:pt x="51" y="13"/>
                    </a:lnTo>
                    <a:lnTo>
                      <a:pt x="65" y="5"/>
                    </a:lnTo>
                    <a:lnTo>
                      <a:pt x="73" y="3"/>
                    </a:lnTo>
                    <a:lnTo>
                      <a:pt x="79" y="0"/>
                    </a:lnTo>
                    <a:lnTo>
                      <a:pt x="86" y="0"/>
                    </a:lnTo>
                    <a:lnTo>
                      <a:pt x="91" y="1"/>
                    </a:lnTo>
                    <a:lnTo>
                      <a:pt x="97" y="7"/>
                    </a:lnTo>
                    <a:lnTo>
                      <a:pt x="103" y="13"/>
                    </a:lnTo>
                    <a:lnTo>
                      <a:pt x="108" y="18"/>
                    </a:lnTo>
                    <a:lnTo>
                      <a:pt x="113" y="23"/>
                    </a:lnTo>
                    <a:lnTo>
                      <a:pt x="116" y="26"/>
                    </a:lnTo>
                    <a:lnTo>
                      <a:pt x="118" y="29"/>
                    </a:lnTo>
                    <a:lnTo>
                      <a:pt x="119" y="31"/>
                    </a:lnTo>
                    <a:lnTo>
                      <a:pt x="119" y="36"/>
                    </a:lnTo>
                    <a:lnTo>
                      <a:pt x="119" y="40"/>
                    </a:lnTo>
                    <a:lnTo>
                      <a:pt x="118" y="44"/>
                    </a:lnTo>
                    <a:lnTo>
                      <a:pt x="117" y="47"/>
                    </a:lnTo>
                    <a:lnTo>
                      <a:pt x="114" y="51"/>
                    </a:lnTo>
                    <a:lnTo>
                      <a:pt x="112" y="53"/>
                    </a:lnTo>
                    <a:lnTo>
                      <a:pt x="109" y="56"/>
                    </a:lnTo>
                    <a:lnTo>
                      <a:pt x="105" y="58"/>
                    </a:lnTo>
                    <a:lnTo>
                      <a:pt x="103" y="60"/>
                    </a:lnTo>
                    <a:lnTo>
                      <a:pt x="87" y="49"/>
                    </a:lnTo>
                    <a:lnTo>
                      <a:pt x="71" y="38"/>
                    </a:lnTo>
                    <a:lnTo>
                      <a:pt x="56" y="39"/>
                    </a:lnTo>
                    <a:lnTo>
                      <a:pt x="41" y="42"/>
                    </a:lnTo>
                    <a:lnTo>
                      <a:pt x="35" y="43"/>
                    </a:lnTo>
                    <a:lnTo>
                      <a:pt x="27" y="43"/>
                    </a:lnTo>
                    <a:lnTo>
                      <a:pt x="19" y="43"/>
                    </a:lnTo>
                    <a:lnTo>
                      <a:pt x="12" y="40"/>
                    </a:lnTo>
                    <a:lnTo>
                      <a:pt x="2" y="35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91">
                <a:extLst>
                  <a:ext uri="{FF2B5EF4-FFF2-40B4-BE49-F238E27FC236}">
                    <a16:creationId xmlns:a16="http://schemas.microsoft.com/office/drawing/2014/main" id="{0493C885-2E37-4A92-93D5-C3BFFE75BD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6" y="3681"/>
                <a:ext cx="17" cy="17"/>
              </a:xfrm>
              <a:custGeom>
                <a:avLst/>
                <a:gdLst>
                  <a:gd name="T0" fmla="*/ 26 w 69"/>
                  <a:gd name="T1" fmla="*/ 52 h 71"/>
                  <a:gd name="T2" fmla="*/ 18 w 69"/>
                  <a:gd name="T3" fmla="*/ 42 h 71"/>
                  <a:gd name="T4" fmla="*/ 11 w 69"/>
                  <a:gd name="T5" fmla="*/ 31 h 71"/>
                  <a:gd name="T6" fmla="*/ 7 w 69"/>
                  <a:gd name="T7" fmla="*/ 26 h 71"/>
                  <a:gd name="T8" fmla="*/ 3 w 69"/>
                  <a:gd name="T9" fmla="*/ 20 h 71"/>
                  <a:gd name="T10" fmla="*/ 0 w 69"/>
                  <a:gd name="T11" fmla="*/ 13 h 71"/>
                  <a:gd name="T12" fmla="*/ 0 w 69"/>
                  <a:gd name="T13" fmla="*/ 7 h 71"/>
                  <a:gd name="T14" fmla="*/ 0 w 69"/>
                  <a:gd name="T15" fmla="*/ 3 h 71"/>
                  <a:gd name="T16" fmla="*/ 3 w 69"/>
                  <a:gd name="T17" fmla="*/ 0 h 71"/>
                  <a:gd name="T18" fmla="*/ 7 w 69"/>
                  <a:gd name="T19" fmla="*/ 0 h 71"/>
                  <a:gd name="T20" fmla="*/ 11 w 69"/>
                  <a:gd name="T21" fmla="*/ 0 h 71"/>
                  <a:gd name="T22" fmla="*/ 18 w 69"/>
                  <a:gd name="T23" fmla="*/ 3 h 71"/>
                  <a:gd name="T24" fmla="*/ 25 w 69"/>
                  <a:gd name="T25" fmla="*/ 7 h 71"/>
                  <a:gd name="T26" fmla="*/ 35 w 69"/>
                  <a:gd name="T27" fmla="*/ 13 h 71"/>
                  <a:gd name="T28" fmla="*/ 44 w 69"/>
                  <a:gd name="T29" fmla="*/ 21 h 71"/>
                  <a:gd name="T30" fmla="*/ 50 w 69"/>
                  <a:gd name="T31" fmla="*/ 29 h 71"/>
                  <a:gd name="T32" fmla="*/ 53 w 69"/>
                  <a:gd name="T33" fmla="*/ 35 h 71"/>
                  <a:gd name="T34" fmla="*/ 60 w 69"/>
                  <a:gd name="T35" fmla="*/ 44 h 71"/>
                  <a:gd name="T36" fmla="*/ 65 w 69"/>
                  <a:gd name="T37" fmla="*/ 52 h 71"/>
                  <a:gd name="T38" fmla="*/ 66 w 69"/>
                  <a:gd name="T39" fmla="*/ 56 h 71"/>
                  <a:gd name="T40" fmla="*/ 68 w 69"/>
                  <a:gd name="T41" fmla="*/ 60 h 71"/>
                  <a:gd name="T42" fmla="*/ 69 w 69"/>
                  <a:gd name="T43" fmla="*/ 65 h 71"/>
                  <a:gd name="T44" fmla="*/ 68 w 69"/>
                  <a:gd name="T45" fmla="*/ 70 h 71"/>
                  <a:gd name="T46" fmla="*/ 61 w 69"/>
                  <a:gd name="T47" fmla="*/ 71 h 71"/>
                  <a:gd name="T48" fmla="*/ 56 w 69"/>
                  <a:gd name="T49" fmla="*/ 71 h 71"/>
                  <a:gd name="T50" fmla="*/ 52 w 69"/>
                  <a:gd name="T51" fmla="*/ 69 h 71"/>
                  <a:gd name="T52" fmla="*/ 46 w 69"/>
                  <a:gd name="T53" fmla="*/ 66 h 71"/>
                  <a:gd name="T54" fmla="*/ 26 w 69"/>
                  <a:gd name="T55" fmla="*/ 5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9" h="71">
                    <a:moveTo>
                      <a:pt x="26" y="52"/>
                    </a:moveTo>
                    <a:lnTo>
                      <a:pt x="18" y="42"/>
                    </a:lnTo>
                    <a:lnTo>
                      <a:pt x="11" y="31"/>
                    </a:lnTo>
                    <a:lnTo>
                      <a:pt x="7" y="26"/>
                    </a:lnTo>
                    <a:lnTo>
                      <a:pt x="3" y="20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7" y="0"/>
                    </a:lnTo>
                    <a:lnTo>
                      <a:pt x="11" y="0"/>
                    </a:lnTo>
                    <a:lnTo>
                      <a:pt x="18" y="3"/>
                    </a:lnTo>
                    <a:lnTo>
                      <a:pt x="25" y="7"/>
                    </a:lnTo>
                    <a:lnTo>
                      <a:pt x="35" y="13"/>
                    </a:lnTo>
                    <a:lnTo>
                      <a:pt x="44" y="21"/>
                    </a:lnTo>
                    <a:lnTo>
                      <a:pt x="50" y="29"/>
                    </a:lnTo>
                    <a:lnTo>
                      <a:pt x="53" y="35"/>
                    </a:lnTo>
                    <a:lnTo>
                      <a:pt x="60" y="44"/>
                    </a:lnTo>
                    <a:lnTo>
                      <a:pt x="65" y="52"/>
                    </a:lnTo>
                    <a:lnTo>
                      <a:pt x="66" y="56"/>
                    </a:lnTo>
                    <a:lnTo>
                      <a:pt x="68" y="60"/>
                    </a:lnTo>
                    <a:lnTo>
                      <a:pt x="69" y="65"/>
                    </a:lnTo>
                    <a:lnTo>
                      <a:pt x="68" y="70"/>
                    </a:lnTo>
                    <a:lnTo>
                      <a:pt x="61" y="71"/>
                    </a:lnTo>
                    <a:lnTo>
                      <a:pt x="56" y="71"/>
                    </a:lnTo>
                    <a:lnTo>
                      <a:pt x="52" y="69"/>
                    </a:lnTo>
                    <a:lnTo>
                      <a:pt x="46" y="66"/>
                    </a:lnTo>
                    <a:lnTo>
                      <a:pt x="26" y="52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92">
                <a:extLst>
                  <a:ext uri="{FF2B5EF4-FFF2-40B4-BE49-F238E27FC236}">
                    <a16:creationId xmlns:a16="http://schemas.microsoft.com/office/drawing/2014/main" id="{9AF243FC-F602-4442-9612-38F236FD3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1" y="3671"/>
                <a:ext cx="24" cy="22"/>
              </a:xfrm>
              <a:custGeom>
                <a:avLst/>
                <a:gdLst>
                  <a:gd name="T0" fmla="*/ 12 w 96"/>
                  <a:gd name="T1" fmla="*/ 50 h 90"/>
                  <a:gd name="T2" fmla="*/ 8 w 96"/>
                  <a:gd name="T3" fmla="*/ 46 h 90"/>
                  <a:gd name="T4" fmla="*/ 4 w 96"/>
                  <a:gd name="T5" fmla="*/ 40 h 90"/>
                  <a:gd name="T6" fmla="*/ 1 w 96"/>
                  <a:gd name="T7" fmla="*/ 34 h 90"/>
                  <a:gd name="T8" fmla="*/ 0 w 96"/>
                  <a:gd name="T9" fmla="*/ 27 h 90"/>
                  <a:gd name="T10" fmla="*/ 1 w 96"/>
                  <a:gd name="T11" fmla="*/ 27 h 90"/>
                  <a:gd name="T12" fmla="*/ 7 w 96"/>
                  <a:gd name="T13" fmla="*/ 26 h 90"/>
                  <a:gd name="T14" fmla="*/ 13 w 96"/>
                  <a:gd name="T15" fmla="*/ 22 h 90"/>
                  <a:gd name="T16" fmla="*/ 20 w 96"/>
                  <a:gd name="T17" fmla="*/ 17 h 90"/>
                  <a:gd name="T18" fmla="*/ 26 w 96"/>
                  <a:gd name="T19" fmla="*/ 11 h 90"/>
                  <a:gd name="T20" fmla="*/ 31 w 96"/>
                  <a:gd name="T21" fmla="*/ 5 h 90"/>
                  <a:gd name="T22" fmla="*/ 38 w 96"/>
                  <a:gd name="T23" fmla="*/ 2 h 90"/>
                  <a:gd name="T24" fmla="*/ 40 w 96"/>
                  <a:gd name="T25" fmla="*/ 0 h 90"/>
                  <a:gd name="T26" fmla="*/ 43 w 96"/>
                  <a:gd name="T27" fmla="*/ 0 h 90"/>
                  <a:gd name="T28" fmla="*/ 46 w 96"/>
                  <a:gd name="T29" fmla="*/ 2 h 90"/>
                  <a:gd name="T30" fmla="*/ 47 w 96"/>
                  <a:gd name="T31" fmla="*/ 3 h 90"/>
                  <a:gd name="T32" fmla="*/ 53 w 96"/>
                  <a:gd name="T33" fmla="*/ 9 h 90"/>
                  <a:gd name="T34" fmla="*/ 57 w 96"/>
                  <a:gd name="T35" fmla="*/ 17 h 90"/>
                  <a:gd name="T36" fmla="*/ 60 w 96"/>
                  <a:gd name="T37" fmla="*/ 26 h 90"/>
                  <a:gd name="T38" fmla="*/ 64 w 96"/>
                  <a:gd name="T39" fmla="*/ 34 h 90"/>
                  <a:gd name="T40" fmla="*/ 72 w 96"/>
                  <a:gd name="T41" fmla="*/ 46 h 90"/>
                  <a:gd name="T42" fmla="*/ 81 w 96"/>
                  <a:gd name="T43" fmla="*/ 56 h 90"/>
                  <a:gd name="T44" fmla="*/ 86 w 96"/>
                  <a:gd name="T45" fmla="*/ 61 h 90"/>
                  <a:gd name="T46" fmla="*/ 90 w 96"/>
                  <a:gd name="T47" fmla="*/ 66 h 90"/>
                  <a:gd name="T48" fmla="*/ 94 w 96"/>
                  <a:gd name="T49" fmla="*/ 73 h 90"/>
                  <a:gd name="T50" fmla="*/ 95 w 96"/>
                  <a:gd name="T51" fmla="*/ 79 h 90"/>
                  <a:gd name="T52" fmla="*/ 96 w 96"/>
                  <a:gd name="T53" fmla="*/ 82 h 90"/>
                  <a:gd name="T54" fmla="*/ 95 w 96"/>
                  <a:gd name="T55" fmla="*/ 85 h 90"/>
                  <a:gd name="T56" fmla="*/ 92 w 96"/>
                  <a:gd name="T57" fmla="*/ 87 h 90"/>
                  <a:gd name="T58" fmla="*/ 90 w 96"/>
                  <a:gd name="T59" fmla="*/ 88 h 90"/>
                  <a:gd name="T60" fmla="*/ 83 w 96"/>
                  <a:gd name="T61" fmla="*/ 90 h 90"/>
                  <a:gd name="T62" fmla="*/ 77 w 96"/>
                  <a:gd name="T63" fmla="*/ 90 h 90"/>
                  <a:gd name="T64" fmla="*/ 64 w 96"/>
                  <a:gd name="T65" fmla="*/ 86 h 90"/>
                  <a:gd name="T66" fmla="*/ 50 w 96"/>
                  <a:gd name="T67" fmla="*/ 79 h 90"/>
                  <a:gd name="T68" fmla="*/ 35 w 96"/>
                  <a:gd name="T69" fmla="*/ 73 h 90"/>
                  <a:gd name="T70" fmla="*/ 24 w 96"/>
                  <a:gd name="T71" fmla="*/ 65 h 90"/>
                  <a:gd name="T72" fmla="*/ 12 w 96"/>
                  <a:gd name="T73" fmla="*/ 5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6" h="90">
                    <a:moveTo>
                      <a:pt x="12" y="50"/>
                    </a:moveTo>
                    <a:lnTo>
                      <a:pt x="8" y="46"/>
                    </a:lnTo>
                    <a:lnTo>
                      <a:pt x="4" y="40"/>
                    </a:lnTo>
                    <a:lnTo>
                      <a:pt x="1" y="34"/>
                    </a:lnTo>
                    <a:lnTo>
                      <a:pt x="0" y="27"/>
                    </a:lnTo>
                    <a:lnTo>
                      <a:pt x="1" y="27"/>
                    </a:lnTo>
                    <a:lnTo>
                      <a:pt x="7" y="26"/>
                    </a:lnTo>
                    <a:lnTo>
                      <a:pt x="13" y="22"/>
                    </a:lnTo>
                    <a:lnTo>
                      <a:pt x="20" y="17"/>
                    </a:lnTo>
                    <a:lnTo>
                      <a:pt x="26" y="11"/>
                    </a:lnTo>
                    <a:lnTo>
                      <a:pt x="31" y="5"/>
                    </a:lnTo>
                    <a:lnTo>
                      <a:pt x="38" y="2"/>
                    </a:lnTo>
                    <a:lnTo>
                      <a:pt x="40" y="0"/>
                    </a:lnTo>
                    <a:lnTo>
                      <a:pt x="43" y="0"/>
                    </a:lnTo>
                    <a:lnTo>
                      <a:pt x="46" y="2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7" y="17"/>
                    </a:lnTo>
                    <a:lnTo>
                      <a:pt x="60" y="26"/>
                    </a:lnTo>
                    <a:lnTo>
                      <a:pt x="64" y="34"/>
                    </a:lnTo>
                    <a:lnTo>
                      <a:pt x="72" y="46"/>
                    </a:lnTo>
                    <a:lnTo>
                      <a:pt x="81" y="56"/>
                    </a:lnTo>
                    <a:lnTo>
                      <a:pt x="86" y="61"/>
                    </a:lnTo>
                    <a:lnTo>
                      <a:pt x="90" y="66"/>
                    </a:lnTo>
                    <a:lnTo>
                      <a:pt x="94" y="73"/>
                    </a:lnTo>
                    <a:lnTo>
                      <a:pt x="95" y="79"/>
                    </a:lnTo>
                    <a:lnTo>
                      <a:pt x="96" y="82"/>
                    </a:lnTo>
                    <a:lnTo>
                      <a:pt x="95" y="85"/>
                    </a:lnTo>
                    <a:lnTo>
                      <a:pt x="92" y="87"/>
                    </a:lnTo>
                    <a:lnTo>
                      <a:pt x="90" y="88"/>
                    </a:lnTo>
                    <a:lnTo>
                      <a:pt x="83" y="90"/>
                    </a:lnTo>
                    <a:lnTo>
                      <a:pt x="77" y="90"/>
                    </a:lnTo>
                    <a:lnTo>
                      <a:pt x="64" y="86"/>
                    </a:lnTo>
                    <a:lnTo>
                      <a:pt x="50" y="79"/>
                    </a:lnTo>
                    <a:lnTo>
                      <a:pt x="35" y="73"/>
                    </a:lnTo>
                    <a:lnTo>
                      <a:pt x="24" y="65"/>
                    </a:lnTo>
                    <a:lnTo>
                      <a:pt x="12" y="50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93">
                <a:extLst>
                  <a:ext uri="{FF2B5EF4-FFF2-40B4-BE49-F238E27FC236}">
                    <a16:creationId xmlns:a16="http://schemas.microsoft.com/office/drawing/2014/main" id="{5C6F354D-97DB-42A0-BF2B-BB7332511A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6" y="3687"/>
                <a:ext cx="18" cy="18"/>
              </a:xfrm>
              <a:custGeom>
                <a:avLst/>
                <a:gdLst>
                  <a:gd name="T0" fmla="*/ 35 w 73"/>
                  <a:gd name="T1" fmla="*/ 58 h 71"/>
                  <a:gd name="T2" fmla="*/ 26 w 73"/>
                  <a:gd name="T3" fmla="*/ 49 h 71"/>
                  <a:gd name="T4" fmla="*/ 19 w 73"/>
                  <a:gd name="T5" fmla="*/ 40 h 71"/>
                  <a:gd name="T6" fmla="*/ 12 w 73"/>
                  <a:gd name="T7" fmla="*/ 31 h 71"/>
                  <a:gd name="T8" fmla="*/ 4 w 73"/>
                  <a:gd name="T9" fmla="*/ 18 h 71"/>
                  <a:gd name="T10" fmla="*/ 1 w 73"/>
                  <a:gd name="T11" fmla="*/ 12 h 71"/>
                  <a:gd name="T12" fmla="*/ 0 w 73"/>
                  <a:gd name="T13" fmla="*/ 7 h 71"/>
                  <a:gd name="T14" fmla="*/ 0 w 73"/>
                  <a:gd name="T15" fmla="*/ 4 h 71"/>
                  <a:gd name="T16" fmla="*/ 1 w 73"/>
                  <a:gd name="T17" fmla="*/ 3 h 71"/>
                  <a:gd name="T18" fmla="*/ 4 w 73"/>
                  <a:gd name="T19" fmla="*/ 1 h 71"/>
                  <a:gd name="T20" fmla="*/ 6 w 73"/>
                  <a:gd name="T21" fmla="*/ 0 h 71"/>
                  <a:gd name="T22" fmla="*/ 10 w 73"/>
                  <a:gd name="T23" fmla="*/ 0 h 71"/>
                  <a:gd name="T24" fmla="*/ 14 w 73"/>
                  <a:gd name="T25" fmla="*/ 0 h 71"/>
                  <a:gd name="T26" fmla="*/ 18 w 73"/>
                  <a:gd name="T27" fmla="*/ 1 h 71"/>
                  <a:gd name="T28" fmla="*/ 22 w 73"/>
                  <a:gd name="T29" fmla="*/ 3 h 71"/>
                  <a:gd name="T30" fmla="*/ 30 w 73"/>
                  <a:gd name="T31" fmla="*/ 8 h 71"/>
                  <a:gd name="T32" fmla="*/ 36 w 73"/>
                  <a:gd name="T33" fmla="*/ 13 h 71"/>
                  <a:gd name="T34" fmla="*/ 44 w 73"/>
                  <a:gd name="T35" fmla="*/ 22 h 71"/>
                  <a:gd name="T36" fmla="*/ 53 w 73"/>
                  <a:gd name="T37" fmla="*/ 30 h 71"/>
                  <a:gd name="T38" fmla="*/ 60 w 73"/>
                  <a:gd name="T39" fmla="*/ 34 h 71"/>
                  <a:gd name="T40" fmla="*/ 66 w 73"/>
                  <a:gd name="T41" fmla="*/ 40 h 71"/>
                  <a:gd name="T42" fmla="*/ 70 w 73"/>
                  <a:gd name="T43" fmla="*/ 47 h 71"/>
                  <a:gd name="T44" fmla="*/ 73 w 73"/>
                  <a:gd name="T45" fmla="*/ 54 h 71"/>
                  <a:gd name="T46" fmla="*/ 73 w 73"/>
                  <a:gd name="T47" fmla="*/ 57 h 71"/>
                  <a:gd name="T48" fmla="*/ 73 w 73"/>
                  <a:gd name="T49" fmla="*/ 61 h 71"/>
                  <a:gd name="T50" fmla="*/ 73 w 73"/>
                  <a:gd name="T51" fmla="*/ 64 h 71"/>
                  <a:gd name="T52" fmla="*/ 70 w 73"/>
                  <a:gd name="T53" fmla="*/ 66 h 71"/>
                  <a:gd name="T54" fmla="*/ 68 w 73"/>
                  <a:gd name="T55" fmla="*/ 69 h 71"/>
                  <a:gd name="T56" fmla="*/ 65 w 73"/>
                  <a:gd name="T57" fmla="*/ 70 h 71"/>
                  <a:gd name="T58" fmla="*/ 60 w 73"/>
                  <a:gd name="T59" fmla="*/ 71 h 71"/>
                  <a:gd name="T60" fmla="*/ 55 w 73"/>
                  <a:gd name="T61" fmla="*/ 71 h 71"/>
                  <a:gd name="T62" fmla="*/ 35 w 73"/>
                  <a:gd name="T63" fmla="*/ 58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3" h="71">
                    <a:moveTo>
                      <a:pt x="35" y="58"/>
                    </a:moveTo>
                    <a:lnTo>
                      <a:pt x="26" y="49"/>
                    </a:lnTo>
                    <a:lnTo>
                      <a:pt x="19" y="40"/>
                    </a:lnTo>
                    <a:lnTo>
                      <a:pt x="12" y="31"/>
                    </a:lnTo>
                    <a:lnTo>
                      <a:pt x="4" y="18"/>
                    </a:lnTo>
                    <a:lnTo>
                      <a:pt x="1" y="12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8" y="1"/>
                    </a:lnTo>
                    <a:lnTo>
                      <a:pt x="22" y="3"/>
                    </a:lnTo>
                    <a:lnTo>
                      <a:pt x="30" y="8"/>
                    </a:lnTo>
                    <a:lnTo>
                      <a:pt x="36" y="13"/>
                    </a:lnTo>
                    <a:lnTo>
                      <a:pt x="44" y="22"/>
                    </a:lnTo>
                    <a:lnTo>
                      <a:pt x="53" y="30"/>
                    </a:lnTo>
                    <a:lnTo>
                      <a:pt x="60" y="34"/>
                    </a:lnTo>
                    <a:lnTo>
                      <a:pt x="66" y="40"/>
                    </a:lnTo>
                    <a:lnTo>
                      <a:pt x="70" y="47"/>
                    </a:lnTo>
                    <a:lnTo>
                      <a:pt x="73" y="54"/>
                    </a:lnTo>
                    <a:lnTo>
                      <a:pt x="73" y="57"/>
                    </a:lnTo>
                    <a:lnTo>
                      <a:pt x="73" y="61"/>
                    </a:lnTo>
                    <a:lnTo>
                      <a:pt x="73" y="64"/>
                    </a:lnTo>
                    <a:lnTo>
                      <a:pt x="70" y="66"/>
                    </a:lnTo>
                    <a:lnTo>
                      <a:pt x="68" y="69"/>
                    </a:lnTo>
                    <a:lnTo>
                      <a:pt x="65" y="70"/>
                    </a:lnTo>
                    <a:lnTo>
                      <a:pt x="60" y="71"/>
                    </a:lnTo>
                    <a:lnTo>
                      <a:pt x="55" y="71"/>
                    </a:lnTo>
                    <a:lnTo>
                      <a:pt x="35" y="58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94">
                <a:extLst>
                  <a:ext uri="{FF2B5EF4-FFF2-40B4-BE49-F238E27FC236}">
                    <a16:creationId xmlns:a16="http://schemas.microsoft.com/office/drawing/2014/main" id="{A5AB3D41-EE14-47E3-82F5-C9C27F9344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7" y="3629"/>
                <a:ext cx="51" cy="96"/>
              </a:xfrm>
              <a:custGeom>
                <a:avLst/>
                <a:gdLst>
                  <a:gd name="T0" fmla="*/ 130 w 201"/>
                  <a:gd name="T1" fmla="*/ 230 h 383"/>
                  <a:gd name="T2" fmla="*/ 131 w 201"/>
                  <a:gd name="T3" fmla="*/ 214 h 383"/>
                  <a:gd name="T4" fmla="*/ 126 w 201"/>
                  <a:gd name="T5" fmla="*/ 206 h 383"/>
                  <a:gd name="T6" fmla="*/ 101 w 201"/>
                  <a:gd name="T7" fmla="*/ 198 h 383"/>
                  <a:gd name="T8" fmla="*/ 74 w 201"/>
                  <a:gd name="T9" fmla="*/ 205 h 383"/>
                  <a:gd name="T10" fmla="*/ 52 w 201"/>
                  <a:gd name="T11" fmla="*/ 215 h 383"/>
                  <a:gd name="T12" fmla="*/ 39 w 201"/>
                  <a:gd name="T13" fmla="*/ 218 h 383"/>
                  <a:gd name="T14" fmla="*/ 32 w 201"/>
                  <a:gd name="T15" fmla="*/ 214 h 383"/>
                  <a:gd name="T16" fmla="*/ 33 w 201"/>
                  <a:gd name="T17" fmla="*/ 201 h 383"/>
                  <a:gd name="T18" fmla="*/ 52 w 201"/>
                  <a:gd name="T19" fmla="*/ 189 h 383"/>
                  <a:gd name="T20" fmla="*/ 70 w 201"/>
                  <a:gd name="T21" fmla="*/ 186 h 383"/>
                  <a:gd name="T22" fmla="*/ 76 w 201"/>
                  <a:gd name="T23" fmla="*/ 179 h 383"/>
                  <a:gd name="T24" fmla="*/ 75 w 201"/>
                  <a:gd name="T25" fmla="*/ 170 h 383"/>
                  <a:gd name="T26" fmla="*/ 59 w 201"/>
                  <a:gd name="T27" fmla="*/ 151 h 383"/>
                  <a:gd name="T28" fmla="*/ 55 w 201"/>
                  <a:gd name="T29" fmla="*/ 135 h 383"/>
                  <a:gd name="T30" fmla="*/ 62 w 201"/>
                  <a:gd name="T31" fmla="*/ 119 h 383"/>
                  <a:gd name="T32" fmla="*/ 63 w 201"/>
                  <a:gd name="T33" fmla="*/ 107 h 383"/>
                  <a:gd name="T34" fmla="*/ 54 w 201"/>
                  <a:gd name="T35" fmla="*/ 102 h 383"/>
                  <a:gd name="T36" fmla="*/ 35 w 201"/>
                  <a:gd name="T37" fmla="*/ 109 h 383"/>
                  <a:gd name="T38" fmla="*/ 24 w 201"/>
                  <a:gd name="T39" fmla="*/ 97 h 383"/>
                  <a:gd name="T40" fmla="*/ 5 w 201"/>
                  <a:gd name="T41" fmla="*/ 59 h 383"/>
                  <a:gd name="T42" fmla="*/ 0 w 201"/>
                  <a:gd name="T43" fmla="*/ 37 h 383"/>
                  <a:gd name="T44" fmla="*/ 20 w 201"/>
                  <a:gd name="T45" fmla="*/ 23 h 383"/>
                  <a:gd name="T46" fmla="*/ 52 w 201"/>
                  <a:gd name="T47" fmla="*/ 6 h 383"/>
                  <a:gd name="T48" fmla="*/ 67 w 201"/>
                  <a:gd name="T49" fmla="*/ 0 h 383"/>
                  <a:gd name="T50" fmla="*/ 75 w 201"/>
                  <a:gd name="T51" fmla="*/ 5 h 383"/>
                  <a:gd name="T52" fmla="*/ 79 w 201"/>
                  <a:gd name="T53" fmla="*/ 48 h 383"/>
                  <a:gd name="T54" fmla="*/ 91 w 201"/>
                  <a:gd name="T55" fmla="*/ 63 h 383"/>
                  <a:gd name="T56" fmla="*/ 107 w 201"/>
                  <a:gd name="T57" fmla="*/ 72 h 383"/>
                  <a:gd name="T58" fmla="*/ 118 w 201"/>
                  <a:gd name="T59" fmla="*/ 105 h 383"/>
                  <a:gd name="T60" fmla="*/ 124 w 201"/>
                  <a:gd name="T61" fmla="*/ 138 h 383"/>
                  <a:gd name="T62" fmla="*/ 148 w 201"/>
                  <a:gd name="T63" fmla="*/ 160 h 383"/>
                  <a:gd name="T64" fmla="*/ 150 w 201"/>
                  <a:gd name="T65" fmla="*/ 180 h 383"/>
                  <a:gd name="T66" fmla="*/ 163 w 201"/>
                  <a:gd name="T67" fmla="*/ 203 h 383"/>
                  <a:gd name="T68" fmla="*/ 184 w 201"/>
                  <a:gd name="T69" fmla="*/ 232 h 383"/>
                  <a:gd name="T70" fmla="*/ 187 w 201"/>
                  <a:gd name="T71" fmla="*/ 246 h 383"/>
                  <a:gd name="T72" fmla="*/ 180 w 201"/>
                  <a:gd name="T73" fmla="*/ 251 h 383"/>
                  <a:gd name="T74" fmla="*/ 161 w 201"/>
                  <a:gd name="T75" fmla="*/ 262 h 383"/>
                  <a:gd name="T76" fmla="*/ 174 w 201"/>
                  <a:gd name="T77" fmla="*/ 267 h 383"/>
                  <a:gd name="T78" fmla="*/ 187 w 201"/>
                  <a:gd name="T79" fmla="*/ 269 h 383"/>
                  <a:gd name="T80" fmla="*/ 197 w 201"/>
                  <a:gd name="T81" fmla="*/ 284 h 383"/>
                  <a:gd name="T82" fmla="*/ 201 w 201"/>
                  <a:gd name="T83" fmla="*/ 308 h 383"/>
                  <a:gd name="T84" fmla="*/ 200 w 201"/>
                  <a:gd name="T85" fmla="*/ 328 h 383"/>
                  <a:gd name="T86" fmla="*/ 187 w 201"/>
                  <a:gd name="T87" fmla="*/ 346 h 383"/>
                  <a:gd name="T88" fmla="*/ 170 w 201"/>
                  <a:gd name="T89" fmla="*/ 372 h 383"/>
                  <a:gd name="T90" fmla="*/ 158 w 201"/>
                  <a:gd name="T91" fmla="*/ 381 h 383"/>
                  <a:gd name="T92" fmla="*/ 144 w 201"/>
                  <a:gd name="T93" fmla="*/ 383 h 383"/>
                  <a:gd name="T94" fmla="*/ 135 w 201"/>
                  <a:gd name="T95" fmla="*/ 378 h 383"/>
                  <a:gd name="T96" fmla="*/ 132 w 201"/>
                  <a:gd name="T97" fmla="*/ 368 h 383"/>
                  <a:gd name="T98" fmla="*/ 139 w 201"/>
                  <a:gd name="T99" fmla="*/ 329 h 383"/>
                  <a:gd name="T100" fmla="*/ 131 w 201"/>
                  <a:gd name="T101" fmla="*/ 310 h 383"/>
                  <a:gd name="T102" fmla="*/ 122 w 201"/>
                  <a:gd name="T103" fmla="*/ 287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1" h="383">
                    <a:moveTo>
                      <a:pt x="120" y="258"/>
                    </a:moveTo>
                    <a:lnTo>
                      <a:pt x="123" y="245"/>
                    </a:lnTo>
                    <a:lnTo>
                      <a:pt x="130" y="230"/>
                    </a:lnTo>
                    <a:lnTo>
                      <a:pt x="131" y="224"/>
                    </a:lnTo>
                    <a:lnTo>
                      <a:pt x="131" y="218"/>
                    </a:lnTo>
                    <a:lnTo>
                      <a:pt x="131" y="214"/>
                    </a:lnTo>
                    <a:lnTo>
                      <a:pt x="130" y="211"/>
                    </a:lnTo>
                    <a:lnTo>
                      <a:pt x="128" y="208"/>
                    </a:lnTo>
                    <a:lnTo>
                      <a:pt x="126" y="206"/>
                    </a:lnTo>
                    <a:lnTo>
                      <a:pt x="118" y="201"/>
                    </a:lnTo>
                    <a:lnTo>
                      <a:pt x="109" y="198"/>
                    </a:lnTo>
                    <a:lnTo>
                      <a:pt x="101" y="198"/>
                    </a:lnTo>
                    <a:lnTo>
                      <a:pt x="92" y="199"/>
                    </a:lnTo>
                    <a:lnTo>
                      <a:pt x="83" y="202"/>
                    </a:lnTo>
                    <a:lnTo>
                      <a:pt x="74" y="205"/>
                    </a:lnTo>
                    <a:lnTo>
                      <a:pt x="66" y="208"/>
                    </a:lnTo>
                    <a:lnTo>
                      <a:pt x="57" y="212"/>
                    </a:lnTo>
                    <a:lnTo>
                      <a:pt x="52" y="215"/>
                    </a:lnTo>
                    <a:lnTo>
                      <a:pt x="46" y="216"/>
                    </a:lnTo>
                    <a:lnTo>
                      <a:pt x="42" y="218"/>
                    </a:lnTo>
                    <a:lnTo>
                      <a:pt x="39" y="218"/>
                    </a:lnTo>
                    <a:lnTo>
                      <a:pt x="36" y="216"/>
                    </a:lnTo>
                    <a:lnTo>
                      <a:pt x="33" y="216"/>
                    </a:lnTo>
                    <a:lnTo>
                      <a:pt x="32" y="214"/>
                    </a:lnTo>
                    <a:lnTo>
                      <a:pt x="31" y="211"/>
                    </a:lnTo>
                    <a:lnTo>
                      <a:pt x="31" y="207"/>
                    </a:lnTo>
                    <a:lnTo>
                      <a:pt x="33" y="201"/>
                    </a:lnTo>
                    <a:lnTo>
                      <a:pt x="37" y="195"/>
                    </a:lnTo>
                    <a:lnTo>
                      <a:pt x="45" y="190"/>
                    </a:lnTo>
                    <a:lnTo>
                      <a:pt x="52" y="189"/>
                    </a:lnTo>
                    <a:lnTo>
                      <a:pt x="62" y="188"/>
                    </a:lnTo>
                    <a:lnTo>
                      <a:pt x="66" y="186"/>
                    </a:lnTo>
                    <a:lnTo>
                      <a:pt x="70" y="186"/>
                    </a:lnTo>
                    <a:lnTo>
                      <a:pt x="74" y="185"/>
                    </a:lnTo>
                    <a:lnTo>
                      <a:pt x="75" y="183"/>
                    </a:lnTo>
                    <a:lnTo>
                      <a:pt x="76" y="179"/>
                    </a:lnTo>
                    <a:lnTo>
                      <a:pt x="76" y="176"/>
                    </a:lnTo>
                    <a:lnTo>
                      <a:pt x="76" y="173"/>
                    </a:lnTo>
                    <a:lnTo>
                      <a:pt x="75" y="170"/>
                    </a:lnTo>
                    <a:lnTo>
                      <a:pt x="70" y="164"/>
                    </a:lnTo>
                    <a:lnTo>
                      <a:pt x="65" y="158"/>
                    </a:lnTo>
                    <a:lnTo>
                      <a:pt x="59" y="151"/>
                    </a:lnTo>
                    <a:lnTo>
                      <a:pt x="55" y="144"/>
                    </a:lnTo>
                    <a:lnTo>
                      <a:pt x="55" y="138"/>
                    </a:lnTo>
                    <a:lnTo>
                      <a:pt x="55" y="135"/>
                    </a:lnTo>
                    <a:lnTo>
                      <a:pt x="57" y="129"/>
                    </a:lnTo>
                    <a:lnTo>
                      <a:pt x="59" y="123"/>
                    </a:lnTo>
                    <a:lnTo>
                      <a:pt x="62" y="119"/>
                    </a:lnTo>
                    <a:lnTo>
                      <a:pt x="63" y="115"/>
                    </a:lnTo>
                    <a:lnTo>
                      <a:pt x="63" y="111"/>
                    </a:lnTo>
                    <a:lnTo>
                      <a:pt x="63" y="107"/>
                    </a:lnTo>
                    <a:lnTo>
                      <a:pt x="61" y="105"/>
                    </a:lnTo>
                    <a:lnTo>
                      <a:pt x="58" y="103"/>
                    </a:lnTo>
                    <a:lnTo>
                      <a:pt x="54" y="102"/>
                    </a:lnTo>
                    <a:lnTo>
                      <a:pt x="49" y="105"/>
                    </a:lnTo>
                    <a:lnTo>
                      <a:pt x="41" y="107"/>
                    </a:lnTo>
                    <a:lnTo>
                      <a:pt x="35" y="109"/>
                    </a:lnTo>
                    <a:lnTo>
                      <a:pt x="31" y="107"/>
                    </a:lnTo>
                    <a:lnTo>
                      <a:pt x="28" y="105"/>
                    </a:lnTo>
                    <a:lnTo>
                      <a:pt x="24" y="97"/>
                    </a:lnTo>
                    <a:lnTo>
                      <a:pt x="18" y="85"/>
                    </a:lnTo>
                    <a:lnTo>
                      <a:pt x="13" y="74"/>
                    </a:lnTo>
                    <a:lnTo>
                      <a:pt x="5" y="59"/>
                    </a:lnTo>
                    <a:lnTo>
                      <a:pt x="2" y="52"/>
                    </a:lnTo>
                    <a:lnTo>
                      <a:pt x="1" y="44"/>
                    </a:lnTo>
                    <a:lnTo>
                      <a:pt x="0" y="37"/>
                    </a:lnTo>
                    <a:lnTo>
                      <a:pt x="1" y="32"/>
                    </a:lnTo>
                    <a:lnTo>
                      <a:pt x="7" y="30"/>
                    </a:lnTo>
                    <a:lnTo>
                      <a:pt x="20" y="23"/>
                    </a:lnTo>
                    <a:lnTo>
                      <a:pt x="35" y="17"/>
                    </a:lnTo>
                    <a:lnTo>
                      <a:pt x="45" y="11"/>
                    </a:lnTo>
                    <a:lnTo>
                      <a:pt x="52" y="6"/>
                    </a:lnTo>
                    <a:lnTo>
                      <a:pt x="58" y="2"/>
                    </a:lnTo>
                    <a:lnTo>
                      <a:pt x="63" y="1"/>
                    </a:lnTo>
                    <a:lnTo>
                      <a:pt x="67" y="0"/>
                    </a:lnTo>
                    <a:lnTo>
                      <a:pt x="71" y="1"/>
                    </a:lnTo>
                    <a:lnTo>
                      <a:pt x="72" y="2"/>
                    </a:lnTo>
                    <a:lnTo>
                      <a:pt x="75" y="5"/>
                    </a:lnTo>
                    <a:lnTo>
                      <a:pt x="76" y="9"/>
                    </a:lnTo>
                    <a:lnTo>
                      <a:pt x="78" y="27"/>
                    </a:lnTo>
                    <a:lnTo>
                      <a:pt x="79" y="48"/>
                    </a:lnTo>
                    <a:lnTo>
                      <a:pt x="81" y="54"/>
                    </a:lnTo>
                    <a:lnTo>
                      <a:pt x="85" y="59"/>
                    </a:lnTo>
                    <a:lnTo>
                      <a:pt x="91" y="63"/>
                    </a:lnTo>
                    <a:lnTo>
                      <a:pt x="96" y="66"/>
                    </a:lnTo>
                    <a:lnTo>
                      <a:pt x="102" y="68"/>
                    </a:lnTo>
                    <a:lnTo>
                      <a:pt x="107" y="72"/>
                    </a:lnTo>
                    <a:lnTo>
                      <a:pt x="111" y="76"/>
                    </a:lnTo>
                    <a:lnTo>
                      <a:pt x="114" y="83"/>
                    </a:lnTo>
                    <a:lnTo>
                      <a:pt x="118" y="105"/>
                    </a:lnTo>
                    <a:lnTo>
                      <a:pt x="119" y="123"/>
                    </a:lnTo>
                    <a:lnTo>
                      <a:pt x="120" y="131"/>
                    </a:lnTo>
                    <a:lnTo>
                      <a:pt x="124" y="138"/>
                    </a:lnTo>
                    <a:lnTo>
                      <a:pt x="131" y="146"/>
                    </a:lnTo>
                    <a:lnTo>
                      <a:pt x="140" y="154"/>
                    </a:lnTo>
                    <a:lnTo>
                      <a:pt x="148" y="160"/>
                    </a:lnTo>
                    <a:lnTo>
                      <a:pt x="150" y="166"/>
                    </a:lnTo>
                    <a:lnTo>
                      <a:pt x="150" y="171"/>
                    </a:lnTo>
                    <a:lnTo>
                      <a:pt x="150" y="180"/>
                    </a:lnTo>
                    <a:lnTo>
                      <a:pt x="153" y="188"/>
                    </a:lnTo>
                    <a:lnTo>
                      <a:pt x="158" y="195"/>
                    </a:lnTo>
                    <a:lnTo>
                      <a:pt x="163" y="203"/>
                    </a:lnTo>
                    <a:lnTo>
                      <a:pt x="169" y="211"/>
                    </a:lnTo>
                    <a:lnTo>
                      <a:pt x="175" y="220"/>
                    </a:lnTo>
                    <a:lnTo>
                      <a:pt x="184" y="232"/>
                    </a:lnTo>
                    <a:lnTo>
                      <a:pt x="187" y="238"/>
                    </a:lnTo>
                    <a:lnTo>
                      <a:pt x="188" y="243"/>
                    </a:lnTo>
                    <a:lnTo>
                      <a:pt x="187" y="246"/>
                    </a:lnTo>
                    <a:lnTo>
                      <a:pt x="185" y="247"/>
                    </a:lnTo>
                    <a:lnTo>
                      <a:pt x="183" y="250"/>
                    </a:lnTo>
                    <a:lnTo>
                      <a:pt x="180" y="251"/>
                    </a:lnTo>
                    <a:lnTo>
                      <a:pt x="171" y="255"/>
                    </a:lnTo>
                    <a:lnTo>
                      <a:pt x="162" y="259"/>
                    </a:lnTo>
                    <a:lnTo>
                      <a:pt x="161" y="262"/>
                    </a:lnTo>
                    <a:lnTo>
                      <a:pt x="161" y="264"/>
                    </a:lnTo>
                    <a:lnTo>
                      <a:pt x="165" y="265"/>
                    </a:lnTo>
                    <a:lnTo>
                      <a:pt x="174" y="267"/>
                    </a:lnTo>
                    <a:lnTo>
                      <a:pt x="178" y="267"/>
                    </a:lnTo>
                    <a:lnTo>
                      <a:pt x="183" y="268"/>
                    </a:lnTo>
                    <a:lnTo>
                      <a:pt x="187" y="269"/>
                    </a:lnTo>
                    <a:lnTo>
                      <a:pt x="189" y="272"/>
                    </a:lnTo>
                    <a:lnTo>
                      <a:pt x="195" y="277"/>
                    </a:lnTo>
                    <a:lnTo>
                      <a:pt x="197" y="284"/>
                    </a:lnTo>
                    <a:lnTo>
                      <a:pt x="200" y="291"/>
                    </a:lnTo>
                    <a:lnTo>
                      <a:pt x="201" y="300"/>
                    </a:lnTo>
                    <a:lnTo>
                      <a:pt x="201" y="308"/>
                    </a:lnTo>
                    <a:lnTo>
                      <a:pt x="201" y="316"/>
                    </a:lnTo>
                    <a:lnTo>
                      <a:pt x="201" y="322"/>
                    </a:lnTo>
                    <a:lnTo>
                      <a:pt x="200" y="328"/>
                    </a:lnTo>
                    <a:lnTo>
                      <a:pt x="197" y="333"/>
                    </a:lnTo>
                    <a:lnTo>
                      <a:pt x="193" y="337"/>
                    </a:lnTo>
                    <a:lnTo>
                      <a:pt x="187" y="346"/>
                    </a:lnTo>
                    <a:lnTo>
                      <a:pt x="179" y="356"/>
                    </a:lnTo>
                    <a:lnTo>
                      <a:pt x="175" y="364"/>
                    </a:lnTo>
                    <a:lnTo>
                      <a:pt x="170" y="372"/>
                    </a:lnTo>
                    <a:lnTo>
                      <a:pt x="166" y="376"/>
                    </a:lnTo>
                    <a:lnTo>
                      <a:pt x="162" y="378"/>
                    </a:lnTo>
                    <a:lnTo>
                      <a:pt x="158" y="381"/>
                    </a:lnTo>
                    <a:lnTo>
                      <a:pt x="154" y="382"/>
                    </a:lnTo>
                    <a:lnTo>
                      <a:pt x="149" y="383"/>
                    </a:lnTo>
                    <a:lnTo>
                      <a:pt x="144" y="383"/>
                    </a:lnTo>
                    <a:lnTo>
                      <a:pt x="140" y="382"/>
                    </a:lnTo>
                    <a:lnTo>
                      <a:pt x="137" y="381"/>
                    </a:lnTo>
                    <a:lnTo>
                      <a:pt x="135" y="378"/>
                    </a:lnTo>
                    <a:lnTo>
                      <a:pt x="133" y="376"/>
                    </a:lnTo>
                    <a:lnTo>
                      <a:pt x="133" y="372"/>
                    </a:lnTo>
                    <a:lnTo>
                      <a:pt x="132" y="368"/>
                    </a:lnTo>
                    <a:lnTo>
                      <a:pt x="135" y="351"/>
                    </a:lnTo>
                    <a:lnTo>
                      <a:pt x="139" y="337"/>
                    </a:lnTo>
                    <a:lnTo>
                      <a:pt x="139" y="329"/>
                    </a:lnTo>
                    <a:lnTo>
                      <a:pt x="137" y="322"/>
                    </a:lnTo>
                    <a:lnTo>
                      <a:pt x="135" y="316"/>
                    </a:lnTo>
                    <a:lnTo>
                      <a:pt x="131" y="310"/>
                    </a:lnTo>
                    <a:lnTo>
                      <a:pt x="127" y="302"/>
                    </a:lnTo>
                    <a:lnTo>
                      <a:pt x="124" y="295"/>
                    </a:lnTo>
                    <a:lnTo>
                      <a:pt x="122" y="287"/>
                    </a:lnTo>
                    <a:lnTo>
                      <a:pt x="120" y="280"/>
                    </a:lnTo>
                    <a:lnTo>
                      <a:pt x="120" y="258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95">
                <a:extLst>
                  <a:ext uri="{FF2B5EF4-FFF2-40B4-BE49-F238E27FC236}">
                    <a16:creationId xmlns:a16="http://schemas.microsoft.com/office/drawing/2014/main" id="{3C2AEFA0-285D-48A0-9F85-A8126CAFB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3" y="3636"/>
                <a:ext cx="40" cy="54"/>
              </a:xfrm>
              <a:custGeom>
                <a:avLst/>
                <a:gdLst>
                  <a:gd name="T0" fmla="*/ 9 w 158"/>
                  <a:gd name="T1" fmla="*/ 60 h 218"/>
                  <a:gd name="T2" fmla="*/ 2 w 158"/>
                  <a:gd name="T3" fmla="*/ 35 h 218"/>
                  <a:gd name="T4" fmla="*/ 0 w 158"/>
                  <a:gd name="T5" fmla="*/ 14 h 218"/>
                  <a:gd name="T6" fmla="*/ 1 w 158"/>
                  <a:gd name="T7" fmla="*/ 5 h 218"/>
                  <a:gd name="T8" fmla="*/ 5 w 158"/>
                  <a:gd name="T9" fmla="*/ 0 h 218"/>
                  <a:gd name="T10" fmla="*/ 13 w 158"/>
                  <a:gd name="T11" fmla="*/ 3 h 218"/>
                  <a:gd name="T12" fmla="*/ 23 w 158"/>
                  <a:gd name="T13" fmla="*/ 10 h 218"/>
                  <a:gd name="T14" fmla="*/ 34 w 158"/>
                  <a:gd name="T15" fmla="*/ 16 h 218"/>
                  <a:gd name="T16" fmla="*/ 49 w 158"/>
                  <a:gd name="T17" fmla="*/ 18 h 218"/>
                  <a:gd name="T18" fmla="*/ 69 w 158"/>
                  <a:gd name="T19" fmla="*/ 17 h 218"/>
                  <a:gd name="T20" fmla="*/ 83 w 158"/>
                  <a:gd name="T21" fmla="*/ 18 h 218"/>
                  <a:gd name="T22" fmla="*/ 92 w 158"/>
                  <a:gd name="T23" fmla="*/ 21 h 218"/>
                  <a:gd name="T24" fmla="*/ 101 w 158"/>
                  <a:gd name="T25" fmla="*/ 27 h 218"/>
                  <a:gd name="T26" fmla="*/ 106 w 158"/>
                  <a:gd name="T27" fmla="*/ 38 h 218"/>
                  <a:gd name="T28" fmla="*/ 110 w 158"/>
                  <a:gd name="T29" fmla="*/ 54 h 218"/>
                  <a:gd name="T30" fmla="*/ 113 w 158"/>
                  <a:gd name="T31" fmla="*/ 70 h 218"/>
                  <a:gd name="T32" fmla="*/ 117 w 158"/>
                  <a:gd name="T33" fmla="*/ 79 h 218"/>
                  <a:gd name="T34" fmla="*/ 125 w 158"/>
                  <a:gd name="T35" fmla="*/ 84 h 218"/>
                  <a:gd name="T36" fmla="*/ 136 w 158"/>
                  <a:gd name="T37" fmla="*/ 86 h 218"/>
                  <a:gd name="T38" fmla="*/ 151 w 158"/>
                  <a:gd name="T39" fmla="*/ 84 h 218"/>
                  <a:gd name="T40" fmla="*/ 157 w 158"/>
                  <a:gd name="T41" fmla="*/ 86 h 218"/>
                  <a:gd name="T42" fmla="*/ 158 w 158"/>
                  <a:gd name="T43" fmla="*/ 96 h 218"/>
                  <a:gd name="T44" fmla="*/ 152 w 158"/>
                  <a:gd name="T45" fmla="*/ 117 h 218"/>
                  <a:gd name="T46" fmla="*/ 148 w 158"/>
                  <a:gd name="T47" fmla="*/ 133 h 218"/>
                  <a:gd name="T48" fmla="*/ 148 w 158"/>
                  <a:gd name="T49" fmla="*/ 144 h 218"/>
                  <a:gd name="T50" fmla="*/ 140 w 158"/>
                  <a:gd name="T51" fmla="*/ 158 h 218"/>
                  <a:gd name="T52" fmla="*/ 123 w 158"/>
                  <a:gd name="T53" fmla="*/ 172 h 218"/>
                  <a:gd name="T54" fmla="*/ 113 w 158"/>
                  <a:gd name="T55" fmla="*/ 183 h 218"/>
                  <a:gd name="T56" fmla="*/ 104 w 158"/>
                  <a:gd name="T57" fmla="*/ 201 h 218"/>
                  <a:gd name="T58" fmla="*/ 92 w 158"/>
                  <a:gd name="T59" fmla="*/ 213 h 218"/>
                  <a:gd name="T60" fmla="*/ 86 w 158"/>
                  <a:gd name="T61" fmla="*/ 216 h 218"/>
                  <a:gd name="T62" fmla="*/ 79 w 158"/>
                  <a:gd name="T63" fmla="*/ 216 h 218"/>
                  <a:gd name="T64" fmla="*/ 74 w 158"/>
                  <a:gd name="T65" fmla="*/ 213 h 218"/>
                  <a:gd name="T66" fmla="*/ 70 w 158"/>
                  <a:gd name="T67" fmla="*/ 205 h 218"/>
                  <a:gd name="T68" fmla="*/ 69 w 158"/>
                  <a:gd name="T69" fmla="*/ 192 h 218"/>
                  <a:gd name="T70" fmla="*/ 70 w 158"/>
                  <a:gd name="T71" fmla="*/ 178 h 218"/>
                  <a:gd name="T72" fmla="*/ 69 w 158"/>
                  <a:gd name="T73" fmla="*/ 165 h 218"/>
                  <a:gd name="T74" fmla="*/ 61 w 158"/>
                  <a:gd name="T75" fmla="*/ 149 h 218"/>
                  <a:gd name="T76" fmla="*/ 47 w 158"/>
                  <a:gd name="T77" fmla="*/ 131 h 218"/>
                  <a:gd name="T78" fmla="*/ 31 w 158"/>
                  <a:gd name="T79" fmla="*/ 111 h 218"/>
                  <a:gd name="T80" fmla="*/ 12 w 158"/>
                  <a:gd name="T81" fmla="*/ 66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58" h="218">
                    <a:moveTo>
                      <a:pt x="12" y="66"/>
                    </a:moveTo>
                    <a:lnTo>
                      <a:pt x="9" y="60"/>
                    </a:lnTo>
                    <a:lnTo>
                      <a:pt x="5" y="48"/>
                    </a:lnTo>
                    <a:lnTo>
                      <a:pt x="2" y="35"/>
                    </a:lnTo>
                    <a:lnTo>
                      <a:pt x="0" y="21"/>
                    </a:lnTo>
                    <a:lnTo>
                      <a:pt x="0" y="14"/>
                    </a:lnTo>
                    <a:lnTo>
                      <a:pt x="0" y="9"/>
                    </a:lnTo>
                    <a:lnTo>
                      <a:pt x="1" y="5"/>
                    </a:lnTo>
                    <a:lnTo>
                      <a:pt x="2" y="1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3" y="3"/>
                    </a:lnTo>
                    <a:lnTo>
                      <a:pt x="18" y="6"/>
                    </a:lnTo>
                    <a:lnTo>
                      <a:pt x="23" y="10"/>
                    </a:lnTo>
                    <a:lnTo>
                      <a:pt x="28" y="13"/>
                    </a:lnTo>
                    <a:lnTo>
                      <a:pt x="34" y="16"/>
                    </a:lnTo>
                    <a:lnTo>
                      <a:pt x="39" y="17"/>
                    </a:lnTo>
                    <a:lnTo>
                      <a:pt x="49" y="18"/>
                    </a:lnTo>
                    <a:lnTo>
                      <a:pt x="60" y="18"/>
                    </a:lnTo>
                    <a:lnTo>
                      <a:pt x="69" y="17"/>
                    </a:lnTo>
                    <a:lnTo>
                      <a:pt x="79" y="17"/>
                    </a:lnTo>
                    <a:lnTo>
                      <a:pt x="83" y="18"/>
                    </a:lnTo>
                    <a:lnTo>
                      <a:pt x="88" y="19"/>
                    </a:lnTo>
                    <a:lnTo>
                      <a:pt x="92" y="21"/>
                    </a:lnTo>
                    <a:lnTo>
                      <a:pt x="97" y="23"/>
                    </a:lnTo>
                    <a:lnTo>
                      <a:pt x="101" y="27"/>
                    </a:lnTo>
                    <a:lnTo>
                      <a:pt x="104" y="32"/>
                    </a:lnTo>
                    <a:lnTo>
                      <a:pt x="106" y="38"/>
                    </a:lnTo>
                    <a:lnTo>
                      <a:pt x="108" y="43"/>
                    </a:lnTo>
                    <a:lnTo>
                      <a:pt x="110" y="54"/>
                    </a:lnTo>
                    <a:lnTo>
                      <a:pt x="112" y="65"/>
                    </a:lnTo>
                    <a:lnTo>
                      <a:pt x="113" y="70"/>
                    </a:lnTo>
                    <a:lnTo>
                      <a:pt x="115" y="75"/>
                    </a:lnTo>
                    <a:lnTo>
                      <a:pt x="117" y="79"/>
                    </a:lnTo>
                    <a:lnTo>
                      <a:pt x="121" y="82"/>
                    </a:lnTo>
                    <a:lnTo>
                      <a:pt x="125" y="84"/>
                    </a:lnTo>
                    <a:lnTo>
                      <a:pt x="130" y="86"/>
                    </a:lnTo>
                    <a:lnTo>
                      <a:pt x="136" y="86"/>
                    </a:lnTo>
                    <a:lnTo>
                      <a:pt x="145" y="84"/>
                    </a:lnTo>
                    <a:lnTo>
                      <a:pt x="151" y="84"/>
                    </a:lnTo>
                    <a:lnTo>
                      <a:pt x="154" y="84"/>
                    </a:lnTo>
                    <a:lnTo>
                      <a:pt x="157" y="86"/>
                    </a:lnTo>
                    <a:lnTo>
                      <a:pt x="158" y="88"/>
                    </a:lnTo>
                    <a:lnTo>
                      <a:pt x="158" y="96"/>
                    </a:lnTo>
                    <a:lnTo>
                      <a:pt x="156" y="106"/>
                    </a:lnTo>
                    <a:lnTo>
                      <a:pt x="152" y="117"/>
                    </a:lnTo>
                    <a:lnTo>
                      <a:pt x="149" y="128"/>
                    </a:lnTo>
                    <a:lnTo>
                      <a:pt x="148" y="133"/>
                    </a:lnTo>
                    <a:lnTo>
                      <a:pt x="148" y="139"/>
                    </a:lnTo>
                    <a:lnTo>
                      <a:pt x="148" y="144"/>
                    </a:lnTo>
                    <a:lnTo>
                      <a:pt x="149" y="148"/>
                    </a:lnTo>
                    <a:lnTo>
                      <a:pt x="140" y="158"/>
                    </a:lnTo>
                    <a:lnTo>
                      <a:pt x="128" y="167"/>
                    </a:lnTo>
                    <a:lnTo>
                      <a:pt x="123" y="172"/>
                    </a:lnTo>
                    <a:lnTo>
                      <a:pt x="117" y="178"/>
                    </a:lnTo>
                    <a:lnTo>
                      <a:pt x="113" y="183"/>
                    </a:lnTo>
                    <a:lnTo>
                      <a:pt x="109" y="189"/>
                    </a:lnTo>
                    <a:lnTo>
                      <a:pt x="104" y="201"/>
                    </a:lnTo>
                    <a:lnTo>
                      <a:pt x="96" y="210"/>
                    </a:lnTo>
                    <a:lnTo>
                      <a:pt x="92" y="213"/>
                    </a:lnTo>
                    <a:lnTo>
                      <a:pt x="89" y="215"/>
                    </a:lnTo>
                    <a:lnTo>
                      <a:pt x="86" y="216"/>
                    </a:lnTo>
                    <a:lnTo>
                      <a:pt x="82" y="218"/>
                    </a:lnTo>
                    <a:lnTo>
                      <a:pt x="79" y="216"/>
                    </a:lnTo>
                    <a:lnTo>
                      <a:pt x="75" y="215"/>
                    </a:lnTo>
                    <a:lnTo>
                      <a:pt x="74" y="213"/>
                    </a:lnTo>
                    <a:lnTo>
                      <a:pt x="71" y="210"/>
                    </a:lnTo>
                    <a:lnTo>
                      <a:pt x="70" y="205"/>
                    </a:lnTo>
                    <a:lnTo>
                      <a:pt x="69" y="200"/>
                    </a:lnTo>
                    <a:lnTo>
                      <a:pt x="69" y="192"/>
                    </a:lnTo>
                    <a:lnTo>
                      <a:pt x="70" y="184"/>
                    </a:lnTo>
                    <a:lnTo>
                      <a:pt x="70" y="178"/>
                    </a:lnTo>
                    <a:lnTo>
                      <a:pt x="70" y="171"/>
                    </a:lnTo>
                    <a:lnTo>
                      <a:pt x="69" y="165"/>
                    </a:lnTo>
                    <a:lnTo>
                      <a:pt x="67" y="159"/>
                    </a:lnTo>
                    <a:lnTo>
                      <a:pt x="61" y="149"/>
                    </a:lnTo>
                    <a:lnTo>
                      <a:pt x="54" y="140"/>
                    </a:lnTo>
                    <a:lnTo>
                      <a:pt x="47" y="131"/>
                    </a:lnTo>
                    <a:lnTo>
                      <a:pt x="39" y="122"/>
                    </a:lnTo>
                    <a:lnTo>
                      <a:pt x="31" y="111"/>
                    </a:lnTo>
                    <a:lnTo>
                      <a:pt x="23" y="101"/>
                    </a:lnTo>
                    <a:lnTo>
                      <a:pt x="12" y="66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96">
                <a:extLst>
                  <a:ext uri="{FF2B5EF4-FFF2-40B4-BE49-F238E27FC236}">
                    <a16:creationId xmlns:a16="http://schemas.microsoft.com/office/drawing/2014/main" id="{957CA69E-4714-4503-A9FA-65067E9BDB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0" y="3476"/>
                <a:ext cx="13" cy="18"/>
              </a:xfrm>
              <a:custGeom>
                <a:avLst/>
                <a:gdLst>
                  <a:gd name="T0" fmla="*/ 4 w 52"/>
                  <a:gd name="T1" fmla="*/ 62 h 74"/>
                  <a:gd name="T2" fmla="*/ 3 w 52"/>
                  <a:gd name="T3" fmla="*/ 58 h 74"/>
                  <a:gd name="T4" fmla="*/ 2 w 52"/>
                  <a:gd name="T5" fmla="*/ 53 h 74"/>
                  <a:gd name="T6" fmla="*/ 0 w 52"/>
                  <a:gd name="T7" fmla="*/ 48 h 74"/>
                  <a:gd name="T8" fmla="*/ 2 w 52"/>
                  <a:gd name="T9" fmla="*/ 43 h 74"/>
                  <a:gd name="T10" fmla="*/ 2 w 52"/>
                  <a:gd name="T11" fmla="*/ 38 h 74"/>
                  <a:gd name="T12" fmla="*/ 4 w 52"/>
                  <a:gd name="T13" fmla="*/ 34 h 74"/>
                  <a:gd name="T14" fmla="*/ 7 w 52"/>
                  <a:gd name="T15" fmla="*/ 30 h 74"/>
                  <a:gd name="T16" fmla="*/ 11 w 52"/>
                  <a:gd name="T17" fmla="*/ 26 h 74"/>
                  <a:gd name="T18" fmla="*/ 26 w 52"/>
                  <a:gd name="T19" fmla="*/ 13 h 74"/>
                  <a:gd name="T20" fmla="*/ 43 w 52"/>
                  <a:gd name="T21" fmla="*/ 1 h 74"/>
                  <a:gd name="T22" fmla="*/ 44 w 52"/>
                  <a:gd name="T23" fmla="*/ 0 h 74"/>
                  <a:gd name="T24" fmla="*/ 46 w 52"/>
                  <a:gd name="T25" fmla="*/ 0 h 74"/>
                  <a:gd name="T26" fmla="*/ 48 w 52"/>
                  <a:gd name="T27" fmla="*/ 1 h 74"/>
                  <a:gd name="T28" fmla="*/ 48 w 52"/>
                  <a:gd name="T29" fmla="*/ 4 h 74"/>
                  <a:gd name="T30" fmla="*/ 51 w 52"/>
                  <a:gd name="T31" fmla="*/ 8 h 74"/>
                  <a:gd name="T32" fmla="*/ 52 w 52"/>
                  <a:gd name="T33" fmla="*/ 14 h 74"/>
                  <a:gd name="T34" fmla="*/ 52 w 52"/>
                  <a:gd name="T35" fmla="*/ 29 h 74"/>
                  <a:gd name="T36" fmla="*/ 52 w 52"/>
                  <a:gd name="T37" fmla="*/ 38 h 74"/>
                  <a:gd name="T38" fmla="*/ 50 w 52"/>
                  <a:gd name="T39" fmla="*/ 45 h 74"/>
                  <a:gd name="T40" fmla="*/ 47 w 52"/>
                  <a:gd name="T41" fmla="*/ 51 h 74"/>
                  <a:gd name="T42" fmla="*/ 42 w 52"/>
                  <a:gd name="T43" fmla="*/ 56 h 74"/>
                  <a:gd name="T44" fmla="*/ 38 w 52"/>
                  <a:gd name="T45" fmla="*/ 61 h 74"/>
                  <a:gd name="T46" fmla="*/ 26 w 52"/>
                  <a:gd name="T47" fmla="*/ 67 h 74"/>
                  <a:gd name="T48" fmla="*/ 12 w 52"/>
                  <a:gd name="T49" fmla="*/ 74 h 74"/>
                  <a:gd name="T50" fmla="*/ 4 w 52"/>
                  <a:gd name="T51" fmla="*/ 6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2" h="74">
                    <a:moveTo>
                      <a:pt x="4" y="62"/>
                    </a:moveTo>
                    <a:lnTo>
                      <a:pt x="3" y="58"/>
                    </a:lnTo>
                    <a:lnTo>
                      <a:pt x="2" y="53"/>
                    </a:lnTo>
                    <a:lnTo>
                      <a:pt x="0" y="48"/>
                    </a:lnTo>
                    <a:lnTo>
                      <a:pt x="2" y="43"/>
                    </a:lnTo>
                    <a:lnTo>
                      <a:pt x="2" y="38"/>
                    </a:lnTo>
                    <a:lnTo>
                      <a:pt x="4" y="34"/>
                    </a:lnTo>
                    <a:lnTo>
                      <a:pt x="7" y="30"/>
                    </a:lnTo>
                    <a:lnTo>
                      <a:pt x="11" y="26"/>
                    </a:lnTo>
                    <a:lnTo>
                      <a:pt x="26" y="13"/>
                    </a:lnTo>
                    <a:lnTo>
                      <a:pt x="43" y="1"/>
                    </a:lnTo>
                    <a:lnTo>
                      <a:pt x="44" y="0"/>
                    </a:lnTo>
                    <a:lnTo>
                      <a:pt x="46" y="0"/>
                    </a:lnTo>
                    <a:lnTo>
                      <a:pt x="48" y="1"/>
                    </a:lnTo>
                    <a:lnTo>
                      <a:pt x="48" y="4"/>
                    </a:lnTo>
                    <a:lnTo>
                      <a:pt x="51" y="8"/>
                    </a:lnTo>
                    <a:lnTo>
                      <a:pt x="52" y="14"/>
                    </a:lnTo>
                    <a:lnTo>
                      <a:pt x="52" y="29"/>
                    </a:lnTo>
                    <a:lnTo>
                      <a:pt x="52" y="38"/>
                    </a:lnTo>
                    <a:lnTo>
                      <a:pt x="50" y="45"/>
                    </a:lnTo>
                    <a:lnTo>
                      <a:pt x="47" y="51"/>
                    </a:lnTo>
                    <a:lnTo>
                      <a:pt x="42" y="56"/>
                    </a:lnTo>
                    <a:lnTo>
                      <a:pt x="38" y="61"/>
                    </a:lnTo>
                    <a:lnTo>
                      <a:pt x="26" y="67"/>
                    </a:lnTo>
                    <a:lnTo>
                      <a:pt x="12" y="74"/>
                    </a:lnTo>
                    <a:lnTo>
                      <a:pt x="4" y="62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97">
                <a:extLst>
                  <a:ext uri="{FF2B5EF4-FFF2-40B4-BE49-F238E27FC236}">
                    <a16:creationId xmlns:a16="http://schemas.microsoft.com/office/drawing/2014/main" id="{3ABA2846-74D2-4701-AEF9-5213FD172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2" y="3143"/>
                <a:ext cx="13" cy="24"/>
              </a:xfrm>
              <a:custGeom>
                <a:avLst/>
                <a:gdLst>
                  <a:gd name="T0" fmla="*/ 3 w 54"/>
                  <a:gd name="T1" fmla="*/ 51 h 95"/>
                  <a:gd name="T2" fmla="*/ 0 w 54"/>
                  <a:gd name="T3" fmla="*/ 44 h 95"/>
                  <a:gd name="T4" fmla="*/ 0 w 54"/>
                  <a:gd name="T5" fmla="*/ 37 h 95"/>
                  <a:gd name="T6" fmla="*/ 2 w 54"/>
                  <a:gd name="T7" fmla="*/ 29 h 95"/>
                  <a:gd name="T8" fmla="*/ 4 w 54"/>
                  <a:gd name="T9" fmla="*/ 21 h 95"/>
                  <a:gd name="T10" fmla="*/ 9 w 54"/>
                  <a:gd name="T11" fmla="*/ 15 h 95"/>
                  <a:gd name="T12" fmla="*/ 15 w 54"/>
                  <a:gd name="T13" fmla="*/ 8 h 95"/>
                  <a:gd name="T14" fmla="*/ 21 w 54"/>
                  <a:gd name="T15" fmla="*/ 4 h 95"/>
                  <a:gd name="T16" fmla="*/ 28 w 54"/>
                  <a:gd name="T17" fmla="*/ 0 h 95"/>
                  <a:gd name="T18" fmla="*/ 33 w 54"/>
                  <a:gd name="T19" fmla="*/ 0 h 95"/>
                  <a:gd name="T20" fmla="*/ 37 w 54"/>
                  <a:gd name="T21" fmla="*/ 0 h 95"/>
                  <a:gd name="T22" fmla="*/ 41 w 54"/>
                  <a:gd name="T23" fmla="*/ 3 h 95"/>
                  <a:gd name="T24" fmla="*/ 42 w 54"/>
                  <a:gd name="T25" fmla="*/ 7 h 95"/>
                  <a:gd name="T26" fmla="*/ 46 w 54"/>
                  <a:gd name="T27" fmla="*/ 15 h 95"/>
                  <a:gd name="T28" fmla="*/ 48 w 54"/>
                  <a:gd name="T29" fmla="*/ 24 h 95"/>
                  <a:gd name="T30" fmla="*/ 51 w 54"/>
                  <a:gd name="T31" fmla="*/ 30 h 95"/>
                  <a:gd name="T32" fmla="*/ 51 w 54"/>
                  <a:gd name="T33" fmla="*/ 37 h 95"/>
                  <a:gd name="T34" fmla="*/ 51 w 54"/>
                  <a:gd name="T35" fmla="*/ 43 h 95"/>
                  <a:gd name="T36" fmla="*/ 51 w 54"/>
                  <a:gd name="T37" fmla="*/ 51 h 95"/>
                  <a:gd name="T38" fmla="*/ 52 w 54"/>
                  <a:gd name="T39" fmla="*/ 59 h 95"/>
                  <a:gd name="T40" fmla="*/ 54 w 54"/>
                  <a:gd name="T41" fmla="*/ 68 h 95"/>
                  <a:gd name="T42" fmla="*/ 54 w 54"/>
                  <a:gd name="T43" fmla="*/ 76 h 95"/>
                  <a:gd name="T44" fmla="*/ 52 w 54"/>
                  <a:gd name="T45" fmla="*/ 83 h 95"/>
                  <a:gd name="T46" fmla="*/ 48 w 54"/>
                  <a:gd name="T47" fmla="*/ 89 h 95"/>
                  <a:gd name="T48" fmla="*/ 43 w 54"/>
                  <a:gd name="T49" fmla="*/ 92 h 95"/>
                  <a:gd name="T50" fmla="*/ 37 w 54"/>
                  <a:gd name="T51" fmla="*/ 94 h 95"/>
                  <a:gd name="T52" fmla="*/ 30 w 54"/>
                  <a:gd name="T53" fmla="*/ 95 h 95"/>
                  <a:gd name="T54" fmla="*/ 25 w 54"/>
                  <a:gd name="T55" fmla="*/ 94 h 95"/>
                  <a:gd name="T56" fmla="*/ 19 w 54"/>
                  <a:gd name="T57" fmla="*/ 91 h 95"/>
                  <a:gd name="T58" fmla="*/ 13 w 54"/>
                  <a:gd name="T59" fmla="*/ 87 h 95"/>
                  <a:gd name="T60" fmla="*/ 9 w 54"/>
                  <a:gd name="T61" fmla="*/ 82 h 95"/>
                  <a:gd name="T62" fmla="*/ 3 w 54"/>
                  <a:gd name="T63" fmla="*/ 5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4" h="95">
                    <a:moveTo>
                      <a:pt x="3" y="51"/>
                    </a:moveTo>
                    <a:lnTo>
                      <a:pt x="0" y="44"/>
                    </a:lnTo>
                    <a:lnTo>
                      <a:pt x="0" y="37"/>
                    </a:lnTo>
                    <a:lnTo>
                      <a:pt x="2" y="29"/>
                    </a:lnTo>
                    <a:lnTo>
                      <a:pt x="4" y="21"/>
                    </a:lnTo>
                    <a:lnTo>
                      <a:pt x="9" y="15"/>
                    </a:lnTo>
                    <a:lnTo>
                      <a:pt x="15" y="8"/>
                    </a:lnTo>
                    <a:lnTo>
                      <a:pt x="21" y="4"/>
                    </a:lnTo>
                    <a:lnTo>
                      <a:pt x="28" y="0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41" y="3"/>
                    </a:lnTo>
                    <a:lnTo>
                      <a:pt x="42" y="7"/>
                    </a:lnTo>
                    <a:lnTo>
                      <a:pt x="46" y="15"/>
                    </a:lnTo>
                    <a:lnTo>
                      <a:pt x="48" y="24"/>
                    </a:lnTo>
                    <a:lnTo>
                      <a:pt x="51" y="30"/>
                    </a:lnTo>
                    <a:lnTo>
                      <a:pt x="51" y="37"/>
                    </a:lnTo>
                    <a:lnTo>
                      <a:pt x="51" y="43"/>
                    </a:lnTo>
                    <a:lnTo>
                      <a:pt x="51" y="51"/>
                    </a:lnTo>
                    <a:lnTo>
                      <a:pt x="52" y="59"/>
                    </a:lnTo>
                    <a:lnTo>
                      <a:pt x="54" y="68"/>
                    </a:lnTo>
                    <a:lnTo>
                      <a:pt x="54" y="76"/>
                    </a:lnTo>
                    <a:lnTo>
                      <a:pt x="52" y="83"/>
                    </a:lnTo>
                    <a:lnTo>
                      <a:pt x="48" y="89"/>
                    </a:lnTo>
                    <a:lnTo>
                      <a:pt x="43" y="92"/>
                    </a:lnTo>
                    <a:lnTo>
                      <a:pt x="37" y="94"/>
                    </a:lnTo>
                    <a:lnTo>
                      <a:pt x="30" y="95"/>
                    </a:lnTo>
                    <a:lnTo>
                      <a:pt x="25" y="94"/>
                    </a:lnTo>
                    <a:lnTo>
                      <a:pt x="19" y="91"/>
                    </a:lnTo>
                    <a:lnTo>
                      <a:pt x="13" y="87"/>
                    </a:lnTo>
                    <a:lnTo>
                      <a:pt x="9" y="82"/>
                    </a:lnTo>
                    <a:lnTo>
                      <a:pt x="3" y="51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98">
                <a:extLst>
                  <a:ext uri="{FF2B5EF4-FFF2-40B4-BE49-F238E27FC236}">
                    <a16:creationId xmlns:a16="http://schemas.microsoft.com/office/drawing/2014/main" id="{974764B0-81DA-4771-BCAC-909C61F537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6" y="3326"/>
                <a:ext cx="18" cy="28"/>
              </a:xfrm>
              <a:custGeom>
                <a:avLst/>
                <a:gdLst>
                  <a:gd name="T0" fmla="*/ 6 w 72"/>
                  <a:gd name="T1" fmla="*/ 51 h 112"/>
                  <a:gd name="T2" fmla="*/ 3 w 72"/>
                  <a:gd name="T3" fmla="*/ 40 h 112"/>
                  <a:gd name="T4" fmla="*/ 2 w 72"/>
                  <a:gd name="T5" fmla="*/ 31 h 112"/>
                  <a:gd name="T6" fmla="*/ 0 w 72"/>
                  <a:gd name="T7" fmla="*/ 21 h 112"/>
                  <a:gd name="T8" fmla="*/ 2 w 72"/>
                  <a:gd name="T9" fmla="*/ 13 h 112"/>
                  <a:gd name="T10" fmla="*/ 3 w 72"/>
                  <a:gd name="T11" fmla="*/ 9 h 112"/>
                  <a:gd name="T12" fmla="*/ 6 w 72"/>
                  <a:gd name="T13" fmla="*/ 7 h 112"/>
                  <a:gd name="T14" fmla="*/ 7 w 72"/>
                  <a:gd name="T15" fmla="*/ 4 h 112"/>
                  <a:gd name="T16" fmla="*/ 11 w 72"/>
                  <a:gd name="T17" fmla="*/ 2 h 112"/>
                  <a:gd name="T18" fmla="*/ 15 w 72"/>
                  <a:gd name="T19" fmla="*/ 2 h 112"/>
                  <a:gd name="T20" fmla="*/ 19 w 72"/>
                  <a:gd name="T21" fmla="*/ 0 h 112"/>
                  <a:gd name="T22" fmla="*/ 25 w 72"/>
                  <a:gd name="T23" fmla="*/ 2 h 112"/>
                  <a:gd name="T24" fmla="*/ 32 w 72"/>
                  <a:gd name="T25" fmla="*/ 3 h 112"/>
                  <a:gd name="T26" fmla="*/ 37 w 72"/>
                  <a:gd name="T27" fmla="*/ 6 h 112"/>
                  <a:gd name="T28" fmla="*/ 41 w 72"/>
                  <a:gd name="T29" fmla="*/ 9 h 112"/>
                  <a:gd name="T30" fmla="*/ 46 w 72"/>
                  <a:gd name="T31" fmla="*/ 13 h 112"/>
                  <a:gd name="T32" fmla="*/ 50 w 72"/>
                  <a:gd name="T33" fmla="*/ 18 h 112"/>
                  <a:gd name="T34" fmla="*/ 58 w 72"/>
                  <a:gd name="T35" fmla="*/ 24 h 112"/>
                  <a:gd name="T36" fmla="*/ 65 w 72"/>
                  <a:gd name="T37" fmla="*/ 28 h 112"/>
                  <a:gd name="T38" fmla="*/ 69 w 72"/>
                  <a:gd name="T39" fmla="*/ 30 h 112"/>
                  <a:gd name="T40" fmla="*/ 72 w 72"/>
                  <a:gd name="T41" fmla="*/ 34 h 112"/>
                  <a:gd name="T42" fmla="*/ 72 w 72"/>
                  <a:gd name="T43" fmla="*/ 38 h 112"/>
                  <a:gd name="T44" fmla="*/ 71 w 72"/>
                  <a:gd name="T45" fmla="*/ 44 h 112"/>
                  <a:gd name="T46" fmla="*/ 68 w 72"/>
                  <a:gd name="T47" fmla="*/ 52 h 112"/>
                  <a:gd name="T48" fmla="*/ 64 w 72"/>
                  <a:gd name="T49" fmla="*/ 60 h 112"/>
                  <a:gd name="T50" fmla="*/ 61 w 72"/>
                  <a:gd name="T51" fmla="*/ 69 h 112"/>
                  <a:gd name="T52" fmla="*/ 61 w 72"/>
                  <a:gd name="T53" fmla="*/ 77 h 112"/>
                  <a:gd name="T54" fmla="*/ 63 w 72"/>
                  <a:gd name="T55" fmla="*/ 85 h 112"/>
                  <a:gd name="T56" fmla="*/ 64 w 72"/>
                  <a:gd name="T57" fmla="*/ 96 h 112"/>
                  <a:gd name="T58" fmla="*/ 64 w 72"/>
                  <a:gd name="T59" fmla="*/ 103 h 112"/>
                  <a:gd name="T60" fmla="*/ 63 w 72"/>
                  <a:gd name="T61" fmla="*/ 107 h 112"/>
                  <a:gd name="T62" fmla="*/ 60 w 72"/>
                  <a:gd name="T63" fmla="*/ 110 h 112"/>
                  <a:gd name="T64" fmla="*/ 56 w 72"/>
                  <a:gd name="T65" fmla="*/ 112 h 112"/>
                  <a:gd name="T66" fmla="*/ 48 w 72"/>
                  <a:gd name="T67" fmla="*/ 105 h 112"/>
                  <a:gd name="T68" fmla="*/ 37 w 72"/>
                  <a:gd name="T69" fmla="*/ 92 h 112"/>
                  <a:gd name="T70" fmla="*/ 25 w 72"/>
                  <a:gd name="T71" fmla="*/ 79 h 112"/>
                  <a:gd name="T72" fmla="*/ 16 w 72"/>
                  <a:gd name="T73" fmla="*/ 70 h 112"/>
                  <a:gd name="T74" fmla="*/ 6 w 72"/>
                  <a:gd name="T75" fmla="*/ 5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" h="112">
                    <a:moveTo>
                      <a:pt x="6" y="51"/>
                    </a:moveTo>
                    <a:lnTo>
                      <a:pt x="3" y="40"/>
                    </a:lnTo>
                    <a:lnTo>
                      <a:pt x="2" y="31"/>
                    </a:lnTo>
                    <a:lnTo>
                      <a:pt x="0" y="21"/>
                    </a:lnTo>
                    <a:lnTo>
                      <a:pt x="2" y="13"/>
                    </a:lnTo>
                    <a:lnTo>
                      <a:pt x="3" y="9"/>
                    </a:lnTo>
                    <a:lnTo>
                      <a:pt x="6" y="7"/>
                    </a:lnTo>
                    <a:lnTo>
                      <a:pt x="7" y="4"/>
                    </a:lnTo>
                    <a:lnTo>
                      <a:pt x="11" y="2"/>
                    </a:lnTo>
                    <a:lnTo>
                      <a:pt x="15" y="2"/>
                    </a:lnTo>
                    <a:lnTo>
                      <a:pt x="19" y="0"/>
                    </a:lnTo>
                    <a:lnTo>
                      <a:pt x="25" y="2"/>
                    </a:lnTo>
                    <a:lnTo>
                      <a:pt x="32" y="3"/>
                    </a:lnTo>
                    <a:lnTo>
                      <a:pt x="37" y="6"/>
                    </a:lnTo>
                    <a:lnTo>
                      <a:pt x="41" y="9"/>
                    </a:lnTo>
                    <a:lnTo>
                      <a:pt x="46" y="13"/>
                    </a:lnTo>
                    <a:lnTo>
                      <a:pt x="50" y="18"/>
                    </a:lnTo>
                    <a:lnTo>
                      <a:pt x="58" y="24"/>
                    </a:lnTo>
                    <a:lnTo>
                      <a:pt x="65" y="28"/>
                    </a:lnTo>
                    <a:lnTo>
                      <a:pt x="69" y="30"/>
                    </a:lnTo>
                    <a:lnTo>
                      <a:pt x="72" y="34"/>
                    </a:lnTo>
                    <a:lnTo>
                      <a:pt x="72" y="38"/>
                    </a:lnTo>
                    <a:lnTo>
                      <a:pt x="71" y="44"/>
                    </a:lnTo>
                    <a:lnTo>
                      <a:pt x="68" y="52"/>
                    </a:lnTo>
                    <a:lnTo>
                      <a:pt x="64" y="60"/>
                    </a:lnTo>
                    <a:lnTo>
                      <a:pt x="61" y="69"/>
                    </a:lnTo>
                    <a:lnTo>
                      <a:pt x="61" y="77"/>
                    </a:lnTo>
                    <a:lnTo>
                      <a:pt x="63" y="85"/>
                    </a:lnTo>
                    <a:lnTo>
                      <a:pt x="64" y="96"/>
                    </a:lnTo>
                    <a:lnTo>
                      <a:pt x="64" y="103"/>
                    </a:lnTo>
                    <a:lnTo>
                      <a:pt x="63" y="107"/>
                    </a:lnTo>
                    <a:lnTo>
                      <a:pt x="60" y="110"/>
                    </a:lnTo>
                    <a:lnTo>
                      <a:pt x="56" y="112"/>
                    </a:lnTo>
                    <a:lnTo>
                      <a:pt x="48" y="105"/>
                    </a:lnTo>
                    <a:lnTo>
                      <a:pt x="37" y="92"/>
                    </a:lnTo>
                    <a:lnTo>
                      <a:pt x="25" y="79"/>
                    </a:lnTo>
                    <a:lnTo>
                      <a:pt x="16" y="70"/>
                    </a:lnTo>
                    <a:lnTo>
                      <a:pt x="6" y="51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99">
                <a:extLst>
                  <a:ext uri="{FF2B5EF4-FFF2-40B4-BE49-F238E27FC236}">
                    <a16:creationId xmlns:a16="http://schemas.microsoft.com/office/drawing/2014/main" id="{96642435-8408-41CE-AEAA-D3008CBC0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8" y="3313"/>
                <a:ext cx="11" cy="12"/>
              </a:xfrm>
              <a:custGeom>
                <a:avLst/>
                <a:gdLst>
                  <a:gd name="T0" fmla="*/ 1 w 44"/>
                  <a:gd name="T1" fmla="*/ 46 h 46"/>
                  <a:gd name="T2" fmla="*/ 0 w 44"/>
                  <a:gd name="T3" fmla="*/ 39 h 46"/>
                  <a:gd name="T4" fmla="*/ 0 w 44"/>
                  <a:gd name="T5" fmla="*/ 30 h 46"/>
                  <a:gd name="T6" fmla="*/ 0 w 44"/>
                  <a:gd name="T7" fmla="*/ 22 h 46"/>
                  <a:gd name="T8" fmla="*/ 2 w 44"/>
                  <a:gd name="T9" fmla="*/ 13 h 46"/>
                  <a:gd name="T10" fmla="*/ 6 w 44"/>
                  <a:gd name="T11" fmla="*/ 8 h 46"/>
                  <a:gd name="T12" fmla="*/ 10 w 44"/>
                  <a:gd name="T13" fmla="*/ 2 h 46"/>
                  <a:gd name="T14" fmla="*/ 17 w 44"/>
                  <a:gd name="T15" fmla="*/ 0 h 46"/>
                  <a:gd name="T16" fmla="*/ 22 w 44"/>
                  <a:gd name="T17" fmla="*/ 0 h 46"/>
                  <a:gd name="T18" fmla="*/ 28 w 44"/>
                  <a:gd name="T19" fmla="*/ 0 h 46"/>
                  <a:gd name="T20" fmla="*/ 34 w 44"/>
                  <a:gd name="T21" fmla="*/ 2 h 46"/>
                  <a:gd name="T22" fmla="*/ 39 w 44"/>
                  <a:gd name="T23" fmla="*/ 8 h 46"/>
                  <a:gd name="T24" fmla="*/ 41 w 44"/>
                  <a:gd name="T25" fmla="*/ 13 h 46"/>
                  <a:gd name="T26" fmla="*/ 44 w 44"/>
                  <a:gd name="T27" fmla="*/ 21 h 46"/>
                  <a:gd name="T28" fmla="*/ 44 w 44"/>
                  <a:gd name="T29" fmla="*/ 26 h 46"/>
                  <a:gd name="T30" fmla="*/ 44 w 44"/>
                  <a:gd name="T31" fmla="*/ 32 h 46"/>
                  <a:gd name="T32" fmla="*/ 41 w 44"/>
                  <a:gd name="T33" fmla="*/ 37 h 46"/>
                  <a:gd name="T34" fmla="*/ 37 w 44"/>
                  <a:gd name="T35" fmla="*/ 41 h 46"/>
                  <a:gd name="T36" fmla="*/ 32 w 44"/>
                  <a:gd name="T37" fmla="*/ 44 h 46"/>
                  <a:gd name="T38" fmla="*/ 27 w 44"/>
                  <a:gd name="T39" fmla="*/ 46 h 46"/>
                  <a:gd name="T40" fmla="*/ 19 w 44"/>
                  <a:gd name="T41" fmla="*/ 46 h 46"/>
                  <a:gd name="T42" fmla="*/ 1 w 44"/>
                  <a:gd name="T4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4" h="46">
                    <a:moveTo>
                      <a:pt x="1" y="46"/>
                    </a:moveTo>
                    <a:lnTo>
                      <a:pt x="0" y="39"/>
                    </a:lnTo>
                    <a:lnTo>
                      <a:pt x="0" y="30"/>
                    </a:lnTo>
                    <a:lnTo>
                      <a:pt x="0" y="22"/>
                    </a:lnTo>
                    <a:lnTo>
                      <a:pt x="2" y="13"/>
                    </a:lnTo>
                    <a:lnTo>
                      <a:pt x="6" y="8"/>
                    </a:lnTo>
                    <a:lnTo>
                      <a:pt x="10" y="2"/>
                    </a:lnTo>
                    <a:lnTo>
                      <a:pt x="17" y="0"/>
                    </a:lnTo>
                    <a:lnTo>
                      <a:pt x="22" y="0"/>
                    </a:lnTo>
                    <a:lnTo>
                      <a:pt x="28" y="0"/>
                    </a:lnTo>
                    <a:lnTo>
                      <a:pt x="34" y="2"/>
                    </a:lnTo>
                    <a:lnTo>
                      <a:pt x="39" y="8"/>
                    </a:lnTo>
                    <a:lnTo>
                      <a:pt x="41" y="13"/>
                    </a:lnTo>
                    <a:lnTo>
                      <a:pt x="44" y="21"/>
                    </a:lnTo>
                    <a:lnTo>
                      <a:pt x="44" y="26"/>
                    </a:lnTo>
                    <a:lnTo>
                      <a:pt x="44" y="32"/>
                    </a:lnTo>
                    <a:lnTo>
                      <a:pt x="41" y="37"/>
                    </a:lnTo>
                    <a:lnTo>
                      <a:pt x="37" y="41"/>
                    </a:lnTo>
                    <a:lnTo>
                      <a:pt x="32" y="44"/>
                    </a:lnTo>
                    <a:lnTo>
                      <a:pt x="27" y="46"/>
                    </a:lnTo>
                    <a:lnTo>
                      <a:pt x="19" y="46"/>
                    </a:lnTo>
                    <a:lnTo>
                      <a:pt x="1" y="46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100">
                <a:extLst>
                  <a:ext uri="{FF2B5EF4-FFF2-40B4-BE49-F238E27FC236}">
                    <a16:creationId xmlns:a16="http://schemas.microsoft.com/office/drawing/2014/main" id="{8170354B-D7FA-4DA8-AC4E-2335CACB9B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5" y="3297"/>
                <a:ext cx="20" cy="25"/>
              </a:xfrm>
              <a:custGeom>
                <a:avLst/>
                <a:gdLst>
                  <a:gd name="T0" fmla="*/ 3 w 79"/>
                  <a:gd name="T1" fmla="*/ 93 h 98"/>
                  <a:gd name="T2" fmla="*/ 1 w 79"/>
                  <a:gd name="T3" fmla="*/ 84 h 98"/>
                  <a:gd name="T4" fmla="*/ 0 w 79"/>
                  <a:gd name="T5" fmla="*/ 74 h 98"/>
                  <a:gd name="T6" fmla="*/ 0 w 79"/>
                  <a:gd name="T7" fmla="*/ 62 h 98"/>
                  <a:gd name="T8" fmla="*/ 1 w 79"/>
                  <a:gd name="T9" fmla="*/ 54 h 98"/>
                  <a:gd name="T10" fmla="*/ 4 w 79"/>
                  <a:gd name="T11" fmla="*/ 48 h 98"/>
                  <a:gd name="T12" fmla="*/ 8 w 79"/>
                  <a:gd name="T13" fmla="*/ 43 h 98"/>
                  <a:gd name="T14" fmla="*/ 12 w 79"/>
                  <a:gd name="T15" fmla="*/ 40 h 98"/>
                  <a:gd name="T16" fmla="*/ 18 w 79"/>
                  <a:gd name="T17" fmla="*/ 38 h 98"/>
                  <a:gd name="T18" fmla="*/ 25 w 79"/>
                  <a:gd name="T19" fmla="*/ 35 h 98"/>
                  <a:gd name="T20" fmla="*/ 31 w 79"/>
                  <a:gd name="T21" fmla="*/ 30 h 98"/>
                  <a:gd name="T22" fmla="*/ 37 w 79"/>
                  <a:gd name="T23" fmla="*/ 25 h 98"/>
                  <a:gd name="T24" fmla="*/ 42 w 79"/>
                  <a:gd name="T25" fmla="*/ 19 h 98"/>
                  <a:gd name="T26" fmla="*/ 46 w 79"/>
                  <a:gd name="T27" fmla="*/ 13 h 98"/>
                  <a:gd name="T28" fmla="*/ 52 w 79"/>
                  <a:gd name="T29" fmla="*/ 8 h 98"/>
                  <a:gd name="T30" fmla="*/ 57 w 79"/>
                  <a:gd name="T31" fmla="*/ 4 h 98"/>
                  <a:gd name="T32" fmla="*/ 65 w 79"/>
                  <a:gd name="T33" fmla="*/ 1 h 98"/>
                  <a:gd name="T34" fmla="*/ 70 w 79"/>
                  <a:gd name="T35" fmla="*/ 0 h 98"/>
                  <a:gd name="T36" fmla="*/ 74 w 79"/>
                  <a:gd name="T37" fmla="*/ 1 h 98"/>
                  <a:gd name="T38" fmla="*/ 77 w 79"/>
                  <a:gd name="T39" fmla="*/ 4 h 98"/>
                  <a:gd name="T40" fmla="*/ 78 w 79"/>
                  <a:gd name="T41" fmla="*/ 6 h 98"/>
                  <a:gd name="T42" fmla="*/ 79 w 79"/>
                  <a:gd name="T43" fmla="*/ 10 h 98"/>
                  <a:gd name="T44" fmla="*/ 78 w 79"/>
                  <a:gd name="T45" fmla="*/ 14 h 98"/>
                  <a:gd name="T46" fmla="*/ 77 w 79"/>
                  <a:gd name="T47" fmla="*/ 18 h 98"/>
                  <a:gd name="T48" fmla="*/ 73 w 79"/>
                  <a:gd name="T49" fmla="*/ 22 h 98"/>
                  <a:gd name="T50" fmla="*/ 61 w 79"/>
                  <a:gd name="T51" fmla="*/ 31 h 98"/>
                  <a:gd name="T52" fmla="*/ 51 w 79"/>
                  <a:gd name="T53" fmla="*/ 40 h 98"/>
                  <a:gd name="T54" fmla="*/ 46 w 79"/>
                  <a:gd name="T55" fmla="*/ 45 h 98"/>
                  <a:gd name="T56" fmla="*/ 43 w 79"/>
                  <a:gd name="T57" fmla="*/ 52 h 98"/>
                  <a:gd name="T58" fmla="*/ 40 w 79"/>
                  <a:gd name="T59" fmla="*/ 58 h 98"/>
                  <a:gd name="T60" fmla="*/ 39 w 79"/>
                  <a:gd name="T61" fmla="*/ 66 h 98"/>
                  <a:gd name="T62" fmla="*/ 38 w 79"/>
                  <a:gd name="T63" fmla="*/ 76 h 98"/>
                  <a:gd name="T64" fmla="*/ 34 w 79"/>
                  <a:gd name="T65" fmla="*/ 88 h 98"/>
                  <a:gd name="T66" fmla="*/ 31 w 79"/>
                  <a:gd name="T67" fmla="*/ 93 h 98"/>
                  <a:gd name="T68" fmla="*/ 27 w 79"/>
                  <a:gd name="T69" fmla="*/ 97 h 98"/>
                  <a:gd name="T70" fmla="*/ 25 w 79"/>
                  <a:gd name="T71" fmla="*/ 97 h 98"/>
                  <a:gd name="T72" fmla="*/ 22 w 79"/>
                  <a:gd name="T73" fmla="*/ 98 h 98"/>
                  <a:gd name="T74" fmla="*/ 20 w 79"/>
                  <a:gd name="T75" fmla="*/ 98 h 98"/>
                  <a:gd name="T76" fmla="*/ 17 w 79"/>
                  <a:gd name="T77" fmla="*/ 97 h 98"/>
                  <a:gd name="T78" fmla="*/ 3 w 79"/>
                  <a:gd name="T79" fmla="*/ 9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9" h="98">
                    <a:moveTo>
                      <a:pt x="3" y="93"/>
                    </a:moveTo>
                    <a:lnTo>
                      <a:pt x="1" y="84"/>
                    </a:lnTo>
                    <a:lnTo>
                      <a:pt x="0" y="74"/>
                    </a:lnTo>
                    <a:lnTo>
                      <a:pt x="0" y="62"/>
                    </a:lnTo>
                    <a:lnTo>
                      <a:pt x="1" y="54"/>
                    </a:lnTo>
                    <a:lnTo>
                      <a:pt x="4" y="48"/>
                    </a:lnTo>
                    <a:lnTo>
                      <a:pt x="8" y="43"/>
                    </a:lnTo>
                    <a:lnTo>
                      <a:pt x="12" y="40"/>
                    </a:lnTo>
                    <a:lnTo>
                      <a:pt x="18" y="38"/>
                    </a:lnTo>
                    <a:lnTo>
                      <a:pt x="25" y="35"/>
                    </a:lnTo>
                    <a:lnTo>
                      <a:pt x="31" y="30"/>
                    </a:lnTo>
                    <a:lnTo>
                      <a:pt x="37" y="25"/>
                    </a:lnTo>
                    <a:lnTo>
                      <a:pt x="42" y="19"/>
                    </a:lnTo>
                    <a:lnTo>
                      <a:pt x="46" y="13"/>
                    </a:lnTo>
                    <a:lnTo>
                      <a:pt x="52" y="8"/>
                    </a:lnTo>
                    <a:lnTo>
                      <a:pt x="57" y="4"/>
                    </a:lnTo>
                    <a:lnTo>
                      <a:pt x="65" y="1"/>
                    </a:lnTo>
                    <a:lnTo>
                      <a:pt x="70" y="0"/>
                    </a:lnTo>
                    <a:lnTo>
                      <a:pt x="74" y="1"/>
                    </a:lnTo>
                    <a:lnTo>
                      <a:pt x="77" y="4"/>
                    </a:lnTo>
                    <a:lnTo>
                      <a:pt x="78" y="6"/>
                    </a:lnTo>
                    <a:lnTo>
                      <a:pt x="79" y="10"/>
                    </a:lnTo>
                    <a:lnTo>
                      <a:pt x="78" y="14"/>
                    </a:lnTo>
                    <a:lnTo>
                      <a:pt x="77" y="18"/>
                    </a:lnTo>
                    <a:lnTo>
                      <a:pt x="73" y="22"/>
                    </a:lnTo>
                    <a:lnTo>
                      <a:pt x="61" y="31"/>
                    </a:lnTo>
                    <a:lnTo>
                      <a:pt x="51" y="40"/>
                    </a:lnTo>
                    <a:lnTo>
                      <a:pt x="46" y="45"/>
                    </a:lnTo>
                    <a:lnTo>
                      <a:pt x="43" y="52"/>
                    </a:lnTo>
                    <a:lnTo>
                      <a:pt x="40" y="58"/>
                    </a:lnTo>
                    <a:lnTo>
                      <a:pt x="39" y="66"/>
                    </a:lnTo>
                    <a:lnTo>
                      <a:pt x="38" y="76"/>
                    </a:lnTo>
                    <a:lnTo>
                      <a:pt x="34" y="88"/>
                    </a:lnTo>
                    <a:lnTo>
                      <a:pt x="31" y="93"/>
                    </a:lnTo>
                    <a:lnTo>
                      <a:pt x="27" y="97"/>
                    </a:lnTo>
                    <a:lnTo>
                      <a:pt x="25" y="97"/>
                    </a:lnTo>
                    <a:lnTo>
                      <a:pt x="22" y="98"/>
                    </a:lnTo>
                    <a:lnTo>
                      <a:pt x="20" y="98"/>
                    </a:lnTo>
                    <a:lnTo>
                      <a:pt x="17" y="97"/>
                    </a:lnTo>
                    <a:lnTo>
                      <a:pt x="3" y="93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101">
                <a:extLst>
                  <a:ext uri="{FF2B5EF4-FFF2-40B4-BE49-F238E27FC236}">
                    <a16:creationId xmlns:a16="http://schemas.microsoft.com/office/drawing/2014/main" id="{A1B13404-1788-4226-97BD-9DCA577B31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7" y="3287"/>
                <a:ext cx="11" cy="22"/>
              </a:xfrm>
              <a:custGeom>
                <a:avLst/>
                <a:gdLst>
                  <a:gd name="T0" fmla="*/ 2 w 45"/>
                  <a:gd name="T1" fmla="*/ 36 h 91"/>
                  <a:gd name="T2" fmla="*/ 0 w 45"/>
                  <a:gd name="T3" fmla="*/ 31 h 91"/>
                  <a:gd name="T4" fmla="*/ 0 w 45"/>
                  <a:gd name="T5" fmla="*/ 25 h 91"/>
                  <a:gd name="T6" fmla="*/ 1 w 45"/>
                  <a:gd name="T7" fmla="*/ 20 h 91"/>
                  <a:gd name="T8" fmla="*/ 4 w 45"/>
                  <a:gd name="T9" fmla="*/ 14 h 91"/>
                  <a:gd name="T10" fmla="*/ 7 w 45"/>
                  <a:gd name="T11" fmla="*/ 11 h 91"/>
                  <a:gd name="T12" fmla="*/ 11 w 45"/>
                  <a:gd name="T13" fmla="*/ 7 h 91"/>
                  <a:gd name="T14" fmla="*/ 17 w 45"/>
                  <a:gd name="T15" fmla="*/ 4 h 91"/>
                  <a:gd name="T16" fmla="*/ 22 w 45"/>
                  <a:gd name="T17" fmla="*/ 2 h 91"/>
                  <a:gd name="T18" fmla="*/ 28 w 45"/>
                  <a:gd name="T19" fmla="*/ 0 h 91"/>
                  <a:gd name="T20" fmla="*/ 33 w 45"/>
                  <a:gd name="T21" fmla="*/ 0 h 91"/>
                  <a:gd name="T22" fmla="*/ 37 w 45"/>
                  <a:gd name="T23" fmla="*/ 2 h 91"/>
                  <a:gd name="T24" fmla="*/ 40 w 45"/>
                  <a:gd name="T25" fmla="*/ 3 h 91"/>
                  <a:gd name="T26" fmla="*/ 43 w 45"/>
                  <a:gd name="T27" fmla="*/ 4 h 91"/>
                  <a:gd name="T28" fmla="*/ 44 w 45"/>
                  <a:gd name="T29" fmla="*/ 7 h 91"/>
                  <a:gd name="T30" fmla="*/ 45 w 45"/>
                  <a:gd name="T31" fmla="*/ 11 h 91"/>
                  <a:gd name="T32" fmla="*/ 45 w 45"/>
                  <a:gd name="T33" fmla="*/ 14 h 91"/>
                  <a:gd name="T34" fmla="*/ 43 w 45"/>
                  <a:gd name="T35" fmla="*/ 31 h 91"/>
                  <a:gd name="T36" fmla="*/ 40 w 45"/>
                  <a:gd name="T37" fmla="*/ 47 h 91"/>
                  <a:gd name="T38" fmla="*/ 41 w 45"/>
                  <a:gd name="T39" fmla="*/ 57 h 91"/>
                  <a:gd name="T40" fmla="*/ 43 w 45"/>
                  <a:gd name="T41" fmla="*/ 73 h 91"/>
                  <a:gd name="T42" fmla="*/ 43 w 45"/>
                  <a:gd name="T43" fmla="*/ 81 h 91"/>
                  <a:gd name="T44" fmla="*/ 41 w 45"/>
                  <a:gd name="T45" fmla="*/ 86 h 91"/>
                  <a:gd name="T46" fmla="*/ 40 w 45"/>
                  <a:gd name="T47" fmla="*/ 88 h 91"/>
                  <a:gd name="T48" fmla="*/ 39 w 45"/>
                  <a:gd name="T49" fmla="*/ 90 h 91"/>
                  <a:gd name="T50" fmla="*/ 36 w 45"/>
                  <a:gd name="T51" fmla="*/ 91 h 91"/>
                  <a:gd name="T52" fmla="*/ 33 w 45"/>
                  <a:gd name="T53" fmla="*/ 90 h 91"/>
                  <a:gd name="T54" fmla="*/ 31 w 45"/>
                  <a:gd name="T55" fmla="*/ 77 h 91"/>
                  <a:gd name="T56" fmla="*/ 28 w 45"/>
                  <a:gd name="T57" fmla="*/ 62 h 91"/>
                  <a:gd name="T58" fmla="*/ 26 w 45"/>
                  <a:gd name="T59" fmla="*/ 56 h 91"/>
                  <a:gd name="T60" fmla="*/ 22 w 45"/>
                  <a:gd name="T61" fmla="*/ 49 h 91"/>
                  <a:gd name="T62" fmla="*/ 19 w 45"/>
                  <a:gd name="T63" fmla="*/ 46 h 91"/>
                  <a:gd name="T64" fmla="*/ 17 w 45"/>
                  <a:gd name="T65" fmla="*/ 43 h 91"/>
                  <a:gd name="T66" fmla="*/ 13 w 45"/>
                  <a:gd name="T67" fmla="*/ 42 h 91"/>
                  <a:gd name="T68" fmla="*/ 10 w 45"/>
                  <a:gd name="T69" fmla="*/ 40 h 91"/>
                  <a:gd name="T70" fmla="*/ 2 w 45"/>
                  <a:gd name="T71" fmla="*/ 3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5" h="91">
                    <a:moveTo>
                      <a:pt x="2" y="36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1" y="20"/>
                    </a:lnTo>
                    <a:lnTo>
                      <a:pt x="4" y="14"/>
                    </a:lnTo>
                    <a:lnTo>
                      <a:pt x="7" y="11"/>
                    </a:lnTo>
                    <a:lnTo>
                      <a:pt x="11" y="7"/>
                    </a:lnTo>
                    <a:lnTo>
                      <a:pt x="17" y="4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33" y="0"/>
                    </a:lnTo>
                    <a:lnTo>
                      <a:pt x="37" y="2"/>
                    </a:lnTo>
                    <a:lnTo>
                      <a:pt x="40" y="3"/>
                    </a:lnTo>
                    <a:lnTo>
                      <a:pt x="43" y="4"/>
                    </a:lnTo>
                    <a:lnTo>
                      <a:pt x="44" y="7"/>
                    </a:lnTo>
                    <a:lnTo>
                      <a:pt x="45" y="11"/>
                    </a:lnTo>
                    <a:lnTo>
                      <a:pt x="45" y="14"/>
                    </a:lnTo>
                    <a:lnTo>
                      <a:pt x="43" y="31"/>
                    </a:lnTo>
                    <a:lnTo>
                      <a:pt x="40" y="47"/>
                    </a:lnTo>
                    <a:lnTo>
                      <a:pt x="41" y="57"/>
                    </a:lnTo>
                    <a:lnTo>
                      <a:pt x="43" y="73"/>
                    </a:lnTo>
                    <a:lnTo>
                      <a:pt x="43" y="81"/>
                    </a:lnTo>
                    <a:lnTo>
                      <a:pt x="41" y="86"/>
                    </a:lnTo>
                    <a:lnTo>
                      <a:pt x="40" y="88"/>
                    </a:lnTo>
                    <a:lnTo>
                      <a:pt x="39" y="90"/>
                    </a:lnTo>
                    <a:lnTo>
                      <a:pt x="36" y="91"/>
                    </a:lnTo>
                    <a:lnTo>
                      <a:pt x="33" y="90"/>
                    </a:lnTo>
                    <a:lnTo>
                      <a:pt x="31" y="77"/>
                    </a:lnTo>
                    <a:lnTo>
                      <a:pt x="28" y="62"/>
                    </a:lnTo>
                    <a:lnTo>
                      <a:pt x="26" y="56"/>
                    </a:lnTo>
                    <a:lnTo>
                      <a:pt x="22" y="49"/>
                    </a:lnTo>
                    <a:lnTo>
                      <a:pt x="19" y="46"/>
                    </a:lnTo>
                    <a:lnTo>
                      <a:pt x="17" y="43"/>
                    </a:lnTo>
                    <a:lnTo>
                      <a:pt x="13" y="42"/>
                    </a:lnTo>
                    <a:lnTo>
                      <a:pt x="10" y="40"/>
                    </a:lnTo>
                    <a:lnTo>
                      <a:pt x="2" y="36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102">
                <a:extLst>
                  <a:ext uri="{FF2B5EF4-FFF2-40B4-BE49-F238E27FC236}">
                    <a16:creationId xmlns:a16="http://schemas.microsoft.com/office/drawing/2014/main" id="{67EC3933-8014-4942-BC93-5BDEE3F9F5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3" y="3284"/>
                <a:ext cx="14" cy="11"/>
              </a:xfrm>
              <a:custGeom>
                <a:avLst/>
                <a:gdLst>
                  <a:gd name="T0" fmla="*/ 13 w 56"/>
                  <a:gd name="T1" fmla="*/ 40 h 44"/>
                  <a:gd name="T2" fmla="*/ 8 w 56"/>
                  <a:gd name="T3" fmla="*/ 32 h 44"/>
                  <a:gd name="T4" fmla="*/ 3 w 56"/>
                  <a:gd name="T5" fmla="*/ 23 h 44"/>
                  <a:gd name="T6" fmla="*/ 2 w 56"/>
                  <a:gd name="T7" fmla="*/ 18 h 44"/>
                  <a:gd name="T8" fmla="*/ 0 w 56"/>
                  <a:gd name="T9" fmla="*/ 13 h 44"/>
                  <a:gd name="T10" fmla="*/ 2 w 56"/>
                  <a:gd name="T11" fmla="*/ 9 h 44"/>
                  <a:gd name="T12" fmla="*/ 4 w 56"/>
                  <a:gd name="T13" fmla="*/ 4 h 44"/>
                  <a:gd name="T14" fmla="*/ 7 w 56"/>
                  <a:gd name="T15" fmla="*/ 1 h 44"/>
                  <a:gd name="T16" fmla="*/ 9 w 56"/>
                  <a:gd name="T17" fmla="*/ 0 h 44"/>
                  <a:gd name="T18" fmla="*/ 12 w 56"/>
                  <a:gd name="T19" fmla="*/ 0 h 44"/>
                  <a:gd name="T20" fmla="*/ 13 w 56"/>
                  <a:gd name="T21" fmla="*/ 0 h 44"/>
                  <a:gd name="T22" fmla="*/ 17 w 56"/>
                  <a:gd name="T23" fmla="*/ 2 h 44"/>
                  <a:gd name="T24" fmla="*/ 21 w 56"/>
                  <a:gd name="T25" fmla="*/ 6 h 44"/>
                  <a:gd name="T26" fmla="*/ 37 w 56"/>
                  <a:gd name="T27" fmla="*/ 12 h 44"/>
                  <a:gd name="T28" fmla="*/ 53 w 56"/>
                  <a:gd name="T29" fmla="*/ 18 h 44"/>
                  <a:gd name="T30" fmla="*/ 55 w 56"/>
                  <a:gd name="T31" fmla="*/ 23 h 44"/>
                  <a:gd name="T32" fmla="*/ 56 w 56"/>
                  <a:gd name="T33" fmla="*/ 28 h 44"/>
                  <a:gd name="T34" fmla="*/ 55 w 56"/>
                  <a:gd name="T35" fmla="*/ 32 h 44"/>
                  <a:gd name="T36" fmla="*/ 52 w 56"/>
                  <a:gd name="T37" fmla="*/ 37 h 44"/>
                  <a:gd name="T38" fmla="*/ 48 w 56"/>
                  <a:gd name="T39" fmla="*/ 41 h 44"/>
                  <a:gd name="T40" fmla="*/ 44 w 56"/>
                  <a:gd name="T41" fmla="*/ 44 h 44"/>
                  <a:gd name="T42" fmla="*/ 39 w 56"/>
                  <a:gd name="T43" fmla="*/ 44 h 44"/>
                  <a:gd name="T44" fmla="*/ 33 w 56"/>
                  <a:gd name="T45" fmla="*/ 44 h 44"/>
                  <a:gd name="T46" fmla="*/ 13 w 56"/>
                  <a:gd name="T47" fmla="*/ 4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6" h="44">
                    <a:moveTo>
                      <a:pt x="13" y="40"/>
                    </a:moveTo>
                    <a:lnTo>
                      <a:pt x="8" y="32"/>
                    </a:lnTo>
                    <a:lnTo>
                      <a:pt x="3" y="23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2" y="9"/>
                    </a:lnTo>
                    <a:lnTo>
                      <a:pt x="4" y="4"/>
                    </a:lnTo>
                    <a:lnTo>
                      <a:pt x="7" y="1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7" y="2"/>
                    </a:lnTo>
                    <a:lnTo>
                      <a:pt x="21" y="6"/>
                    </a:lnTo>
                    <a:lnTo>
                      <a:pt x="37" y="12"/>
                    </a:lnTo>
                    <a:lnTo>
                      <a:pt x="53" y="18"/>
                    </a:lnTo>
                    <a:lnTo>
                      <a:pt x="55" y="23"/>
                    </a:lnTo>
                    <a:lnTo>
                      <a:pt x="56" y="28"/>
                    </a:lnTo>
                    <a:lnTo>
                      <a:pt x="55" y="32"/>
                    </a:lnTo>
                    <a:lnTo>
                      <a:pt x="52" y="37"/>
                    </a:lnTo>
                    <a:lnTo>
                      <a:pt x="48" y="41"/>
                    </a:lnTo>
                    <a:lnTo>
                      <a:pt x="44" y="44"/>
                    </a:lnTo>
                    <a:lnTo>
                      <a:pt x="39" y="44"/>
                    </a:lnTo>
                    <a:lnTo>
                      <a:pt x="33" y="44"/>
                    </a:lnTo>
                    <a:lnTo>
                      <a:pt x="13" y="40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103">
                <a:extLst>
                  <a:ext uri="{FF2B5EF4-FFF2-40B4-BE49-F238E27FC236}">
                    <a16:creationId xmlns:a16="http://schemas.microsoft.com/office/drawing/2014/main" id="{F508BEDE-7A08-4721-AB5E-E79FFCACC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9" y="3244"/>
                <a:ext cx="24" cy="44"/>
              </a:xfrm>
              <a:custGeom>
                <a:avLst/>
                <a:gdLst>
                  <a:gd name="T0" fmla="*/ 55 w 96"/>
                  <a:gd name="T1" fmla="*/ 12 h 178"/>
                  <a:gd name="T2" fmla="*/ 63 w 96"/>
                  <a:gd name="T3" fmla="*/ 24 h 178"/>
                  <a:gd name="T4" fmla="*/ 65 w 96"/>
                  <a:gd name="T5" fmla="*/ 34 h 178"/>
                  <a:gd name="T6" fmla="*/ 64 w 96"/>
                  <a:gd name="T7" fmla="*/ 42 h 178"/>
                  <a:gd name="T8" fmla="*/ 59 w 96"/>
                  <a:gd name="T9" fmla="*/ 50 h 178"/>
                  <a:gd name="T10" fmla="*/ 55 w 96"/>
                  <a:gd name="T11" fmla="*/ 56 h 178"/>
                  <a:gd name="T12" fmla="*/ 54 w 96"/>
                  <a:gd name="T13" fmla="*/ 61 h 178"/>
                  <a:gd name="T14" fmla="*/ 60 w 96"/>
                  <a:gd name="T15" fmla="*/ 68 h 178"/>
                  <a:gd name="T16" fmla="*/ 74 w 96"/>
                  <a:gd name="T17" fmla="*/ 76 h 178"/>
                  <a:gd name="T18" fmla="*/ 86 w 96"/>
                  <a:gd name="T19" fmla="*/ 83 h 178"/>
                  <a:gd name="T20" fmla="*/ 94 w 96"/>
                  <a:gd name="T21" fmla="*/ 94 h 178"/>
                  <a:gd name="T22" fmla="*/ 96 w 96"/>
                  <a:gd name="T23" fmla="*/ 103 h 178"/>
                  <a:gd name="T24" fmla="*/ 95 w 96"/>
                  <a:gd name="T25" fmla="*/ 108 h 178"/>
                  <a:gd name="T26" fmla="*/ 89 w 96"/>
                  <a:gd name="T27" fmla="*/ 113 h 178"/>
                  <a:gd name="T28" fmla="*/ 78 w 96"/>
                  <a:gd name="T29" fmla="*/ 116 h 178"/>
                  <a:gd name="T30" fmla="*/ 65 w 96"/>
                  <a:gd name="T31" fmla="*/ 118 h 178"/>
                  <a:gd name="T32" fmla="*/ 55 w 96"/>
                  <a:gd name="T33" fmla="*/ 122 h 178"/>
                  <a:gd name="T34" fmla="*/ 46 w 96"/>
                  <a:gd name="T35" fmla="*/ 139 h 178"/>
                  <a:gd name="T36" fmla="*/ 41 w 96"/>
                  <a:gd name="T37" fmla="*/ 156 h 178"/>
                  <a:gd name="T38" fmla="*/ 29 w 96"/>
                  <a:gd name="T39" fmla="*/ 169 h 178"/>
                  <a:gd name="T40" fmla="*/ 20 w 96"/>
                  <a:gd name="T41" fmla="*/ 177 h 178"/>
                  <a:gd name="T42" fmla="*/ 13 w 96"/>
                  <a:gd name="T43" fmla="*/ 178 h 178"/>
                  <a:gd name="T44" fmla="*/ 7 w 96"/>
                  <a:gd name="T45" fmla="*/ 177 h 178"/>
                  <a:gd name="T46" fmla="*/ 3 w 96"/>
                  <a:gd name="T47" fmla="*/ 170 h 178"/>
                  <a:gd name="T48" fmla="*/ 0 w 96"/>
                  <a:gd name="T49" fmla="*/ 157 h 178"/>
                  <a:gd name="T50" fmla="*/ 2 w 96"/>
                  <a:gd name="T51" fmla="*/ 144 h 178"/>
                  <a:gd name="T52" fmla="*/ 7 w 96"/>
                  <a:gd name="T53" fmla="*/ 124 h 178"/>
                  <a:gd name="T54" fmla="*/ 8 w 96"/>
                  <a:gd name="T55" fmla="*/ 90 h 178"/>
                  <a:gd name="T56" fmla="*/ 6 w 96"/>
                  <a:gd name="T57" fmla="*/ 60 h 178"/>
                  <a:gd name="T58" fmla="*/ 6 w 96"/>
                  <a:gd name="T59" fmla="*/ 41 h 178"/>
                  <a:gd name="T60" fmla="*/ 7 w 96"/>
                  <a:gd name="T61" fmla="*/ 22 h 178"/>
                  <a:gd name="T62" fmla="*/ 11 w 96"/>
                  <a:gd name="T63" fmla="*/ 11 h 178"/>
                  <a:gd name="T64" fmla="*/ 21 w 96"/>
                  <a:gd name="T65" fmla="*/ 3 h 178"/>
                  <a:gd name="T66" fmla="*/ 32 w 96"/>
                  <a:gd name="T67" fmla="*/ 0 h 178"/>
                  <a:gd name="T68" fmla="*/ 38 w 96"/>
                  <a:gd name="T69" fmla="*/ 0 h 178"/>
                  <a:gd name="T70" fmla="*/ 51 w 96"/>
                  <a:gd name="T71" fmla="*/ 7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6" h="178">
                    <a:moveTo>
                      <a:pt x="51" y="7"/>
                    </a:moveTo>
                    <a:lnTo>
                      <a:pt x="55" y="12"/>
                    </a:lnTo>
                    <a:lnTo>
                      <a:pt x="60" y="19"/>
                    </a:lnTo>
                    <a:lnTo>
                      <a:pt x="63" y="24"/>
                    </a:lnTo>
                    <a:lnTo>
                      <a:pt x="65" y="30"/>
                    </a:lnTo>
                    <a:lnTo>
                      <a:pt x="65" y="34"/>
                    </a:lnTo>
                    <a:lnTo>
                      <a:pt x="65" y="38"/>
                    </a:lnTo>
                    <a:lnTo>
                      <a:pt x="64" y="42"/>
                    </a:lnTo>
                    <a:lnTo>
                      <a:pt x="63" y="44"/>
                    </a:lnTo>
                    <a:lnTo>
                      <a:pt x="59" y="50"/>
                    </a:lnTo>
                    <a:lnTo>
                      <a:pt x="56" y="55"/>
                    </a:lnTo>
                    <a:lnTo>
                      <a:pt x="55" y="56"/>
                    </a:lnTo>
                    <a:lnTo>
                      <a:pt x="54" y="59"/>
                    </a:lnTo>
                    <a:lnTo>
                      <a:pt x="54" y="61"/>
                    </a:lnTo>
                    <a:lnTo>
                      <a:pt x="55" y="63"/>
                    </a:lnTo>
                    <a:lnTo>
                      <a:pt x="60" y="68"/>
                    </a:lnTo>
                    <a:lnTo>
                      <a:pt x="70" y="73"/>
                    </a:lnTo>
                    <a:lnTo>
                      <a:pt x="74" y="76"/>
                    </a:lnTo>
                    <a:lnTo>
                      <a:pt x="80" y="78"/>
                    </a:lnTo>
                    <a:lnTo>
                      <a:pt x="86" y="83"/>
                    </a:lnTo>
                    <a:lnTo>
                      <a:pt x="90" y="89"/>
                    </a:lnTo>
                    <a:lnTo>
                      <a:pt x="94" y="94"/>
                    </a:lnTo>
                    <a:lnTo>
                      <a:pt x="96" y="99"/>
                    </a:lnTo>
                    <a:lnTo>
                      <a:pt x="96" y="103"/>
                    </a:lnTo>
                    <a:lnTo>
                      <a:pt x="96" y="105"/>
                    </a:lnTo>
                    <a:lnTo>
                      <a:pt x="95" y="108"/>
                    </a:lnTo>
                    <a:lnTo>
                      <a:pt x="94" y="109"/>
                    </a:lnTo>
                    <a:lnTo>
                      <a:pt x="89" y="113"/>
                    </a:lnTo>
                    <a:lnTo>
                      <a:pt x="83" y="114"/>
                    </a:lnTo>
                    <a:lnTo>
                      <a:pt x="78" y="116"/>
                    </a:lnTo>
                    <a:lnTo>
                      <a:pt x="72" y="117"/>
                    </a:lnTo>
                    <a:lnTo>
                      <a:pt x="65" y="118"/>
                    </a:lnTo>
                    <a:lnTo>
                      <a:pt x="60" y="120"/>
                    </a:lnTo>
                    <a:lnTo>
                      <a:pt x="55" y="122"/>
                    </a:lnTo>
                    <a:lnTo>
                      <a:pt x="50" y="126"/>
                    </a:lnTo>
                    <a:lnTo>
                      <a:pt x="46" y="139"/>
                    </a:lnTo>
                    <a:lnTo>
                      <a:pt x="45" y="151"/>
                    </a:lnTo>
                    <a:lnTo>
                      <a:pt x="41" y="156"/>
                    </a:lnTo>
                    <a:lnTo>
                      <a:pt x="35" y="162"/>
                    </a:lnTo>
                    <a:lnTo>
                      <a:pt x="29" y="169"/>
                    </a:lnTo>
                    <a:lnTo>
                      <a:pt x="22" y="174"/>
                    </a:lnTo>
                    <a:lnTo>
                      <a:pt x="20" y="177"/>
                    </a:lnTo>
                    <a:lnTo>
                      <a:pt x="16" y="178"/>
                    </a:lnTo>
                    <a:lnTo>
                      <a:pt x="13" y="178"/>
                    </a:lnTo>
                    <a:lnTo>
                      <a:pt x="9" y="178"/>
                    </a:lnTo>
                    <a:lnTo>
                      <a:pt x="7" y="177"/>
                    </a:lnTo>
                    <a:lnTo>
                      <a:pt x="4" y="174"/>
                    </a:lnTo>
                    <a:lnTo>
                      <a:pt x="3" y="170"/>
                    </a:lnTo>
                    <a:lnTo>
                      <a:pt x="2" y="165"/>
                    </a:lnTo>
                    <a:lnTo>
                      <a:pt x="0" y="157"/>
                    </a:lnTo>
                    <a:lnTo>
                      <a:pt x="0" y="151"/>
                    </a:lnTo>
                    <a:lnTo>
                      <a:pt x="2" y="144"/>
                    </a:lnTo>
                    <a:lnTo>
                      <a:pt x="3" y="137"/>
                    </a:lnTo>
                    <a:lnTo>
                      <a:pt x="7" y="124"/>
                    </a:lnTo>
                    <a:lnTo>
                      <a:pt x="9" y="111"/>
                    </a:lnTo>
                    <a:lnTo>
                      <a:pt x="8" y="90"/>
                    </a:lnTo>
                    <a:lnTo>
                      <a:pt x="7" y="70"/>
                    </a:lnTo>
                    <a:lnTo>
                      <a:pt x="6" y="60"/>
                    </a:lnTo>
                    <a:lnTo>
                      <a:pt x="4" y="50"/>
                    </a:lnTo>
                    <a:lnTo>
                      <a:pt x="6" y="41"/>
                    </a:lnTo>
                    <a:lnTo>
                      <a:pt x="7" y="30"/>
                    </a:lnTo>
                    <a:lnTo>
                      <a:pt x="7" y="22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6"/>
                    </a:lnTo>
                    <a:lnTo>
                      <a:pt x="21" y="3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5" y="0"/>
                    </a:lnTo>
                    <a:lnTo>
                      <a:pt x="38" y="0"/>
                    </a:lnTo>
                    <a:lnTo>
                      <a:pt x="41" y="2"/>
                    </a:lnTo>
                    <a:lnTo>
                      <a:pt x="51" y="7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104">
                <a:extLst>
                  <a:ext uri="{FF2B5EF4-FFF2-40B4-BE49-F238E27FC236}">
                    <a16:creationId xmlns:a16="http://schemas.microsoft.com/office/drawing/2014/main" id="{A255B9C6-7600-43DD-8FD6-5CD6E03BDC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0" y="3242"/>
                <a:ext cx="5" cy="21"/>
              </a:xfrm>
              <a:custGeom>
                <a:avLst/>
                <a:gdLst>
                  <a:gd name="T0" fmla="*/ 1 w 17"/>
                  <a:gd name="T1" fmla="*/ 63 h 80"/>
                  <a:gd name="T2" fmla="*/ 0 w 17"/>
                  <a:gd name="T3" fmla="*/ 56 h 80"/>
                  <a:gd name="T4" fmla="*/ 0 w 17"/>
                  <a:gd name="T5" fmla="*/ 48 h 80"/>
                  <a:gd name="T6" fmla="*/ 0 w 17"/>
                  <a:gd name="T7" fmla="*/ 39 h 80"/>
                  <a:gd name="T8" fmla="*/ 0 w 17"/>
                  <a:gd name="T9" fmla="*/ 31 h 80"/>
                  <a:gd name="T10" fmla="*/ 1 w 17"/>
                  <a:gd name="T11" fmla="*/ 23 h 80"/>
                  <a:gd name="T12" fmla="*/ 5 w 17"/>
                  <a:gd name="T13" fmla="*/ 13 h 80"/>
                  <a:gd name="T14" fmla="*/ 6 w 17"/>
                  <a:gd name="T15" fmla="*/ 8 h 80"/>
                  <a:gd name="T16" fmla="*/ 9 w 17"/>
                  <a:gd name="T17" fmla="*/ 4 h 80"/>
                  <a:gd name="T18" fmla="*/ 10 w 17"/>
                  <a:gd name="T19" fmla="*/ 1 h 80"/>
                  <a:gd name="T20" fmla="*/ 13 w 17"/>
                  <a:gd name="T21" fmla="*/ 0 h 80"/>
                  <a:gd name="T22" fmla="*/ 13 w 17"/>
                  <a:gd name="T23" fmla="*/ 0 h 80"/>
                  <a:gd name="T24" fmla="*/ 14 w 17"/>
                  <a:gd name="T25" fmla="*/ 1 h 80"/>
                  <a:gd name="T26" fmla="*/ 15 w 17"/>
                  <a:gd name="T27" fmla="*/ 13 h 80"/>
                  <a:gd name="T28" fmla="*/ 17 w 17"/>
                  <a:gd name="T29" fmla="*/ 26 h 80"/>
                  <a:gd name="T30" fmla="*/ 15 w 17"/>
                  <a:gd name="T31" fmla="*/ 43 h 80"/>
                  <a:gd name="T32" fmla="*/ 17 w 17"/>
                  <a:gd name="T33" fmla="*/ 61 h 80"/>
                  <a:gd name="T34" fmla="*/ 17 w 17"/>
                  <a:gd name="T35" fmla="*/ 67 h 80"/>
                  <a:gd name="T36" fmla="*/ 15 w 17"/>
                  <a:gd name="T37" fmla="*/ 74 h 80"/>
                  <a:gd name="T38" fmla="*/ 15 w 17"/>
                  <a:gd name="T39" fmla="*/ 76 h 80"/>
                  <a:gd name="T40" fmla="*/ 13 w 17"/>
                  <a:gd name="T41" fmla="*/ 79 h 80"/>
                  <a:gd name="T42" fmla="*/ 10 w 17"/>
                  <a:gd name="T43" fmla="*/ 80 h 80"/>
                  <a:gd name="T44" fmla="*/ 6 w 17"/>
                  <a:gd name="T45" fmla="*/ 80 h 80"/>
                  <a:gd name="T46" fmla="*/ 1 w 17"/>
                  <a:gd name="T47" fmla="*/ 6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" h="80">
                    <a:moveTo>
                      <a:pt x="1" y="63"/>
                    </a:moveTo>
                    <a:lnTo>
                      <a:pt x="0" y="56"/>
                    </a:lnTo>
                    <a:lnTo>
                      <a:pt x="0" y="48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1" y="23"/>
                    </a:lnTo>
                    <a:lnTo>
                      <a:pt x="5" y="13"/>
                    </a:lnTo>
                    <a:lnTo>
                      <a:pt x="6" y="8"/>
                    </a:lnTo>
                    <a:lnTo>
                      <a:pt x="9" y="4"/>
                    </a:lnTo>
                    <a:lnTo>
                      <a:pt x="10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4" y="1"/>
                    </a:lnTo>
                    <a:lnTo>
                      <a:pt x="15" y="13"/>
                    </a:lnTo>
                    <a:lnTo>
                      <a:pt x="17" y="26"/>
                    </a:lnTo>
                    <a:lnTo>
                      <a:pt x="15" y="43"/>
                    </a:lnTo>
                    <a:lnTo>
                      <a:pt x="17" y="61"/>
                    </a:lnTo>
                    <a:lnTo>
                      <a:pt x="17" y="67"/>
                    </a:lnTo>
                    <a:lnTo>
                      <a:pt x="15" y="74"/>
                    </a:lnTo>
                    <a:lnTo>
                      <a:pt x="15" y="76"/>
                    </a:lnTo>
                    <a:lnTo>
                      <a:pt x="13" y="79"/>
                    </a:lnTo>
                    <a:lnTo>
                      <a:pt x="10" y="80"/>
                    </a:lnTo>
                    <a:lnTo>
                      <a:pt x="6" y="80"/>
                    </a:lnTo>
                    <a:lnTo>
                      <a:pt x="1" y="63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105">
                <a:extLst>
                  <a:ext uri="{FF2B5EF4-FFF2-40B4-BE49-F238E27FC236}">
                    <a16:creationId xmlns:a16="http://schemas.microsoft.com/office/drawing/2014/main" id="{46197A3F-A9C4-4657-94B3-67961C9A9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6" y="3265"/>
                <a:ext cx="10" cy="22"/>
              </a:xfrm>
              <a:custGeom>
                <a:avLst/>
                <a:gdLst>
                  <a:gd name="T0" fmla="*/ 8 w 39"/>
                  <a:gd name="T1" fmla="*/ 81 h 89"/>
                  <a:gd name="T2" fmla="*/ 4 w 39"/>
                  <a:gd name="T3" fmla="*/ 76 h 89"/>
                  <a:gd name="T4" fmla="*/ 1 w 39"/>
                  <a:gd name="T5" fmla="*/ 70 h 89"/>
                  <a:gd name="T6" fmla="*/ 0 w 39"/>
                  <a:gd name="T7" fmla="*/ 64 h 89"/>
                  <a:gd name="T8" fmla="*/ 0 w 39"/>
                  <a:gd name="T9" fmla="*/ 59 h 89"/>
                  <a:gd name="T10" fmla="*/ 3 w 39"/>
                  <a:gd name="T11" fmla="*/ 44 h 89"/>
                  <a:gd name="T12" fmla="*/ 8 w 39"/>
                  <a:gd name="T13" fmla="*/ 33 h 89"/>
                  <a:gd name="T14" fmla="*/ 12 w 39"/>
                  <a:gd name="T15" fmla="*/ 25 h 89"/>
                  <a:gd name="T16" fmla="*/ 18 w 39"/>
                  <a:gd name="T17" fmla="*/ 15 h 89"/>
                  <a:gd name="T18" fmla="*/ 21 w 39"/>
                  <a:gd name="T19" fmla="*/ 9 h 89"/>
                  <a:gd name="T20" fmla="*/ 25 w 39"/>
                  <a:gd name="T21" fmla="*/ 4 h 89"/>
                  <a:gd name="T22" fmla="*/ 29 w 39"/>
                  <a:gd name="T23" fmla="*/ 2 h 89"/>
                  <a:gd name="T24" fmla="*/ 31 w 39"/>
                  <a:gd name="T25" fmla="*/ 0 h 89"/>
                  <a:gd name="T26" fmla="*/ 34 w 39"/>
                  <a:gd name="T27" fmla="*/ 0 h 89"/>
                  <a:gd name="T28" fmla="*/ 35 w 39"/>
                  <a:gd name="T29" fmla="*/ 2 h 89"/>
                  <a:gd name="T30" fmla="*/ 36 w 39"/>
                  <a:gd name="T31" fmla="*/ 4 h 89"/>
                  <a:gd name="T32" fmla="*/ 38 w 39"/>
                  <a:gd name="T33" fmla="*/ 7 h 89"/>
                  <a:gd name="T34" fmla="*/ 39 w 39"/>
                  <a:gd name="T35" fmla="*/ 13 h 89"/>
                  <a:gd name="T36" fmla="*/ 39 w 39"/>
                  <a:gd name="T37" fmla="*/ 22 h 89"/>
                  <a:gd name="T38" fmla="*/ 36 w 39"/>
                  <a:gd name="T39" fmla="*/ 39 h 89"/>
                  <a:gd name="T40" fmla="*/ 36 w 39"/>
                  <a:gd name="T41" fmla="*/ 51 h 89"/>
                  <a:gd name="T42" fmla="*/ 38 w 39"/>
                  <a:gd name="T43" fmla="*/ 56 h 89"/>
                  <a:gd name="T44" fmla="*/ 38 w 39"/>
                  <a:gd name="T45" fmla="*/ 61 h 89"/>
                  <a:gd name="T46" fmla="*/ 38 w 39"/>
                  <a:gd name="T47" fmla="*/ 65 h 89"/>
                  <a:gd name="T48" fmla="*/ 35 w 39"/>
                  <a:gd name="T49" fmla="*/ 70 h 89"/>
                  <a:gd name="T50" fmla="*/ 34 w 39"/>
                  <a:gd name="T51" fmla="*/ 77 h 89"/>
                  <a:gd name="T52" fmla="*/ 30 w 39"/>
                  <a:gd name="T53" fmla="*/ 82 h 89"/>
                  <a:gd name="T54" fmla="*/ 29 w 39"/>
                  <a:gd name="T55" fmla="*/ 85 h 89"/>
                  <a:gd name="T56" fmla="*/ 26 w 39"/>
                  <a:gd name="T57" fmla="*/ 87 h 89"/>
                  <a:gd name="T58" fmla="*/ 23 w 39"/>
                  <a:gd name="T59" fmla="*/ 89 h 89"/>
                  <a:gd name="T60" fmla="*/ 21 w 39"/>
                  <a:gd name="T61" fmla="*/ 89 h 89"/>
                  <a:gd name="T62" fmla="*/ 8 w 39"/>
                  <a:gd name="T63" fmla="*/ 8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9" h="89">
                    <a:moveTo>
                      <a:pt x="8" y="81"/>
                    </a:moveTo>
                    <a:lnTo>
                      <a:pt x="4" y="76"/>
                    </a:lnTo>
                    <a:lnTo>
                      <a:pt x="1" y="70"/>
                    </a:lnTo>
                    <a:lnTo>
                      <a:pt x="0" y="64"/>
                    </a:lnTo>
                    <a:lnTo>
                      <a:pt x="0" y="59"/>
                    </a:lnTo>
                    <a:lnTo>
                      <a:pt x="3" y="44"/>
                    </a:lnTo>
                    <a:lnTo>
                      <a:pt x="8" y="33"/>
                    </a:lnTo>
                    <a:lnTo>
                      <a:pt x="12" y="25"/>
                    </a:lnTo>
                    <a:lnTo>
                      <a:pt x="18" y="15"/>
                    </a:lnTo>
                    <a:lnTo>
                      <a:pt x="21" y="9"/>
                    </a:lnTo>
                    <a:lnTo>
                      <a:pt x="25" y="4"/>
                    </a:lnTo>
                    <a:lnTo>
                      <a:pt x="29" y="2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35" y="2"/>
                    </a:lnTo>
                    <a:lnTo>
                      <a:pt x="36" y="4"/>
                    </a:lnTo>
                    <a:lnTo>
                      <a:pt x="38" y="7"/>
                    </a:lnTo>
                    <a:lnTo>
                      <a:pt x="39" y="13"/>
                    </a:lnTo>
                    <a:lnTo>
                      <a:pt x="39" y="22"/>
                    </a:lnTo>
                    <a:lnTo>
                      <a:pt x="36" y="39"/>
                    </a:lnTo>
                    <a:lnTo>
                      <a:pt x="36" y="51"/>
                    </a:lnTo>
                    <a:lnTo>
                      <a:pt x="38" y="56"/>
                    </a:lnTo>
                    <a:lnTo>
                      <a:pt x="38" y="61"/>
                    </a:lnTo>
                    <a:lnTo>
                      <a:pt x="38" y="65"/>
                    </a:lnTo>
                    <a:lnTo>
                      <a:pt x="35" y="70"/>
                    </a:lnTo>
                    <a:lnTo>
                      <a:pt x="34" y="77"/>
                    </a:lnTo>
                    <a:lnTo>
                      <a:pt x="30" y="82"/>
                    </a:lnTo>
                    <a:lnTo>
                      <a:pt x="29" y="85"/>
                    </a:lnTo>
                    <a:lnTo>
                      <a:pt x="26" y="87"/>
                    </a:lnTo>
                    <a:lnTo>
                      <a:pt x="23" y="89"/>
                    </a:lnTo>
                    <a:lnTo>
                      <a:pt x="21" y="89"/>
                    </a:lnTo>
                    <a:lnTo>
                      <a:pt x="8" y="81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106">
                <a:extLst>
                  <a:ext uri="{FF2B5EF4-FFF2-40B4-BE49-F238E27FC236}">
                    <a16:creationId xmlns:a16="http://schemas.microsoft.com/office/drawing/2014/main" id="{DA67D72E-1E1A-429F-8A38-AE89A3E84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7" y="3256"/>
                <a:ext cx="17" cy="25"/>
              </a:xfrm>
              <a:custGeom>
                <a:avLst/>
                <a:gdLst>
                  <a:gd name="T0" fmla="*/ 11 w 70"/>
                  <a:gd name="T1" fmla="*/ 92 h 99"/>
                  <a:gd name="T2" fmla="*/ 10 w 70"/>
                  <a:gd name="T3" fmla="*/ 90 h 99"/>
                  <a:gd name="T4" fmla="*/ 10 w 70"/>
                  <a:gd name="T5" fmla="*/ 88 h 99"/>
                  <a:gd name="T6" fmla="*/ 6 w 70"/>
                  <a:gd name="T7" fmla="*/ 85 h 99"/>
                  <a:gd name="T8" fmla="*/ 4 w 70"/>
                  <a:gd name="T9" fmla="*/ 80 h 99"/>
                  <a:gd name="T10" fmla="*/ 2 w 70"/>
                  <a:gd name="T11" fmla="*/ 75 h 99"/>
                  <a:gd name="T12" fmla="*/ 1 w 70"/>
                  <a:gd name="T13" fmla="*/ 68 h 99"/>
                  <a:gd name="T14" fmla="*/ 0 w 70"/>
                  <a:gd name="T15" fmla="*/ 55 h 99"/>
                  <a:gd name="T16" fmla="*/ 1 w 70"/>
                  <a:gd name="T17" fmla="*/ 45 h 99"/>
                  <a:gd name="T18" fmla="*/ 2 w 70"/>
                  <a:gd name="T19" fmla="*/ 39 h 99"/>
                  <a:gd name="T20" fmla="*/ 4 w 70"/>
                  <a:gd name="T21" fmla="*/ 31 h 99"/>
                  <a:gd name="T22" fmla="*/ 6 w 70"/>
                  <a:gd name="T23" fmla="*/ 26 h 99"/>
                  <a:gd name="T24" fmla="*/ 9 w 70"/>
                  <a:gd name="T25" fmla="*/ 19 h 99"/>
                  <a:gd name="T26" fmla="*/ 13 w 70"/>
                  <a:gd name="T27" fmla="*/ 14 h 99"/>
                  <a:gd name="T28" fmla="*/ 17 w 70"/>
                  <a:gd name="T29" fmla="*/ 9 h 99"/>
                  <a:gd name="T30" fmla="*/ 22 w 70"/>
                  <a:gd name="T31" fmla="*/ 5 h 99"/>
                  <a:gd name="T32" fmla="*/ 27 w 70"/>
                  <a:gd name="T33" fmla="*/ 0 h 99"/>
                  <a:gd name="T34" fmla="*/ 35 w 70"/>
                  <a:gd name="T35" fmla="*/ 1 h 99"/>
                  <a:gd name="T36" fmla="*/ 43 w 70"/>
                  <a:gd name="T37" fmla="*/ 4 h 99"/>
                  <a:gd name="T38" fmla="*/ 50 w 70"/>
                  <a:gd name="T39" fmla="*/ 9 h 99"/>
                  <a:gd name="T40" fmla="*/ 57 w 70"/>
                  <a:gd name="T41" fmla="*/ 17 h 99"/>
                  <a:gd name="T42" fmla="*/ 63 w 70"/>
                  <a:gd name="T43" fmla="*/ 26 h 99"/>
                  <a:gd name="T44" fmla="*/ 66 w 70"/>
                  <a:gd name="T45" fmla="*/ 33 h 99"/>
                  <a:gd name="T46" fmla="*/ 69 w 70"/>
                  <a:gd name="T47" fmla="*/ 44 h 99"/>
                  <a:gd name="T48" fmla="*/ 69 w 70"/>
                  <a:gd name="T49" fmla="*/ 57 h 99"/>
                  <a:gd name="T50" fmla="*/ 69 w 70"/>
                  <a:gd name="T51" fmla="*/ 68 h 99"/>
                  <a:gd name="T52" fmla="*/ 70 w 70"/>
                  <a:gd name="T53" fmla="*/ 80 h 99"/>
                  <a:gd name="T54" fmla="*/ 70 w 70"/>
                  <a:gd name="T55" fmla="*/ 85 h 99"/>
                  <a:gd name="T56" fmla="*/ 67 w 70"/>
                  <a:gd name="T57" fmla="*/ 90 h 99"/>
                  <a:gd name="T58" fmla="*/ 63 w 70"/>
                  <a:gd name="T59" fmla="*/ 94 h 99"/>
                  <a:gd name="T60" fmla="*/ 59 w 70"/>
                  <a:gd name="T61" fmla="*/ 97 h 99"/>
                  <a:gd name="T62" fmla="*/ 48 w 70"/>
                  <a:gd name="T63" fmla="*/ 99 h 99"/>
                  <a:gd name="T64" fmla="*/ 36 w 70"/>
                  <a:gd name="T65" fmla="*/ 99 h 99"/>
                  <a:gd name="T66" fmla="*/ 11 w 70"/>
                  <a:gd name="T67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0" h="99">
                    <a:moveTo>
                      <a:pt x="11" y="92"/>
                    </a:moveTo>
                    <a:lnTo>
                      <a:pt x="10" y="90"/>
                    </a:lnTo>
                    <a:lnTo>
                      <a:pt x="10" y="88"/>
                    </a:lnTo>
                    <a:lnTo>
                      <a:pt x="6" y="85"/>
                    </a:lnTo>
                    <a:lnTo>
                      <a:pt x="4" y="80"/>
                    </a:lnTo>
                    <a:lnTo>
                      <a:pt x="2" y="75"/>
                    </a:lnTo>
                    <a:lnTo>
                      <a:pt x="1" y="68"/>
                    </a:lnTo>
                    <a:lnTo>
                      <a:pt x="0" y="55"/>
                    </a:lnTo>
                    <a:lnTo>
                      <a:pt x="1" y="45"/>
                    </a:lnTo>
                    <a:lnTo>
                      <a:pt x="2" y="39"/>
                    </a:lnTo>
                    <a:lnTo>
                      <a:pt x="4" y="31"/>
                    </a:lnTo>
                    <a:lnTo>
                      <a:pt x="6" y="26"/>
                    </a:lnTo>
                    <a:lnTo>
                      <a:pt x="9" y="19"/>
                    </a:lnTo>
                    <a:lnTo>
                      <a:pt x="13" y="14"/>
                    </a:lnTo>
                    <a:lnTo>
                      <a:pt x="17" y="9"/>
                    </a:lnTo>
                    <a:lnTo>
                      <a:pt x="22" y="5"/>
                    </a:lnTo>
                    <a:lnTo>
                      <a:pt x="27" y="0"/>
                    </a:lnTo>
                    <a:lnTo>
                      <a:pt x="35" y="1"/>
                    </a:lnTo>
                    <a:lnTo>
                      <a:pt x="43" y="4"/>
                    </a:lnTo>
                    <a:lnTo>
                      <a:pt x="50" y="9"/>
                    </a:lnTo>
                    <a:lnTo>
                      <a:pt x="57" y="17"/>
                    </a:lnTo>
                    <a:lnTo>
                      <a:pt x="63" y="26"/>
                    </a:lnTo>
                    <a:lnTo>
                      <a:pt x="66" y="33"/>
                    </a:lnTo>
                    <a:lnTo>
                      <a:pt x="69" y="44"/>
                    </a:lnTo>
                    <a:lnTo>
                      <a:pt x="69" y="57"/>
                    </a:lnTo>
                    <a:lnTo>
                      <a:pt x="69" y="68"/>
                    </a:lnTo>
                    <a:lnTo>
                      <a:pt x="70" y="80"/>
                    </a:lnTo>
                    <a:lnTo>
                      <a:pt x="70" y="85"/>
                    </a:lnTo>
                    <a:lnTo>
                      <a:pt x="67" y="90"/>
                    </a:lnTo>
                    <a:lnTo>
                      <a:pt x="63" y="94"/>
                    </a:lnTo>
                    <a:lnTo>
                      <a:pt x="59" y="97"/>
                    </a:lnTo>
                    <a:lnTo>
                      <a:pt x="48" y="99"/>
                    </a:lnTo>
                    <a:lnTo>
                      <a:pt x="36" y="99"/>
                    </a:lnTo>
                    <a:lnTo>
                      <a:pt x="11" y="92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107">
                <a:extLst>
                  <a:ext uri="{FF2B5EF4-FFF2-40B4-BE49-F238E27FC236}">
                    <a16:creationId xmlns:a16="http://schemas.microsoft.com/office/drawing/2014/main" id="{6CD37EFF-AC5A-432D-886D-08D7DB14F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8" y="3242"/>
                <a:ext cx="19" cy="42"/>
              </a:xfrm>
              <a:custGeom>
                <a:avLst/>
                <a:gdLst>
                  <a:gd name="T0" fmla="*/ 9 w 74"/>
                  <a:gd name="T1" fmla="*/ 132 h 165"/>
                  <a:gd name="T2" fmla="*/ 4 w 74"/>
                  <a:gd name="T3" fmla="*/ 127 h 165"/>
                  <a:gd name="T4" fmla="*/ 1 w 74"/>
                  <a:gd name="T5" fmla="*/ 122 h 165"/>
                  <a:gd name="T6" fmla="*/ 0 w 74"/>
                  <a:gd name="T7" fmla="*/ 117 h 165"/>
                  <a:gd name="T8" fmla="*/ 0 w 74"/>
                  <a:gd name="T9" fmla="*/ 113 h 165"/>
                  <a:gd name="T10" fmla="*/ 1 w 74"/>
                  <a:gd name="T11" fmla="*/ 105 h 165"/>
                  <a:gd name="T12" fmla="*/ 4 w 74"/>
                  <a:gd name="T13" fmla="*/ 97 h 165"/>
                  <a:gd name="T14" fmla="*/ 9 w 74"/>
                  <a:gd name="T15" fmla="*/ 91 h 165"/>
                  <a:gd name="T16" fmla="*/ 14 w 74"/>
                  <a:gd name="T17" fmla="*/ 83 h 165"/>
                  <a:gd name="T18" fmla="*/ 15 w 74"/>
                  <a:gd name="T19" fmla="*/ 79 h 165"/>
                  <a:gd name="T20" fmla="*/ 18 w 74"/>
                  <a:gd name="T21" fmla="*/ 75 h 165"/>
                  <a:gd name="T22" fmla="*/ 19 w 74"/>
                  <a:gd name="T23" fmla="*/ 70 h 165"/>
                  <a:gd name="T24" fmla="*/ 19 w 74"/>
                  <a:gd name="T25" fmla="*/ 65 h 165"/>
                  <a:gd name="T26" fmla="*/ 19 w 74"/>
                  <a:gd name="T27" fmla="*/ 56 h 165"/>
                  <a:gd name="T28" fmla="*/ 22 w 74"/>
                  <a:gd name="T29" fmla="*/ 45 h 165"/>
                  <a:gd name="T30" fmla="*/ 24 w 74"/>
                  <a:gd name="T31" fmla="*/ 35 h 165"/>
                  <a:gd name="T32" fmla="*/ 28 w 74"/>
                  <a:gd name="T33" fmla="*/ 25 h 165"/>
                  <a:gd name="T34" fmla="*/ 34 w 74"/>
                  <a:gd name="T35" fmla="*/ 16 h 165"/>
                  <a:gd name="T36" fmla="*/ 41 w 74"/>
                  <a:gd name="T37" fmla="*/ 8 h 165"/>
                  <a:gd name="T38" fmla="*/ 45 w 74"/>
                  <a:gd name="T39" fmla="*/ 5 h 165"/>
                  <a:gd name="T40" fmla="*/ 49 w 74"/>
                  <a:gd name="T41" fmla="*/ 3 h 165"/>
                  <a:gd name="T42" fmla="*/ 54 w 74"/>
                  <a:gd name="T43" fmla="*/ 1 h 165"/>
                  <a:gd name="T44" fmla="*/ 58 w 74"/>
                  <a:gd name="T45" fmla="*/ 0 h 165"/>
                  <a:gd name="T46" fmla="*/ 65 w 74"/>
                  <a:gd name="T47" fmla="*/ 1 h 165"/>
                  <a:gd name="T48" fmla="*/ 69 w 74"/>
                  <a:gd name="T49" fmla="*/ 4 h 165"/>
                  <a:gd name="T50" fmla="*/ 73 w 74"/>
                  <a:gd name="T51" fmla="*/ 9 h 165"/>
                  <a:gd name="T52" fmla="*/ 74 w 74"/>
                  <a:gd name="T53" fmla="*/ 16 h 165"/>
                  <a:gd name="T54" fmla="*/ 74 w 74"/>
                  <a:gd name="T55" fmla="*/ 22 h 165"/>
                  <a:gd name="T56" fmla="*/ 74 w 74"/>
                  <a:gd name="T57" fmla="*/ 31 h 165"/>
                  <a:gd name="T58" fmla="*/ 73 w 74"/>
                  <a:gd name="T59" fmla="*/ 40 h 165"/>
                  <a:gd name="T60" fmla="*/ 71 w 74"/>
                  <a:gd name="T61" fmla="*/ 50 h 165"/>
                  <a:gd name="T62" fmla="*/ 62 w 74"/>
                  <a:gd name="T63" fmla="*/ 89 h 165"/>
                  <a:gd name="T64" fmla="*/ 58 w 74"/>
                  <a:gd name="T65" fmla="*/ 113 h 165"/>
                  <a:gd name="T66" fmla="*/ 61 w 74"/>
                  <a:gd name="T67" fmla="*/ 123 h 165"/>
                  <a:gd name="T68" fmla="*/ 62 w 74"/>
                  <a:gd name="T69" fmla="*/ 135 h 165"/>
                  <a:gd name="T70" fmla="*/ 62 w 74"/>
                  <a:gd name="T71" fmla="*/ 145 h 165"/>
                  <a:gd name="T72" fmla="*/ 61 w 74"/>
                  <a:gd name="T73" fmla="*/ 154 h 165"/>
                  <a:gd name="T74" fmla="*/ 60 w 74"/>
                  <a:gd name="T75" fmla="*/ 158 h 165"/>
                  <a:gd name="T76" fmla="*/ 57 w 74"/>
                  <a:gd name="T77" fmla="*/ 162 h 165"/>
                  <a:gd name="T78" fmla="*/ 54 w 74"/>
                  <a:gd name="T79" fmla="*/ 163 h 165"/>
                  <a:gd name="T80" fmla="*/ 52 w 74"/>
                  <a:gd name="T81" fmla="*/ 165 h 165"/>
                  <a:gd name="T82" fmla="*/ 47 w 74"/>
                  <a:gd name="T83" fmla="*/ 165 h 165"/>
                  <a:gd name="T84" fmla="*/ 41 w 74"/>
                  <a:gd name="T85" fmla="*/ 163 h 165"/>
                  <a:gd name="T86" fmla="*/ 36 w 74"/>
                  <a:gd name="T87" fmla="*/ 161 h 165"/>
                  <a:gd name="T88" fmla="*/ 28 w 74"/>
                  <a:gd name="T89" fmla="*/ 157 h 165"/>
                  <a:gd name="T90" fmla="*/ 9 w 74"/>
                  <a:gd name="T91" fmla="*/ 132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4" h="165">
                    <a:moveTo>
                      <a:pt x="9" y="132"/>
                    </a:moveTo>
                    <a:lnTo>
                      <a:pt x="4" y="127"/>
                    </a:lnTo>
                    <a:lnTo>
                      <a:pt x="1" y="122"/>
                    </a:lnTo>
                    <a:lnTo>
                      <a:pt x="0" y="117"/>
                    </a:lnTo>
                    <a:lnTo>
                      <a:pt x="0" y="113"/>
                    </a:lnTo>
                    <a:lnTo>
                      <a:pt x="1" y="105"/>
                    </a:lnTo>
                    <a:lnTo>
                      <a:pt x="4" y="97"/>
                    </a:lnTo>
                    <a:lnTo>
                      <a:pt x="9" y="91"/>
                    </a:lnTo>
                    <a:lnTo>
                      <a:pt x="14" y="83"/>
                    </a:lnTo>
                    <a:lnTo>
                      <a:pt x="15" y="79"/>
                    </a:lnTo>
                    <a:lnTo>
                      <a:pt x="18" y="75"/>
                    </a:lnTo>
                    <a:lnTo>
                      <a:pt x="19" y="70"/>
                    </a:lnTo>
                    <a:lnTo>
                      <a:pt x="19" y="65"/>
                    </a:lnTo>
                    <a:lnTo>
                      <a:pt x="19" y="56"/>
                    </a:lnTo>
                    <a:lnTo>
                      <a:pt x="22" y="45"/>
                    </a:lnTo>
                    <a:lnTo>
                      <a:pt x="24" y="35"/>
                    </a:lnTo>
                    <a:lnTo>
                      <a:pt x="28" y="25"/>
                    </a:lnTo>
                    <a:lnTo>
                      <a:pt x="34" y="16"/>
                    </a:lnTo>
                    <a:lnTo>
                      <a:pt x="41" y="8"/>
                    </a:lnTo>
                    <a:lnTo>
                      <a:pt x="45" y="5"/>
                    </a:lnTo>
                    <a:lnTo>
                      <a:pt x="49" y="3"/>
                    </a:lnTo>
                    <a:lnTo>
                      <a:pt x="54" y="1"/>
                    </a:lnTo>
                    <a:lnTo>
                      <a:pt x="58" y="0"/>
                    </a:lnTo>
                    <a:lnTo>
                      <a:pt x="65" y="1"/>
                    </a:lnTo>
                    <a:lnTo>
                      <a:pt x="69" y="4"/>
                    </a:lnTo>
                    <a:lnTo>
                      <a:pt x="73" y="9"/>
                    </a:lnTo>
                    <a:lnTo>
                      <a:pt x="74" y="16"/>
                    </a:lnTo>
                    <a:lnTo>
                      <a:pt x="74" y="22"/>
                    </a:lnTo>
                    <a:lnTo>
                      <a:pt x="74" y="31"/>
                    </a:lnTo>
                    <a:lnTo>
                      <a:pt x="73" y="40"/>
                    </a:lnTo>
                    <a:lnTo>
                      <a:pt x="71" y="50"/>
                    </a:lnTo>
                    <a:lnTo>
                      <a:pt x="62" y="89"/>
                    </a:lnTo>
                    <a:lnTo>
                      <a:pt x="58" y="113"/>
                    </a:lnTo>
                    <a:lnTo>
                      <a:pt x="61" y="123"/>
                    </a:lnTo>
                    <a:lnTo>
                      <a:pt x="62" y="135"/>
                    </a:lnTo>
                    <a:lnTo>
                      <a:pt x="62" y="145"/>
                    </a:lnTo>
                    <a:lnTo>
                      <a:pt x="61" y="154"/>
                    </a:lnTo>
                    <a:lnTo>
                      <a:pt x="60" y="158"/>
                    </a:lnTo>
                    <a:lnTo>
                      <a:pt x="57" y="162"/>
                    </a:lnTo>
                    <a:lnTo>
                      <a:pt x="54" y="163"/>
                    </a:lnTo>
                    <a:lnTo>
                      <a:pt x="52" y="165"/>
                    </a:lnTo>
                    <a:lnTo>
                      <a:pt x="47" y="165"/>
                    </a:lnTo>
                    <a:lnTo>
                      <a:pt x="41" y="163"/>
                    </a:lnTo>
                    <a:lnTo>
                      <a:pt x="36" y="161"/>
                    </a:lnTo>
                    <a:lnTo>
                      <a:pt x="28" y="157"/>
                    </a:lnTo>
                    <a:lnTo>
                      <a:pt x="9" y="132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108">
                <a:extLst>
                  <a:ext uri="{FF2B5EF4-FFF2-40B4-BE49-F238E27FC236}">
                    <a16:creationId xmlns:a16="http://schemas.microsoft.com/office/drawing/2014/main" id="{36BD748F-D35D-405E-A51A-C5ED95694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4" y="3245"/>
                <a:ext cx="31" cy="14"/>
              </a:xfrm>
              <a:custGeom>
                <a:avLst/>
                <a:gdLst>
                  <a:gd name="T0" fmla="*/ 0 w 125"/>
                  <a:gd name="T1" fmla="*/ 45 h 57"/>
                  <a:gd name="T2" fmla="*/ 0 w 125"/>
                  <a:gd name="T3" fmla="*/ 40 h 57"/>
                  <a:gd name="T4" fmla="*/ 1 w 125"/>
                  <a:gd name="T5" fmla="*/ 34 h 57"/>
                  <a:gd name="T6" fmla="*/ 4 w 125"/>
                  <a:gd name="T7" fmla="*/ 29 h 57"/>
                  <a:gd name="T8" fmla="*/ 6 w 125"/>
                  <a:gd name="T9" fmla="*/ 23 h 57"/>
                  <a:gd name="T10" fmla="*/ 9 w 125"/>
                  <a:gd name="T11" fmla="*/ 18 h 57"/>
                  <a:gd name="T12" fmla="*/ 13 w 125"/>
                  <a:gd name="T13" fmla="*/ 14 h 57"/>
                  <a:gd name="T14" fmla="*/ 17 w 125"/>
                  <a:gd name="T15" fmla="*/ 10 h 57"/>
                  <a:gd name="T16" fmla="*/ 21 w 125"/>
                  <a:gd name="T17" fmla="*/ 7 h 57"/>
                  <a:gd name="T18" fmla="*/ 26 w 125"/>
                  <a:gd name="T19" fmla="*/ 5 h 57"/>
                  <a:gd name="T20" fmla="*/ 30 w 125"/>
                  <a:gd name="T21" fmla="*/ 4 h 57"/>
                  <a:gd name="T22" fmla="*/ 34 w 125"/>
                  <a:gd name="T23" fmla="*/ 4 h 57"/>
                  <a:gd name="T24" fmla="*/ 38 w 125"/>
                  <a:gd name="T25" fmla="*/ 4 h 57"/>
                  <a:gd name="T26" fmla="*/ 44 w 125"/>
                  <a:gd name="T27" fmla="*/ 5 h 57"/>
                  <a:gd name="T28" fmla="*/ 53 w 125"/>
                  <a:gd name="T29" fmla="*/ 5 h 57"/>
                  <a:gd name="T30" fmla="*/ 64 w 125"/>
                  <a:gd name="T31" fmla="*/ 4 h 57"/>
                  <a:gd name="T32" fmla="*/ 74 w 125"/>
                  <a:gd name="T33" fmla="*/ 3 h 57"/>
                  <a:gd name="T34" fmla="*/ 84 w 125"/>
                  <a:gd name="T35" fmla="*/ 1 h 57"/>
                  <a:gd name="T36" fmla="*/ 94 w 125"/>
                  <a:gd name="T37" fmla="*/ 0 h 57"/>
                  <a:gd name="T38" fmla="*/ 104 w 125"/>
                  <a:gd name="T39" fmla="*/ 0 h 57"/>
                  <a:gd name="T40" fmla="*/ 112 w 125"/>
                  <a:gd name="T41" fmla="*/ 0 h 57"/>
                  <a:gd name="T42" fmla="*/ 118 w 125"/>
                  <a:gd name="T43" fmla="*/ 4 h 57"/>
                  <a:gd name="T44" fmla="*/ 122 w 125"/>
                  <a:gd name="T45" fmla="*/ 8 h 57"/>
                  <a:gd name="T46" fmla="*/ 125 w 125"/>
                  <a:gd name="T47" fmla="*/ 13 h 57"/>
                  <a:gd name="T48" fmla="*/ 125 w 125"/>
                  <a:gd name="T49" fmla="*/ 21 h 57"/>
                  <a:gd name="T50" fmla="*/ 123 w 125"/>
                  <a:gd name="T51" fmla="*/ 29 h 57"/>
                  <a:gd name="T52" fmla="*/ 121 w 125"/>
                  <a:gd name="T53" fmla="*/ 38 h 57"/>
                  <a:gd name="T54" fmla="*/ 118 w 125"/>
                  <a:gd name="T55" fmla="*/ 41 h 57"/>
                  <a:gd name="T56" fmla="*/ 114 w 125"/>
                  <a:gd name="T57" fmla="*/ 45 h 57"/>
                  <a:gd name="T58" fmla="*/ 110 w 125"/>
                  <a:gd name="T59" fmla="*/ 48 h 57"/>
                  <a:gd name="T60" fmla="*/ 107 w 125"/>
                  <a:gd name="T61" fmla="*/ 48 h 57"/>
                  <a:gd name="T62" fmla="*/ 97 w 125"/>
                  <a:gd name="T63" fmla="*/ 48 h 57"/>
                  <a:gd name="T64" fmla="*/ 87 w 125"/>
                  <a:gd name="T65" fmla="*/ 44 h 57"/>
                  <a:gd name="T66" fmla="*/ 68 w 125"/>
                  <a:gd name="T67" fmla="*/ 32 h 57"/>
                  <a:gd name="T68" fmla="*/ 51 w 125"/>
                  <a:gd name="T69" fmla="*/ 25 h 57"/>
                  <a:gd name="T70" fmla="*/ 43 w 125"/>
                  <a:gd name="T71" fmla="*/ 25 h 57"/>
                  <a:gd name="T72" fmla="*/ 36 w 125"/>
                  <a:gd name="T73" fmla="*/ 26 h 57"/>
                  <a:gd name="T74" fmla="*/ 30 w 125"/>
                  <a:gd name="T75" fmla="*/ 29 h 57"/>
                  <a:gd name="T76" fmla="*/ 23 w 125"/>
                  <a:gd name="T77" fmla="*/ 32 h 57"/>
                  <a:gd name="T78" fmla="*/ 16 w 125"/>
                  <a:gd name="T79" fmla="*/ 44 h 57"/>
                  <a:gd name="T80" fmla="*/ 6 w 125"/>
                  <a:gd name="T81" fmla="*/ 57 h 57"/>
                  <a:gd name="T82" fmla="*/ 0 w 125"/>
                  <a:gd name="T83" fmla="*/ 4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5" h="57">
                    <a:moveTo>
                      <a:pt x="0" y="45"/>
                    </a:moveTo>
                    <a:lnTo>
                      <a:pt x="0" y="40"/>
                    </a:lnTo>
                    <a:lnTo>
                      <a:pt x="1" y="34"/>
                    </a:lnTo>
                    <a:lnTo>
                      <a:pt x="4" y="29"/>
                    </a:lnTo>
                    <a:lnTo>
                      <a:pt x="6" y="23"/>
                    </a:lnTo>
                    <a:lnTo>
                      <a:pt x="9" y="18"/>
                    </a:lnTo>
                    <a:lnTo>
                      <a:pt x="13" y="14"/>
                    </a:lnTo>
                    <a:lnTo>
                      <a:pt x="17" y="10"/>
                    </a:lnTo>
                    <a:lnTo>
                      <a:pt x="21" y="7"/>
                    </a:lnTo>
                    <a:lnTo>
                      <a:pt x="26" y="5"/>
                    </a:lnTo>
                    <a:lnTo>
                      <a:pt x="30" y="4"/>
                    </a:lnTo>
                    <a:lnTo>
                      <a:pt x="34" y="4"/>
                    </a:lnTo>
                    <a:lnTo>
                      <a:pt x="38" y="4"/>
                    </a:lnTo>
                    <a:lnTo>
                      <a:pt x="44" y="5"/>
                    </a:lnTo>
                    <a:lnTo>
                      <a:pt x="53" y="5"/>
                    </a:lnTo>
                    <a:lnTo>
                      <a:pt x="64" y="4"/>
                    </a:lnTo>
                    <a:lnTo>
                      <a:pt x="74" y="3"/>
                    </a:lnTo>
                    <a:lnTo>
                      <a:pt x="84" y="1"/>
                    </a:lnTo>
                    <a:lnTo>
                      <a:pt x="94" y="0"/>
                    </a:lnTo>
                    <a:lnTo>
                      <a:pt x="104" y="0"/>
                    </a:lnTo>
                    <a:lnTo>
                      <a:pt x="112" y="0"/>
                    </a:lnTo>
                    <a:lnTo>
                      <a:pt x="118" y="4"/>
                    </a:lnTo>
                    <a:lnTo>
                      <a:pt x="122" y="8"/>
                    </a:lnTo>
                    <a:lnTo>
                      <a:pt x="125" y="13"/>
                    </a:lnTo>
                    <a:lnTo>
                      <a:pt x="125" y="21"/>
                    </a:lnTo>
                    <a:lnTo>
                      <a:pt x="123" y="29"/>
                    </a:lnTo>
                    <a:lnTo>
                      <a:pt x="121" y="38"/>
                    </a:lnTo>
                    <a:lnTo>
                      <a:pt x="118" y="41"/>
                    </a:lnTo>
                    <a:lnTo>
                      <a:pt x="114" y="45"/>
                    </a:lnTo>
                    <a:lnTo>
                      <a:pt x="110" y="48"/>
                    </a:lnTo>
                    <a:lnTo>
                      <a:pt x="107" y="48"/>
                    </a:lnTo>
                    <a:lnTo>
                      <a:pt x="97" y="48"/>
                    </a:lnTo>
                    <a:lnTo>
                      <a:pt x="87" y="44"/>
                    </a:lnTo>
                    <a:lnTo>
                      <a:pt x="68" y="32"/>
                    </a:lnTo>
                    <a:lnTo>
                      <a:pt x="51" y="25"/>
                    </a:lnTo>
                    <a:lnTo>
                      <a:pt x="43" y="25"/>
                    </a:lnTo>
                    <a:lnTo>
                      <a:pt x="36" y="26"/>
                    </a:lnTo>
                    <a:lnTo>
                      <a:pt x="30" y="29"/>
                    </a:lnTo>
                    <a:lnTo>
                      <a:pt x="23" y="32"/>
                    </a:lnTo>
                    <a:lnTo>
                      <a:pt x="16" y="44"/>
                    </a:lnTo>
                    <a:lnTo>
                      <a:pt x="6" y="57"/>
                    </a:lnTo>
                    <a:lnTo>
                      <a:pt x="0" y="45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109">
                <a:extLst>
                  <a:ext uri="{FF2B5EF4-FFF2-40B4-BE49-F238E27FC236}">
                    <a16:creationId xmlns:a16="http://schemas.microsoft.com/office/drawing/2014/main" id="{0288F9BD-1C87-4459-983B-2D80C23ED6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3" y="3231"/>
                <a:ext cx="21" cy="8"/>
              </a:xfrm>
              <a:custGeom>
                <a:avLst/>
                <a:gdLst>
                  <a:gd name="T0" fmla="*/ 3 w 83"/>
                  <a:gd name="T1" fmla="*/ 26 h 34"/>
                  <a:gd name="T2" fmla="*/ 1 w 83"/>
                  <a:gd name="T3" fmla="*/ 22 h 34"/>
                  <a:gd name="T4" fmla="*/ 0 w 83"/>
                  <a:gd name="T5" fmla="*/ 18 h 34"/>
                  <a:gd name="T6" fmla="*/ 1 w 83"/>
                  <a:gd name="T7" fmla="*/ 15 h 34"/>
                  <a:gd name="T8" fmla="*/ 4 w 83"/>
                  <a:gd name="T9" fmla="*/ 12 h 34"/>
                  <a:gd name="T10" fmla="*/ 7 w 83"/>
                  <a:gd name="T11" fmla="*/ 9 h 34"/>
                  <a:gd name="T12" fmla="*/ 10 w 83"/>
                  <a:gd name="T13" fmla="*/ 7 h 34"/>
                  <a:gd name="T14" fmla="*/ 16 w 83"/>
                  <a:gd name="T15" fmla="*/ 5 h 34"/>
                  <a:gd name="T16" fmla="*/ 20 w 83"/>
                  <a:gd name="T17" fmla="*/ 5 h 34"/>
                  <a:gd name="T18" fmla="*/ 26 w 83"/>
                  <a:gd name="T19" fmla="*/ 5 h 34"/>
                  <a:gd name="T20" fmla="*/ 34 w 83"/>
                  <a:gd name="T21" fmla="*/ 5 h 34"/>
                  <a:gd name="T22" fmla="*/ 42 w 83"/>
                  <a:gd name="T23" fmla="*/ 4 h 34"/>
                  <a:gd name="T24" fmla="*/ 51 w 83"/>
                  <a:gd name="T25" fmla="*/ 2 h 34"/>
                  <a:gd name="T26" fmla="*/ 55 w 83"/>
                  <a:gd name="T27" fmla="*/ 0 h 34"/>
                  <a:gd name="T28" fmla="*/ 59 w 83"/>
                  <a:gd name="T29" fmla="*/ 0 h 34"/>
                  <a:gd name="T30" fmla="*/ 62 w 83"/>
                  <a:gd name="T31" fmla="*/ 0 h 34"/>
                  <a:gd name="T32" fmla="*/ 68 w 83"/>
                  <a:gd name="T33" fmla="*/ 2 h 34"/>
                  <a:gd name="T34" fmla="*/ 74 w 83"/>
                  <a:gd name="T35" fmla="*/ 4 h 34"/>
                  <a:gd name="T36" fmla="*/ 81 w 83"/>
                  <a:gd name="T37" fmla="*/ 11 h 34"/>
                  <a:gd name="T38" fmla="*/ 82 w 83"/>
                  <a:gd name="T39" fmla="*/ 13 h 34"/>
                  <a:gd name="T40" fmla="*/ 83 w 83"/>
                  <a:gd name="T41" fmla="*/ 17 h 34"/>
                  <a:gd name="T42" fmla="*/ 83 w 83"/>
                  <a:gd name="T43" fmla="*/ 21 h 34"/>
                  <a:gd name="T44" fmla="*/ 81 w 83"/>
                  <a:gd name="T45" fmla="*/ 24 h 34"/>
                  <a:gd name="T46" fmla="*/ 77 w 83"/>
                  <a:gd name="T47" fmla="*/ 28 h 34"/>
                  <a:gd name="T48" fmla="*/ 72 w 83"/>
                  <a:gd name="T49" fmla="*/ 30 h 34"/>
                  <a:gd name="T50" fmla="*/ 64 w 83"/>
                  <a:gd name="T51" fmla="*/ 33 h 34"/>
                  <a:gd name="T52" fmla="*/ 57 w 83"/>
                  <a:gd name="T53" fmla="*/ 33 h 34"/>
                  <a:gd name="T54" fmla="*/ 43 w 83"/>
                  <a:gd name="T55" fmla="*/ 34 h 34"/>
                  <a:gd name="T56" fmla="*/ 30 w 83"/>
                  <a:gd name="T57" fmla="*/ 34 h 34"/>
                  <a:gd name="T58" fmla="*/ 3 w 83"/>
                  <a:gd name="T59" fmla="*/ 2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3" h="34">
                    <a:moveTo>
                      <a:pt x="3" y="26"/>
                    </a:moveTo>
                    <a:lnTo>
                      <a:pt x="1" y="22"/>
                    </a:lnTo>
                    <a:lnTo>
                      <a:pt x="0" y="18"/>
                    </a:lnTo>
                    <a:lnTo>
                      <a:pt x="1" y="15"/>
                    </a:lnTo>
                    <a:lnTo>
                      <a:pt x="4" y="12"/>
                    </a:lnTo>
                    <a:lnTo>
                      <a:pt x="7" y="9"/>
                    </a:lnTo>
                    <a:lnTo>
                      <a:pt x="10" y="7"/>
                    </a:lnTo>
                    <a:lnTo>
                      <a:pt x="16" y="5"/>
                    </a:lnTo>
                    <a:lnTo>
                      <a:pt x="20" y="5"/>
                    </a:lnTo>
                    <a:lnTo>
                      <a:pt x="26" y="5"/>
                    </a:lnTo>
                    <a:lnTo>
                      <a:pt x="34" y="5"/>
                    </a:lnTo>
                    <a:lnTo>
                      <a:pt x="42" y="4"/>
                    </a:lnTo>
                    <a:lnTo>
                      <a:pt x="51" y="2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62" y="0"/>
                    </a:lnTo>
                    <a:lnTo>
                      <a:pt x="68" y="2"/>
                    </a:lnTo>
                    <a:lnTo>
                      <a:pt x="74" y="4"/>
                    </a:lnTo>
                    <a:lnTo>
                      <a:pt x="81" y="11"/>
                    </a:lnTo>
                    <a:lnTo>
                      <a:pt x="82" y="13"/>
                    </a:lnTo>
                    <a:lnTo>
                      <a:pt x="83" y="17"/>
                    </a:lnTo>
                    <a:lnTo>
                      <a:pt x="83" y="21"/>
                    </a:lnTo>
                    <a:lnTo>
                      <a:pt x="81" y="24"/>
                    </a:lnTo>
                    <a:lnTo>
                      <a:pt x="77" y="28"/>
                    </a:lnTo>
                    <a:lnTo>
                      <a:pt x="72" y="30"/>
                    </a:lnTo>
                    <a:lnTo>
                      <a:pt x="64" y="33"/>
                    </a:lnTo>
                    <a:lnTo>
                      <a:pt x="57" y="33"/>
                    </a:lnTo>
                    <a:lnTo>
                      <a:pt x="43" y="34"/>
                    </a:lnTo>
                    <a:lnTo>
                      <a:pt x="30" y="34"/>
                    </a:lnTo>
                    <a:lnTo>
                      <a:pt x="3" y="26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110">
                <a:extLst>
                  <a:ext uri="{FF2B5EF4-FFF2-40B4-BE49-F238E27FC236}">
                    <a16:creationId xmlns:a16="http://schemas.microsoft.com/office/drawing/2014/main" id="{6E104EAB-A361-4BC5-8332-10737CDC0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9" y="3209"/>
                <a:ext cx="39" cy="21"/>
              </a:xfrm>
              <a:custGeom>
                <a:avLst/>
                <a:gdLst>
                  <a:gd name="T0" fmla="*/ 3 w 157"/>
                  <a:gd name="T1" fmla="*/ 33 h 83"/>
                  <a:gd name="T2" fmla="*/ 1 w 157"/>
                  <a:gd name="T3" fmla="*/ 27 h 83"/>
                  <a:gd name="T4" fmla="*/ 0 w 157"/>
                  <a:gd name="T5" fmla="*/ 20 h 83"/>
                  <a:gd name="T6" fmla="*/ 0 w 157"/>
                  <a:gd name="T7" fmla="*/ 14 h 83"/>
                  <a:gd name="T8" fmla="*/ 3 w 157"/>
                  <a:gd name="T9" fmla="*/ 8 h 83"/>
                  <a:gd name="T10" fmla="*/ 5 w 157"/>
                  <a:gd name="T11" fmla="*/ 4 h 83"/>
                  <a:gd name="T12" fmla="*/ 11 w 157"/>
                  <a:gd name="T13" fmla="*/ 1 h 83"/>
                  <a:gd name="T14" fmla="*/ 17 w 157"/>
                  <a:gd name="T15" fmla="*/ 0 h 83"/>
                  <a:gd name="T16" fmla="*/ 24 w 157"/>
                  <a:gd name="T17" fmla="*/ 2 h 83"/>
                  <a:gd name="T18" fmla="*/ 39 w 157"/>
                  <a:gd name="T19" fmla="*/ 11 h 83"/>
                  <a:gd name="T20" fmla="*/ 55 w 157"/>
                  <a:gd name="T21" fmla="*/ 19 h 83"/>
                  <a:gd name="T22" fmla="*/ 72 w 157"/>
                  <a:gd name="T23" fmla="*/ 22 h 83"/>
                  <a:gd name="T24" fmla="*/ 89 w 157"/>
                  <a:gd name="T25" fmla="*/ 22 h 83"/>
                  <a:gd name="T26" fmla="*/ 98 w 157"/>
                  <a:gd name="T27" fmla="*/ 22 h 83"/>
                  <a:gd name="T28" fmla="*/ 107 w 157"/>
                  <a:gd name="T29" fmla="*/ 23 h 83"/>
                  <a:gd name="T30" fmla="*/ 115 w 157"/>
                  <a:gd name="T31" fmla="*/ 26 h 83"/>
                  <a:gd name="T32" fmla="*/ 122 w 157"/>
                  <a:gd name="T33" fmla="*/ 28 h 83"/>
                  <a:gd name="T34" fmla="*/ 130 w 157"/>
                  <a:gd name="T35" fmla="*/ 33 h 83"/>
                  <a:gd name="T36" fmla="*/ 139 w 157"/>
                  <a:gd name="T37" fmla="*/ 39 h 83"/>
                  <a:gd name="T38" fmla="*/ 146 w 157"/>
                  <a:gd name="T39" fmla="*/ 44 h 83"/>
                  <a:gd name="T40" fmla="*/ 152 w 157"/>
                  <a:gd name="T41" fmla="*/ 50 h 83"/>
                  <a:gd name="T42" fmla="*/ 156 w 157"/>
                  <a:gd name="T43" fmla="*/ 58 h 83"/>
                  <a:gd name="T44" fmla="*/ 157 w 157"/>
                  <a:gd name="T45" fmla="*/ 62 h 83"/>
                  <a:gd name="T46" fmla="*/ 156 w 157"/>
                  <a:gd name="T47" fmla="*/ 66 h 83"/>
                  <a:gd name="T48" fmla="*/ 154 w 157"/>
                  <a:gd name="T49" fmla="*/ 72 h 83"/>
                  <a:gd name="T50" fmla="*/ 154 w 157"/>
                  <a:gd name="T51" fmla="*/ 74 h 83"/>
                  <a:gd name="T52" fmla="*/ 152 w 157"/>
                  <a:gd name="T53" fmla="*/ 74 h 83"/>
                  <a:gd name="T54" fmla="*/ 142 w 157"/>
                  <a:gd name="T55" fmla="*/ 72 h 83"/>
                  <a:gd name="T56" fmla="*/ 131 w 157"/>
                  <a:gd name="T57" fmla="*/ 71 h 83"/>
                  <a:gd name="T58" fmla="*/ 118 w 157"/>
                  <a:gd name="T59" fmla="*/ 75 h 83"/>
                  <a:gd name="T60" fmla="*/ 104 w 157"/>
                  <a:gd name="T61" fmla="*/ 79 h 83"/>
                  <a:gd name="T62" fmla="*/ 91 w 157"/>
                  <a:gd name="T63" fmla="*/ 81 h 83"/>
                  <a:gd name="T64" fmla="*/ 77 w 157"/>
                  <a:gd name="T65" fmla="*/ 83 h 83"/>
                  <a:gd name="T66" fmla="*/ 70 w 157"/>
                  <a:gd name="T67" fmla="*/ 83 h 83"/>
                  <a:gd name="T68" fmla="*/ 65 w 157"/>
                  <a:gd name="T69" fmla="*/ 81 h 83"/>
                  <a:gd name="T70" fmla="*/ 61 w 157"/>
                  <a:gd name="T71" fmla="*/ 80 h 83"/>
                  <a:gd name="T72" fmla="*/ 57 w 157"/>
                  <a:gd name="T73" fmla="*/ 79 h 83"/>
                  <a:gd name="T74" fmla="*/ 56 w 157"/>
                  <a:gd name="T75" fmla="*/ 76 h 83"/>
                  <a:gd name="T76" fmla="*/ 56 w 157"/>
                  <a:gd name="T77" fmla="*/ 72 h 83"/>
                  <a:gd name="T78" fmla="*/ 59 w 157"/>
                  <a:gd name="T79" fmla="*/ 68 h 83"/>
                  <a:gd name="T80" fmla="*/ 63 w 157"/>
                  <a:gd name="T81" fmla="*/ 63 h 83"/>
                  <a:gd name="T82" fmla="*/ 66 w 157"/>
                  <a:gd name="T83" fmla="*/ 58 h 83"/>
                  <a:gd name="T84" fmla="*/ 73 w 157"/>
                  <a:gd name="T85" fmla="*/ 50 h 83"/>
                  <a:gd name="T86" fmla="*/ 74 w 157"/>
                  <a:gd name="T87" fmla="*/ 46 h 83"/>
                  <a:gd name="T88" fmla="*/ 76 w 157"/>
                  <a:gd name="T89" fmla="*/ 43 h 83"/>
                  <a:gd name="T90" fmla="*/ 74 w 157"/>
                  <a:gd name="T91" fmla="*/ 39 h 83"/>
                  <a:gd name="T92" fmla="*/ 72 w 157"/>
                  <a:gd name="T93" fmla="*/ 36 h 83"/>
                  <a:gd name="T94" fmla="*/ 68 w 157"/>
                  <a:gd name="T95" fmla="*/ 36 h 83"/>
                  <a:gd name="T96" fmla="*/ 64 w 157"/>
                  <a:gd name="T97" fmla="*/ 36 h 83"/>
                  <a:gd name="T98" fmla="*/ 61 w 157"/>
                  <a:gd name="T99" fmla="*/ 37 h 83"/>
                  <a:gd name="T100" fmla="*/ 57 w 157"/>
                  <a:gd name="T101" fmla="*/ 40 h 83"/>
                  <a:gd name="T102" fmla="*/ 52 w 157"/>
                  <a:gd name="T103" fmla="*/ 46 h 83"/>
                  <a:gd name="T104" fmla="*/ 47 w 157"/>
                  <a:gd name="T105" fmla="*/ 54 h 83"/>
                  <a:gd name="T106" fmla="*/ 43 w 157"/>
                  <a:gd name="T107" fmla="*/ 58 h 83"/>
                  <a:gd name="T108" fmla="*/ 40 w 157"/>
                  <a:gd name="T109" fmla="*/ 61 h 83"/>
                  <a:gd name="T110" fmla="*/ 37 w 157"/>
                  <a:gd name="T111" fmla="*/ 63 h 83"/>
                  <a:gd name="T112" fmla="*/ 33 w 157"/>
                  <a:gd name="T113" fmla="*/ 63 h 83"/>
                  <a:gd name="T114" fmla="*/ 29 w 157"/>
                  <a:gd name="T115" fmla="*/ 63 h 83"/>
                  <a:gd name="T116" fmla="*/ 24 w 157"/>
                  <a:gd name="T117" fmla="*/ 62 h 83"/>
                  <a:gd name="T118" fmla="*/ 18 w 157"/>
                  <a:gd name="T119" fmla="*/ 58 h 83"/>
                  <a:gd name="T120" fmla="*/ 12 w 157"/>
                  <a:gd name="T121" fmla="*/ 53 h 83"/>
                  <a:gd name="T122" fmla="*/ 3 w 157"/>
                  <a:gd name="T123" fmla="*/ 3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7" h="83">
                    <a:moveTo>
                      <a:pt x="3" y="33"/>
                    </a:moveTo>
                    <a:lnTo>
                      <a:pt x="1" y="27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3" y="8"/>
                    </a:lnTo>
                    <a:lnTo>
                      <a:pt x="5" y="4"/>
                    </a:lnTo>
                    <a:lnTo>
                      <a:pt x="11" y="1"/>
                    </a:lnTo>
                    <a:lnTo>
                      <a:pt x="17" y="0"/>
                    </a:lnTo>
                    <a:lnTo>
                      <a:pt x="24" y="2"/>
                    </a:lnTo>
                    <a:lnTo>
                      <a:pt x="39" y="11"/>
                    </a:lnTo>
                    <a:lnTo>
                      <a:pt x="55" y="19"/>
                    </a:lnTo>
                    <a:lnTo>
                      <a:pt x="72" y="22"/>
                    </a:lnTo>
                    <a:lnTo>
                      <a:pt x="89" y="22"/>
                    </a:lnTo>
                    <a:lnTo>
                      <a:pt x="98" y="22"/>
                    </a:lnTo>
                    <a:lnTo>
                      <a:pt x="107" y="23"/>
                    </a:lnTo>
                    <a:lnTo>
                      <a:pt x="115" y="26"/>
                    </a:lnTo>
                    <a:lnTo>
                      <a:pt x="122" y="28"/>
                    </a:lnTo>
                    <a:lnTo>
                      <a:pt x="130" y="33"/>
                    </a:lnTo>
                    <a:lnTo>
                      <a:pt x="139" y="39"/>
                    </a:lnTo>
                    <a:lnTo>
                      <a:pt x="146" y="44"/>
                    </a:lnTo>
                    <a:lnTo>
                      <a:pt x="152" y="50"/>
                    </a:lnTo>
                    <a:lnTo>
                      <a:pt x="156" y="58"/>
                    </a:lnTo>
                    <a:lnTo>
                      <a:pt x="157" y="62"/>
                    </a:lnTo>
                    <a:lnTo>
                      <a:pt x="156" y="66"/>
                    </a:lnTo>
                    <a:lnTo>
                      <a:pt x="154" y="72"/>
                    </a:lnTo>
                    <a:lnTo>
                      <a:pt x="154" y="74"/>
                    </a:lnTo>
                    <a:lnTo>
                      <a:pt x="152" y="74"/>
                    </a:lnTo>
                    <a:lnTo>
                      <a:pt x="142" y="72"/>
                    </a:lnTo>
                    <a:lnTo>
                      <a:pt x="131" y="71"/>
                    </a:lnTo>
                    <a:lnTo>
                      <a:pt x="118" y="75"/>
                    </a:lnTo>
                    <a:lnTo>
                      <a:pt x="104" y="79"/>
                    </a:lnTo>
                    <a:lnTo>
                      <a:pt x="91" y="81"/>
                    </a:lnTo>
                    <a:lnTo>
                      <a:pt x="77" y="83"/>
                    </a:lnTo>
                    <a:lnTo>
                      <a:pt x="70" y="83"/>
                    </a:lnTo>
                    <a:lnTo>
                      <a:pt x="65" y="81"/>
                    </a:lnTo>
                    <a:lnTo>
                      <a:pt x="61" y="80"/>
                    </a:lnTo>
                    <a:lnTo>
                      <a:pt x="57" y="79"/>
                    </a:lnTo>
                    <a:lnTo>
                      <a:pt x="56" y="76"/>
                    </a:lnTo>
                    <a:lnTo>
                      <a:pt x="56" y="72"/>
                    </a:lnTo>
                    <a:lnTo>
                      <a:pt x="59" y="68"/>
                    </a:lnTo>
                    <a:lnTo>
                      <a:pt x="63" y="63"/>
                    </a:lnTo>
                    <a:lnTo>
                      <a:pt x="66" y="58"/>
                    </a:lnTo>
                    <a:lnTo>
                      <a:pt x="73" y="50"/>
                    </a:lnTo>
                    <a:lnTo>
                      <a:pt x="74" y="46"/>
                    </a:lnTo>
                    <a:lnTo>
                      <a:pt x="76" y="43"/>
                    </a:lnTo>
                    <a:lnTo>
                      <a:pt x="74" y="39"/>
                    </a:lnTo>
                    <a:lnTo>
                      <a:pt x="72" y="36"/>
                    </a:lnTo>
                    <a:lnTo>
                      <a:pt x="68" y="36"/>
                    </a:lnTo>
                    <a:lnTo>
                      <a:pt x="64" y="36"/>
                    </a:lnTo>
                    <a:lnTo>
                      <a:pt x="61" y="37"/>
                    </a:lnTo>
                    <a:lnTo>
                      <a:pt x="57" y="40"/>
                    </a:lnTo>
                    <a:lnTo>
                      <a:pt x="52" y="46"/>
                    </a:lnTo>
                    <a:lnTo>
                      <a:pt x="47" y="54"/>
                    </a:lnTo>
                    <a:lnTo>
                      <a:pt x="43" y="58"/>
                    </a:lnTo>
                    <a:lnTo>
                      <a:pt x="40" y="61"/>
                    </a:lnTo>
                    <a:lnTo>
                      <a:pt x="37" y="63"/>
                    </a:lnTo>
                    <a:lnTo>
                      <a:pt x="33" y="63"/>
                    </a:lnTo>
                    <a:lnTo>
                      <a:pt x="29" y="63"/>
                    </a:lnTo>
                    <a:lnTo>
                      <a:pt x="24" y="62"/>
                    </a:lnTo>
                    <a:lnTo>
                      <a:pt x="18" y="58"/>
                    </a:lnTo>
                    <a:lnTo>
                      <a:pt x="12" y="53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111">
                <a:extLst>
                  <a:ext uri="{FF2B5EF4-FFF2-40B4-BE49-F238E27FC236}">
                    <a16:creationId xmlns:a16="http://schemas.microsoft.com/office/drawing/2014/main" id="{FED11503-F642-4EDD-8F1D-350B4AD174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3" y="3205"/>
                <a:ext cx="21" cy="21"/>
              </a:xfrm>
              <a:custGeom>
                <a:avLst/>
                <a:gdLst>
                  <a:gd name="T0" fmla="*/ 6 w 81"/>
                  <a:gd name="T1" fmla="*/ 38 h 87"/>
                  <a:gd name="T2" fmla="*/ 3 w 81"/>
                  <a:gd name="T3" fmla="*/ 34 h 87"/>
                  <a:gd name="T4" fmla="*/ 1 w 81"/>
                  <a:gd name="T5" fmla="*/ 29 h 87"/>
                  <a:gd name="T6" fmla="*/ 0 w 81"/>
                  <a:gd name="T7" fmla="*/ 25 h 87"/>
                  <a:gd name="T8" fmla="*/ 0 w 81"/>
                  <a:gd name="T9" fmla="*/ 21 h 87"/>
                  <a:gd name="T10" fmla="*/ 0 w 81"/>
                  <a:gd name="T11" fmla="*/ 17 h 87"/>
                  <a:gd name="T12" fmla="*/ 1 w 81"/>
                  <a:gd name="T13" fmla="*/ 13 h 87"/>
                  <a:gd name="T14" fmla="*/ 3 w 81"/>
                  <a:gd name="T15" fmla="*/ 11 h 87"/>
                  <a:gd name="T16" fmla="*/ 6 w 81"/>
                  <a:gd name="T17" fmla="*/ 8 h 87"/>
                  <a:gd name="T18" fmla="*/ 11 w 81"/>
                  <a:gd name="T19" fmla="*/ 3 h 87"/>
                  <a:gd name="T20" fmla="*/ 19 w 81"/>
                  <a:gd name="T21" fmla="*/ 2 h 87"/>
                  <a:gd name="T22" fmla="*/ 28 w 81"/>
                  <a:gd name="T23" fmla="*/ 0 h 87"/>
                  <a:gd name="T24" fmla="*/ 37 w 81"/>
                  <a:gd name="T25" fmla="*/ 3 h 87"/>
                  <a:gd name="T26" fmla="*/ 46 w 81"/>
                  <a:gd name="T27" fmla="*/ 9 h 87"/>
                  <a:gd name="T28" fmla="*/ 54 w 81"/>
                  <a:gd name="T29" fmla="*/ 15 h 87"/>
                  <a:gd name="T30" fmla="*/ 59 w 81"/>
                  <a:gd name="T31" fmla="*/ 17 h 87"/>
                  <a:gd name="T32" fmla="*/ 64 w 81"/>
                  <a:gd name="T33" fmla="*/ 21 h 87"/>
                  <a:gd name="T34" fmla="*/ 68 w 81"/>
                  <a:gd name="T35" fmla="*/ 28 h 87"/>
                  <a:gd name="T36" fmla="*/ 72 w 81"/>
                  <a:gd name="T37" fmla="*/ 33 h 87"/>
                  <a:gd name="T38" fmla="*/ 77 w 81"/>
                  <a:gd name="T39" fmla="*/ 47 h 87"/>
                  <a:gd name="T40" fmla="*/ 81 w 81"/>
                  <a:gd name="T41" fmla="*/ 59 h 87"/>
                  <a:gd name="T42" fmla="*/ 81 w 81"/>
                  <a:gd name="T43" fmla="*/ 66 h 87"/>
                  <a:gd name="T44" fmla="*/ 80 w 81"/>
                  <a:gd name="T45" fmla="*/ 78 h 87"/>
                  <a:gd name="T46" fmla="*/ 79 w 81"/>
                  <a:gd name="T47" fmla="*/ 83 h 87"/>
                  <a:gd name="T48" fmla="*/ 77 w 81"/>
                  <a:gd name="T49" fmla="*/ 86 h 87"/>
                  <a:gd name="T50" fmla="*/ 76 w 81"/>
                  <a:gd name="T51" fmla="*/ 87 h 87"/>
                  <a:gd name="T52" fmla="*/ 74 w 81"/>
                  <a:gd name="T53" fmla="*/ 87 h 87"/>
                  <a:gd name="T54" fmla="*/ 72 w 81"/>
                  <a:gd name="T55" fmla="*/ 86 h 87"/>
                  <a:gd name="T56" fmla="*/ 70 w 81"/>
                  <a:gd name="T57" fmla="*/ 85 h 87"/>
                  <a:gd name="T58" fmla="*/ 67 w 81"/>
                  <a:gd name="T59" fmla="*/ 79 h 87"/>
                  <a:gd name="T60" fmla="*/ 64 w 81"/>
                  <a:gd name="T61" fmla="*/ 73 h 87"/>
                  <a:gd name="T62" fmla="*/ 63 w 81"/>
                  <a:gd name="T63" fmla="*/ 65 h 87"/>
                  <a:gd name="T64" fmla="*/ 62 w 81"/>
                  <a:gd name="T65" fmla="*/ 56 h 87"/>
                  <a:gd name="T66" fmla="*/ 59 w 81"/>
                  <a:gd name="T67" fmla="*/ 48 h 87"/>
                  <a:gd name="T68" fmla="*/ 57 w 81"/>
                  <a:gd name="T69" fmla="*/ 42 h 87"/>
                  <a:gd name="T70" fmla="*/ 55 w 81"/>
                  <a:gd name="T71" fmla="*/ 39 h 87"/>
                  <a:gd name="T72" fmla="*/ 54 w 81"/>
                  <a:gd name="T73" fmla="*/ 37 h 87"/>
                  <a:gd name="T74" fmla="*/ 51 w 81"/>
                  <a:gd name="T75" fmla="*/ 35 h 87"/>
                  <a:gd name="T76" fmla="*/ 50 w 81"/>
                  <a:gd name="T77" fmla="*/ 35 h 87"/>
                  <a:gd name="T78" fmla="*/ 45 w 81"/>
                  <a:gd name="T79" fmla="*/ 35 h 87"/>
                  <a:gd name="T80" fmla="*/ 41 w 81"/>
                  <a:gd name="T81" fmla="*/ 38 h 87"/>
                  <a:gd name="T82" fmla="*/ 37 w 81"/>
                  <a:gd name="T83" fmla="*/ 42 h 87"/>
                  <a:gd name="T84" fmla="*/ 35 w 81"/>
                  <a:gd name="T85" fmla="*/ 44 h 87"/>
                  <a:gd name="T86" fmla="*/ 31 w 81"/>
                  <a:gd name="T87" fmla="*/ 47 h 87"/>
                  <a:gd name="T88" fmla="*/ 26 w 81"/>
                  <a:gd name="T89" fmla="*/ 48 h 87"/>
                  <a:gd name="T90" fmla="*/ 20 w 81"/>
                  <a:gd name="T91" fmla="*/ 48 h 87"/>
                  <a:gd name="T92" fmla="*/ 13 w 81"/>
                  <a:gd name="T93" fmla="*/ 46 h 87"/>
                  <a:gd name="T94" fmla="*/ 6 w 81"/>
                  <a:gd name="T95" fmla="*/ 3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1" h="87">
                    <a:moveTo>
                      <a:pt x="6" y="38"/>
                    </a:moveTo>
                    <a:lnTo>
                      <a:pt x="3" y="34"/>
                    </a:lnTo>
                    <a:lnTo>
                      <a:pt x="1" y="29"/>
                    </a:lnTo>
                    <a:lnTo>
                      <a:pt x="0" y="25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1" y="13"/>
                    </a:lnTo>
                    <a:lnTo>
                      <a:pt x="3" y="11"/>
                    </a:lnTo>
                    <a:lnTo>
                      <a:pt x="6" y="8"/>
                    </a:lnTo>
                    <a:lnTo>
                      <a:pt x="11" y="3"/>
                    </a:lnTo>
                    <a:lnTo>
                      <a:pt x="19" y="2"/>
                    </a:lnTo>
                    <a:lnTo>
                      <a:pt x="28" y="0"/>
                    </a:lnTo>
                    <a:lnTo>
                      <a:pt x="37" y="3"/>
                    </a:lnTo>
                    <a:lnTo>
                      <a:pt x="46" y="9"/>
                    </a:lnTo>
                    <a:lnTo>
                      <a:pt x="54" y="15"/>
                    </a:lnTo>
                    <a:lnTo>
                      <a:pt x="59" y="17"/>
                    </a:lnTo>
                    <a:lnTo>
                      <a:pt x="64" y="21"/>
                    </a:lnTo>
                    <a:lnTo>
                      <a:pt x="68" y="28"/>
                    </a:lnTo>
                    <a:lnTo>
                      <a:pt x="72" y="33"/>
                    </a:lnTo>
                    <a:lnTo>
                      <a:pt x="77" y="47"/>
                    </a:lnTo>
                    <a:lnTo>
                      <a:pt x="81" y="59"/>
                    </a:lnTo>
                    <a:lnTo>
                      <a:pt x="81" y="66"/>
                    </a:lnTo>
                    <a:lnTo>
                      <a:pt x="80" y="78"/>
                    </a:lnTo>
                    <a:lnTo>
                      <a:pt x="79" y="83"/>
                    </a:lnTo>
                    <a:lnTo>
                      <a:pt x="77" y="86"/>
                    </a:lnTo>
                    <a:lnTo>
                      <a:pt x="76" y="87"/>
                    </a:lnTo>
                    <a:lnTo>
                      <a:pt x="74" y="87"/>
                    </a:lnTo>
                    <a:lnTo>
                      <a:pt x="72" y="86"/>
                    </a:lnTo>
                    <a:lnTo>
                      <a:pt x="70" y="85"/>
                    </a:lnTo>
                    <a:lnTo>
                      <a:pt x="67" y="79"/>
                    </a:lnTo>
                    <a:lnTo>
                      <a:pt x="64" y="73"/>
                    </a:lnTo>
                    <a:lnTo>
                      <a:pt x="63" y="65"/>
                    </a:lnTo>
                    <a:lnTo>
                      <a:pt x="62" y="56"/>
                    </a:lnTo>
                    <a:lnTo>
                      <a:pt x="59" y="48"/>
                    </a:lnTo>
                    <a:lnTo>
                      <a:pt x="57" y="42"/>
                    </a:lnTo>
                    <a:lnTo>
                      <a:pt x="55" y="39"/>
                    </a:lnTo>
                    <a:lnTo>
                      <a:pt x="54" y="37"/>
                    </a:lnTo>
                    <a:lnTo>
                      <a:pt x="51" y="35"/>
                    </a:lnTo>
                    <a:lnTo>
                      <a:pt x="50" y="35"/>
                    </a:lnTo>
                    <a:lnTo>
                      <a:pt x="45" y="35"/>
                    </a:lnTo>
                    <a:lnTo>
                      <a:pt x="41" y="38"/>
                    </a:lnTo>
                    <a:lnTo>
                      <a:pt x="37" y="42"/>
                    </a:lnTo>
                    <a:lnTo>
                      <a:pt x="35" y="44"/>
                    </a:lnTo>
                    <a:lnTo>
                      <a:pt x="31" y="47"/>
                    </a:lnTo>
                    <a:lnTo>
                      <a:pt x="26" y="48"/>
                    </a:lnTo>
                    <a:lnTo>
                      <a:pt x="20" y="48"/>
                    </a:lnTo>
                    <a:lnTo>
                      <a:pt x="13" y="46"/>
                    </a:lnTo>
                    <a:lnTo>
                      <a:pt x="6" y="38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112">
                <a:extLst>
                  <a:ext uri="{FF2B5EF4-FFF2-40B4-BE49-F238E27FC236}">
                    <a16:creationId xmlns:a16="http://schemas.microsoft.com/office/drawing/2014/main" id="{1B77193D-4C42-47C1-9709-C868FE2C2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2" y="3219"/>
                <a:ext cx="23" cy="18"/>
              </a:xfrm>
              <a:custGeom>
                <a:avLst/>
                <a:gdLst>
                  <a:gd name="T0" fmla="*/ 14 w 92"/>
                  <a:gd name="T1" fmla="*/ 50 h 70"/>
                  <a:gd name="T2" fmla="*/ 10 w 92"/>
                  <a:gd name="T3" fmla="*/ 44 h 70"/>
                  <a:gd name="T4" fmla="*/ 5 w 92"/>
                  <a:gd name="T5" fmla="*/ 39 h 70"/>
                  <a:gd name="T6" fmla="*/ 2 w 92"/>
                  <a:gd name="T7" fmla="*/ 31 h 70"/>
                  <a:gd name="T8" fmla="*/ 0 w 92"/>
                  <a:gd name="T9" fmla="*/ 23 h 70"/>
                  <a:gd name="T10" fmla="*/ 1 w 92"/>
                  <a:gd name="T11" fmla="*/ 16 h 70"/>
                  <a:gd name="T12" fmla="*/ 2 w 92"/>
                  <a:gd name="T13" fmla="*/ 11 h 70"/>
                  <a:gd name="T14" fmla="*/ 6 w 92"/>
                  <a:gd name="T15" fmla="*/ 7 h 70"/>
                  <a:gd name="T16" fmla="*/ 10 w 92"/>
                  <a:gd name="T17" fmla="*/ 4 h 70"/>
                  <a:gd name="T18" fmla="*/ 14 w 92"/>
                  <a:gd name="T19" fmla="*/ 1 h 70"/>
                  <a:gd name="T20" fmla="*/ 19 w 92"/>
                  <a:gd name="T21" fmla="*/ 0 h 70"/>
                  <a:gd name="T22" fmla="*/ 24 w 92"/>
                  <a:gd name="T23" fmla="*/ 0 h 70"/>
                  <a:gd name="T24" fmla="*/ 31 w 92"/>
                  <a:gd name="T25" fmla="*/ 0 h 70"/>
                  <a:gd name="T26" fmla="*/ 43 w 92"/>
                  <a:gd name="T27" fmla="*/ 2 h 70"/>
                  <a:gd name="T28" fmla="*/ 54 w 92"/>
                  <a:gd name="T29" fmla="*/ 6 h 70"/>
                  <a:gd name="T30" fmla="*/ 59 w 92"/>
                  <a:gd name="T31" fmla="*/ 10 h 70"/>
                  <a:gd name="T32" fmla="*/ 65 w 92"/>
                  <a:gd name="T33" fmla="*/ 13 h 70"/>
                  <a:gd name="T34" fmla="*/ 69 w 92"/>
                  <a:gd name="T35" fmla="*/ 16 h 70"/>
                  <a:gd name="T36" fmla="*/ 71 w 92"/>
                  <a:gd name="T37" fmla="*/ 20 h 70"/>
                  <a:gd name="T38" fmla="*/ 76 w 92"/>
                  <a:gd name="T39" fmla="*/ 28 h 70"/>
                  <a:gd name="T40" fmla="*/ 83 w 92"/>
                  <a:gd name="T41" fmla="*/ 37 h 70"/>
                  <a:gd name="T42" fmla="*/ 88 w 92"/>
                  <a:gd name="T43" fmla="*/ 46 h 70"/>
                  <a:gd name="T44" fmla="*/ 91 w 92"/>
                  <a:gd name="T45" fmla="*/ 54 h 70"/>
                  <a:gd name="T46" fmla="*/ 92 w 92"/>
                  <a:gd name="T47" fmla="*/ 58 h 70"/>
                  <a:gd name="T48" fmla="*/ 91 w 92"/>
                  <a:gd name="T49" fmla="*/ 62 h 70"/>
                  <a:gd name="T50" fmla="*/ 89 w 92"/>
                  <a:gd name="T51" fmla="*/ 64 h 70"/>
                  <a:gd name="T52" fmla="*/ 87 w 92"/>
                  <a:gd name="T53" fmla="*/ 66 h 70"/>
                  <a:gd name="T54" fmla="*/ 80 w 92"/>
                  <a:gd name="T55" fmla="*/ 68 h 70"/>
                  <a:gd name="T56" fmla="*/ 71 w 92"/>
                  <a:gd name="T57" fmla="*/ 70 h 70"/>
                  <a:gd name="T58" fmla="*/ 53 w 92"/>
                  <a:gd name="T59" fmla="*/ 70 h 70"/>
                  <a:gd name="T60" fmla="*/ 40 w 92"/>
                  <a:gd name="T61" fmla="*/ 68 h 70"/>
                  <a:gd name="T62" fmla="*/ 14 w 92"/>
                  <a:gd name="T63" fmla="*/ 5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70">
                    <a:moveTo>
                      <a:pt x="14" y="50"/>
                    </a:moveTo>
                    <a:lnTo>
                      <a:pt x="10" y="44"/>
                    </a:lnTo>
                    <a:lnTo>
                      <a:pt x="5" y="39"/>
                    </a:lnTo>
                    <a:lnTo>
                      <a:pt x="2" y="31"/>
                    </a:lnTo>
                    <a:lnTo>
                      <a:pt x="0" y="23"/>
                    </a:lnTo>
                    <a:lnTo>
                      <a:pt x="1" y="16"/>
                    </a:lnTo>
                    <a:lnTo>
                      <a:pt x="2" y="11"/>
                    </a:lnTo>
                    <a:lnTo>
                      <a:pt x="6" y="7"/>
                    </a:lnTo>
                    <a:lnTo>
                      <a:pt x="10" y="4"/>
                    </a:lnTo>
                    <a:lnTo>
                      <a:pt x="14" y="1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43" y="2"/>
                    </a:lnTo>
                    <a:lnTo>
                      <a:pt x="54" y="6"/>
                    </a:lnTo>
                    <a:lnTo>
                      <a:pt x="59" y="10"/>
                    </a:lnTo>
                    <a:lnTo>
                      <a:pt x="65" y="13"/>
                    </a:lnTo>
                    <a:lnTo>
                      <a:pt x="69" y="16"/>
                    </a:lnTo>
                    <a:lnTo>
                      <a:pt x="71" y="20"/>
                    </a:lnTo>
                    <a:lnTo>
                      <a:pt x="76" y="28"/>
                    </a:lnTo>
                    <a:lnTo>
                      <a:pt x="83" y="37"/>
                    </a:lnTo>
                    <a:lnTo>
                      <a:pt x="88" y="46"/>
                    </a:lnTo>
                    <a:lnTo>
                      <a:pt x="91" y="54"/>
                    </a:lnTo>
                    <a:lnTo>
                      <a:pt x="92" y="58"/>
                    </a:lnTo>
                    <a:lnTo>
                      <a:pt x="91" y="62"/>
                    </a:lnTo>
                    <a:lnTo>
                      <a:pt x="89" y="64"/>
                    </a:lnTo>
                    <a:lnTo>
                      <a:pt x="87" y="66"/>
                    </a:lnTo>
                    <a:lnTo>
                      <a:pt x="80" y="68"/>
                    </a:lnTo>
                    <a:lnTo>
                      <a:pt x="71" y="70"/>
                    </a:lnTo>
                    <a:lnTo>
                      <a:pt x="53" y="70"/>
                    </a:lnTo>
                    <a:lnTo>
                      <a:pt x="40" y="68"/>
                    </a:lnTo>
                    <a:lnTo>
                      <a:pt x="14" y="50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113">
                <a:extLst>
                  <a:ext uri="{FF2B5EF4-FFF2-40B4-BE49-F238E27FC236}">
                    <a16:creationId xmlns:a16="http://schemas.microsoft.com/office/drawing/2014/main" id="{981A26A5-AB50-40A7-ADB2-59782C435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2" y="3180"/>
                <a:ext cx="54" cy="32"/>
              </a:xfrm>
              <a:custGeom>
                <a:avLst/>
                <a:gdLst>
                  <a:gd name="T0" fmla="*/ 0 w 217"/>
                  <a:gd name="T1" fmla="*/ 60 h 128"/>
                  <a:gd name="T2" fmla="*/ 0 w 217"/>
                  <a:gd name="T3" fmla="*/ 41 h 128"/>
                  <a:gd name="T4" fmla="*/ 5 w 217"/>
                  <a:gd name="T5" fmla="*/ 28 h 128"/>
                  <a:gd name="T6" fmla="*/ 10 w 217"/>
                  <a:gd name="T7" fmla="*/ 22 h 128"/>
                  <a:gd name="T8" fmla="*/ 18 w 217"/>
                  <a:gd name="T9" fmla="*/ 16 h 128"/>
                  <a:gd name="T10" fmla="*/ 28 w 217"/>
                  <a:gd name="T11" fmla="*/ 15 h 128"/>
                  <a:gd name="T12" fmla="*/ 44 w 217"/>
                  <a:gd name="T13" fmla="*/ 18 h 128"/>
                  <a:gd name="T14" fmla="*/ 59 w 217"/>
                  <a:gd name="T15" fmla="*/ 22 h 128"/>
                  <a:gd name="T16" fmla="*/ 105 w 217"/>
                  <a:gd name="T17" fmla="*/ 9 h 128"/>
                  <a:gd name="T18" fmla="*/ 148 w 217"/>
                  <a:gd name="T19" fmla="*/ 0 h 128"/>
                  <a:gd name="T20" fmla="*/ 163 w 217"/>
                  <a:gd name="T21" fmla="*/ 1 h 128"/>
                  <a:gd name="T22" fmla="*/ 179 w 217"/>
                  <a:gd name="T23" fmla="*/ 9 h 128"/>
                  <a:gd name="T24" fmla="*/ 195 w 217"/>
                  <a:gd name="T25" fmla="*/ 22 h 128"/>
                  <a:gd name="T26" fmla="*/ 206 w 217"/>
                  <a:gd name="T27" fmla="*/ 41 h 128"/>
                  <a:gd name="T28" fmla="*/ 213 w 217"/>
                  <a:gd name="T29" fmla="*/ 62 h 128"/>
                  <a:gd name="T30" fmla="*/ 217 w 217"/>
                  <a:gd name="T31" fmla="*/ 95 h 128"/>
                  <a:gd name="T32" fmla="*/ 217 w 217"/>
                  <a:gd name="T33" fmla="*/ 120 h 128"/>
                  <a:gd name="T34" fmla="*/ 213 w 217"/>
                  <a:gd name="T35" fmla="*/ 125 h 128"/>
                  <a:gd name="T36" fmla="*/ 205 w 217"/>
                  <a:gd name="T37" fmla="*/ 128 h 128"/>
                  <a:gd name="T38" fmla="*/ 182 w 217"/>
                  <a:gd name="T39" fmla="*/ 124 h 128"/>
                  <a:gd name="T40" fmla="*/ 157 w 217"/>
                  <a:gd name="T41" fmla="*/ 125 h 128"/>
                  <a:gd name="T42" fmla="*/ 135 w 217"/>
                  <a:gd name="T43" fmla="*/ 128 h 128"/>
                  <a:gd name="T44" fmla="*/ 122 w 217"/>
                  <a:gd name="T45" fmla="*/ 127 h 128"/>
                  <a:gd name="T46" fmla="*/ 105 w 217"/>
                  <a:gd name="T47" fmla="*/ 110 h 128"/>
                  <a:gd name="T48" fmla="*/ 85 w 217"/>
                  <a:gd name="T49" fmla="*/ 95 h 128"/>
                  <a:gd name="T50" fmla="*/ 70 w 217"/>
                  <a:gd name="T51" fmla="*/ 86 h 128"/>
                  <a:gd name="T52" fmla="*/ 63 w 217"/>
                  <a:gd name="T53" fmla="*/ 71 h 128"/>
                  <a:gd name="T54" fmla="*/ 57 w 217"/>
                  <a:gd name="T55" fmla="*/ 66 h 128"/>
                  <a:gd name="T56" fmla="*/ 45 w 217"/>
                  <a:gd name="T57" fmla="*/ 71 h 128"/>
                  <a:gd name="T58" fmla="*/ 36 w 217"/>
                  <a:gd name="T59" fmla="*/ 77 h 128"/>
                  <a:gd name="T60" fmla="*/ 28 w 217"/>
                  <a:gd name="T61" fmla="*/ 80 h 128"/>
                  <a:gd name="T62" fmla="*/ 2 w 217"/>
                  <a:gd name="T63" fmla="*/ 7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7" h="128">
                    <a:moveTo>
                      <a:pt x="2" y="72"/>
                    </a:moveTo>
                    <a:lnTo>
                      <a:pt x="0" y="60"/>
                    </a:lnTo>
                    <a:lnTo>
                      <a:pt x="0" y="50"/>
                    </a:lnTo>
                    <a:lnTo>
                      <a:pt x="0" y="41"/>
                    </a:lnTo>
                    <a:lnTo>
                      <a:pt x="2" y="32"/>
                    </a:lnTo>
                    <a:lnTo>
                      <a:pt x="5" y="28"/>
                    </a:lnTo>
                    <a:lnTo>
                      <a:pt x="7" y="24"/>
                    </a:lnTo>
                    <a:lnTo>
                      <a:pt x="10" y="22"/>
                    </a:lnTo>
                    <a:lnTo>
                      <a:pt x="14" y="19"/>
                    </a:lnTo>
                    <a:lnTo>
                      <a:pt x="18" y="16"/>
                    </a:lnTo>
                    <a:lnTo>
                      <a:pt x="23" y="15"/>
                    </a:lnTo>
                    <a:lnTo>
                      <a:pt x="28" y="15"/>
                    </a:lnTo>
                    <a:lnTo>
                      <a:pt x="35" y="15"/>
                    </a:lnTo>
                    <a:lnTo>
                      <a:pt x="44" y="18"/>
                    </a:lnTo>
                    <a:lnTo>
                      <a:pt x="52" y="20"/>
                    </a:lnTo>
                    <a:lnTo>
                      <a:pt x="59" y="22"/>
                    </a:lnTo>
                    <a:lnTo>
                      <a:pt x="68" y="20"/>
                    </a:lnTo>
                    <a:lnTo>
                      <a:pt x="105" y="9"/>
                    </a:lnTo>
                    <a:lnTo>
                      <a:pt x="139" y="0"/>
                    </a:lnTo>
                    <a:lnTo>
                      <a:pt x="148" y="0"/>
                    </a:lnTo>
                    <a:lnTo>
                      <a:pt x="156" y="0"/>
                    </a:lnTo>
                    <a:lnTo>
                      <a:pt x="163" y="1"/>
                    </a:lnTo>
                    <a:lnTo>
                      <a:pt x="171" y="5"/>
                    </a:lnTo>
                    <a:lnTo>
                      <a:pt x="179" y="9"/>
                    </a:lnTo>
                    <a:lnTo>
                      <a:pt x="187" y="14"/>
                    </a:lnTo>
                    <a:lnTo>
                      <a:pt x="195" y="22"/>
                    </a:lnTo>
                    <a:lnTo>
                      <a:pt x="201" y="32"/>
                    </a:lnTo>
                    <a:lnTo>
                      <a:pt x="206" y="41"/>
                    </a:lnTo>
                    <a:lnTo>
                      <a:pt x="210" y="51"/>
                    </a:lnTo>
                    <a:lnTo>
                      <a:pt x="213" y="62"/>
                    </a:lnTo>
                    <a:lnTo>
                      <a:pt x="215" y="73"/>
                    </a:lnTo>
                    <a:lnTo>
                      <a:pt x="217" y="95"/>
                    </a:lnTo>
                    <a:lnTo>
                      <a:pt x="217" y="117"/>
                    </a:lnTo>
                    <a:lnTo>
                      <a:pt x="217" y="120"/>
                    </a:lnTo>
                    <a:lnTo>
                      <a:pt x="215" y="123"/>
                    </a:lnTo>
                    <a:lnTo>
                      <a:pt x="213" y="125"/>
                    </a:lnTo>
                    <a:lnTo>
                      <a:pt x="211" y="127"/>
                    </a:lnTo>
                    <a:lnTo>
                      <a:pt x="205" y="128"/>
                    </a:lnTo>
                    <a:lnTo>
                      <a:pt x="197" y="127"/>
                    </a:lnTo>
                    <a:lnTo>
                      <a:pt x="182" y="124"/>
                    </a:lnTo>
                    <a:lnTo>
                      <a:pt x="169" y="123"/>
                    </a:lnTo>
                    <a:lnTo>
                      <a:pt x="157" y="125"/>
                    </a:lnTo>
                    <a:lnTo>
                      <a:pt x="143" y="128"/>
                    </a:lnTo>
                    <a:lnTo>
                      <a:pt x="135" y="128"/>
                    </a:lnTo>
                    <a:lnTo>
                      <a:pt x="128" y="128"/>
                    </a:lnTo>
                    <a:lnTo>
                      <a:pt x="122" y="127"/>
                    </a:lnTo>
                    <a:lnTo>
                      <a:pt x="117" y="125"/>
                    </a:lnTo>
                    <a:lnTo>
                      <a:pt x="105" y="110"/>
                    </a:lnTo>
                    <a:lnTo>
                      <a:pt x="96" y="95"/>
                    </a:lnTo>
                    <a:lnTo>
                      <a:pt x="85" y="95"/>
                    </a:lnTo>
                    <a:lnTo>
                      <a:pt x="75" y="93"/>
                    </a:lnTo>
                    <a:lnTo>
                      <a:pt x="70" y="86"/>
                    </a:lnTo>
                    <a:lnTo>
                      <a:pt x="66" y="76"/>
                    </a:lnTo>
                    <a:lnTo>
                      <a:pt x="63" y="71"/>
                    </a:lnTo>
                    <a:lnTo>
                      <a:pt x="61" y="68"/>
                    </a:lnTo>
                    <a:lnTo>
                      <a:pt x="57" y="66"/>
                    </a:lnTo>
                    <a:lnTo>
                      <a:pt x="53" y="67"/>
                    </a:lnTo>
                    <a:lnTo>
                      <a:pt x="45" y="71"/>
                    </a:lnTo>
                    <a:lnTo>
                      <a:pt x="40" y="76"/>
                    </a:lnTo>
                    <a:lnTo>
                      <a:pt x="36" y="77"/>
                    </a:lnTo>
                    <a:lnTo>
                      <a:pt x="32" y="79"/>
                    </a:lnTo>
                    <a:lnTo>
                      <a:pt x="28" y="80"/>
                    </a:lnTo>
                    <a:lnTo>
                      <a:pt x="22" y="80"/>
                    </a:lnTo>
                    <a:lnTo>
                      <a:pt x="2" y="72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114">
                <a:extLst>
                  <a:ext uri="{FF2B5EF4-FFF2-40B4-BE49-F238E27FC236}">
                    <a16:creationId xmlns:a16="http://schemas.microsoft.com/office/drawing/2014/main" id="{4F11BA79-942D-43A9-BF9B-B6748760E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3" y="3183"/>
                <a:ext cx="7" cy="13"/>
              </a:xfrm>
              <a:custGeom>
                <a:avLst/>
                <a:gdLst>
                  <a:gd name="T0" fmla="*/ 11 w 27"/>
                  <a:gd name="T1" fmla="*/ 49 h 53"/>
                  <a:gd name="T2" fmla="*/ 6 w 27"/>
                  <a:gd name="T3" fmla="*/ 42 h 53"/>
                  <a:gd name="T4" fmla="*/ 2 w 27"/>
                  <a:gd name="T5" fmla="*/ 31 h 53"/>
                  <a:gd name="T6" fmla="*/ 1 w 27"/>
                  <a:gd name="T7" fmla="*/ 26 h 53"/>
                  <a:gd name="T8" fmla="*/ 0 w 27"/>
                  <a:gd name="T9" fmla="*/ 21 h 53"/>
                  <a:gd name="T10" fmla="*/ 0 w 27"/>
                  <a:gd name="T11" fmla="*/ 16 h 53"/>
                  <a:gd name="T12" fmla="*/ 1 w 27"/>
                  <a:gd name="T13" fmla="*/ 12 h 53"/>
                  <a:gd name="T14" fmla="*/ 2 w 27"/>
                  <a:gd name="T15" fmla="*/ 8 h 53"/>
                  <a:gd name="T16" fmla="*/ 5 w 27"/>
                  <a:gd name="T17" fmla="*/ 4 h 53"/>
                  <a:gd name="T18" fmla="*/ 7 w 27"/>
                  <a:gd name="T19" fmla="*/ 3 h 53"/>
                  <a:gd name="T20" fmla="*/ 11 w 27"/>
                  <a:gd name="T21" fmla="*/ 0 h 53"/>
                  <a:gd name="T22" fmla="*/ 14 w 27"/>
                  <a:gd name="T23" fmla="*/ 0 h 53"/>
                  <a:gd name="T24" fmla="*/ 16 w 27"/>
                  <a:gd name="T25" fmla="*/ 0 h 53"/>
                  <a:gd name="T26" fmla="*/ 19 w 27"/>
                  <a:gd name="T27" fmla="*/ 1 h 53"/>
                  <a:gd name="T28" fmla="*/ 20 w 27"/>
                  <a:gd name="T29" fmla="*/ 3 h 53"/>
                  <a:gd name="T30" fmla="*/ 20 w 27"/>
                  <a:gd name="T31" fmla="*/ 4 h 53"/>
                  <a:gd name="T32" fmla="*/ 20 w 27"/>
                  <a:gd name="T33" fmla="*/ 4 h 53"/>
                  <a:gd name="T34" fmla="*/ 18 w 27"/>
                  <a:gd name="T35" fmla="*/ 11 h 53"/>
                  <a:gd name="T36" fmla="*/ 15 w 27"/>
                  <a:gd name="T37" fmla="*/ 18 h 53"/>
                  <a:gd name="T38" fmla="*/ 15 w 27"/>
                  <a:gd name="T39" fmla="*/ 24 h 53"/>
                  <a:gd name="T40" fmla="*/ 15 w 27"/>
                  <a:gd name="T41" fmla="*/ 30 h 53"/>
                  <a:gd name="T42" fmla="*/ 18 w 27"/>
                  <a:gd name="T43" fmla="*/ 31 h 53"/>
                  <a:gd name="T44" fmla="*/ 19 w 27"/>
                  <a:gd name="T45" fmla="*/ 33 h 53"/>
                  <a:gd name="T46" fmla="*/ 23 w 27"/>
                  <a:gd name="T47" fmla="*/ 39 h 53"/>
                  <a:gd name="T48" fmla="*/ 27 w 27"/>
                  <a:gd name="T49" fmla="*/ 46 h 53"/>
                  <a:gd name="T50" fmla="*/ 27 w 27"/>
                  <a:gd name="T51" fmla="*/ 49 h 53"/>
                  <a:gd name="T52" fmla="*/ 26 w 27"/>
                  <a:gd name="T53" fmla="*/ 52 h 53"/>
                  <a:gd name="T54" fmla="*/ 22 w 27"/>
                  <a:gd name="T55" fmla="*/ 53 h 53"/>
                  <a:gd name="T56" fmla="*/ 19 w 27"/>
                  <a:gd name="T57" fmla="*/ 53 h 53"/>
                  <a:gd name="T58" fmla="*/ 11 w 27"/>
                  <a:gd name="T59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" h="53">
                    <a:moveTo>
                      <a:pt x="11" y="49"/>
                    </a:moveTo>
                    <a:lnTo>
                      <a:pt x="6" y="42"/>
                    </a:lnTo>
                    <a:lnTo>
                      <a:pt x="2" y="31"/>
                    </a:lnTo>
                    <a:lnTo>
                      <a:pt x="1" y="26"/>
                    </a:lnTo>
                    <a:lnTo>
                      <a:pt x="0" y="21"/>
                    </a:lnTo>
                    <a:lnTo>
                      <a:pt x="0" y="16"/>
                    </a:lnTo>
                    <a:lnTo>
                      <a:pt x="1" y="12"/>
                    </a:lnTo>
                    <a:lnTo>
                      <a:pt x="2" y="8"/>
                    </a:lnTo>
                    <a:lnTo>
                      <a:pt x="5" y="4"/>
                    </a:lnTo>
                    <a:lnTo>
                      <a:pt x="7" y="3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6" y="0"/>
                    </a:lnTo>
                    <a:lnTo>
                      <a:pt x="19" y="1"/>
                    </a:lnTo>
                    <a:lnTo>
                      <a:pt x="20" y="3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8" y="11"/>
                    </a:lnTo>
                    <a:lnTo>
                      <a:pt x="15" y="18"/>
                    </a:lnTo>
                    <a:lnTo>
                      <a:pt x="15" y="24"/>
                    </a:lnTo>
                    <a:lnTo>
                      <a:pt x="15" y="30"/>
                    </a:lnTo>
                    <a:lnTo>
                      <a:pt x="18" y="31"/>
                    </a:lnTo>
                    <a:lnTo>
                      <a:pt x="19" y="33"/>
                    </a:lnTo>
                    <a:lnTo>
                      <a:pt x="23" y="39"/>
                    </a:lnTo>
                    <a:lnTo>
                      <a:pt x="27" y="46"/>
                    </a:lnTo>
                    <a:lnTo>
                      <a:pt x="27" y="49"/>
                    </a:lnTo>
                    <a:lnTo>
                      <a:pt x="26" y="52"/>
                    </a:lnTo>
                    <a:lnTo>
                      <a:pt x="22" y="53"/>
                    </a:lnTo>
                    <a:lnTo>
                      <a:pt x="19" y="53"/>
                    </a:lnTo>
                    <a:lnTo>
                      <a:pt x="11" y="49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115">
                <a:extLst>
                  <a:ext uri="{FF2B5EF4-FFF2-40B4-BE49-F238E27FC236}">
                    <a16:creationId xmlns:a16="http://schemas.microsoft.com/office/drawing/2014/main" id="{8ED6DFE3-BCAC-4907-8822-4EB23D216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7" y="3158"/>
                <a:ext cx="45" cy="24"/>
              </a:xfrm>
              <a:custGeom>
                <a:avLst/>
                <a:gdLst>
                  <a:gd name="T0" fmla="*/ 4 w 181"/>
                  <a:gd name="T1" fmla="*/ 88 h 93"/>
                  <a:gd name="T2" fmla="*/ 3 w 181"/>
                  <a:gd name="T3" fmla="*/ 86 h 93"/>
                  <a:gd name="T4" fmla="*/ 1 w 181"/>
                  <a:gd name="T5" fmla="*/ 86 h 93"/>
                  <a:gd name="T6" fmla="*/ 0 w 181"/>
                  <a:gd name="T7" fmla="*/ 73 h 93"/>
                  <a:gd name="T8" fmla="*/ 0 w 181"/>
                  <a:gd name="T9" fmla="*/ 65 h 93"/>
                  <a:gd name="T10" fmla="*/ 3 w 181"/>
                  <a:gd name="T11" fmla="*/ 61 h 93"/>
                  <a:gd name="T12" fmla="*/ 5 w 181"/>
                  <a:gd name="T13" fmla="*/ 57 h 93"/>
                  <a:gd name="T14" fmla="*/ 9 w 181"/>
                  <a:gd name="T15" fmla="*/ 53 h 93"/>
                  <a:gd name="T16" fmla="*/ 17 w 181"/>
                  <a:gd name="T17" fmla="*/ 49 h 93"/>
                  <a:gd name="T18" fmla="*/ 38 w 181"/>
                  <a:gd name="T19" fmla="*/ 34 h 93"/>
                  <a:gd name="T20" fmla="*/ 60 w 181"/>
                  <a:gd name="T21" fmla="*/ 16 h 93"/>
                  <a:gd name="T22" fmla="*/ 72 w 181"/>
                  <a:gd name="T23" fmla="*/ 8 h 93"/>
                  <a:gd name="T24" fmla="*/ 83 w 181"/>
                  <a:gd name="T25" fmla="*/ 3 h 93"/>
                  <a:gd name="T26" fmla="*/ 90 w 181"/>
                  <a:gd name="T27" fmla="*/ 1 h 93"/>
                  <a:gd name="T28" fmla="*/ 96 w 181"/>
                  <a:gd name="T29" fmla="*/ 0 h 93"/>
                  <a:gd name="T30" fmla="*/ 104 w 181"/>
                  <a:gd name="T31" fmla="*/ 1 h 93"/>
                  <a:gd name="T32" fmla="*/ 111 w 181"/>
                  <a:gd name="T33" fmla="*/ 3 h 93"/>
                  <a:gd name="T34" fmla="*/ 124 w 181"/>
                  <a:gd name="T35" fmla="*/ 10 h 93"/>
                  <a:gd name="T36" fmla="*/ 138 w 181"/>
                  <a:gd name="T37" fmla="*/ 19 h 93"/>
                  <a:gd name="T38" fmla="*/ 148 w 181"/>
                  <a:gd name="T39" fmla="*/ 23 h 93"/>
                  <a:gd name="T40" fmla="*/ 165 w 181"/>
                  <a:gd name="T41" fmla="*/ 31 h 93"/>
                  <a:gd name="T42" fmla="*/ 173 w 181"/>
                  <a:gd name="T43" fmla="*/ 36 h 93"/>
                  <a:gd name="T44" fmla="*/ 178 w 181"/>
                  <a:gd name="T45" fmla="*/ 41 h 93"/>
                  <a:gd name="T46" fmla="*/ 179 w 181"/>
                  <a:gd name="T47" fmla="*/ 44 h 93"/>
                  <a:gd name="T48" fmla="*/ 181 w 181"/>
                  <a:gd name="T49" fmla="*/ 47 h 93"/>
                  <a:gd name="T50" fmla="*/ 181 w 181"/>
                  <a:gd name="T51" fmla="*/ 49 h 93"/>
                  <a:gd name="T52" fmla="*/ 179 w 181"/>
                  <a:gd name="T53" fmla="*/ 51 h 93"/>
                  <a:gd name="T54" fmla="*/ 176 w 181"/>
                  <a:gd name="T55" fmla="*/ 54 h 93"/>
                  <a:gd name="T56" fmla="*/ 172 w 181"/>
                  <a:gd name="T57" fmla="*/ 56 h 93"/>
                  <a:gd name="T58" fmla="*/ 166 w 181"/>
                  <a:gd name="T59" fmla="*/ 57 h 93"/>
                  <a:gd name="T60" fmla="*/ 161 w 181"/>
                  <a:gd name="T61" fmla="*/ 57 h 93"/>
                  <a:gd name="T62" fmla="*/ 150 w 181"/>
                  <a:gd name="T63" fmla="*/ 56 h 93"/>
                  <a:gd name="T64" fmla="*/ 139 w 181"/>
                  <a:gd name="T65" fmla="*/ 54 h 93"/>
                  <a:gd name="T66" fmla="*/ 125 w 181"/>
                  <a:gd name="T67" fmla="*/ 58 h 93"/>
                  <a:gd name="T68" fmla="*/ 111 w 181"/>
                  <a:gd name="T69" fmla="*/ 65 h 93"/>
                  <a:gd name="T70" fmla="*/ 96 w 181"/>
                  <a:gd name="T71" fmla="*/ 71 h 93"/>
                  <a:gd name="T72" fmla="*/ 82 w 181"/>
                  <a:gd name="T73" fmla="*/ 78 h 93"/>
                  <a:gd name="T74" fmla="*/ 66 w 181"/>
                  <a:gd name="T75" fmla="*/ 84 h 93"/>
                  <a:gd name="T76" fmla="*/ 52 w 181"/>
                  <a:gd name="T77" fmla="*/ 89 h 93"/>
                  <a:gd name="T78" fmla="*/ 44 w 181"/>
                  <a:gd name="T79" fmla="*/ 91 h 93"/>
                  <a:gd name="T80" fmla="*/ 38 w 181"/>
                  <a:gd name="T81" fmla="*/ 92 h 93"/>
                  <a:gd name="T82" fmla="*/ 30 w 181"/>
                  <a:gd name="T83" fmla="*/ 93 h 93"/>
                  <a:gd name="T84" fmla="*/ 22 w 181"/>
                  <a:gd name="T85" fmla="*/ 92 h 93"/>
                  <a:gd name="T86" fmla="*/ 4 w 181"/>
                  <a:gd name="T87" fmla="*/ 8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1" h="93">
                    <a:moveTo>
                      <a:pt x="4" y="88"/>
                    </a:moveTo>
                    <a:lnTo>
                      <a:pt x="3" y="86"/>
                    </a:lnTo>
                    <a:lnTo>
                      <a:pt x="1" y="86"/>
                    </a:lnTo>
                    <a:lnTo>
                      <a:pt x="0" y="73"/>
                    </a:lnTo>
                    <a:lnTo>
                      <a:pt x="0" y="65"/>
                    </a:lnTo>
                    <a:lnTo>
                      <a:pt x="3" y="61"/>
                    </a:lnTo>
                    <a:lnTo>
                      <a:pt x="5" y="57"/>
                    </a:lnTo>
                    <a:lnTo>
                      <a:pt x="9" y="53"/>
                    </a:lnTo>
                    <a:lnTo>
                      <a:pt x="17" y="49"/>
                    </a:lnTo>
                    <a:lnTo>
                      <a:pt x="38" y="34"/>
                    </a:lnTo>
                    <a:lnTo>
                      <a:pt x="60" y="16"/>
                    </a:lnTo>
                    <a:lnTo>
                      <a:pt x="72" y="8"/>
                    </a:lnTo>
                    <a:lnTo>
                      <a:pt x="83" y="3"/>
                    </a:lnTo>
                    <a:lnTo>
                      <a:pt x="90" y="1"/>
                    </a:lnTo>
                    <a:lnTo>
                      <a:pt x="96" y="0"/>
                    </a:lnTo>
                    <a:lnTo>
                      <a:pt x="104" y="1"/>
                    </a:lnTo>
                    <a:lnTo>
                      <a:pt x="111" y="3"/>
                    </a:lnTo>
                    <a:lnTo>
                      <a:pt x="124" y="10"/>
                    </a:lnTo>
                    <a:lnTo>
                      <a:pt x="138" y="19"/>
                    </a:lnTo>
                    <a:lnTo>
                      <a:pt x="148" y="23"/>
                    </a:lnTo>
                    <a:lnTo>
                      <a:pt x="165" y="31"/>
                    </a:lnTo>
                    <a:lnTo>
                      <a:pt x="173" y="36"/>
                    </a:lnTo>
                    <a:lnTo>
                      <a:pt x="178" y="41"/>
                    </a:lnTo>
                    <a:lnTo>
                      <a:pt x="179" y="44"/>
                    </a:lnTo>
                    <a:lnTo>
                      <a:pt x="181" y="47"/>
                    </a:lnTo>
                    <a:lnTo>
                      <a:pt x="181" y="49"/>
                    </a:lnTo>
                    <a:lnTo>
                      <a:pt x="179" y="51"/>
                    </a:lnTo>
                    <a:lnTo>
                      <a:pt x="176" y="54"/>
                    </a:lnTo>
                    <a:lnTo>
                      <a:pt x="172" y="56"/>
                    </a:lnTo>
                    <a:lnTo>
                      <a:pt x="166" y="57"/>
                    </a:lnTo>
                    <a:lnTo>
                      <a:pt x="161" y="57"/>
                    </a:lnTo>
                    <a:lnTo>
                      <a:pt x="150" y="56"/>
                    </a:lnTo>
                    <a:lnTo>
                      <a:pt x="139" y="54"/>
                    </a:lnTo>
                    <a:lnTo>
                      <a:pt x="125" y="58"/>
                    </a:lnTo>
                    <a:lnTo>
                      <a:pt x="111" y="65"/>
                    </a:lnTo>
                    <a:lnTo>
                      <a:pt x="96" y="71"/>
                    </a:lnTo>
                    <a:lnTo>
                      <a:pt x="82" y="78"/>
                    </a:lnTo>
                    <a:lnTo>
                      <a:pt x="66" y="84"/>
                    </a:lnTo>
                    <a:lnTo>
                      <a:pt x="52" y="89"/>
                    </a:lnTo>
                    <a:lnTo>
                      <a:pt x="44" y="91"/>
                    </a:lnTo>
                    <a:lnTo>
                      <a:pt x="38" y="92"/>
                    </a:lnTo>
                    <a:lnTo>
                      <a:pt x="30" y="93"/>
                    </a:lnTo>
                    <a:lnTo>
                      <a:pt x="22" y="92"/>
                    </a:lnTo>
                    <a:lnTo>
                      <a:pt x="4" y="88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116">
                <a:extLst>
                  <a:ext uri="{FF2B5EF4-FFF2-40B4-BE49-F238E27FC236}">
                    <a16:creationId xmlns:a16="http://schemas.microsoft.com/office/drawing/2014/main" id="{3F2CC86D-23DE-4228-9B59-F43A1CD8C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6" y="3149"/>
                <a:ext cx="11" cy="20"/>
              </a:xfrm>
              <a:custGeom>
                <a:avLst/>
                <a:gdLst>
                  <a:gd name="T0" fmla="*/ 7 w 45"/>
                  <a:gd name="T1" fmla="*/ 71 h 79"/>
                  <a:gd name="T2" fmla="*/ 3 w 45"/>
                  <a:gd name="T3" fmla="*/ 67 h 79"/>
                  <a:gd name="T4" fmla="*/ 0 w 45"/>
                  <a:gd name="T5" fmla="*/ 62 h 79"/>
                  <a:gd name="T6" fmla="*/ 0 w 45"/>
                  <a:gd name="T7" fmla="*/ 57 h 79"/>
                  <a:gd name="T8" fmla="*/ 2 w 45"/>
                  <a:gd name="T9" fmla="*/ 53 h 79"/>
                  <a:gd name="T10" fmla="*/ 4 w 45"/>
                  <a:gd name="T11" fmla="*/ 50 h 79"/>
                  <a:gd name="T12" fmla="*/ 9 w 45"/>
                  <a:gd name="T13" fmla="*/ 49 h 79"/>
                  <a:gd name="T14" fmla="*/ 13 w 45"/>
                  <a:gd name="T15" fmla="*/ 48 h 79"/>
                  <a:gd name="T16" fmla="*/ 17 w 45"/>
                  <a:gd name="T17" fmla="*/ 46 h 79"/>
                  <a:gd name="T18" fmla="*/ 17 w 45"/>
                  <a:gd name="T19" fmla="*/ 41 h 79"/>
                  <a:gd name="T20" fmla="*/ 16 w 45"/>
                  <a:gd name="T21" fmla="*/ 35 h 79"/>
                  <a:gd name="T22" fmla="*/ 15 w 45"/>
                  <a:gd name="T23" fmla="*/ 30 h 79"/>
                  <a:gd name="T24" fmla="*/ 13 w 45"/>
                  <a:gd name="T25" fmla="*/ 24 h 79"/>
                  <a:gd name="T26" fmla="*/ 9 w 45"/>
                  <a:gd name="T27" fmla="*/ 13 h 79"/>
                  <a:gd name="T28" fmla="*/ 7 w 45"/>
                  <a:gd name="T29" fmla="*/ 1 h 79"/>
                  <a:gd name="T30" fmla="*/ 9 w 45"/>
                  <a:gd name="T31" fmla="*/ 0 h 79"/>
                  <a:gd name="T32" fmla="*/ 13 w 45"/>
                  <a:gd name="T33" fmla="*/ 1 h 79"/>
                  <a:gd name="T34" fmla="*/ 16 w 45"/>
                  <a:gd name="T35" fmla="*/ 2 h 79"/>
                  <a:gd name="T36" fmla="*/ 19 w 45"/>
                  <a:gd name="T37" fmla="*/ 4 h 79"/>
                  <a:gd name="T38" fmla="*/ 25 w 45"/>
                  <a:gd name="T39" fmla="*/ 9 h 79"/>
                  <a:gd name="T40" fmla="*/ 29 w 45"/>
                  <a:gd name="T41" fmla="*/ 14 h 79"/>
                  <a:gd name="T42" fmla="*/ 33 w 45"/>
                  <a:gd name="T43" fmla="*/ 18 h 79"/>
                  <a:gd name="T44" fmla="*/ 35 w 45"/>
                  <a:gd name="T45" fmla="*/ 23 h 79"/>
                  <a:gd name="T46" fmla="*/ 38 w 45"/>
                  <a:gd name="T47" fmla="*/ 28 h 79"/>
                  <a:gd name="T48" fmla="*/ 38 w 45"/>
                  <a:gd name="T49" fmla="*/ 35 h 79"/>
                  <a:gd name="T50" fmla="*/ 41 w 45"/>
                  <a:gd name="T51" fmla="*/ 49 h 79"/>
                  <a:gd name="T52" fmla="*/ 45 w 45"/>
                  <a:gd name="T53" fmla="*/ 62 h 79"/>
                  <a:gd name="T54" fmla="*/ 45 w 45"/>
                  <a:gd name="T55" fmla="*/ 67 h 79"/>
                  <a:gd name="T56" fmla="*/ 43 w 45"/>
                  <a:gd name="T57" fmla="*/ 71 h 79"/>
                  <a:gd name="T58" fmla="*/ 42 w 45"/>
                  <a:gd name="T59" fmla="*/ 74 h 79"/>
                  <a:gd name="T60" fmla="*/ 38 w 45"/>
                  <a:gd name="T61" fmla="*/ 76 h 79"/>
                  <a:gd name="T62" fmla="*/ 34 w 45"/>
                  <a:gd name="T63" fmla="*/ 77 h 79"/>
                  <a:gd name="T64" fmla="*/ 30 w 45"/>
                  <a:gd name="T65" fmla="*/ 79 h 79"/>
                  <a:gd name="T66" fmla="*/ 25 w 45"/>
                  <a:gd name="T67" fmla="*/ 77 h 79"/>
                  <a:gd name="T68" fmla="*/ 21 w 45"/>
                  <a:gd name="T69" fmla="*/ 76 h 79"/>
                  <a:gd name="T70" fmla="*/ 7 w 45"/>
                  <a:gd name="T71" fmla="*/ 71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5" h="79">
                    <a:moveTo>
                      <a:pt x="7" y="71"/>
                    </a:moveTo>
                    <a:lnTo>
                      <a:pt x="3" y="67"/>
                    </a:lnTo>
                    <a:lnTo>
                      <a:pt x="0" y="62"/>
                    </a:lnTo>
                    <a:lnTo>
                      <a:pt x="0" y="57"/>
                    </a:lnTo>
                    <a:lnTo>
                      <a:pt x="2" y="53"/>
                    </a:lnTo>
                    <a:lnTo>
                      <a:pt x="4" y="50"/>
                    </a:lnTo>
                    <a:lnTo>
                      <a:pt x="9" y="49"/>
                    </a:lnTo>
                    <a:lnTo>
                      <a:pt x="13" y="48"/>
                    </a:lnTo>
                    <a:lnTo>
                      <a:pt x="17" y="46"/>
                    </a:lnTo>
                    <a:lnTo>
                      <a:pt x="17" y="41"/>
                    </a:lnTo>
                    <a:lnTo>
                      <a:pt x="16" y="35"/>
                    </a:lnTo>
                    <a:lnTo>
                      <a:pt x="15" y="30"/>
                    </a:lnTo>
                    <a:lnTo>
                      <a:pt x="13" y="24"/>
                    </a:lnTo>
                    <a:lnTo>
                      <a:pt x="9" y="13"/>
                    </a:lnTo>
                    <a:lnTo>
                      <a:pt x="7" y="1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6" y="2"/>
                    </a:lnTo>
                    <a:lnTo>
                      <a:pt x="19" y="4"/>
                    </a:lnTo>
                    <a:lnTo>
                      <a:pt x="25" y="9"/>
                    </a:lnTo>
                    <a:lnTo>
                      <a:pt x="29" y="14"/>
                    </a:lnTo>
                    <a:lnTo>
                      <a:pt x="33" y="18"/>
                    </a:lnTo>
                    <a:lnTo>
                      <a:pt x="35" y="23"/>
                    </a:lnTo>
                    <a:lnTo>
                      <a:pt x="38" y="28"/>
                    </a:lnTo>
                    <a:lnTo>
                      <a:pt x="38" y="35"/>
                    </a:lnTo>
                    <a:lnTo>
                      <a:pt x="41" y="49"/>
                    </a:lnTo>
                    <a:lnTo>
                      <a:pt x="45" y="62"/>
                    </a:lnTo>
                    <a:lnTo>
                      <a:pt x="45" y="67"/>
                    </a:lnTo>
                    <a:lnTo>
                      <a:pt x="43" y="71"/>
                    </a:lnTo>
                    <a:lnTo>
                      <a:pt x="42" y="74"/>
                    </a:lnTo>
                    <a:lnTo>
                      <a:pt x="38" y="76"/>
                    </a:lnTo>
                    <a:lnTo>
                      <a:pt x="34" y="77"/>
                    </a:lnTo>
                    <a:lnTo>
                      <a:pt x="30" y="79"/>
                    </a:lnTo>
                    <a:lnTo>
                      <a:pt x="25" y="77"/>
                    </a:lnTo>
                    <a:lnTo>
                      <a:pt x="21" y="76"/>
                    </a:lnTo>
                    <a:lnTo>
                      <a:pt x="7" y="71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117">
                <a:extLst>
                  <a:ext uri="{FF2B5EF4-FFF2-40B4-BE49-F238E27FC236}">
                    <a16:creationId xmlns:a16="http://schemas.microsoft.com/office/drawing/2014/main" id="{95DA05C7-D4D0-414E-819E-FF9C2A42F4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6" y="3089"/>
                <a:ext cx="69" cy="77"/>
              </a:xfrm>
              <a:custGeom>
                <a:avLst/>
                <a:gdLst>
                  <a:gd name="T0" fmla="*/ 78 w 273"/>
                  <a:gd name="T1" fmla="*/ 23 h 308"/>
                  <a:gd name="T2" fmla="*/ 70 w 273"/>
                  <a:gd name="T3" fmla="*/ 27 h 308"/>
                  <a:gd name="T4" fmla="*/ 70 w 273"/>
                  <a:gd name="T5" fmla="*/ 40 h 308"/>
                  <a:gd name="T6" fmla="*/ 87 w 273"/>
                  <a:gd name="T7" fmla="*/ 71 h 308"/>
                  <a:gd name="T8" fmla="*/ 101 w 273"/>
                  <a:gd name="T9" fmla="*/ 98 h 308"/>
                  <a:gd name="T10" fmla="*/ 93 w 273"/>
                  <a:gd name="T11" fmla="*/ 101 h 308"/>
                  <a:gd name="T12" fmla="*/ 71 w 273"/>
                  <a:gd name="T13" fmla="*/ 94 h 308"/>
                  <a:gd name="T14" fmla="*/ 65 w 273"/>
                  <a:gd name="T15" fmla="*/ 98 h 308"/>
                  <a:gd name="T16" fmla="*/ 63 w 273"/>
                  <a:gd name="T17" fmla="*/ 107 h 308"/>
                  <a:gd name="T18" fmla="*/ 70 w 273"/>
                  <a:gd name="T19" fmla="*/ 124 h 308"/>
                  <a:gd name="T20" fmla="*/ 62 w 273"/>
                  <a:gd name="T21" fmla="*/ 132 h 308"/>
                  <a:gd name="T22" fmla="*/ 26 w 273"/>
                  <a:gd name="T23" fmla="*/ 123 h 308"/>
                  <a:gd name="T24" fmla="*/ 6 w 273"/>
                  <a:gd name="T25" fmla="*/ 121 h 308"/>
                  <a:gd name="T26" fmla="*/ 1 w 273"/>
                  <a:gd name="T27" fmla="*/ 125 h 308"/>
                  <a:gd name="T28" fmla="*/ 4 w 273"/>
                  <a:gd name="T29" fmla="*/ 145 h 308"/>
                  <a:gd name="T30" fmla="*/ 6 w 273"/>
                  <a:gd name="T31" fmla="*/ 167 h 308"/>
                  <a:gd name="T32" fmla="*/ 6 w 273"/>
                  <a:gd name="T33" fmla="*/ 201 h 308"/>
                  <a:gd name="T34" fmla="*/ 21 w 273"/>
                  <a:gd name="T35" fmla="*/ 212 h 308"/>
                  <a:gd name="T36" fmla="*/ 58 w 273"/>
                  <a:gd name="T37" fmla="*/ 221 h 308"/>
                  <a:gd name="T38" fmla="*/ 82 w 273"/>
                  <a:gd name="T39" fmla="*/ 236 h 308"/>
                  <a:gd name="T40" fmla="*/ 73 w 273"/>
                  <a:gd name="T41" fmla="*/ 245 h 308"/>
                  <a:gd name="T42" fmla="*/ 35 w 273"/>
                  <a:gd name="T43" fmla="*/ 248 h 308"/>
                  <a:gd name="T44" fmla="*/ 17 w 273"/>
                  <a:gd name="T45" fmla="*/ 260 h 308"/>
                  <a:gd name="T46" fmla="*/ 34 w 273"/>
                  <a:gd name="T47" fmla="*/ 278 h 308"/>
                  <a:gd name="T48" fmla="*/ 67 w 273"/>
                  <a:gd name="T49" fmla="*/ 303 h 308"/>
                  <a:gd name="T50" fmla="*/ 82 w 273"/>
                  <a:gd name="T51" fmla="*/ 308 h 308"/>
                  <a:gd name="T52" fmla="*/ 121 w 273"/>
                  <a:gd name="T53" fmla="*/ 287 h 308"/>
                  <a:gd name="T54" fmla="*/ 200 w 273"/>
                  <a:gd name="T55" fmla="*/ 226 h 308"/>
                  <a:gd name="T56" fmla="*/ 232 w 273"/>
                  <a:gd name="T57" fmla="*/ 189 h 308"/>
                  <a:gd name="T58" fmla="*/ 234 w 273"/>
                  <a:gd name="T59" fmla="*/ 180 h 308"/>
                  <a:gd name="T60" fmla="*/ 204 w 273"/>
                  <a:gd name="T61" fmla="*/ 149 h 308"/>
                  <a:gd name="T62" fmla="*/ 186 w 273"/>
                  <a:gd name="T63" fmla="*/ 127 h 308"/>
                  <a:gd name="T64" fmla="*/ 183 w 273"/>
                  <a:gd name="T65" fmla="*/ 119 h 308"/>
                  <a:gd name="T66" fmla="*/ 193 w 273"/>
                  <a:gd name="T67" fmla="*/ 116 h 308"/>
                  <a:gd name="T68" fmla="*/ 230 w 273"/>
                  <a:gd name="T69" fmla="*/ 124 h 308"/>
                  <a:gd name="T70" fmla="*/ 253 w 273"/>
                  <a:gd name="T71" fmla="*/ 121 h 308"/>
                  <a:gd name="T72" fmla="*/ 269 w 273"/>
                  <a:gd name="T73" fmla="*/ 106 h 308"/>
                  <a:gd name="T74" fmla="*/ 271 w 273"/>
                  <a:gd name="T75" fmla="*/ 75 h 308"/>
                  <a:gd name="T76" fmla="*/ 261 w 273"/>
                  <a:gd name="T77" fmla="*/ 59 h 308"/>
                  <a:gd name="T78" fmla="*/ 240 w 273"/>
                  <a:gd name="T79" fmla="*/ 55 h 308"/>
                  <a:gd name="T80" fmla="*/ 222 w 273"/>
                  <a:gd name="T81" fmla="*/ 53 h 308"/>
                  <a:gd name="T82" fmla="*/ 200 w 273"/>
                  <a:gd name="T83" fmla="*/ 31 h 308"/>
                  <a:gd name="T84" fmla="*/ 175 w 273"/>
                  <a:gd name="T85" fmla="*/ 7 h 308"/>
                  <a:gd name="T86" fmla="*/ 158 w 273"/>
                  <a:gd name="T87" fmla="*/ 0 h 308"/>
                  <a:gd name="T88" fmla="*/ 147 w 273"/>
                  <a:gd name="T89" fmla="*/ 13 h 308"/>
                  <a:gd name="T90" fmla="*/ 153 w 273"/>
                  <a:gd name="T91" fmla="*/ 28 h 308"/>
                  <a:gd name="T92" fmla="*/ 166 w 273"/>
                  <a:gd name="T93" fmla="*/ 49 h 308"/>
                  <a:gd name="T94" fmla="*/ 165 w 273"/>
                  <a:gd name="T95" fmla="*/ 59 h 308"/>
                  <a:gd name="T96" fmla="*/ 158 w 273"/>
                  <a:gd name="T97" fmla="*/ 63 h 308"/>
                  <a:gd name="T98" fmla="*/ 148 w 273"/>
                  <a:gd name="T99" fmla="*/ 58 h 308"/>
                  <a:gd name="T100" fmla="*/ 130 w 273"/>
                  <a:gd name="T101" fmla="*/ 44 h 308"/>
                  <a:gd name="T102" fmla="*/ 97 w 273"/>
                  <a:gd name="T103" fmla="*/ 26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73" h="308">
                    <a:moveTo>
                      <a:pt x="97" y="26"/>
                    </a:moveTo>
                    <a:lnTo>
                      <a:pt x="86" y="23"/>
                    </a:lnTo>
                    <a:lnTo>
                      <a:pt x="78" y="23"/>
                    </a:lnTo>
                    <a:lnTo>
                      <a:pt x="75" y="24"/>
                    </a:lnTo>
                    <a:lnTo>
                      <a:pt x="73" y="26"/>
                    </a:lnTo>
                    <a:lnTo>
                      <a:pt x="70" y="27"/>
                    </a:lnTo>
                    <a:lnTo>
                      <a:pt x="70" y="29"/>
                    </a:lnTo>
                    <a:lnTo>
                      <a:pt x="69" y="35"/>
                    </a:lnTo>
                    <a:lnTo>
                      <a:pt x="70" y="40"/>
                    </a:lnTo>
                    <a:lnTo>
                      <a:pt x="73" y="48"/>
                    </a:lnTo>
                    <a:lnTo>
                      <a:pt x="76" y="54"/>
                    </a:lnTo>
                    <a:lnTo>
                      <a:pt x="87" y="71"/>
                    </a:lnTo>
                    <a:lnTo>
                      <a:pt x="96" y="85"/>
                    </a:lnTo>
                    <a:lnTo>
                      <a:pt x="99" y="92"/>
                    </a:lnTo>
                    <a:lnTo>
                      <a:pt x="101" y="98"/>
                    </a:lnTo>
                    <a:lnTo>
                      <a:pt x="101" y="102"/>
                    </a:lnTo>
                    <a:lnTo>
                      <a:pt x="100" y="105"/>
                    </a:lnTo>
                    <a:lnTo>
                      <a:pt x="93" y="101"/>
                    </a:lnTo>
                    <a:lnTo>
                      <a:pt x="86" y="97"/>
                    </a:lnTo>
                    <a:lnTo>
                      <a:pt x="78" y="94"/>
                    </a:lnTo>
                    <a:lnTo>
                      <a:pt x="71" y="94"/>
                    </a:lnTo>
                    <a:lnTo>
                      <a:pt x="69" y="94"/>
                    </a:lnTo>
                    <a:lnTo>
                      <a:pt x="66" y="96"/>
                    </a:lnTo>
                    <a:lnTo>
                      <a:pt x="65" y="98"/>
                    </a:lnTo>
                    <a:lnTo>
                      <a:pt x="63" y="101"/>
                    </a:lnTo>
                    <a:lnTo>
                      <a:pt x="63" y="103"/>
                    </a:lnTo>
                    <a:lnTo>
                      <a:pt x="63" y="107"/>
                    </a:lnTo>
                    <a:lnTo>
                      <a:pt x="65" y="111"/>
                    </a:lnTo>
                    <a:lnTo>
                      <a:pt x="67" y="118"/>
                    </a:lnTo>
                    <a:lnTo>
                      <a:pt x="70" y="124"/>
                    </a:lnTo>
                    <a:lnTo>
                      <a:pt x="69" y="128"/>
                    </a:lnTo>
                    <a:lnTo>
                      <a:pt x="67" y="131"/>
                    </a:lnTo>
                    <a:lnTo>
                      <a:pt x="62" y="132"/>
                    </a:lnTo>
                    <a:lnTo>
                      <a:pt x="49" y="129"/>
                    </a:lnTo>
                    <a:lnTo>
                      <a:pt x="34" y="125"/>
                    </a:lnTo>
                    <a:lnTo>
                      <a:pt x="26" y="123"/>
                    </a:lnTo>
                    <a:lnTo>
                      <a:pt x="18" y="121"/>
                    </a:lnTo>
                    <a:lnTo>
                      <a:pt x="11" y="120"/>
                    </a:lnTo>
                    <a:lnTo>
                      <a:pt x="6" y="121"/>
                    </a:lnTo>
                    <a:lnTo>
                      <a:pt x="4" y="121"/>
                    </a:lnTo>
                    <a:lnTo>
                      <a:pt x="2" y="124"/>
                    </a:lnTo>
                    <a:lnTo>
                      <a:pt x="1" y="125"/>
                    </a:lnTo>
                    <a:lnTo>
                      <a:pt x="0" y="128"/>
                    </a:lnTo>
                    <a:lnTo>
                      <a:pt x="0" y="134"/>
                    </a:lnTo>
                    <a:lnTo>
                      <a:pt x="4" y="145"/>
                    </a:lnTo>
                    <a:lnTo>
                      <a:pt x="5" y="153"/>
                    </a:lnTo>
                    <a:lnTo>
                      <a:pt x="6" y="159"/>
                    </a:lnTo>
                    <a:lnTo>
                      <a:pt x="6" y="167"/>
                    </a:lnTo>
                    <a:lnTo>
                      <a:pt x="6" y="173"/>
                    </a:lnTo>
                    <a:lnTo>
                      <a:pt x="5" y="188"/>
                    </a:lnTo>
                    <a:lnTo>
                      <a:pt x="6" y="201"/>
                    </a:lnTo>
                    <a:lnTo>
                      <a:pt x="9" y="206"/>
                    </a:lnTo>
                    <a:lnTo>
                      <a:pt x="14" y="210"/>
                    </a:lnTo>
                    <a:lnTo>
                      <a:pt x="21" y="212"/>
                    </a:lnTo>
                    <a:lnTo>
                      <a:pt x="28" y="215"/>
                    </a:lnTo>
                    <a:lnTo>
                      <a:pt x="45" y="219"/>
                    </a:lnTo>
                    <a:lnTo>
                      <a:pt x="58" y="221"/>
                    </a:lnTo>
                    <a:lnTo>
                      <a:pt x="69" y="226"/>
                    </a:lnTo>
                    <a:lnTo>
                      <a:pt x="79" y="232"/>
                    </a:lnTo>
                    <a:lnTo>
                      <a:pt x="82" y="236"/>
                    </a:lnTo>
                    <a:lnTo>
                      <a:pt x="82" y="238"/>
                    </a:lnTo>
                    <a:lnTo>
                      <a:pt x="79" y="242"/>
                    </a:lnTo>
                    <a:lnTo>
                      <a:pt x="73" y="245"/>
                    </a:lnTo>
                    <a:lnTo>
                      <a:pt x="57" y="246"/>
                    </a:lnTo>
                    <a:lnTo>
                      <a:pt x="41" y="247"/>
                    </a:lnTo>
                    <a:lnTo>
                      <a:pt x="35" y="248"/>
                    </a:lnTo>
                    <a:lnTo>
                      <a:pt x="27" y="250"/>
                    </a:lnTo>
                    <a:lnTo>
                      <a:pt x="22" y="254"/>
                    </a:lnTo>
                    <a:lnTo>
                      <a:pt x="17" y="260"/>
                    </a:lnTo>
                    <a:lnTo>
                      <a:pt x="19" y="264"/>
                    </a:lnTo>
                    <a:lnTo>
                      <a:pt x="24" y="271"/>
                    </a:lnTo>
                    <a:lnTo>
                      <a:pt x="34" y="278"/>
                    </a:lnTo>
                    <a:lnTo>
                      <a:pt x="44" y="287"/>
                    </a:lnTo>
                    <a:lnTo>
                      <a:pt x="56" y="295"/>
                    </a:lnTo>
                    <a:lnTo>
                      <a:pt x="67" y="303"/>
                    </a:lnTo>
                    <a:lnTo>
                      <a:pt x="73" y="306"/>
                    </a:lnTo>
                    <a:lnTo>
                      <a:pt x="78" y="307"/>
                    </a:lnTo>
                    <a:lnTo>
                      <a:pt x="82" y="308"/>
                    </a:lnTo>
                    <a:lnTo>
                      <a:pt x="86" y="308"/>
                    </a:lnTo>
                    <a:lnTo>
                      <a:pt x="100" y="302"/>
                    </a:lnTo>
                    <a:lnTo>
                      <a:pt x="121" y="287"/>
                    </a:lnTo>
                    <a:lnTo>
                      <a:pt x="147" y="269"/>
                    </a:lnTo>
                    <a:lnTo>
                      <a:pt x="174" y="247"/>
                    </a:lnTo>
                    <a:lnTo>
                      <a:pt x="200" y="226"/>
                    </a:lnTo>
                    <a:lnTo>
                      <a:pt x="221" y="206"/>
                    </a:lnTo>
                    <a:lnTo>
                      <a:pt x="227" y="197"/>
                    </a:lnTo>
                    <a:lnTo>
                      <a:pt x="232" y="189"/>
                    </a:lnTo>
                    <a:lnTo>
                      <a:pt x="234" y="185"/>
                    </a:lnTo>
                    <a:lnTo>
                      <a:pt x="234" y="182"/>
                    </a:lnTo>
                    <a:lnTo>
                      <a:pt x="234" y="180"/>
                    </a:lnTo>
                    <a:lnTo>
                      <a:pt x="234" y="178"/>
                    </a:lnTo>
                    <a:lnTo>
                      <a:pt x="221" y="167"/>
                    </a:lnTo>
                    <a:lnTo>
                      <a:pt x="204" y="149"/>
                    </a:lnTo>
                    <a:lnTo>
                      <a:pt x="195" y="140"/>
                    </a:lnTo>
                    <a:lnTo>
                      <a:pt x="188" y="131"/>
                    </a:lnTo>
                    <a:lnTo>
                      <a:pt x="186" y="127"/>
                    </a:lnTo>
                    <a:lnTo>
                      <a:pt x="184" y="124"/>
                    </a:lnTo>
                    <a:lnTo>
                      <a:pt x="183" y="120"/>
                    </a:lnTo>
                    <a:lnTo>
                      <a:pt x="183" y="119"/>
                    </a:lnTo>
                    <a:lnTo>
                      <a:pt x="186" y="116"/>
                    </a:lnTo>
                    <a:lnTo>
                      <a:pt x="190" y="116"/>
                    </a:lnTo>
                    <a:lnTo>
                      <a:pt x="193" y="116"/>
                    </a:lnTo>
                    <a:lnTo>
                      <a:pt x="200" y="118"/>
                    </a:lnTo>
                    <a:lnTo>
                      <a:pt x="214" y="121"/>
                    </a:lnTo>
                    <a:lnTo>
                      <a:pt x="230" y="124"/>
                    </a:lnTo>
                    <a:lnTo>
                      <a:pt x="238" y="124"/>
                    </a:lnTo>
                    <a:lnTo>
                      <a:pt x="245" y="123"/>
                    </a:lnTo>
                    <a:lnTo>
                      <a:pt x="253" y="121"/>
                    </a:lnTo>
                    <a:lnTo>
                      <a:pt x="260" y="118"/>
                    </a:lnTo>
                    <a:lnTo>
                      <a:pt x="265" y="112"/>
                    </a:lnTo>
                    <a:lnTo>
                      <a:pt x="269" y="106"/>
                    </a:lnTo>
                    <a:lnTo>
                      <a:pt x="271" y="97"/>
                    </a:lnTo>
                    <a:lnTo>
                      <a:pt x="273" y="84"/>
                    </a:lnTo>
                    <a:lnTo>
                      <a:pt x="271" y="75"/>
                    </a:lnTo>
                    <a:lnTo>
                      <a:pt x="269" y="67"/>
                    </a:lnTo>
                    <a:lnTo>
                      <a:pt x="266" y="62"/>
                    </a:lnTo>
                    <a:lnTo>
                      <a:pt x="261" y="59"/>
                    </a:lnTo>
                    <a:lnTo>
                      <a:pt x="254" y="57"/>
                    </a:lnTo>
                    <a:lnTo>
                      <a:pt x="248" y="57"/>
                    </a:lnTo>
                    <a:lnTo>
                      <a:pt x="240" y="55"/>
                    </a:lnTo>
                    <a:lnTo>
                      <a:pt x="231" y="55"/>
                    </a:lnTo>
                    <a:lnTo>
                      <a:pt x="227" y="55"/>
                    </a:lnTo>
                    <a:lnTo>
                      <a:pt x="222" y="53"/>
                    </a:lnTo>
                    <a:lnTo>
                      <a:pt x="217" y="48"/>
                    </a:lnTo>
                    <a:lnTo>
                      <a:pt x="212" y="44"/>
                    </a:lnTo>
                    <a:lnTo>
                      <a:pt x="200" y="31"/>
                    </a:lnTo>
                    <a:lnTo>
                      <a:pt x="188" y="18"/>
                    </a:lnTo>
                    <a:lnTo>
                      <a:pt x="182" y="13"/>
                    </a:lnTo>
                    <a:lnTo>
                      <a:pt x="175" y="7"/>
                    </a:lnTo>
                    <a:lnTo>
                      <a:pt x="170" y="4"/>
                    </a:lnTo>
                    <a:lnTo>
                      <a:pt x="164" y="1"/>
                    </a:lnTo>
                    <a:lnTo>
                      <a:pt x="158" y="0"/>
                    </a:lnTo>
                    <a:lnTo>
                      <a:pt x="154" y="2"/>
                    </a:lnTo>
                    <a:lnTo>
                      <a:pt x="149" y="6"/>
                    </a:lnTo>
                    <a:lnTo>
                      <a:pt x="147" y="13"/>
                    </a:lnTo>
                    <a:lnTo>
                      <a:pt x="147" y="16"/>
                    </a:lnTo>
                    <a:lnTo>
                      <a:pt x="149" y="23"/>
                    </a:lnTo>
                    <a:lnTo>
                      <a:pt x="153" y="28"/>
                    </a:lnTo>
                    <a:lnTo>
                      <a:pt x="158" y="36"/>
                    </a:lnTo>
                    <a:lnTo>
                      <a:pt x="162" y="42"/>
                    </a:lnTo>
                    <a:lnTo>
                      <a:pt x="166" y="49"/>
                    </a:lnTo>
                    <a:lnTo>
                      <a:pt x="166" y="53"/>
                    </a:lnTo>
                    <a:lnTo>
                      <a:pt x="166" y="55"/>
                    </a:lnTo>
                    <a:lnTo>
                      <a:pt x="165" y="59"/>
                    </a:lnTo>
                    <a:lnTo>
                      <a:pt x="162" y="62"/>
                    </a:lnTo>
                    <a:lnTo>
                      <a:pt x="161" y="63"/>
                    </a:lnTo>
                    <a:lnTo>
                      <a:pt x="158" y="63"/>
                    </a:lnTo>
                    <a:lnTo>
                      <a:pt x="157" y="63"/>
                    </a:lnTo>
                    <a:lnTo>
                      <a:pt x="154" y="62"/>
                    </a:lnTo>
                    <a:lnTo>
                      <a:pt x="148" y="58"/>
                    </a:lnTo>
                    <a:lnTo>
                      <a:pt x="141" y="54"/>
                    </a:lnTo>
                    <a:lnTo>
                      <a:pt x="135" y="49"/>
                    </a:lnTo>
                    <a:lnTo>
                      <a:pt x="130" y="44"/>
                    </a:lnTo>
                    <a:lnTo>
                      <a:pt x="123" y="40"/>
                    </a:lnTo>
                    <a:lnTo>
                      <a:pt x="119" y="39"/>
                    </a:lnTo>
                    <a:lnTo>
                      <a:pt x="97" y="26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118">
                <a:extLst>
                  <a:ext uri="{FF2B5EF4-FFF2-40B4-BE49-F238E27FC236}">
                    <a16:creationId xmlns:a16="http://schemas.microsoft.com/office/drawing/2014/main" id="{B7DB2404-A28A-403D-B229-CD84210E99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4" y="3141"/>
                <a:ext cx="11" cy="12"/>
              </a:xfrm>
              <a:custGeom>
                <a:avLst/>
                <a:gdLst>
                  <a:gd name="T0" fmla="*/ 1 w 43"/>
                  <a:gd name="T1" fmla="*/ 38 h 48"/>
                  <a:gd name="T2" fmla="*/ 0 w 43"/>
                  <a:gd name="T3" fmla="*/ 31 h 48"/>
                  <a:gd name="T4" fmla="*/ 1 w 43"/>
                  <a:gd name="T5" fmla="*/ 22 h 48"/>
                  <a:gd name="T6" fmla="*/ 4 w 43"/>
                  <a:gd name="T7" fmla="*/ 13 h 48"/>
                  <a:gd name="T8" fmla="*/ 8 w 43"/>
                  <a:gd name="T9" fmla="*/ 6 h 48"/>
                  <a:gd name="T10" fmla="*/ 12 w 43"/>
                  <a:gd name="T11" fmla="*/ 3 h 48"/>
                  <a:gd name="T12" fmla="*/ 15 w 43"/>
                  <a:gd name="T13" fmla="*/ 0 h 48"/>
                  <a:gd name="T14" fmla="*/ 19 w 43"/>
                  <a:gd name="T15" fmla="*/ 0 h 48"/>
                  <a:gd name="T16" fmla="*/ 25 w 43"/>
                  <a:gd name="T17" fmla="*/ 1 h 48"/>
                  <a:gd name="T18" fmla="*/ 30 w 43"/>
                  <a:gd name="T19" fmla="*/ 3 h 48"/>
                  <a:gd name="T20" fmla="*/ 34 w 43"/>
                  <a:gd name="T21" fmla="*/ 5 h 48"/>
                  <a:gd name="T22" fmla="*/ 38 w 43"/>
                  <a:gd name="T23" fmla="*/ 9 h 48"/>
                  <a:gd name="T24" fmla="*/ 40 w 43"/>
                  <a:gd name="T25" fmla="*/ 13 h 48"/>
                  <a:gd name="T26" fmla="*/ 43 w 43"/>
                  <a:gd name="T27" fmla="*/ 17 h 48"/>
                  <a:gd name="T28" fmla="*/ 43 w 43"/>
                  <a:gd name="T29" fmla="*/ 21 h 48"/>
                  <a:gd name="T30" fmla="*/ 43 w 43"/>
                  <a:gd name="T31" fmla="*/ 25 h 48"/>
                  <a:gd name="T32" fmla="*/ 43 w 43"/>
                  <a:gd name="T33" fmla="*/ 30 h 48"/>
                  <a:gd name="T34" fmla="*/ 41 w 43"/>
                  <a:gd name="T35" fmla="*/ 34 h 48"/>
                  <a:gd name="T36" fmla="*/ 40 w 43"/>
                  <a:gd name="T37" fmla="*/ 38 h 48"/>
                  <a:gd name="T38" fmla="*/ 38 w 43"/>
                  <a:gd name="T39" fmla="*/ 40 h 48"/>
                  <a:gd name="T40" fmla="*/ 34 w 43"/>
                  <a:gd name="T41" fmla="*/ 44 h 48"/>
                  <a:gd name="T42" fmla="*/ 31 w 43"/>
                  <a:gd name="T43" fmla="*/ 47 h 48"/>
                  <a:gd name="T44" fmla="*/ 26 w 43"/>
                  <a:gd name="T45" fmla="*/ 48 h 48"/>
                  <a:gd name="T46" fmla="*/ 22 w 43"/>
                  <a:gd name="T47" fmla="*/ 48 h 48"/>
                  <a:gd name="T48" fmla="*/ 17 w 43"/>
                  <a:gd name="T49" fmla="*/ 48 h 48"/>
                  <a:gd name="T50" fmla="*/ 1 w 43"/>
                  <a:gd name="T51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3" h="48">
                    <a:moveTo>
                      <a:pt x="1" y="38"/>
                    </a:moveTo>
                    <a:lnTo>
                      <a:pt x="0" y="31"/>
                    </a:lnTo>
                    <a:lnTo>
                      <a:pt x="1" y="22"/>
                    </a:lnTo>
                    <a:lnTo>
                      <a:pt x="4" y="13"/>
                    </a:lnTo>
                    <a:lnTo>
                      <a:pt x="8" y="6"/>
                    </a:lnTo>
                    <a:lnTo>
                      <a:pt x="12" y="3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25" y="1"/>
                    </a:lnTo>
                    <a:lnTo>
                      <a:pt x="30" y="3"/>
                    </a:lnTo>
                    <a:lnTo>
                      <a:pt x="34" y="5"/>
                    </a:lnTo>
                    <a:lnTo>
                      <a:pt x="38" y="9"/>
                    </a:lnTo>
                    <a:lnTo>
                      <a:pt x="40" y="13"/>
                    </a:lnTo>
                    <a:lnTo>
                      <a:pt x="43" y="17"/>
                    </a:lnTo>
                    <a:lnTo>
                      <a:pt x="43" y="21"/>
                    </a:lnTo>
                    <a:lnTo>
                      <a:pt x="43" y="25"/>
                    </a:lnTo>
                    <a:lnTo>
                      <a:pt x="43" y="30"/>
                    </a:lnTo>
                    <a:lnTo>
                      <a:pt x="41" y="34"/>
                    </a:lnTo>
                    <a:lnTo>
                      <a:pt x="40" y="38"/>
                    </a:lnTo>
                    <a:lnTo>
                      <a:pt x="38" y="40"/>
                    </a:lnTo>
                    <a:lnTo>
                      <a:pt x="34" y="44"/>
                    </a:lnTo>
                    <a:lnTo>
                      <a:pt x="31" y="47"/>
                    </a:lnTo>
                    <a:lnTo>
                      <a:pt x="26" y="48"/>
                    </a:lnTo>
                    <a:lnTo>
                      <a:pt x="22" y="48"/>
                    </a:lnTo>
                    <a:lnTo>
                      <a:pt x="17" y="48"/>
                    </a:lnTo>
                    <a:lnTo>
                      <a:pt x="1" y="38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119">
                <a:extLst>
                  <a:ext uri="{FF2B5EF4-FFF2-40B4-BE49-F238E27FC236}">
                    <a16:creationId xmlns:a16="http://schemas.microsoft.com/office/drawing/2014/main" id="{3104AC49-8AE7-4589-A2DF-61860CF003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4" y="3110"/>
                <a:ext cx="20" cy="28"/>
              </a:xfrm>
              <a:custGeom>
                <a:avLst/>
                <a:gdLst>
                  <a:gd name="T0" fmla="*/ 2 w 78"/>
                  <a:gd name="T1" fmla="*/ 84 h 114"/>
                  <a:gd name="T2" fmla="*/ 1 w 78"/>
                  <a:gd name="T3" fmla="*/ 75 h 114"/>
                  <a:gd name="T4" fmla="*/ 0 w 78"/>
                  <a:gd name="T5" fmla="*/ 63 h 114"/>
                  <a:gd name="T6" fmla="*/ 0 w 78"/>
                  <a:gd name="T7" fmla="*/ 53 h 114"/>
                  <a:gd name="T8" fmla="*/ 1 w 78"/>
                  <a:gd name="T9" fmla="*/ 42 h 114"/>
                  <a:gd name="T10" fmla="*/ 2 w 78"/>
                  <a:gd name="T11" fmla="*/ 31 h 114"/>
                  <a:gd name="T12" fmla="*/ 6 w 78"/>
                  <a:gd name="T13" fmla="*/ 22 h 114"/>
                  <a:gd name="T14" fmla="*/ 12 w 78"/>
                  <a:gd name="T15" fmla="*/ 13 h 114"/>
                  <a:gd name="T16" fmla="*/ 17 w 78"/>
                  <a:gd name="T17" fmla="*/ 5 h 114"/>
                  <a:gd name="T18" fmla="*/ 22 w 78"/>
                  <a:gd name="T19" fmla="*/ 1 h 114"/>
                  <a:gd name="T20" fmla="*/ 27 w 78"/>
                  <a:gd name="T21" fmla="*/ 0 h 114"/>
                  <a:gd name="T22" fmla="*/ 32 w 78"/>
                  <a:gd name="T23" fmla="*/ 0 h 114"/>
                  <a:gd name="T24" fmla="*/ 39 w 78"/>
                  <a:gd name="T25" fmla="*/ 1 h 114"/>
                  <a:gd name="T26" fmla="*/ 45 w 78"/>
                  <a:gd name="T27" fmla="*/ 3 h 114"/>
                  <a:gd name="T28" fmla="*/ 51 w 78"/>
                  <a:gd name="T29" fmla="*/ 7 h 114"/>
                  <a:gd name="T30" fmla="*/ 57 w 78"/>
                  <a:gd name="T31" fmla="*/ 11 h 114"/>
                  <a:gd name="T32" fmla="*/ 62 w 78"/>
                  <a:gd name="T33" fmla="*/ 18 h 114"/>
                  <a:gd name="T34" fmla="*/ 67 w 78"/>
                  <a:gd name="T35" fmla="*/ 23 h 114"/>
                  <a:gd name="T36" fmla="*/ 71 w 78"/>
                  <a:gd name="T37" fmla="*/ 31 h 114"/>
                  <a:gd name="T38" fmla="*/ 75 w 78"/>
                  <a:gd name="T39" fmla="*/ 37 h 114"/>
                  <a:gd name="T40" fmla="*/ 78 w 78"/>
                  <a:gd name="T41" fmla="*/ 44 h 114"/>
                  <a:gd name="T42" fmla="*/ 78 w 78"/>
                  <a:gd name="T43" fmla="*/ 51 h 114"/>
                  <a:gd name="T44" fmla="*/ 78 w 78"/>
                  <a:gd name="T45" fmla="*/ 58 h 114"/>
                  <a:gd name="T46" fmla="*/ 77 w 78"/>
                  <a:gd name="T47" fmla="*/ 64 h 114"/>
                  <a:gd name="T48" fmla="*/ 73 w 78"/>
                  <a:gd name="T49" fmla="*/ 71 h 114"/>
                  <a:gd name="T50" fmla="*/ 62 w 78"/>
                  <a:gd name="T51" fmla="*/ 88 h 114"/>
                  <a:gd name="T52" fmla="*/ 54 w 78"/>
                  <a:gd name="T53" fmla="*/ 105 h 114"/>
                  <a:gd name="T54" fmla="*/ 51 w 78"/>
                  <a:gd name="T55" fmla="*/ 108 h 114"/>
                  <a:gd name="T56" fmla="*/ 45 w 78"/>
                  <a:gd name="T57" fmla="*/ 111 h 114"/>
                  <a:gd name="T58" fmla="*/ 39 w 78"/>
                  <a:gd name="T59" fmla="*/ 112 h 114"/>
                  <a:gd name="T60" fmla="*/ 35 w 78"/>
                  <a:gd name="T61" fmla="*/ 114 h 114"/>
                  <a:gd name="T62" fmla="*/ 30 w 78"/>
                  <a:gd name="T63" fmla="*/ 114 h 114"/>
                  <a:gd name="T64" fmla="*/ 26 w 78"/>
                  <a:gd name="T65" fmla="*/ 111 h 114"/>
                  <a:gd name="T66" fmla="*/ 22 w 78"/>
                  <a:gd name="T67" fmla="*/ 110 h 114"/>
                  <a:gd name="T68" fmla="*/ 19 w 78"/>
                  <a:gd name="T69" fmla="*/ 106 h 114"/>
                  <a:gd name="T70" fmla="*/ 14 w 78"/>
                  <a:gd name="T71" fmla="*/ 99 h 114"/>
                  <a:gd name="T72" fmla="*/ 10 w 78"/>
                  <a:gd name="T73" fmla="*/ 90 h 114"/>
                  <a:gd name="T74" fmla="*/ 2 w 78"/>
                  <a:gd name="T75" fmla="*/ 8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8" h="114">
                    <a:moveTo>
                      <a:pt x="2" y="84"/>
                    </a:moveTo>
                    <a:lnTo>
                      <a:pt x="1" y="75"/>
                    </a:lnTo>
                    <a:lnTo>
                      <a:pt x="0" y="63"/>
                    </a:lnTo>
                    <a:lnTo>
                      <a:pt x="0" y="53"/>
                    </a:lnTo>
                    <a:lnTo>
                      <a:pt x="1" y="42"/>
                    </a:lnTo>
                    <a:lnTo>
                      <a:pt x="2" y="31"/>
                    </a:lnTo>
                    <a:lnTo>
                      <a:pt x="6" y="22"/>
                    </a:lnTo>
                    <a:lnTo>
                      <a:pt x="12" y="13"/>
                    </a:lnTo>
                    <a:lnTo>
                      <a:pt x="17" y="5"/>
                    </a:lnTo>
                    <a:lnTo>
                      <a:pt x="22" y="1"/>
                    </a:lnTo>
                    <a:lnTo>
                      <a:pt x="27" y="0"/>
                    </a:lnTo>
                    <a:lnTo>
                      <a:pt x="32" y="0"/>
                    </a:lnTo>
                    <a:lnTo>
                      <a:pt x="39" y="1"/>
                    </a:lnTo>
                    <a:lnTo>
                      <a:pt x="45" y="3"/>
                    </a:lnTo>
                    <a:lnTo>
                      <a:pt x="51" y="7"/>
                    </a:lnTo>
                    <a:lnTo>
                      <a:pt x="57" y="11"/>
                    </a:lnTo>
                    <a:lnTo>
                      <a:pt x="62" y="18"/>
                    </a:lnTo>
                    <a:lnTo>
                      <a:pt x="67" y="23"/>
                    </a:lnTo>
                    <a:lnTo>
                      <a:pt x="71" y="31"/>
                    </a:lnTo>
                    <a:lnTo>
                      <a:pt x="75" y="37"/>
                    </a:lnTo>
                    <a:lnTo>
                      <a:pt x="78" y="44"/>
                    </a:lnTo>
                    <a:lnTo>
                      <a:pt x="78" y="51"/>
                    </a:lnTo>
                    <a:lnTo>
                      <a:pt x="78" y="58"/>
                    </a:lnTo>
                    <a:lnTo>
                      <a:pt x="77" y="64"/>
                    </a:lnTo>
                    <a:lnTo>
                      <a:pt x="73" y="71"/>
                    </a:lnTo>
                    <a:lnTo>
                      <a:pt x="62" y="88"/>
                    </a:lnTo>
                    <a:lnTo>
                      <a:pt x="54" y="105"/>
                    </a:lnTo>
                    <a:lnTo>
                      <a:pt x="51" y="108"/>
                    </a:lnTo>
                    <a:lnTo>
                      <a:pt x="45" y="111"/>
                    </a:lnTo>
                    <a:lnTo>
                      <a:pt x="39" y="112"/>
                    </a:lnTo>
                    <a:lnTo>
                      <a:pt x="35" y="114"/>
                    </a:lnTo>
                    <a:lnTo>
                      <a:pt x="30" y="114"/>
                    </a:lnTo>
                    <a:lnTo>
                      <a:pt x="26" y="111"/>
                    </a:lnTo>
                    <a:lnTo>
                      <a:pt x="22" y="110"/>
                    </a:lnTo>
                    <a:lnTo>
                      <a:pt x="19" y="106"/>
                    </a:lnTo>
                    <a:lnTo>
                      <a:pt x="14" y="99"/>
                    </a:lnTo>
                    <a:lnTo>
                      <a:pt x="10" y="90"/>
                    </a:lnTo>
                    <a:lnTo>
                      <a:pt x="2" y="84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120">
                <a:extLst>
                  <a:ext uri="{FF2B5EF4-FFF2-40B4-BE49-F238E27FC236}">
                    <a16:creationId xmlns:a16="http://schemas.microsoft.com/office/drawing/2014/main" id="{4C1630B6-9D20-401C-A4EA-1B73B45B1A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" y="3147"/>
                <a:ext cx="19" cy="7"/>
              </a:xfrm>
              <a:custGeom>
                <a:avLst/>
                <a:gdLst>
                  <a:gd name="T0" fmla="*/ 3 w 74"/>
                  <a:gd name="T1" fmla="*/ 24 h 30"/>
                  <a:gd name="T2" fmla="*/ 0 w 74"/>
                  <a:gd name="T3" fmla="*/ 21 h 30"/>
                  <a:gd name="T4" fmla="*/ 0 w 74"/>
                  <a:gd name="T5" fmla="*/ 17 h 30"/>
                  <a:gd name="T6" fmla="*/ 0 w 74"/>
                  <a:gd name="T7" fmla="*/ 15 h 30"/>
                  <a:gd name="T8" fmla="*/ 3 w 74"/>
                  <a:gd name="T9" fmla="*/ 12 h 30"/>
                  <a:gd name="T10" fmla="*/ 7 w 74"/>
                  <a:gd name="T11" fmla="*/ 7 h 30"/>
                  <a:gd name="T12" fmla="*/ 15 w 74"/>
                  <a:gd name="T13" fmla="*/ 4 h 30"/>
                  <a:gd name="T14" fmla="*/ 22 w 74"/>
                  <a:gd name="T15" fmla="*/ 2 h 30"/>
                  <a:gd name="T16" fmla="*/ 29 w 74"/>
                  <a:gd name="T17" fmla="*/ 0 h 30"/>
                  <a:gd name="T18" fmla="*/ 41 w 74"/>
                  <a:gd name="T19" fmla="*/ 0 h 30"/>
                  <a:gd name="T20" fmla="*/ 56 w 74"/>
                  <a:gd name="T21" fmla="*/ 2 h 30"/>
                  <a:gd name="T22" fmla="*/ 63 w 74"/>
                  <a:gd name="T23" fmla="*/ 3 h 30"/>
                  <a:gd name="T24" fmla="*/ 68 w 74"/>
                  <a:gd name="T25" fmla="*/ 7 h 30"/>
                  <a:gd name="T26" fmla="*/ 71 w 74"/>
                  <a:gd name="T27" fmla="*/ 8 h 30"/>
                  <a:gd name="T28" fmla="*/ 72 w 74"/>
                  <a:gd name="T29" fmla="*/ 11 h 30"/>
                  <a:gd name="T30" fmla="*/ 73 w 74"/>
                  <a:gd name="T31" fmla="*/ 13 h 30"/>
                  <a:gd name="T32" fmla="*/ 74 w 74"/>
                  <a:gd name="T33" fmla="*/ 16 h 30"/>
                  <a:gd name="T34" fmla="*/ 73 w 74"/>
                  <a:gd name="T35" fmla="*/ 18 h 30"/>
                  <a:gd name="T36" fmla="*/ 72 w 74"/>
                  <a:gd name="T37" fmla="*/ 21 h 30"/>
                  <a:gd name="T38" fmla="*/ 69 w 74"/>
                  <a:gd name="T39" fmla="*/ 22 h 30"/>
                  <a:gd name="T40" fmla="*/ 67 w 74"/>
                  <a:gd name="T41" fmla="*/ 24 h 30"/>
                  <a:gd name="T42" fmla="*/ 59 w 74"/>
                  <a:gd name="T43" fmla="*/ 28 h 30"/>
                  <a:gd name="T44" fmla="*/ 50 w 74"/>
                  <a:gd name="T45" fmla="*/ 29 h 30"/>
                  <a:gd name="T46" fmla="*/ 30 w 74"/>
                  <a:gd name="T47" fmla="*/ 30 h 30"/>
                  <a:gd name="T48" fmla="*/ 17 w 74"/>
                  <a:gd name="T49" fmla="*/ 30 h 30"/>
                  <a:gd name="T50" fmla="*/ 3 w 74"/>
                  <a:gd name="T51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4" h="30">
                    <a:moveTo>
                      <a:pt x="3" y="24"/>
                    </a:moveTo>
                    <a:lnTo>
                      <a:pt x="0" y="21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3" y="12"/>
                    </a:lnTo>
                    <a:lnTo>
                      <a:pt x="7" y="7"/>
                    </a:lnTo>
                    <a:lnTo>
                      <a:pt x="15" y="4"/>
                    </a:lnTo>
                    <a:lnTo>
                      <a:pt x="22" y="2"/>
                    </a:lnTo>
                    <a:lnTo>
                      <a:pt x="29" y="0"/>
                    </a:lnTo>
                    <a:lnTo>
                      <a:pt x="41" y="0"/>
                    </a:lnTo>
                    <a:lnTo>
                      <a:pt x="56" y="2"/>
                    </a:lnTo>
                    <a:lnTo>
                      <a:pt x="63" y="3"/>
                    </a:lnTo>
                    <a:lnTo>
                      <a:pt x="68" y="7"/>
                    </a:lnTo>
                    <a:lnTo>
                      <a:pt x="71" y="8"/>
                    </a:lnTo>
                    <a:lnTo>
                      <a:pt x="72" y="11"/>
                    </a:lnTo>
                    <a:lnTo>
                      <a:pt x="73" y="13"/>
                    </a:lnTo>
                    <a:lnTo>
                      <a:pt x="74" y="16"/>
                    </a:lnTo>
                    <a:lnTo>
                      <a:pt x="73" y="18"/>
                    </a:lnTo>
                    <a:lnTo>
                      <a:pt x="72" y="21"/>
                    </a:lnTo>
                    <a:lnTo>
                      <a:pt x="69" y="22"/>
                    </a:lnTo>
                    <a:lnTo>
                      <a:pt x="67" y="24"/>
                    </a:lnTo>
                    <a:lnTo>
                      <a:pt x="59" y="28"/>
                    </a:lnTo>
                    <a:lnTo>
                      <a:pt x="50" y="29"/>
                    </a:lnTo>
                    <a:lnTo>
                      <a:pt x="30" y="30"/>
                    </a:lnTo>
                    <a:lnTo>
                      <a:pt x="17" y="30"/>
                    </a:lnTo>
                    <a:lnTo>
                      <a:pt x="3" y="24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121">
                <a:extLst>
                  <a:ext uri="{FF2B5EF4-FFF2-40B4-BE49-F238E27FC236}">
                    <a16:creationId xmlns:a16="http://schemas.microsoft.com/office/drawing/2014/main" id="{BF3E3804-0803-4220-B8CF-13B9944B3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8" y="3120"/>
                <a:ext cx="44" cy="27"/>
              </a:xfrm>
              <a:custGeom>
                <a:avLst/>
                <a:gdLst>
                  <a:gd name="T0" fmla="*/ 13 w 175"/>
                  <a:gd name="T1" fmla="*/ 101 h 109"/>
                  <a:gd name="T2" fmla="*/ 7 w 175"/>
                  <a:gd name="T3" fmla="*/ 92 h 109"/>
                  <a:gd name="T4" fmla="*/ 4 w 175"/>
                  <a:gd name="T5" fmla="*/ 87 h 109"/>
                  <a:gd name="T6" fmla="*/ 4 w 175"/>
                  <a:gd name="T7" fmla="*/ 82 h 109"/>
                  <a:gd name="T8" fmla="*/ 7 w 175"/>
                  <a:gd name="T9" fmla="*/ 78 h 109"/>
                  <a:gd name="T10" fmla="*/ 14 w 175"/>
                  <a:gd name="T11" fmla="*/ 70 h 109"/>
                  <a:gd name="T12" fmla="*/ 26 w 175"/>
                  <a:gd name="T13" fmla="*/ 61 h 109"/>
                  <a:gd name="T14" fmla="*/ 29 w 175"/>
                  <a:gd name="T15" fmla="*/ 58 h 109"/>
                  <a:gd name="T16" fmla="*/ 30 w 175"/>
                  <a:gd name="T17" fmla="*/ 56 h 109"/>
                  <a:gd name="T18" fmla="*/ 30 w 175"/>
                  <a:gd name="T19" fmla="*/ 54 h 109"/>
                  <a:gd name="T20" fmla="*/ 30 w 175"/>
                  <a:gd name="T21" fmla="*/ 52 h 109"/>
                  <a:gd name="T22" fmla="*/ 27 w 175"/>
                  <a:gd name="T23" fmla="*/ 48 h 109"/>
                  <a:gd name="T24" fmla="*/ 22 w 175"/>
                  <a:gd name="T25" fmla="*/ 44 h 109"/>
                  <a:gd name="T26" fmla="*/ 17 w 175"/>
                  <a:gd name="T27" fmla="*/ 40 h 109"/>
                  <a:gd name="T28" fmla="*/ 12 w 175"/>
                  <a:gd name="T29" fmla="*/ 35 h 109"/>
                  <a:gd name="T30" fmla="*/ 7 w 175"/>
                  <a:gd name="T31" fmla="*/ 30 h 109"/>
                  <a:gd name="T32" fmla="*/ 3 w 175"/>
                  <a:gd name="T33" fmla="*/ 25 h 109"/>
                  <a:gd name="T34" fmla="*/ 1 w 175"/>
                  <a:gd name="T35" fmla="*/ 18 h 109"/>
                  <a:gd name="T36" fmla="*/ 0 w 175"/>
                  <a:gd name="T37" fmla="*/ 13 h 109"/>
                  <a:gd name="T38" fmla="*/ 1 w 175"/>
                  <a:gd name="T39" fmla="*/ 9 h 109"/>
                  <a:gd name="T40" fmla="*/ 4 w 175"/>
                  <a:gd name="T41" fmla="*/ 7 h 109"/>
                  <a:gd name="T42" fmla="*/ 7 w 175"/>
                  <a:gd name="T43" fmla="*/ 4 h 109"/>
                  <a:gd name="T44" fmla="*/ 10 w 175"/>
                  <a:gd name="T45" fmla="*/ 3 h 109"/>
                  <a:gd name="T46" fmla="*/ 16 w 175"/>
                  <a:gd name="T47" fmla="*/ 4 h 109"/>
                  <a:gd name="T48" fmla="*/ 21 w 175"/>
                  <a:gd name="T49" fmla="*/ 5 h 109"/>
                  <a:gd name="T50" fmla="*/ 27 w 175"/>
                  <a:gd name="T51" fmla="*/ 7 h 109"/>
                  <a:gd name="T52" fmla="*/ 34 w 175"/>
                  <a:gd name="T53" fmla="*/ 8 h 109"/>
                  <a:gd name="T54" fmla="*/ 40 w 175"/>
                  <a:gd name="T55" fmla="*/ 8 h 109"/>
                  <a:gd name="T56" fmla="*/ 48 w 175"/>
                  <a:gd name="T57" fmla="*/ 7 h 109"/>
                  <a:gd name="T58" fmla="*/ 61 w 175"/>
                  <a:gd name="T59" fmla="*/ 4 h 109"/>
                  <a:gd name="T60" fmla="*/ 75 w 175"/>
                  <a:gd name="T61" fmla="*/ 1 h 109"/>
                  <a:gd name="T62" fmla="*/ 94 w 175"/>
                  <a:gd name="T63" fmla="*/ 0 h 109"/>
                  <a:gd name="T64" fmla="*/ 117 w 175"/>
                  <a:gd name="T65" fmla="*/ 0 h 109"/>
                  <a:gd name="T66" fmla="*/ 129 w 175"/>
                  <a:gd name="T67" fmla="*/ 1 h 109"/>
                  <a:gd name="T68" fmla="*/ 139 w 175"/>
                  <a:gd name="T69" fmla="*/ 3 h 109"/>
                  <a:gd name="T70" fmla="*/ 148 w 175"/>
                  <a:gd name="T71" fmla="*/ 7 h 109"/>
                  <a:gd name="T72" fmla="*/ 155 w 175"/>
                  <a:gd name="T73" fmla="*/ 12 h 109"/>
                  <a:gd name="T74" fmla="*/ 164 w 175"/>
                  <a:gd name="T75" fmla="*/ 20 h 109"/>
                  <a:gd name="T76" fmla="*/ 172 w 175"/>
                  <a:gd name="T77" fmla="*/ 32 h 109"/>
                  <a:gd name="T78" fmla="*/ 175 w 175"/>
                  <a:gd name="T79" fmla="*/ 39 h 109"/>
                  <a:gd name="T80" fmla="*/ 175 w 175"/>
                  <a:gd name="T81" fmla="*/ 45 h 109"/>
                  <a:gd name="T82" fmla="*/ 175 w 175"/>
                  <a:gd name="T83" fmla="*/ 48 h 109"/>
                  <a:gd name="T84" fmla="*/ 174 w 175"/>
                  <a:gd name="T85" fmla="*/ 49 h 109"/>
                  <a:gd name="T86" fmla="*/ 172 w 175"/>
                  <a:gd name="T87" fmla="*/ 52 h 109"/>
                  <a:gd name="T88" fmla="*/ 168 w 175"/>
                  <a:gd name="T89" fmla="*/ 53 h 109"/>
                  <a:gd name="T90" fmla="*/ 157 w 175"/>
                  <a:gd name="T91" fmla="*/ 56 h 109"/>
                  <a:gd name="T92" fmla="*/ 149 w 175"/>
                  <a:gd name="T93" fmla="*/ 57 h 109"/>
                  <a:gd name="T94" fmla="*/ 143 w 175"/>
                  <a:gd name="T95" fmla="*/ 61 h 109"/>
                  <a:gd name="T96" fmla="*/ 134 w 175"/>
                  <a:gd name="T97" fmla="*/ 67 h 109"/>
                  <a:gd name="T98" fmla="*/ 121 w 175"/>
                  <a:gd name="T99" fmla="*/ 78 h 109"/>
                  <a:gd name="T100" fmla="*/ 108 w 175"/>
                  <a:gd name="T101" fmla="*/ 86 h 109"/>
                  <a:gd name="T102" fmla="*/ 95 w 175"/>
                  <a:gd name="T103" fmla="*/ 91 h 109"/>
                  <a:gd name="T104" fmla="*/ 81 w 175"/>
                  <a:gd name="T105" fmla="*/ 97 h 109"/>
                  <a:gd name="T106" fmla="*/ 68 w 175"/>
                  <a:gd name="T107" fmla="*/ 104 h 109"/>
                  <a:gd name="T108" fmla="*/ 56 w 175"/>
                  <a:gd name="T109" fmla="*/ 108 h 109"/>
                  <a:gd name="T110" fmla="*/ 49 w 175"/>
                  <a:gd name="T111" fmla="*/ 109 h 109"/>
                  <a:gd name="T112" fmla="*/ 44 w 175"/>
                  <a:gd name="T113" fmla="*/ 109 h 109"/>
                  <a:gd name="T114" fmla="*/ 36 w 175"/>
                  <a:gd name="T115" fmla="*/ 106 h 109"/>
                  <a:gd name="T116" fmla="*/ 29 w 175"/>
                  <a:gd name="T117" fmla="*/ 104 h 109"/>
                  <a:gd name="T118" fmla="*/ 13 w 175"/>
                  <a:gd name="T119" fmla="*/ 10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5" h="109">
                    <a:moveTo>
                      <a:pt x="13" y="101"/>
                    </a:moveTo>
                    <a:lnTo>
                      <a:pt x="7" y="92"/>
                    </a:lnTo>
                    <a:lnTo>
                      <a:pt x="4" y="87"/>
                    </a:lnTo>
                    <a:lnTo>
                      <a:pt x="4" y="82"/>
                    </a:lnTo>
                    <a:lnTo>
                      <a:pt x="7" y="78"/>
                    </a:lnTo>
                    <a:lnTo>
                      <a:pt x="14" y="70"/>
                    </a:lnTo>
                    <a:lnTo>
                      <a:pt x="26" y="61"/>
                    </a:lnTo>
                    <a:lnTo>
                      <a:pt x="29" y="58"/>
                    </a:lnTo>
                    <a:lnTo>
                      <a:pt x="30" y="56"/>
                    </a:lnTo>
                    <a:lnTo>
                      <a:pt x="30" y="54"/>
                    </a:lnTo>
                    <a:lnTo>
                      <a:pt x="30" y="52"/>
                    </a:lnTo>
                    <a:lnTo>
                      <a:pt x="27" y="48"/>
                    </a:lnTo>
                    <a:lnTo>
                      <a:pt x="22" y="44"/>
                    </a:lnTo>
                    <a:lnTo>
                      <a:pt x="17" y="40"/>
                    </a:lnTo>
                    <a:lnTo>
                      <a:pt x="12" y="35"/>
                    </a:lnTo>
                    <a:lnTo>
                      <a:pt x="7" y="30"/>
                    </a:lnTo>
                    <a:lnTo>
                      <a:pt x="3" y="25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1" y="9"/>
                    </a:lnTo>
                    <a:lnTo>
                      <a:pt x="4" y="7"/>
                    </a:lnTo>
                    <a:lnTo>
                      <a:pt x="7" y="4"/>
                    </a:lnTo>
                    <a:lnTo>
                      <a:pt x="10" y="3"/>
                    </a:lnTo>
                    <a:lnTo>
                      <a:pt x="16" y="4"/>
                    </a:lnTo>
                    <a:lnTo>
                      <a:pt x="21" y="5"/>
                    </a:lnTo>
                    <a:lnTo>
                      <a:pt x="27" y="7"/>
                    </a:lnTo>
                    <a:lnTo>
                      <a:pt x="34" y="8"/>
                    </a:lnTo>
                    <a:lnTo>
                      <a:pt x="40" y="8"/>
                    </a:lnTo>
                    <a:lnTo>
                      <a:pt x="48" y="7"/>
                    </a:lnTo>
                    <a:lnTo>
                      <a:pt x="61" y="4"/>
                    </a:lnTo>
                    <a:lnTo>
                      <a:pt x="75" y="1"/>
                    </a:lnTo>
                    <a:lnTo>
                      <a:pt x="94" y="0"/>
                    </a:lnTo>
                    <a:lnTo>
                      <a:pt x="117" y="0"/>
                    </a:lnTo>
                    <a:lnTo>
                      <a:pt x="129" y="1"/>
                    </a:lnTo>
                    <a:lnTo>
                      <a:pt x="139" y="3"/>
                    </a:lnTo>
                    <a:lnTo>
                      <a:pt x="148" y="7"/>
                    </a:lnTo>
                    <a:lnTo>
                      <a:pt x="155" y="12"/>
                    </a:lnTo>
                    <a:lnTo>
                      <a:pt x="164" y="20"/>
                    </a:lnTo>
                    <a:lnTo>
                      <a:pt x="172" y="32"/>
                    </a:lnTo>
                    <a:lnTo>
                      <a:pt x="175" y="39"/>
                    </a:lnTo>
                    <a:lnTo>
                      <a:pt x="175" y="45"/>
                    </a:lnTo>
                    <a:lnTo>
                      <a:pt x="175" y="48"/>
                    </a:lnTo>
                    <a:lnTo>
                      <a:pt x="174" y="49"/>
                    </a:lnTo>
                    <a:lnTo>
                      <a:pt x="172" y="52"/>
                    </a:lnTo>
                    <a:lnTo>
                      <a:pt x="168" y="53"/>
                    </a:lnTo>
                    <a:lnTo>
                      <a:pt x="157" y="56"/>
                    </a:lnTo>
                    <a:lnTo>
                      <a:pt x="149" y="57"/>
                    </a:lnTo>
                    <a:lnTo>
                      <a:pt x="143" y="61"/>
                    </a:lnTo>
                    <a:lnTo>
                      <a:pt x="134" y="67"/>
                    </a:lnTo>
                    <a:lnTo>
                      <a:pt x="121" y="78"/>
                    </a:lnTo>
                    <a:lnTo>
                      <a:pt x="108" y="86"/>
                    </a:lnTo>
                    <a:lnTo>
                      <a:pt x="95" y="91"/>
                    </a:lnTo>
                    <a:lnTo>
                      <a:pt x="81" y="97"/>
                    </a:lnTo>
                    <a:lnTo>
                      <a:pt x="68" y="104"/>
                    </a:lnTo>
                    <a:lnTo>
                      <a:pt x="56" y="108"/>
                    </a:lnTo>
                    <a:lnTo>
                      <a:pt x="49" y="109"/>
                    </a:lnTo>
                    <a:lnTo>
                      <a:pt x="44" y="109"/>
                    </a:lnTo>
                    <a:lnTo>
                      <a:pt x="36" y="106"/>
                    </a:lnTo>
                    <a:lnTo>
                      <a:pt x="29" y="104"/>
                    </a:lnTo>
                    <a:lnTo>
                      <a:pt x="13" y="101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122">
                <a:extLst>
                  <a:ext uri="{FF2B5EF4-FFF2-40B4-BE49-F238E27FC236}">
                    <a16:creationId xmlns:a16="http://schemas.microsoft.com/office/drawing/2014/main" id="{905175F3-C407-400C-9058-61BDDED9B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3" y="3137"/>
                <a:ext cx="16" cy="17"/>
              </a:xfrm>
              <a:custGeom>
                <a:avLst/>
                <a:gdLst>
                  <a:gd name="T0" fmla="*/ 23 w 62"/>
                  <a:gd name="T1" fmla="*/ 59 h 68"/>
                  <a:gd name="T2" fmla="*/ 15 w 62"/>
                  <a:gd name="T3" fmla="*/ 48 h 68"/>
                  <a:gd name="T4" fmla="*/ 6 w 62"/>
                  <a:gd name="T5" fmla="*/ 35 h 68"/>
                  <a:gd name="T6" fmla="*/ 3 w 62"/>
                  <a:gd name="T7" fmla="*/ 28 h 68"/>
                  <a:gd name="T8" fmla="*/ 1 w 62"/>
                  <a:gd name="T9" fmla="*/ 22 h 68"/>
                  <a:gd name="T10" fmla="*/ 0 w 62"/>
                  <a:gd name="T11" fmla="*/ 14 h 68"/>
                  <a:gd name="T12" fmla="*/ 0 w 62"/>
                  <a:gd name="T13" fmla="*/ 8 h 68"/>
                  <a:gd name="T14" fmla="*/ 1 w 62"/>
                  <a:gd name="T15" fmla="*/ 4 h 68"/>
                  <a:gd name="T16" fmla="*/ 3 w 62"/>
                  <a:gd name="T17" fmla="*/ 1 h 68"/>
                  <a:gd name="T18" fmla="*/ 6 w 62"/>
                  <a:gd name="T19" fmla="*/ 0 h 68"/>
                  <a:gd name="T20" fmla="*/ 9 w 62"/>
                  <a:gd name="T21" fmla="*/ 1 h 68"/>
                  <a:gd name="T22" fmla="*/ 16 w 62"/>
                  <a:gd name="T23" fmla="*/ 5 h 68"/>
                  <a:gd name="T24" fmla="*/ 24 w 62"/>
                  <a:gd name="T25" fmla="*/ 11 h 68"/>
                  <a:gd name="T26" fmla="*/ 39 w 62"/>
                  <a:gd name="T27" fmla="*/ 28 h 68"/>
                  <a:gd name="T28" fmla="*/ 48 w 62"/>
                  <a:gd name="T29" fmla="*/ 40 h 68"/>
                  <a:gd name="T30" fmla="*/ 57 w 62"/>
                  <a:gd name="T31" fmla="*/ 49 h 68"/>
                  <a:gd name="T32" fmla="*/ 62 w 62"/>
                  <a:gd name="T33" fmla="*/ 59 h 68"/>
                  <a:gd name="T34" fmla="*/ 62 w 62"/>
                  <a:gd name="T35" fmla="*/ 65 h 68"/>
                  <a:gd name="T36" fmla="*/ 61 w 62"/>
                  <a:gd name="T37" fmla="*/ 67 h 68"/>
                  <a:gd name="T38" fmla="*/ 57 w 62"/>
                  <a:gd name="T39" fmla="*/ 68 h 68"/>
                  <a:gd name="T40" fmla="*/ 53 w 62"/>
                  <a:gd name="T41" fmla="*/ 68 h 68"/>
                  <a:gd name="T42" fmla="*/ 45 w 62"/>
                  <a:gd name="T43" fmla="*/ 66 h 68"/>
                  <a:gd name="T44" fmla="*/ 37 w 62"/>
                  <a:gd name="T45" fmla="*/ 63 h 68"/>
                  <a:gd name="T46" fmla="*/ 23 w 62"/>
                  <a:gd name="T47" fmla="*/ 5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2" h="68">
                    <a:moveTo>
                      <a:pt x="23" y="59"/>
                    </a:moveTo>
                    <a:lnTo>
                      <a:pt x="15" y="48"/>
                    </a:lnTo>
                    <a:lnTo>
                      <a:pt x="6" y="35"/>
                    </a:lnTo>
                    <a:lnTo>
                      <a:pt x="3" y="28"/>
                    </a:lnTo>
                    <a:lnTo>
                      <a:pt x="1" y="22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1" y="4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6" y="5"/>
                    </a:lnTo>
                    <a:lnTo>
                      <a:pt x="24" y="11"/>
                    </a:lnTo>
                    <a:lnTo>
                      <a:pt x="39" y="28"/>
                    </a:lnTo>
                    <a:lnTo>
                      <a:pt x="48" y="40"/>
                    </a:lnTo>
                    <a:lnTo>
                      <a:pt x="57" y="49"/>
                    </a:lnTo>
                    <a:lnTo>
                      <a:pt x="62" y="59"/>
                    </a:lnTo>
                    <a:lnTo>
                      <a:pt x="62" y="65"/>
                    </a:lnTo>
                    <a:lnTo>
                      <a:pt x="61" y="67"/>
                    </a:lnTo>
                    <a:lnTo>
                      <a:pt x="57" y="68"/>
                    </a:lnTo>
                    <a:lnTo>
                      <a:pt x="53" y="68"/>
                    </a:lnTo>
                    <a:lnTo>
                      <a:pt x="45" y="66"/>
                    </a:lnTo>
                    <a:lnTo>
                      <a:pt x="37" y="63"/>
                    </a:lnTo>
                    <a:lnTo>
                      <a:pt x="23" y="59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123">
                <a:extLst>
                  <a:ext uri="{FF2B5EF4-FFF2-40B4-BE49-F238E27FC236}">
                    <a16:creationId xmlns:a16="http://schemas.microsoft.com/office/drawing/2014/main" id="{120B1D9B-ECB2-4B41-9DBF-154E3CFCD6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8" y="3120"/>
                <a:ext cx="19" cy="12"/>
              </a:xfrm>
              <a:custGeom>
                <a:avLst/>
                <a:gdLst>
                  <a:gd name="T0" fmla="*/ 17 w 77"/>
                  <a:gd name="T1" fmla="*/ 46 h 47"/>
                  <a:gd name="T2" fmla="*/ 11 w 77"/>
                  <a:gd name="T3" fmla="*/ 41 h 47"/>
                  <a:gd name="T4" fmla="*/ 5 w 77"/>
                  <a:gd name="T5" fmla="*/ 34 h 47"/>
                  <a:gd name="T6" fmla="*/ 3 w 77"/>
                  <a:gd name="T7" fmla="*/ 26 h 47"/>
                  <a:gd name="T8" fmla="*/ 0 w 77"/>
                  <a:gd name="T9" fmla="*/ 20 h 47"/>
                  <a:gd name="T10" fmla="*/ 0 w 77"/>
                  <a:gd name="T11" fmla="*/ 16 h 47"/>
                  <a:gd name="T12" fmla="*/ 1 w 77"/>
                  <a:gd name="T13" fmla="*/ 13 h 47"/>
                  <a:gd name="T14" fmla="*/ 3 w 77"/>
                  <a:gd name="T15" fmla="*/ 11 h 47"/>
                  <a:gd name="T16" fmla="*/ 4 w 77"/>
                  <a:gd name="T17" fmla="*/ 8 h 47"/>
                  <a:gd name="T18" fmla="*/ 7 w 77"/>
                  <a:gd name="T19" fmla="*/ 6 h 47"/>
                  <a:gd name="T20" fmla="*/ 11 w 77"/>
                  <a:gd name="T21" fmla="*/ 3 h 47"/>
                  <a:gd name="T22" fmla="*/ 14 w 77"/>
                  <a:gd name="T23" fmla="*/ 2 h 47"/>
                  <a:gd name="T24" fmla="*/ 20 w 77"/>
                  <a:gd name="T25" fmla="*/ 0 h 47"/>
                  <a:gd name="T26" fmla="*/ 26 w 77"/>
                  <a:gd name="T27" fmla="*/ 2 h 47"/>
                  <a:gd name="T28" fmla="*/ 33 w 77"/>
                  <a:gd name="T29" fmla="*/ 4 h 47"/>
                  <a:gd name="T30" fmla="*/ 38 w 77"/>
                  <a:gd name="T31" fmla="*/ 7 h 47"/>
                  <a:gd name="T32" fmla="*/ 44 w 77"/>
                  <a:gd name="T33" fmla="*/ 11 h 47"/>
                  <a:gd name="T34" fmla="*/ 52 w 77"/>
                  <a:gd name="T35" fmla="*/ 13 h 47"/>
                  <a:gd name="T36" fmla="*/ 61 w 77"/>
                  <a:gd name="T37" fmla="*/ 16 h 47"/>
                  <a:gd name="T38" fmla="*/ 68 w 77"/>
                  <a:gd name="T39" fmla="*/ 21 h 47"/>
                  <a:gd name="T40" fmla="*/ 73 w 77"/>
                  <a:gd name="T41" fmla="*/ 25 h 47"/>
                  <a:gd name="T42" fmla="*/ 74 w 77"/>
                  <a:gd name="T43" fmla="*/ 28 h 47"/>
                  <a:gd name="T44" fmla="*/ 77 w 77"/>
                  <a:gd name="T45" fmla="*/ 30 h 47"/>
                  <a:gd name="T46" fmla="*/ 77 w 77"/>
                  <a:gd name="T47" fmla="*/ 33 h 47"/>
                  <a:gd name="T48" fmla="*/ 77 w 77"/>
                  <a:gd name="T49" fmla="*/ 34 h 47"/>
                  <a:gd name="T50" fmla="*/ 77 w 77"/>
                  <a:gd name="T51" fmla="*/ 37 h 47"/>
                  <a:gd name="T52" fmla="*/ 74 w 77"/>
                  <a:gd name="T53" fmla="*/ 38 h 47"/>
                  <a:gd name="T54" fmla="*/ 69 w 77"/>
                  <a:gd name="T55" fmla="*/ 42 h 47"/>
                  <a:gd name="T56" fmla="*/ 64 w 77"/>
                  <a:gd name="T57" fmla="*/ 44 h 47"/>
                  <a:gd name="T58" fmla="*/ 59 w 77"/>
                  <a:gd name="T59" fmla="*/ 47 h 47"/>
                  <a:gd name="T60" fmla="*/ 52 w 77"/>
                  <a:gd name="T61" fmla="*/ 47 h 47"/>
                  <a:gd name="T62" fmla="*/ 17 w 77"/>
                  <a:gd name="T63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7" h="47">
                    <a:moveTo>
                      <a:pt x="17" y="46"/>
                    </a:moveTo>
                    <a:lnTo>
                      <a:pt x="11" y="41"/>
                    </a:lnTo>
                    <a:lnTo>
                      <a:pt x="5" y="34"/>
                    </a:lnTo>
                    <a:lnTo>
                      <a:pt x="3" y="26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1" y="13"/>
                    </a:lnTo>
                    <a:lnTo>
                      <a:pt x="3" y="11"/>
                    </a:lnTo>
                    <a:lnTo>
                      <a:pt x="4" y="8"/>
                    </a:lnTo>
                    <a:lnTo>
                      <a:pt x="7" y="6"/>
                    </a:lnTo>
                    <a:lnTo>
                      <a:pt x="11" y="3"/>
                    </a:lnTo>
                    <a:lnTo>
                      <a:pt x="14" y="2"/>
                    </a:lnTo>
                    <a:lnTo>
                      <a:pt x="20" y="0"/>
                    </a:lnTo>
                    <a:lnTo>
                      <a:pt x="26" y="2"/>
                    </a:lnTo>
                    <a:lnTo>
                      <a:pt x="33" y="4"/>
                    </a:lnTo>
                    <a:lnTo>
                      <a:pt x="38" y="7"/>
                    </a:lnTo>
                    <a:lnTo>
                      <a:pt x="44" y="11"/>
                    </a:lnTo>
                    <a:lnTo>
                      <a:pt x="52" y="13"/>
                    </a:lnTo>
                    <a:lnTo>
                      <a:pt x="61" y="16"/>
                    </a:lnTo>
                    <a:lnTo>
                      <a:pt x="68" y="21"/>
                    </a:lnTo>
                    <a:lnTo>
                      <a:pt x="73" y="25"/>
                    </a:lnTo>
                    <a:lnTo>
                      <a:pt x="74" y="28"/>
                    </a:lnTo>
                    <a:lnTo>
                      <a:pt x="77" y="30"/>
                    </a:lnTo>
                    <a:lnTo>
                      <a:pt x="77" y="33"/>
                    </a:lnTo>
                    <a:lnTo>
                      <a:pt x="77" y="34"/>
                    </a:lnTo>
                    <a:lnTo>
                      <a:pt x="77" y="37"/>
                    </a:lnTo>
                    <a:lnTo>
                      <a:pt x="74" y="38"/>
                    </a:lnTo>
                    <a:lnTo>
                      <a:pt x="69" y="42"/>
                    </a:lnTo>
                    <a:lnTo>
                      <a:pt x="64" y="44"/>
                    </a:lnTo>
                    <a:lnTo>
                      <a:pt x="59" y="47"/>
                    </a:lnTo>
                    <a:lnTo>
                      <a:pt x="52" y="47"/>
                    </a:lnTo>
                    <a:lnTo>
                      <a:pt x="17" y="46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124">
                <a:extLst>
                  <a:ext uri="{FF2B5EF4-FFF2-40B4-BE49-F238E27FC236}">
                    <a16:creationId xmlns:a16="http://schemas.microsoft.com/office/drawing/2014/main" id="{E76C004F-B783-4620-90BD-AB7FA6CED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1" y="3093"/>
                <a:ext cx="37" cy="20"/>
              </a:xfrm>
              <a:custGeom>
                <a:avLst/>
                <a:gdLst>
                  <a:gd name="T0" fmla="*/ 72 w 149"/>
                  <a:gd name="T1" fmla="*/ 69 h 79"/>
                  <a:gd name="T2" fmla="*/ 68 w 149"/>
                  <a:gd name="T3" fmla="*/ 57 h 79"/>
                  <a:gd name="T4" fmla="*/ 63 w 149"/>
                  <a:gd name="T5" fmla="*/ 46 h 79"/>
                  <a:gd name="T6" fmla="*/ 62 w 149"/>
                  <a:gd name="T7" fmla="*/ 46 h 79"/>
                  <a:gd name="T8" fmla="*/ 59 w 149"/>
                  <a:gd name="T9" fmla="*/ 53 h 79"/>
                  <a:gd name="T10" fmla="*/ 55 w 149"/>
                  <a:gd name="T11" fmla="*/ 59 h 79"/>
                  <a:gd name="T12" fmla="*/ 51 w 149"/>
                  <a:gd name="T13" fmla="*/ 61 h 79"/>
                  <a:gd name="T14" fmla="*/ 46 w 149"/>
                  <a:gd name="T15" fmla="*/ 64 h 79"/>
                  <a:gd name="T16" fmla="*/ 41 w 149"/>
                  <a:gd name="T17" fmla="*/ 65 h 79"/>
                  <a:gd name="T18" fmla="*/ 34 w 149"/>
                  <a:gd name="T19" fmla="*/ 64 h 79"/>
                  <a:gd name="T20" fmla="*/ 29 w 149"/>
                  <a:gd name="T21" fmla="*/ 62 h 79"/>
                  <a:gd name="T22" fmla="*/ 24 w 149"/>
                  <a:gd name="T23" fmla="*/ 60 h 79"/>
                  <a:gd name="T24" fmla="*/ 19 w 149"/>
                  <a:gd name="T25" fmla="*/ 57 h 79"/>
                  <a:gd name="T26" fmla="*/ 13 w 149"/>
                  <a:gd name="T27" fmla="*/ 52 h 79"/>
                  <a:gd name="T28" fmla="*/ 10 w 149"/>
                  <a:gd name="T29" fmla="*/ 47 h 79"/>
                  <a:gd name="T30" fmla="*/ 6 w 149"/>
                  <a:gd name="T31" fmla="*/ 42 h 79"/>
                  <a:gd name="T32" fmla="*/ 3 w 149"/>
                  <a:gd name="T33" fmla="*/ 36 h 79"/>
                  <a:gd name="T34" fmla="*/ 2 w 149"/>
                  <a:gd name="T35" fmla="*/ 30 h 79"/>
                  <a:gd name="T36" fmla="*/ 0 w 149"/>
                  <a:gd name="T37" fmla="*/ 24 h 79"/>
                  <a:gd name="T38" fmla="*/ 2 w 149"/>
                  <a:gd name="T39" fmla="*/ 17 h 79"/>
                  <a:gd name="T40" fmla="*/ 3 w 149"/>
                  <a:gd name="T41" fmla="*/ 17 h 79"/>
                  <a:gd name="T42" fmla="*/ 3 w 149"/>
                  <a:gd name="T43" fmla="*/ 16 h 79"/>
                  <a:gd name="T44" fmla="*/ 8 w 149"/>
                  <a:gd name="T45" fmla="*/ 20 h 79"/>
                  <a:gd name="T46" fmla="*/ 12 w 149"/>
                  <a:gd name="T47" fmla="*/ 21 h 79"/>
                  <a:gd name="T48" fmla="*/ 17 w 149"/>
                  <a:gd name="T49" fmla="*/ 22 h 79"/>
                  <a:gd name="T50" fmla="*/ 21 w 149"/>
                  <a:gd name="T51" fmla="*/ 24 h 79"/>
                  <a:gd name="T52" fmla="*/ 29 w 149"/>
                  <a:gd name="T53" fmla="*/ 22 h 79"/>
                  <a:gd name="T54" fmla="*/ 37 w 149"/>
                  <a:gd name="T55" fmla="*/ 20 h 79"/>
                  <a:gd name="T56" fmla="*/ 52 w 149"/>
                  <a:gd name="T57" fmla="*/ 11 h 79"/>
                  <a:gd name="T58" fmla="*/ 69 w 149"/>
                  <a:gd name="T59" fmla="*/ 3 h 79"/>
                  <a:gd name="T60" fmla="*/ 75 w 149"/>
                  <a:gd name="T61" fmla="*/ 0 h 79"/>
                  <a:gd name="T62" fmla="*/ 80 w 149"/>
                  <a:gd name="T63" fmla="*/ 0 h 79"/>
                  <a:gd name="T64" fmla="*/ 85 w 149"/>
                  <a:gd name="T65" fmla="*/ 1 h 79"/>
                  <a:gd name="T66" fmla="*/ 90 w 149"/>
                  <a:gd name="T67" fmla="*/ 3 h 79"/>
                  <a:gd name="T68" fmla="*/ 95 w 149"/>
                  <a:gd name="T69" fmla="*/ 5 h 79"/>
                  <a:gd name="T70" fmla="*/ 99 w 149"/>
                  <a:gd name="T71" fmla="*/ 8 h 79"/>
                  <a:gd name="T72" fmla="*/ 102 w 149"/>
                  <a:gd name="T73" fmla="*/ 13 h 79"/>
                  <a:gd name="T74" fmla="*/ 104 w 149"/>
                  <a:gd name="T75" fmla="*/ 18 h 79"/>
                  <a:gd name="T76" fmla="*/ 108 w 149"/>
                  <a:gd name="T77" fmla="*/ 25 h 79"/>
                  <a:gd name="T78" fmla="*/ 111 w 149"/>
                  <a:gd name="T79" fmla="*/ 31 h 79"/>
                  <a:gd name="T80" fmla="*/ 115 w 149"/>
                  <a:gd name="T81" fmla="*/ 35 h 79"/>
                  <a:gd name="T82" fmla="*/ 121 w 149"/>
                  <a:gd name="T83" fmla="*/ 40 h 79"/>
                  <a:gd name="T84" fmla="*/ 129 w 149"/>
                  <a:gd name="T85" fmla="*/ 46 h 79"/>
                  <a:gd name="T86" fmla="*/ 139 w 149"/>
                  <a:gd name="T87" fmla="*/ 53 h 79"/>
                  <a:gd name="T88" fmla="*/ 143 w 149"/>
                  <a:gd name="T89" fmla="*/ 57 h 79"/>
                  <a:gd name="T90" fmla="*/ 146 w 149"/>
                  <a:gd name="T91" fmla="*/ 61 h 79"/>
                  <a:gd name="T92" fmla="*/ 149 w 149"/>
                  <a:gd name="T93" fmla="*/ 66 h 79"/>
                  <a:gd name="T94" fmla="*/ 147 w 149"/>
                  <a:gd name="T95" fmla="*/ 70 h 79"/>
                  <a:gd name="T96" fmla="*/ 146 w 149"/>
                  <a:gd name="T97" fmla="*/ 73 h 79"/>
                  <a:gd name="T98" fmla="*/ 145 w 149"/>
                  <a:gd name="T99" fmla="*/ 74 h 79"/>
                  <a:gd name="T100" fmla="*/ 142 w 149"/>
                  <a:gd name="T101" fmla="*/ 75 h 79"/>
                  <a:gd name="T102" fmla="*/ 138 w 149"/>
                  <a:gd name="T103" fmla="*/ 77 h 79"/>
                  <a:gd name="T104" fmla="*/ 132 w 149"/>
                  <a:gd name="T105" fmla="*/ 78 h 79"/>
                  <a:gd name="T106" fmla="*/ 123 w 149"/>
                  <a:gd name="T107" fmla="*/ 79 h 79"/>
                  <a:gd name="T108" fmla="*/ 106 w 149"/>
                  <a:gd name="T109" fmla="*/ 78 h 79"/>
                  <a:gd name="T110" fmla="*/ 93 w 149"/>
                  <a:gd name="T111" fmla="*/ 77 h 79"/>
                  <a:gd name="T112" fmla="*/ 72 w 149"/>
                  <a:gd name="T113" fmla="*/ 6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9" h="79">
                    <a:moveTo>
                      <a:pt x="72" y="69"/>
                    </a:moveTo>
                    <a:lnTo>
                      <a:pt x="68" y="57"/>
                    </a:lnTo>
                    <a:lnTo>
                      <a:pt x="63" y="46"/>
                    </a:lnTo>
                    <a:lnTo>
                      <a:pt x="62" y="46"/>
                    </a:lnTo>
                    <a:lnTo>
                      <a:pt x="59" y="53"/>
                    </a:lnTo>
                    <a:lnTo>
                      <a:pt x="55" y="59"/>
                    </a:lnTo>
                    <a:lnTo>
                      <a:pt x="51" y="61"/>
                    </a:lnTo>
                    <a:lnTo>
                      <a:pt x="46" y="64"/>
                    </a:lnTo>
                    <a:lnTo>
                      <a:pt x="41" y="65"/>
                    </a:lnTo>
                    <a:lnTo>
                      <a:pt x="34" y="64"/>
                    </a:lnTo>
                    <a:lnTo>
                      <a:pt x="29" y="62"/>
                    </a:lnTo>
                    <a:lnTo>
                      <a:pt x="24" y="60"/>
                    </a:lnTo>
                    <a:lnTo>
                      <a:pt x="19" y="57"/>
                    </a:lnTo>
                    <a:lnTo>
                      <a:pt x="13" y="52"/>
                    </a:lnTo>
                    <a:lnTo>
                      <a:pt x="10" y="47"/>
                    </a:lnTo>
                    <a:lnTo>
                      <a:pt x="6" y="42"/>
                    </a:lnTo>
                    <a:lnTo>
                      <a:pt x="3" y="36"/>
                    </a:lnTo>
                    <a:lnTo>
                      <a:pt x="2" y="30"/>
                    </a:lnTo>
                    <a:lnTo>
                      <a:pt x="0" y="24"/>
                    </a:lnTo>
                    <a:lnTo>
                      <a:pt x="2" y="17"/>
                    </a:lnTo>
                    <a:lnTo>
                      <a:pt x="3" y="17"/>
                    </a:lnTo>
                    <a:lnTo>
                      <a:pt x="3" y="16"/>
                    </a:lnTo>
                    <a:lnTo>
                      <a:pt x="8" y="20"/>
                    </a:lnTo>
                    <a:lnTo>
                      <a:pt x="12" y="21"/>
                    </a:lnTo>
                    <a:lnTo>
                      <a:pt x="17" y="22"/>
                    </a:lnTo>
                    <a:lnTo>
                      <a:pt x="21" y="24"/>
                    </a:lnTo>
                    <a:lnTo>
                      <a:pt x="29" y="22"/>
                    </a:lnTo>
                    <a:lnTo>
                      <a:pt x="37" y="20"/>
                    </a:lnTo>
                    <a:lnTo>
                      <a:pt x="52" y="11"/>
                    </a:lnTo>
                    <a:lnTo>
                      <a:pt x="69" y="3"/>
                    </a:lnTo>
                    <a:lnTo>
                      <a:pt x="75" y="0"/>
                    </a:lnTo>
                    <a:lnTo>
                      <a:pt x="80" y="0"/>
                    </a:lnTo>
                    <a:lnTo>
                      <a:pt x="85" y="1"/>
                    </a:lnTo>
                    <a:lnTo>
                      <a:pt x="90" y="3"/>
                    </a:lnTo>
                    <a:lnTo>
                      <a:pt x="95" y="5"/>
                    </a:lnTo>
                    <a:lnTo>
                      <a:pt x="99" y="8"/>
                    </a:lnTo>
                    <a:lnTo>
                      <a:pt x="102" y="13"/>
                    </a:lnTo>
                    <a:lnTo>
                      <a:pt x="104" y="18"/>
                    </a:lnTo>
                    <a:lnTo>
                      <a:pt x="108" y="25"/>
                    </a:lnTo>
                    <a:lnTo>
                      <a:pt x="111" y="31"/>
                    </a:lnTo>
                    <a:lnTo>
                      <a:pt x="115" y="35"/>
                    </a:lnTo>
                    <a:lnTo>
                      <a:pt x="121" y="40"/>
                    </a:lnTo>
                    <a:lnTo>
                      <a:pt x="129" y="46"/>
                    </a:lnTo>
                    <a:lnTo>
                      <a:pt x="139" y="53"/>
                    </a:lnTo>
                    <a:lnTo>
                      <a:pt x="143" y="57"/>
                    </a:lnTo>
                    <a:lnTo>
                      <a:pt x="146" y="61"/>
                    </a:lnTo>
                    <a:lnTo>
                      <a:pt x="149" y="66"/>
                    </a:lnTo>
                    <a:lnTo>
                      <a:pt x="147" y="70"/>
                    </a:lnTo>
                    <a:lnTo>
                      <a:pt x="146" y="73"/>
                    </a:lnTo>
                    <a:lnTo>
                      <a:pt x="145" y="74"/>
                    </a:lnTo>
                    <a:lnTo>
                      <a:pt x="142" y="75"/>
                    </a:lnTo>
                    <a:lnTo>
                      <a:pt x="138" y="77"/>
                    </a:lnTo>
                    <a:lnTo>
                      <a:pt x="132" y="78"/>
                    </a:lnTo>
                    <a:lnTo>
                      <a:pt x="123" y="79"/>
                    </a:lnTo>
                    <a:lnTo>
                      <a:pt x="106" y="78"/>
                    </a:lnTo>
                    <a:lnTo>
                      <a:pt x="93" y="77"/>
                    </a:lnTo>
                    <a:lnTo>
                      <a:pt x="72" y="69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125">
                <a:extLst>
                  <a:ext uri="{FF2B5EF4-FFF2-40B4-BE49-F238E27FC236}">
                    <a16:creationId xmlns:a16="http://schemas.microsoft.com/office/drawing/2014/main" id="{EE06A304-A3EB-4C39-8B4F-D355A20069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4" y="3105"/>
                <a:ext cx="17" cy="6"/>
              </a:xfrm>
              <a:custGeom>
                <a:avLst/>
                <a:gdLst>
                  <a:gd name="T0" fmla="*/ 11 w 65"/>
                  <a:gd name="T1" fmla="*/ 22 h 26"/>
                  <a:gd name="T2" fmla="*/ 5 w 65"/>
                  <a:gd name="T3" fmla="*/ 18 h 26"/>
                  <a:gd name="T4" fmla="*/ 2 w 65"/>
                  <a:gd name="T5" fmla="*/ 12 h 26"/>
                  <a:gd name="T6" fmla="*/ 0 w 65"/>
                  <a:gd name="T7" fmla="*/ 9 h 26"/>
                  <a:gd name="T8" fmla="*/ 0 w 65"/>
                  <a:gd name="T9" fmla="*/ 5 h 26"/>
                  <a:gd name="T10" fmla="*/ 2 w 65"/>
                  <a:gd name="T11" fmla="*/ 3 h 26"/>
                  <a:gd name="T12" fmla="*/ 5 w 65"/>
                  <a:gd name="T13" fmla="*/ 1 h 26"/>
                  <a:gd name="T14" fmla="*/ 17 w 65"/>
                  <a:gd name="T15" fmla="*/ 0 h 26"/>
                  <a:gd name="T16" fmla="*/ 30 w 65"/>
                  <a:gd name="T17" fmla="*/ 3 h 26"/>
                  <a:gd name="T18" fmla="*/ 39 w 65"/>
                  <a:gd name="T19" fmla="*/ 4 h 26"/>
                  <a:gd name="T20" fmla="*/ 50 w 65"/>
                  <a:gd name="T21" fmla="*/ 7 h 26"/>
                  <a:gd name="T22" fmla="*/ 55 w 65"/>
                  <a:gd name="T23" fmla="*/ 8 h 26"/>
                  <a:gd name="T24" fmla="*/ 59 w 65"/>
                  <a:gd name="T25" fmla="*/ 11 h 26"/>
                  <a:gd name="T26" fmla="*/ 63 w 65"/>
                  <a:gd name="T27" fmla="*/ 13 h 26"/>
                  <a:gd name="T28" fmla="*/ 64 w 65"/>
                  <a:gd name="T29" fmla="*/ 16 h 26"/>
                  <a:gd name="T30" fmla="*/ 65 w 65"/>
                  <a:gd name="T31" fmla="*/ 18 h 26"/>
                  <a:gd name="T32" fmla="*/ 64 w 65"/>
                  <a:gd name="T33" fmla="*/ 21 h 26"/>
                  <a:gd name="T34" fmla="*/ 63 w 65"/>
                  <a:gd name="T35" fmla="*/ 22 h 26"/>
                  <a:gd name="T36" fmla="*/ 61 w 65"/>
                  <a:gd name="T37" fmla="*/ 23 h 26"/>
                  <a:gd name="T38" fmla="*/ 55 w 65"/>
                  <a:gd name="T39" fmla="*/ 25 h 26"/>
                  <a:gd name="T40" fmla="*/ 48 w 65"/>
                  <a:gd name="T41" fmla="*/ 26 h 26"/>
                  <a:gd name="T42" fmla="*/ 33 w 65"/>
                  <a:gd name="T43" fmla="*/ 26 h 26"/>
                  <a:gd name="T44" fmla="*/ 24 w 65"/>
                  <a:gd name="T45" fmla="*/ 26 h 26"/>
                  <a:gd name="T46" fmla="*/ 11 w 65"/>
                  <a:gd name="T47" fmla="*/ 2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" h="26">
                    <a:moveTo>
                      <a:pt x="11" y="22"/>
                    </a:moveTo>
                    <a:lnTo>
                      <a:pt x="5" y="18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5" y="1"/>
                    </a:lnTo>
                    <a:lnTo>
                      <a:pt x="17" y="0"/>
                    </a:lnTo>
                    <a:lnTo>
                      <a:pt x="30" y="3"/>
                    </a:lnTo>
                    <a:lnTo>
                      <a:pt x="39" y="4"/>
                    </a:lnTo>
                    <a:lnTo>
                      <a:pt x="50" y="7"/>
                    </a:lnTo>
                    <a:lnTo>
                      <a:pt x="55" y="8"/>
                    </a:lnTo>
                    <a:lnTo>
                      <a:pt x="59" y="11"/>
                    </a:lnTo>
                    <a:lnTo>
                      <a:pt x="63" y="13"/>
                    </a:lnTo>
                    <a:lnTo>
                      <a:pt x="64" y="16"/>
                    </a:lnTo>
                    <a:lnTo>
                      <a:pt x="65" y="18"/>
                    </a:lnTo>
                    <a:lnTo>
                      <a:pt x="64" y="21"/>
                    </a:lnTo>
                    <a:lnTo>
                      <a:pt x="63" y="22"/>
                    </a:lnTo>
                    <a:lnTo>
                      <a:pt x="61" y="23"/>
                    </a:lnTo>
                    <a:lnTo>
                      <a:pt x="55" y="25"/>
                    </a:lnTo>
                    <a:lnTo>
                      <a:pt x="48" y="26"/>
                    </a:lnTo>
                    <a:lnTo>
                      <a:pt x="33" y="26"/>
                    </a:lnTo>
                    <a:lnTo>
                      <a:pt x="24" y="26"/>
                    </a:lnTo>
                    <a:lnTo>
                      <a:pt x="11" y="22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126">
                <a:extLst>
                  <a:ext uri="{FF2B5EF4-FFF2-40B4-BE49-F238E27FC236}">
                    <a16:creationId xmlns:a16="http://schemas.microsoft.com/office/drawing/2014/main" id="{5505831E-7212-460E-94CC-3624E5A6F0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7" y="3095"/>
                <a:ext cx="21" cy="6"/>
              </a:xfrm>
              <a:custGeom>
                <a:avLst/>
                <a:gdLst>
                  <a:gd name="T0" fmla="*/ 22 w 82"/>
                  <a:gd name="T1" fmla="*/ 16 h 22"/>
                  <a:gd name="T2" fmla="*/ 10 w 82"/>
                  <a:gd name="T3" fmla="*/ 10 h 22"/>
                  <a:gd name="T4" fmla="*/ 1 w 82"/>
                  <a:gd name="T5" fmla="*/ 2 h 22"/>
                  <a:gd name="T6" fmla="*/ 0 w 82"/>
                  <a:gd name="T7" fmla="*/ 1 h 22"/>
                  <a:gd name="T8" fmla="*/ 1 w 82"/>
                  <a:gd name="T9" fmla="*/ 1 h 22"/>
                  <a:gd name="T10" fmla="*/ 4 w 82"/>
                  <a:gd name="T11" fmla="*/ 0 h 22"/>
                  <a:gd name="T12" fmla="*/ 6 w 82"/>
                  <a:gd name="T13" fmla="*/ 0 h 22"/>
                  <a:gd name="T14" fmla="*/ 13 w 82"/>
                  <a:gd name="T15" fmla="*/ 1 h 22"/>
                  <a:gd name="T16" fmla="*/ 16 w 82"/>
                  <a:gd name="T17" fmla="*/ 1 h 22"/>
                  <a:gd name="T18" fmla="*/ 26 w 82"/>
                  <a:gd name="T19" fmla="*/ 2 h 22"/>
                  <a:gd name="T20" fmla="*/ 36 w 82"/>
                  <a:gd name="T21" fmla="*/ 5 h 22"/>
                  <a:gd name="T22" fmla="*/ 47 w 82"/>
                  <a:gd name="T23" fmla="*/ 6 h 22"/>
                  <a:gd name="T24" fmla="*/ 56 w 82"/>
                  <a:gd name="T25" fmla="*/ 9 h 22"/>
                  <a:gd name="T26" fmla="*/ 64 w 82"/>
                  <a:gd name="T27" fmla="*/ 11 h 22"/>
                  <a:gd name="T28" fmla="*/ 70 w 82"/>
                  <a:gd name="T29" fmla="*/ 13 h 22"/>
                  <a:gd name="T30" fmla="*/ 77 w 82"/>
                  <a:gd name="T31" fmla="*/ 16 h 22"/>
                  <a:gd name="T32" fmla="*/ 82 w 82"/>
                  <a:gd name="T33" fmla="*/ 20 h 22"/>
                  <a:gd name="T34" fmla="*/ 75 w 82"/>
                  <a:gd name="T35" fmla="*/ 22 h 22"/>
                  <a:gd name="T36" fmla="*/ 68 w 82"/>
                  <a:gd name="T37" fmla="*/ 22 h 22"/>
                  <a:gd name="T38" fmla="*/ 52 w 82"/>
                  <a:gd name="T39" fmla="*/ 20 h 22"/>
                  <a:gd name="T40" fmla="*/ 35 w 82"/>
                  <a:gd name="T41" fmla="*/ 20 h 22"/>
                  <a:gd name="T42" fmla="*/ 22 w 82"/>
                  <a:gd name="T43" fmla="*/ 1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2" h="22">
                    <a:moveTo>
                      <a:pt x="22" y="16"/>
                    </a:moveTo>
                    <a:lnTo>
                      <a:pt x="10" y="10"/>
                    </a:lnTo>
                    <a:lnTo>
                      <a:pt x="1" y="2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13" y="1"/>
                    </a:lnTo>
                    <a:lnTo>
                      <a:pt x="16" y="1"/>
                    </a:lnTo>
                    <a:lnTo>
                      <a:pt x="26" y="2"/>
                    </a:lnTo>
                    <a:lnTo>
                      <a:pt x="36" y="5"/>
                    </a:lnTo>
                    <a:lnTo>
                      <a:pt x="47" y="6"/>
                    </a:lnTo>
                    <a:lnTo>
                      <a:pt x="56" y="9"/>
                    </a:lnTo>
                    <a:lnTo>
                      <a:pt x="64" y="11"/>
                    </a:lnTo>
                    <a:lnTo>
                      <a:pt x="70" y="13"/>
                    </a:lnTo>
                    <a:lnTo>
                      <a:pt x="77" y="16"/>
                    </a:lnTo>
                    <a:lnTo>
                      <a:pt x="82" y="20"/>
                    </a:lnTo>
                    <a:lnTo>
                      <a:pt x="75" y="22"/>
                    </a:lnTo>
                    <a:lnTo>
                      <a:pt x="68" y="22"/>
                    </a:lnTo>
                    <a:lnTo>
                      <a:pt x="52" y="20"/>
                    </a:lnTo>
                    <a:lnTo>
                      <a:pt x="35" y="20"/>
                    </a:lnTo>
                    <a:lnTo>
                      <a:pt x="22" y="16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127">
                <a:extLst>
                  <a:ext uri="{FF2B5EF4-FFF2-40B4-BE49-F238E27FC236}">
                    <a16:creationId xmlns:a16="http://schemas.microsoft.com/office/drawing/2014/main" id="{6C4B89BB-6BBF-4459-A52A-30B593918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0" y="3082"/>
                <a:ext cx="12" cy="10"/>
              </a:xfrm>
              <a:custGeom>
                <a:avLst/>
                <a:gdLst>
                  <a:gd name="T0" fmla="*/ 7 w 48"/>
                  <a:gd name="T1" fmla="*/ 25 h 41"/>
                  <a:gd name="T2" fmla="*/ 3 w 48"/>
                  <a:gd name="T3" fmla="*/ 21 h 41"/>
                  <a:gd name="T4" fmla="*/ 0 w 48"/>
                  <a:gd name="T5" fmla="*/ 16 h 41"/>
                  <a:gd name="T6" fmla="*/ 0 w 48"/>
                  <a:gd name="T7" fmla="*/ 13 h 41"/>
                  <a:gd name="T8" fmla="*/ 0 w 48"/>
                  <a:gd name="T9" fmla="*/ 11 h 41"/>
                  <a:gd name="T10" fmla="*/ 0 w 48"/>
                  <a:gd name="T11" fmla="*/ 8 h 41"/>
                  <a:gd name="T12" fmla="*/ 3 w 48"/>
                  <a:gd name="T13" fmla="*/ 6 h 41"/>
                  <a:gd name="T14" fmla="*/ 6 w 48"/>
                  <a:gd name="T15" fmla="*/ 4 h 41"/>
                  <a:gd name="T16" fmla="*/ 11 w 48"/>
                  <a:gd name="T17" fmla="*/ 2 h 41"/>
                  <a:gd name="T18" fmla="*/ 17 w 48"/>
                  <a:gd name="T19" fmla="*/ 2 h 41"/>
                  <a:gd name="T20" fmla="*/ 21 w 48"/>
                  <a:gd name="T21" fmla="*/ 0 h 41"/>
                  <a:gd name="T22" fmla="*/ 29 w 48"/>
                  <a:gd name="T23" fmla="*/ 0 h 41"/>
                  <a:gd name="T24" fmla="*/ 35 w 48"/>
                  <a:gd name="T25" fmla="*/ 3 h 41"/>
                  <a:gd name="T26" fmla="*/ 38 w 48"/>
                  <a:gd name="T27" fmla="*/ 4 h 41"/>
                  <a:gd name="T28" fmla="*/ 39 w 48"/>
                  <a:gd name="T29" fmla="*/ 7 h 41"/>
                  <a:gd name="T30" fmla="*/ 41 w 48"/>
                  <a:gd name="T31" fmla="*/ 10 h 41"/>
                  <a:gd name="T32" fmla="*/ 42 w 48"/>
                  <a:gd name="T33" fmla="*/ 13 h 41"/>
                  <a:gd name="T34" fmla="*/ 45 w 48"/>
                  <a:gd name="T35" fmla="*/ 25 h 41"/>
                  <a:gd name="T36" fmla="*/ 48 w 48"/>
                  <a:gd name="T37" fmla="*/ 33 h 41"/>
                  <a:gd name="T38" fmla="*/ 48 w 48"/>
                  <a:gd name="T39" fmla="*/ 35 h 41"/>
                  <a:gd name="T40" fmla="*/ 48 w 48"/>
                  <a:gd name="T41" fmla="*/ 38 h 41"/>
                  <a:gd name="T42" fmla="*/ 41 w 48"/>
                  <a:gd name="T43" fmla="*/ 41 h 41"/>
                  <a:gd name="T44" fmla="*/ 32 w 48"/>
                  <a:gd name="T45" fmla="*/ 41 h 41"/>
                  <a:gd name="T46" fmla="*/ 26 w 48"/>
                  <a:gd name="T47" fmla="*/ 39 h 41"/>
                  <a:gd name="T48" fmla="*/ 21 w 48"/>
                  <a:gd name="T49" fmla="*/ 38 h 41"/>
                  <a:gd name="T50" fmla="*/ 17 w 48"/>
                  <a:gd name="T51" fmla="*/ 37 h 41"/>
                  <a:gd name="T52" fmla="*/ 13 w 48"/>
                  <a:gd name="T53" fmla="*/ 34 h 41"/>
                  <a:gd name="T54" fmla="*/ 7 w 48"/>
                  <a:gd name="T55" fmla="*/ 2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41">
                    <a:moveTo>
                      <a:pt x="7" y="25"/>
                    </a:moveTo>
                    <a:lnTo>
                      <a:pt x="3" y="21"/>
                    </a:lnTo>
                    <a:lnTo>
                      <a:pt x="0" y="16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3" y="6"/>
                    </a:lnTo>
                    <a:lnTo>
                      <a:pt x="6" y="4"/>
                    </a:lnTo>
                    <a:lnTo>
                      <a:pt x="11" y="2"/>
                    </a:lnTo>
                    <a:lnTo>
                      <a:pt x="17" y="2"/>
                    </a:lnTo>
                    <a:lnTo>
                      <a:pt x="21" y="0"/>
                    </a:lnTo>
                    <a:lnTo>
                      <a:pt x="29" y="0"/>
                    </a:lnTo>
                    <a:lnTo>
                      <a:pt x="35" y="3"/>
                    </a:lnTo>
                    <a:lnTo>
                      <a:pt x="38" y="4"/>
                    </a:lnTo>
                    <a:lnTo>
                      <a:pt x="39" y="7"/>
                    </a:lnTo>
                    <a:lnTo>
                      <a:pt x="41" y="10"/>
                    </a:lnTo>
                    <a:lnTo>
                      <a:pt x="42" y="13"/>
                    </a:lnTo>
                    <a:lnTo>
                      <a:pt x="45" y="25"/>
                    </a:lnTo>
                    <a:lnTo>
                      <a:pt x="48" y="33"/>
                    </a:lnTo>
                    <a:lnTo>
                      <a:pt x="48" y="35"/>
                    </a:lnTo>
                    <a:lnTo>
                      <a:pt x="48" y="38"/>
                    </a:lnTo>
                    <a:lnTo>
                      <a:pt x="41" y="41"/>
                    </a:lnTo>
                    <a:lnTo>
                      <a:pt x="32" y="41"/>
                    </a:lnTo>
                    <a:lnTo>
                      <a:pt x="26" y="39"/>
                    </a:lnTo>
                    <a:lnTo>
                      <a:pt x="21" y="38"/>
                    </a:lnTo>
                    <a:lnTo>
                      <a:pt x="17" y="37"/>
                    </a:lnTo>
                    <a:lnTo>
                      <a:pt x="13" y="34"/>
                    </a:lnTo>
                    <a:lnTo>
                      <a:pt x="7" y="25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128">
                <a:extLst>
                  <a:ext uri="{FF2B5EF4-FFF2-40B4-BE49-F238E27FC236}">
                    <a16:creationId xmlns:a16="http://schemas.microsoft.com/office/drawing/2014/main" id="{682B568F-D207-448F-BDFE-93774018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3" y="3066"/>
                <a:ext cx="15" cy="9"/>
              </a:xfrm>
              <a:custGeom>
                <a:avLst/>
                <a:gdLst>
                  <a:gd name="T0" fmla="*/ 13 w 63"/>
                  <a:gd name="T1" fmla="*/ 32 h 37"/>
                  <a:gd name="T2" fmla="*/ 7 w 63"/>
                  <a:gd name="T3" fmla="*/ 27 h 37"/>
                  <a:gd name="T4" fmla="*/ 2 w 63"/>
                  <a:gd name="T5" fmla="*/ 20 h 37"/>
                  <a:gd name="T6" fmla="*/ 0 w 63"/>
                  <a:gd name="T7" fmla="*/ 16 h 37"/>
                  <a:gd name="T8" fmla="*/ 0 w 63"/>
                  <a:gd name="T9" fmla="*/ 13 h 37"/>
                  <a:gd name="T10" fmla="*/ 0 w 63"/>
                  <a:gd name="T11" fmla="*/ 7 h 37"/>
                  <a:gd name="T12" fmla="*/ 3 w 63"/>
                  <a:gd name="T13" fmla="*/ 5 h 37"/>
                  <a:gd name="T14" fmla="*/ 5 w 63"/>
                  <a:gd name="T15" fmla="*/ 2 h 37"/>
                  <a:gd name="T16" fmla="*/ 8 w 63"/>
                  <a:gd name="T17" fmla="*/ 1 h 37"/>
                  <a:gd name="T18" fmla="*/ 12 w 63"/>
                  <a:gd name="T19" fmla="*/ 0 h 37"/>
                  <a:gd name="T20" fmla="*/ 16 w 63"/>
                  <a:gd name="T21" fmla="*/ 0 h 37"/>
                  <a:gd name="T22" fmla="*/ 24 w 63"/>
                  <a:gd name="T23" fmla="*/ 0 h 37"/>
                  <a:gd name="T24" fmla="*/ 29 w 63"/>
                  <a:gd name="T25" fmla="*/ 1 h 37"/>
                  <a:gd name="T26" fmla="*/ 39 w 63"/>
                  <a:gd name="T27" fmla="*/ 7 h 37"/>
                  <a:gd name="T28" fmla="*/ 47 w 63"/>
                  <a:gd name="T29" fmla="*/ 13 h 37"/>
                  <a:gd name="T30" fmla="*/ 52 w 63"/>
                  <a:gd name="T31" fmla="*/ 16 h 37"/>
                  <a:gd name="T32" fmla="*/ 57 w 63"/>
                  <a:gd name="T33" fmla="*/ 20 h 37"/>
                  <a:gd name="T34" fmla="*/ 60 w 63"/>
                  <a:gd name="T35" fmla="*/ 23 h 37"/>
                  <a:gd name="T36" fmla="*/ 63 w 63"/>
                  <a:gd name="T37" fmla="*/ 26 h 37"/>
                  <a:gd name="T38" fmla="*/ 63 w 63"/>
                  <a:gd name="T39" fmla="*/ 28 h 37"/>
                  <a:gd name="T40" fmla="*/ 63 w 63"/>
                  <a:gd name="T41" fmla="*/ 31 h 37"/>
                  <a:gd name="T42" fmla="*/ 60 w 63"/>
                  <a:gd name="T43" fmla="*/ 35 h 37"/>
                  <a:gd name="T44" fmla="*/ 56 w 63"/>
                  <a:gd name="T45" fmla="*/ 36 h 37"/>
                  <a:gd name="T46" fmla="*/ 52 w 63"/>
                  <a:gd name="T47" fmla="*/ 37 h 37"/>
                  <a:gd name="T48" fmla="*/ 47 w 63"/>
                  <a:gd name="T49" fmla="*/ 37 h 37"/>
                  <a:gd name="T50" fmla="*/ 37 w 63"/>
                  <a:gd name="T51" fmla="*/ 37 h 37"/>
                  <a:gd name="T52" fmla="*/ 28 w 63"/>
                  <a:gd name="T53" fmla="*/ 36 h 37"/>
                  <a:gd name="T54" fmla="*/ 13 w 63"/>
                  <a:gd name="T55" fmla="*/ 3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3" h="37">
                    <a:moveTo>
                      <a:pt x="13" y="32"/>
                    </a:moveTo>
                    <a:lnTo>
                      <a:pt x="7" y="27"/>
                    </a:lnTo>
                    <a:lnTo>
                      <a:pt x="2" y="20"/>
                    </a:lnTo>
                    <a:lnTo>
                      <a:pt x="0" y="16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3" y="5"/>
                    </a:lnTo>
                    <a:lnTo>
                      <a:pt x="5" y="2"/>
                    </a:lnTo>
                    <a:lnTo>
                      <a:pt x="8" y="1"/>
                    </a:lnTo>
                    <a:lnTo>
                      <a:pt x="12" y="0"/>
                    </a:lnTo>
                    <a:lnTo>
                      <a:pt x="16" y="0"/>
                    </a:lnTo>
                    <a:lnTo>
                      <a:pt x="24" y="0"/>
                    </a:lnTo>
                    <a:lnTo>
                      <a:pt x="29" y="1"/>
                    </a:lnTo>
                    <a:lnTo>
                      <a:pt x="39" y="7"/>
                    </a:lnTo>
                    <a:lnTo>
                      <a:pt x="47" y="13"/>
                    </a:lnTo>
                    <a:lnTo>
                      <a:pt x="52" y="16"/>
                    </a:lnTo>
                    <a:lnTo>
                      <a:pt x="57" y="20"/>
                    </a:lnTo>
                    <a:lnTo>
                      <a:pt x="60" y="23"/>
                    </a:lnTo>
                    <a:lnTo>
                      <a:pt x="63" y="26"/>
                    </a:lnTo>
                    <a:lnTo>
                      <a:pt x="63" y="28"/>
                    </a:lnTo>
                    <a:lnTo>
                      <a:pt x="63" y="31"/>
                    </a:lnTo>
                    <a:lnTo>
                      <a:pt x="60" y="35"/>
                    </a:lnTo>
                    <a:lnTo>
                      <a:pt x="56" y="36"/>
                    </a:lnTo>
                    <a:lnTo>
                      <a:pt x="52" y="37"/>
                    </a:lnTo>
                    <a:lnTo>
                      <a:pt x="47" y="37"/>
                    </a:lnTo>
                    <a:lnTo>
                      <a:pt x="37" y="37"/>
                    </a:lnTo>
                    <a:lnTo>
                      <a:pt x="28" y="36"/>
                    </a:lnTo>
                    <a:lnTo>
                      <a:pt x="13" y="32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129">
                <a:extLst>
                  <a:ext uri="{FF2B5EF4-FFF2-40B4-BE49-F238E27FC236}">
                    <a16:creationId xmlns:a16="http://schemas.microsoft.com/office/drawing/2014/main" id="{4D8B010F-6F92-4712-8AA8-90FF2CF0A1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7" y="3048"/>
                <a:ext cx="9" cy="11"/>
              </a:xfrm>
              <a:custGeom>
                <a:avLst/>
                <a:gdLst>
                  <a:gd name="T0" fmla="*/ 5 w 39"/>
                  <a:gd name="T1" fmla="*/ 37 h 41"/>
                  <a:gd name="T2" fmla="*/ 2 w 39"/>
                  <a:gd name="T3" fmla="*/ 31 h 41"/>
                  <a:gd name="T4" fmla="*/ 0 w 39"/>
                  <a:gd name="T5" fmla="*/ 23 h 41"/>
                  <a:gd name="T6" fmla="*/ 0 w 39"/>
                  <a:gd name="T7" fmla="*/ 15 h 41"/>
                  <a:gd name="T8" fmla="*/ 1 w 39"/>
                  <a:gd name="T9" fmla="*/ 7 h 41"/>
                  <a:gd name="T10" fmla="*/ 2 w 39"/>
                  <a:gd name="T11" fmla="*/ 4 h 41"/>
                  <a:gd name="T12" fmla="*/ 6 w 39"/>
                  <a:gd name="T13" fmla="*/ 1 h 41"/>
                  <a:gd name="T14" fmla="*/ 10 w 39"/>
                  <a:gd name="T15" fmla="*/ 0 h 41"/>
                  <a:gd name="T16" fmla="*/ 14 w 39"/>
                  <a:gd name="T17" fmla="*/ 1 h 41"/>
                  <a:gd name="T18" fmla="*/ 22 w 39"/>
                  <a:gd name="T19" fmla="*/ 5 h 41"/>
                  <a:gd name="T20" fmla="*/ 30 w 39"/>
                  <a:gd name="T21" fmla="*/ 11 h 41"/>
                  <a:gd name="T22" fmla="*/ 35 w 39"/>
                  <a:gd name="T23" fmla="*/ 20 h 41"/>
                  <a:gd name="T24" fmla="*/ 39 w 39"/>
                  <a:gd name="T25" fmla="*/ 28 h 41"/>
                  <a:gd name="T26" fmla="*/ 39 w 39"/>
                  <a:gd name="T27" fmla="*/ 32 h 41"/>
                  <a:gd name="T28" fmla="*/ 37 w 39"/>
                  <a:gd name="T29" fmla="*/ 35 h 41"/>
                  <a:gd name="T30" fmla="*/ 35 w 39"/>
                  <a:gd name="T31" fmla="*/ 37 h 41"/>
                  <a:gd name="T32" fmla="*/ 32 w 39"/>
                  <a:gd name="T33" fmla="*/ 39 h 41"/>
                  <a:gd name="T34" fmla="*/ 24 w 39"/>
                  <a:gd name="T35" fmla="*/ 41 h 41"/>
                  <a:gd name="T36" fmla="*/ 17 w 39"/>
                  <a:gd name="T37" fmla="*/ 41 h 41"/>
                  <a:gd name="T38" fmla="*/ 5 w 39"/>
                  <a:gd name="T39" fmla="*/ 3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" h="41">
                    <a:moveTo>
                      <a:pt x="5" y="37"/>
                    </a:moveTo>
                    <a:lnTo>
                      <a:pt x="2" y="31"/>
                    </a:lnTo>
                    <a:lnTo>
                      <a:pt x="0" y="23"/>
                    </a:lnTo>
                    <a:lnTo>
                      <a:pt x="0" y="15"/>
                    </a:lnTo>
                    <a:lnTo>
                      <a:pt x="1" y="7"/>
                    </a:lnTo>
                    <a:lnTo>
                      <a:pt x="2" y="4"/>
                    </a:lnTo>
                    <a:lnTo>
                      <a:pt x="6" y="1"/>
                    </a:lnTo>
                    <a:lnTo>
                      <a:pt x="10" y="0"/>
                    </a:lnTo>
                    <a:lnTo>
                      <a:pt x="14" y="1"/>
                    </a:lnTo>
                    <a:lnTo>
                      <a:pt x="22" y="5"/>
                    </a:lnTo>
                    <a:lnTo>
                      <a:pt x="30" y="11"/>
                    </a:lnTo>
                    <a:lnTo>
                      <a:pt x="35" y="20"/>
                    </a:lnTo>
                    <a:lnTo>
                      <a:pt x="39" y="28"/>
                    </a:lnTo>
                    <a:lnTo>
                      <a:pt x="39" y="32"/>
                    </a:lnTo>
                    <a:lnTo>
                      <a:pt x="37" y="35"/>
                    </a:lnTo>
                    <a:lnTo>
                      <a:pt x="35" y="37"/>
                    </a:lnTo>
                    <a:lnTo>
                      <a:pt x="32" y="39"/>
                    </a:lnTo>
                    <a:lnTo>
                      <a:pt x="24" y="41"/>
                    </a:lnTo>
                    <a:lnTo>
                      <a:pt x="17" y="41"/>
                    </a:lnTo>
                    <a:lnTo>
                      <a:pt x="5" y="37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130">
                <a:extLst>
                  <a:ext uri="{FF2B5EF4-FFF2-40B4-BE49-F238E27FC236}">
                    <a16:creationId xmlns:a16="http://schemas.microsoft.com/office/drawing/2014/main" id="{9E42D9B0-2C4C-4ADC-83E6-0596ED772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7" y="3054"/>
                <a:ext cx="18" cy="26"/>
              </a:xfrm>
              <a:custGeom>
                <a:avLst/>
                <a:gdLst>
                  <a:gd name="T0" fmla="*/ 15 w 73"/>
                  <a:gd name="T1" fmla="*/ 83 h 101"/>
                  <a:gd name="T2" fmla="*/ 9 w 73"/>
                  <a:gd name="T3" fmla="*/ 65 h 101"/>
                  <a:gd name="T4" fmla="*/ 3 w 73"/>
                  <a:gd name="T5" fmla="*/ 43 h 101"/>
                  <a:gd name="T6" fmla="*/ 2 w 73"/>
                  <a:gd name="T7" fmla="*/ 32 h 101"/>
                  <a:gd name="T8" fmla="*/ 0 w 73"/>
                  <a:gd name="T9" fmla="*/ 22 h 101"/>
                  <a:gd name="T10" fmla="*/ 2 w 73"/>
                  <a:gd name="T11" fmla="*/ 17 h 101"/>
                  <a:gd name="T12" fmla="*/ 3 w 73"/>
                  <a:gd name="T13" fmla="*/ 13 h 101"/>
                  <a:gd name="T14" fmla="*/ 4 w 73"/>
                  <a:gd name="T15" fmla="*/ 8 h 101"/>
                  <a:gd name="T16" fmla="*/ 7 w 73"/>
                  <a:gd name="T17" fmla="*/ 4 h 101"/>
                  <a:gd name="T18" fmla="*/ 9 w 73"/>
                  <a:gd name="T19" fmla="*/ 1 h 101"/>
                  <a:gd name="T20" fmla="*/ 12 w 73"/>
                  <a:gd name="T21" fmla="*/ 0 h 101"/>
                  <a:gd name="T22" fmla="*/ 13 w 73"/>
                  <a:gd name="T23" fmla="*/ 0 h 101"/>
                  <a:gd name="T24" fmla="*/ 16 w 73"/>
                  <a:gd name="T25" fmla="*/ 1 h 101"/>
                  <a:gd name="T26" fmla="*/ 22 w 73"/>
                  <a:gd name="T27" fmla="*/ 4 h 101"/>
                  <a:gd name="T28" fmla="*/ 28 w 73"/>
                  <a:gd name="T29" fmla="*/ 9 h 101"/>
                  <a:gd name="T30" fmla="*/ 37 w 73"/>
                  <a:gd name="T31" fmla="*/ 21 h 101"/>
                  <a:gd name="T32" fmla="*/ 45 w 73"/>
                  <a:gd name="T33" fmla="*/ 28 h 101"/>
                  <a:gd name="T34" fmla="*/ 52 w 73"/>
                  <a:gd name="T35" fmla="*/ 30 h 101"/>
                  <a:gd name="T36" fmla="*/ 63 w 73"/>
                  <a:gd name="T37" fmla="*/ 34 h 101"/>
                  <a:gd name="T38" fmla="*/ 68 w 73"/>
                  <a:gd name="T39" fmla="*/ 36 h 101"/>
                  <a:gd name="T40" fmla="*/ 72 w 73"/>
                  <a:gd name="T41" fmla="*/ 39 h 101"/>
                  <a:gd name="T42" fmla="*/ 73 w 73"/>
                  <a:gd name="T43" fmla="*/ 41 h 101"/>
                  <a:gd name="T44" fmla="*/ 73 w 73"/>
                  <a:gd name="T45" fmla="*/ 45 h 101"/>
                  <a:gd name="T46" fmla="*/ 69 w 73"/>
                  <a:gd name="T47" fmla="*/ 48 h 101"/>
                  <a:gd name="T48" fmla="*/ 63 w 73"/>
                  <a:gd name="T49" fmla="*/ 51 h 101"/>
                  <a:gd name="T50" fmla="*/ 55 w 73"/>
                  <a:gd name="T51" fmla="*/ 52 h 101"/>
                  <a:gd name="T52" fmla="*/ 46 w 73"/>
                  <a:gd name="T53" fmla="*/ 53 h 101"/>
                  <a:gd name="T54" fmla="*/ 38 w 73"/>
                  <a:gd name="T55" fmla="*/ 56 h 101"/>
                  <a:gd name="T56" fmla="*/ 32 w 73"/>
                  <a:gd name="T57" fmla="*/ 58 h 101"/>
                  <a:gd name="T58" fmla="*/ 29 w 73"/>
                  <a:gd name="T59" fmla="*/ 60 h 101"/>
                  <a:gd name="T60" fmla="*/ 28 w 73"/>
                  <a:gd name="T61" fmla="*/ 62 h 101"/>
                  <a:gd name="T62" fmla="*/ 26 w 73"/>
                  <a:gd name="T63" fmla="*/ 63 h 101"/>
                  <a:gd name="T64" fmla="*/ 28 w 73"/>
                  <a:gd name="T65" fmla="*/ 66 h 101"/>
                  <a:gd name="T66" fmla="*/ 33 w 73"/>
                  <a:gd name="T67" fmla="*/ 75 h 101"/>
                  <a:gd name="T68" fmla="*/ 38 w 73"/>
                  <a:gd name="T69" fmla="*/ 83 h 101"/>
                  <a:gd name="T70" fmla="*/ 41 w 73"/>
                  <a:gd name="T71" fmla="*/ 88 h 101"/>
                  <a:gd name="T72" fmla="*/ 41 w 73"/>
                  <a:gd name="T73" fmla="*/ 92 h 101"/>
                  <a:gd name="T74" fmla="*/ 41 w 73"/>
                  <a:gd name="T75" fmla="*/ 96 h 101"/>
                  <a:gd name="T76" fmla="*/ 39 w 73"/>
                  <a:gd name="T77" fmla="*/ 101 h 101"/>
                  <a:gd name="T78" fmla="*/ 34 w 73"/>
                  <a:gd name="T79" fmla="*/ 101 h 101"/>
                  <a:gd name="T80" fmla="*/ 30 w 73"/>
                  <a:gd name="T81" fmla="*/ 101 h 101"/>
                  <a:gd name="T82" fmla="*/ 25 w 73"/>
                  <a:gd name="T83" fmla="*/ 100 h 101"/>
                  <a:gd name="T84" fmla="*/ 21 w 73"/>
                  <a:gd name="T85" fmla="*/ 96 h 101"/>
                  <a:gd name="T86" fmla="*/ 15 w 73"/>
                  <a:gd name="T87" fmla="*/ 8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3" h="101">
                    <a:moveTo>
                      <a:pt x="15" y="83"/>
                    </a:moveTo>
                    <a:lnTo>
                      <a:pt x="9" y="65"/>
                    </a:lnTo>
                    <a:lnTo>
                      <a:pt x="3" y="43"/>
                    </a:lnTo>
                    <a:lnTo>
                      <a:pt x="2" y="32"/>
                    </a:lnTo>
                    <a:lnTo>
                      <a:pt x="0" y="22"/>
                    </a:lnTo>
                    <a:lnTo>
                      <a:pt x="2" y="17"/>
                    </a:lnTo>
                    <a:lnTo>
                      <a:pt x="3" y="13"/>
                    </a:lnTo>
                    <a:lnTo>
                      <a:pt x="4" y="8"/>
                    </a:lnTo>
                    <a:lnTo>
                      <a:pt x="7" y="4"/>
                    </a:lnTo>
                    <a:lnTo>
                      <a:pt x="9" y="1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6" y="1"/>
                    </a:lnTo>
                    <a:lnTo>
                      <a:pt x="22" y="4"/>
                    </a:lnTo>
                    <a:lnTo>
                      <a:pt x="28" y="9"/>
                    </a:lnTo>
                    <a:lnTo>
                      <a:pt x="37" y="21"/>
                    </a:lnTo>
                    <a:lnTo>
                      <a:pt x="45" y="28"/>
                    </a:lnTo>
                    <a:lnTo>
                      <a:pt x="52" y="30"/>
                    </a:lnTo>
                    <a:lnTo>
                      <a:pt x="63" y="34"/>
                    </a:lnTo>
                    <a:lnTo>
                      <a:pt x="68" y="36"/>
                    </a:lnTo>
                    <a:lnTo>
                      <a:pt x="72" y="39"/>
                    </a:lnTo>
                    <a:lnTo>
                      <a:pt x="73" y="41"/>
                    </a:lnTo>
                    <a:lnTo>
                      <a:pt x="73" y="45"/>
                    </a:lnTo>
                    <a:lnTo>
                      <a:pt x="69" y="48"/>
                    </a:lnTo>
                    <a:lnTo>
                      <a:pt x="63" y="51"/>
                    </a:lnTo>
                    <a:lnTo>
                      <a:pt x="55" y="52"/>
                    </a:lnTo>
                    <a:lnTo>
                      <a:pt x="46" y="53"/>
                    </a:lnTo>
                    <a:lnTo>
                      <a:pt x="38" y="56"/>
                    </a:lnTo>
                    <a:lnTo>
                      <a:pt x="32" y="58"/>
                    </a:lnTo>
                    <a:lnTo>
                      <a:pt x="29" y="60"/>
                    </a:lnTo>
                    <a:lnTo>
                      <a:pt x="28" y="62"/>
                    </a:lnTo>
                    <a:lnTo>
                      <a:pt x="26" y="63"/>
                    </a:lnTo>
                    <a:lnTo>
                      <a:pt x="28" y="66"/>
                    </a:lnTo>
                    <a:lnTo>
                      <a:pt x="33" y="75"/>
                    </a:lnTo>
                    <a:lnTo>
                      <a:pt x="38" y="83"/>
                    </a:lnTo>
                    <a:lnTo>
                      <a:pt x="41" y="88"/>
                    </a:lnTo>
                    <a:lnTo>
                      <a:pt x="41" y="92"/>
                    </a:lnTo>
                    <a:lnTo>
                      <a:pt x="41" y="96"/>
                    </a:lnTo>
                    <a:lnTo>
                      <a:pt x="39" y="101"/>
                    </a:lnTo>
                    <a:lnTo>
                      <a:pt x="34" y="101"/>
                    </a:lnTo>
                    <a:lnTo>
                      <a:pt x="30" y="101"/>
                    </a:lnTo>
                    <a:lnTo>
                      <a:pt x="25" y="100"/>
                    </a:lnTo>
                    <a:lnTo>
                      <a:pt x="21" y="96"/>
                    </a:lnTo>
                    <a:lnTo>
                      <a:pt x="15" y="83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131">
                <a:extLst>
                  <a:ext uri="{FF2B5EF4-FFF2-40B4-BE49-F238E27FC236}">
                    <a16:creationId xmlns:a16="http://schemas.microsoft.com/office/drawing/2014/main" id="{08C9A5DF-D93A-4E49-909D-1B7230A263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4" y="3027"/>
                <a:ext cx="12" cy="24"/>
              </a:xfrm>
              <a:custGeom>
                <a:avLst/>
                <a:gdLst>
                  <a:gd name="T0" fmla="*/ 9 w 48"/>
                  <a:gd name="T1" fmla="*/ 50 h 98"/>
                  <a:gd name="T2" fmla="*/ 5 w 48"/>
                  <a:gd name="T3" fmla="*/ 40 h 98"/>
                  <a:gd name="T4" fmla="*/ 1 w 48"/>
                  <a:gd name="T5" fmla="*/ 24 h 98"/>
                  <a:gd name="T6" fmla="*/ 0 w 48"/>
                  <a:gd name="T7" fmla="*/ 18 h 98"/>
                  <a:gd name="T8" fmla="*/ 0 w 48"/>
                  <a:gd name="T9" fmla="*/ 10 h 98"/>
                  <a:gd name="T10" fmla="*/ 2 w 48"/>
                  <a:gd name="T11" fmla="*/ 5 h 98"/>
                  <a:gd name="T12" fmla="*/ 6 w 48"/>
                  <a:gd name="T13" fmla="*/ 1 h 98"/>
                  <a:gd name="T14" fmla="*/ 10 w 48"/>
                  <a:gd name="T15" fmla="*/ 0 h 98"/>
                  <a:gd name="T16" fmla="*/ 14 w 48"/>
                  <a:gd name="T17" fmla="*/ 1 h 98"/>
                  <a:gd name="T18" fmla="*/ 16 w 48"/>
                  <a:gd name="T19" fmla="*/ 2 h 98"/>
                  <a:gd name="T20" fmla="*/ 20 w 48"/>
                  <a:gd name="T21" fmla="*/ 5 h 98"/>
                  <a:gd name="T22" fmla="*/ 26 w 48"/>
                  <a:gd name="T23" fmla="*/ 14 h 98"/>
                  <a:gd name="T24" fmla="*/ 32 w 48"/>
                  <a:gd name="T25" fmla="*/ 26 h 98"/>
                  <a:gd name="T26" fmla="*/ 40 w 48"/>
                  <a:gd name="T27" fmla="*/ 52 h 98"/>
                  <a:gd name="T28" fmla="*/ 44 w 48"/>
                  <a:gd name="T29" fmla="*/ 69 h 98"/>
                  <a:gd name="T30" fmla="*/ 45 w 48"/>
                  <a:gd name="T31" fmla="*/ 75 h 98"/>
                  <a:gd name="T32" fmla="*/ 46 w 48"/>
                  <a:gd name="T33" fmla="*/ 81 h 98"/>
                  <a:gd name="T34" fmla="*/ 48 w 48"/>
                  <a:gd name="T35" fmla="*/ 89 h 98"/>
                  <a:gd name="T36" fmla="*/ 45 w 48"/>
                  <a:gd name="T37" fmla="*/ 96 h 98"/>
                  <a:gd name="T38" fmla="*/ 44 w 48"/>
                  <a:gd name="T39" fmla="*/ 97 h 98"/>
                  <a:gd name="T40" fmla="*/ 42 w 48"/>
                  <a:gd name="T41" fmla="*/ 98 h 98"/>
                  <a:gd name="T42" fmla="*/ 40 w 48"/>
                  <a:gd name="T43" fmla="*/ 97 h 98"/>
                  <a:gd name="T44" fmla="*/ 39 w 48"/>
                  <a:gd name="T45" fmla="*/ 97 h 98"/>
                  <a:gd name="T46" fmla="*/ 35 w 48"/>
                  <a:gd name="T47" fmla="*/ 93 h 98"/>
                  <a:gd name="T48" fmla="*/ 31 w 48"/>
                  <a:gd name="T49" fmla="*/ 87 h 98"/>
                  <a:gd name="T50" fmla="*/ 23 w 48"/>
                  <a:gd name="T51" fmla="*/ 76 h 98"/>
                  <a:gd name="T52" fmla="*/ 19 w 48"/>
                  <a:gd name="T53" fmla="*/ 70 h 98"/>
                  <a:gd name="T54" fmla="*/ 9 w 48"/>
                  <a:gd name="T55" fmla="*/ 5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98">
                    <a:moveTo>
                      <a:pt x="9" y="50"/>
                    </a:moveTo>
                    <a:lnTo>
                      <a:pt x="5" y="40"/>
                    </a:lnTo>
                    <a:lnTo>
                      <a:pt x="1" y="24"/>
                    </a:lnTo>
                    <a:lnTo>
                      <a:pt x="0" y="18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6" y="1"/>
                    </a:lnTo>
                    <a:lnTo>
                      <a:pt x="10" y="0"/>
                    </a:lnTo>
                    <a:lnTo>
                      <a:pt x="14" y="1"/>
                    </a:lnTo>
                    <a:lnTo>
                      <a:pt x="16" y="2"/>
                    </a:lnTo>
                    <a:lnTo>
                      <a:pt x="20" y="5"/>
                    </a:lnTo>
                    <a:lnTo>
                      <a:pt x="26" y="14"/>
                    </a:lnTo>
                    <a:lnTo>
                      <a:pt x="32" y="26"/>
                    </a:lnTo>
                    <a:lnTo>
                      <a:pt x="40" y="52"/>
                    </a:lnTo>
                    <a:lnTo>
                      <a:pt x="44" y="69"/>
                    </a:lnTo>
                    <a:lnTo>
                      <a:pt x="45" y="75"/>
                    </a:lnTo>
                    <a:lnTo>
                      <a:pt x="46" y="81"/>
                    </a:lnTo>
                    <a:lnTo>
                      <a:pt x="48" y="89"/>
                    </a:lnTo>
                    <a:lnTo>
                      <a:pt x="45" y="96"/>
                    </a:lnTo>
                    <a:lnTo>
                      <a:pt x="44" y="97"/>
                    </a:lnTo>
                    <a:lnTo>
                      <a:pt x="42" y="98"/>
                    </a:lnTo>
                    <a:lnTo>
                      <a:pt x="40" y="97"/>
                    </a:lnTo>
                    <a:lnTo>
                      <a:pt x="39" y="97"/>
                    </a:lnTo>
                    <a:lnTo>
                      <a:pt x="35" y="93"/>
                    </a:lnTo>
                    <a:lnTo>
                      <a:pt x="31" y="87"/>
                    </a:lnTo>
                    <a:lnTo>
                      <a:pt x="23" y="76"/>
                    </a:lnTo>
                    <a:lnTo>
                      <a:pt x="19" y="70"/>
                    </a:lnTo>
                    <a:lnTo>
                      <a:pt x="9" y="50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132">
                <a:extLst>
                  <a:ext uri="{FF2B5EF4-FFF2-40B4-BE49-F238E27FC236}">
                    <a16:creationId xmlns:a16="http://schemas.microsoft.com/office/drawing/2014/main" id="{2CD9C83B-AE6E-432D-96EF-DB8F7CCA6D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3" y="3017"/>
                <a:ext cx="9" cy="20"/>
              </a:xfrm>
              <a:custGeom>
                <a:avLst/>
                <a:gdLst>
                  <a:gd name="T0" fmla="*/ 3 w 38"/>
                  <a:gd name="T1" fmla="*/ 66 h 78"/>
                  <a:gd name="T2" fmla="*/ 0 w 38"/>
                  <a:gd name="T3" fmla="*/ 55 h 78"/>
                  <a:gd name="T4" fmla="*/ 0 w 38"/>
                  <a:gd name="T5" fmla="*/ 40 h 78"/>
                  <a:gd name="T6" fmla="*/ 1 w 38"/>
                  <a:gd name="T7" fmla="*/ 26 h 78"/>
                  <a:gd name="T8" fmla="*/ 4 w 38"/>
                  <a:gd name="T9" fmla="*/ 16 h 78"/>
                  <a:gd name="T10" fmla="*/ 5 w 38"/>
                  <a:gd name="T11" fmla="*/ 12 h 78"/>
                  <a:gd name="T12" fmla="*/ 8 w 38"/>
                  <a:gd name="T13" fmla="*/ 8 h 78"/>
                  <a:gd name="T14" fmla="*/ 12 w 38"/>
                  <a:gd name="T15" fmla="*/ 4 h 78"/>
                  <a:gd name="T16" fmla="*/ 14 w 38"/>
                  <a:gd name="T17" fmla="*/ 3 h 78"/>
                  <a:gd name="T18" fmla="*/ 18 w 38"/>
                  <a:gd name="T19" fmla="*/ 0 h 78"/>
                  <a:gd name="T20" fmla="*/ 22 w 38"/>
                  <a:gd name="T21" fmla="*/ 0 h 78"/>
                  <a:gd name="T22" fmla="*/ 26 w 38"/>
                  <a:gd name="T23" fmla="*/ 2 h 78"/>
                  <a:gd name="T24" fmla="*/ 30 w 38"/>
                  <a:gd name="T25" fmla="*/ 4 h 78"/>
                  <a:gd name="T26" fmla="*/ 33 w 38"/>
                  <a:gd name="T27" fmla="*/ 9 h 78"/>
                  <a:gd name="T28" fmla="*/ 35 w 38"/>
                  <a:gd name="T29" fmla="*/ 14 h 78"/>
                  <a:gd name="T30" fmla="*/ 35 w 38"/>
                  <a:gd name="T31" fmla="*/ 21 h 78"/>
                  <a:gd name="T32" fmla="*/ 36 w 38"/>
                  <a:gd name="T33" fmla="*/ 29 h 78"/>
                  <a:gd name="T34" fmla="*/ 36 w 38"/>
                  <a:gd name="T35" fmla="*/ 43 h 78"/>
                  <a:gd name="T36" fmla="*/ 38 w 38"/>
                  <a:gd name="T37" fmla="*/ 56 h 78"/>
                  <a:gd name="T38" fmla="*/ 38 w 38"/>
                  <a:gd name="T39" fmla="*/ 64 h 78"/>
                  <a:gd name="T40" fmla="*/ 36 w 38"/>
                  <a:gd name="T41" fmla="*/ 73 h 78"/>
                  <a:gd name="T42" fmla="*/ 35 w 38"/>
                  <a:gd name="T43" fmla="*/ 75 h 78"/>
                  <a:gd name="T44" fmla="*/ 34 w 38"/>
                  <a:gd name="T45" fmla="*/ 77 h 78"/>
                  <a:gd name="T46" fmla="*/ 31 w 38"/>
                  <a:gd name="T47" fmla="*/ 78 h 78"/>
                  <a:gd name="T48" fmla="*/ 27 w 38"/>
                  <a:gd name="T49" fmla="*/ 78 h 78"/>
                  <a:gd name="T50" fmla="*/ 25 w 38"/>
                  <a:gd name="T51" fmla="*/ 78 h 78"/>
                  <a:gd name="T52" fmla="*/ 22 w 38"/>
                  <a:gd name="T53" fmla="*/ 78 h 78"/>
                  <a:gd name="T54" fmla="*/ 20 w 38"/>
                  <a:gd name="T55" fmla="*/ 77 h 78"/>
                  <a:gd name="T56" fmla="*/ 17 w 38"/>
                  <a:gd name="T57" fmla="*/ 75 h 78"/>
                  <a:gd name="T58" fmla="*/ 3 w 38"/>
                  <a:gd name="T59" fmla="*/ 6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78">
                    <a:moveTo>
                      <a:pt x="3" y="66"/>
                    </a:moveTo>
                    <a:lnTo>
                      <a:pt x="0" y="55"/>
                    </a:lnTo>
                    <a:lnTo>
                      <a:pt x="0" y="40"/>
                    </a:lnTo>
                    <a:lnTo>
                      <a:pt x="1" y="26"/>
                    </a:lnTo>
                    <a:lnTo>
                      <a:pt x="4" y="16"/>
                    </a:lnTo>
                    <a:lnTo>
                      <a:pt x="5" y="12"/>
                    </a:lnTo>
                    <a:lnTo>
                      <a:pt x="8" y="8"/>
                    </a:lnTo>
                    <a:lnTo>
                      <a:pt x="12" y="4"/>
                    </a:lnTo>
                    <a:lnTo>
                      <a:pt x="14" y="3"/>
                    </a:lnTo>
                    <a:lnTo>
                      <a:pt x="18" y="0"/>
                    </a:lnTo>
                    <a:lnTo>
                      <a:pt x="22" y="0"/>
                    </a:lnTo>
                    <a:lnTo>
                      <a:pt x="26" y="2"/>
                    </a:lnTo>
                    <a:lnTo>
                      <a:pt x="30" y="4"/>
                    </a:lnTo>
                    <a:lnTo>
                      <a:pt x="33" y="9"/>
                    </a:lnTo>
                    <a:lnTo>
                      <a:pt x="35" y="14"/>
                    </a:lnTo>
                    <a:lnTo>
                      <a:pt x="35" y="21"/>
                    </a:lnTo>
                    <a:lnTo>
                      <a:pt x="36" y="29"/>
                    </a:lnTo>
                    <a:lnTo>
                      <a:pt x="36" y="43"/>
                    </a:lnTo>
                    <a:lnTo>
                      <a:pt x="38" y="56"/>
                    </a:lnTo>
                    <a:lnTo>
                      <a:pt x="38" y="64"/>
                    </a:lnTo>
                    <a:lnTo>
                      <a:pt x="36" y="73"/>
                    </a:lnTo>
                    <a:lnTo>
                      <a:pt x="35" y="75"/>
                    </a:lnTo>
                    <a:lnTo>
                      <a:pt x="34" y="77"/>
                    </a:lnTo>
                    <a:lnTo>
                      <a:pt x="31" y="78"/>
                    </a:lnTo>
                    <a:lnTo>
                      <a:pt x="27" y="78"/>
                    </a:lnTo>
                    <a:lnTo>
                      <a:pt x="25" y="78"/>
                    </a:lnTo>
                    <a:lnTo>
                      <a:pt x="22" y="78"/>
                    </a:lnTo>
                    <a:lnTo>
                      <a:pt x="20" y="77"/>
                    </a:lnTo>
                    <a:lnTo>
                      <a:pt x="17" y="75"/>
                    </a:lnTo>
                    <a:lnTo>
                      <a:pt x="3" y="66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133">
                <a:extLst>
                  <a:ext uri="{FF2B5EF4-FFF2-40B4-BE49-F238E27FC236}">
                    <a16:creationId xmlns:a16="http://schemas.microsoft.com/office/drawing/2014/main" id="{07E92051-BFDD-430F-8ACE-4CC7E74582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6" y="3005"/>
                <a:ext cx="9" cy="6"/>
              </a:xfrm>
              <a:custGeom>
                <a:avLst/>
                <a:gdLst>
                  <a:gd name="T0" fmla="*/ 1 w 36"/>
                  <a:gd name="T1" fmla="*/ 19 h 23"/>
                  <a:gd name="T2" fmla="*/ 0 w 36"/>
                  <a:gd name="T3" fmla="*/ 18 h 23"/>
                  <a:gd name="T4" fmla="*/ 0 w 36"/>
                  <a:gd name="T5" fmla="*/ 18 h 23"/>
                  <a:gd name="T6" fmla="*/ 0 w 36"/>
                  <a:gd name="T7" fmla="*/ 14 h 23"/>
                  <a:gd name="T8" fmla="*/ 1 w 36"/>
                  <a:gd name="T9" fmla="*/ 10 h 23"/>
                  <a:gd name="T10" fmla="*/ 4 w 36"/>
                  <a:gd name="T11" fmla="*/ 8 h 23"/>
                  <a:gd name="T12" fmla="*/ 8 w 36"/>
                  <a:gd name="T13" fmla="*/ 5 h 23"/>
                  <a:gd name="T14" fmla="*/ 14 w 36"/>
                  <a:gd name="T15" fmla="*/ 1 h 23"/>
                  <a:gd name="T16" fmla="*/ 23 w 36"/>
                  <a:gd name="T17" fmla="*/ 0 h 23"/>
                  <a:gd name="T18" fmla="*/ 27 w 36"/>
                  <a:gd name="T19" fmla="*/ 0 h 23"/>
                  <a:gd name="T20" fmla="*/ 31 w 36"/>
                  <a:gd name="T21" fmla="*/ 1 h 23"/>
                  <a:gd name="T22" fmla="*/ 35 w 36"/>
                  <a:gd name="T23" fmla="*/ 4 h 23"/>
                  <a:gd name="T24" fmla="*/ 36 w 36"/>
                  <a:gd name="T25" fmla="*/ 6 h 23"/>
                  <a:gd name="T26" fmla="*/ 36 w 36"/>
                  <a:gd name="T27" fmla="*/ 9 h 23"/>
                  <a:gd name="T28" fmla="*/ 35 w 36"/>
                  <a:gd name="T29" fmla="*/ 13 h 23"/>
                  <a:gd name="T30" fmla="*/ 33 w 36"/>
                  <a:gd name="T31" fmla="*/ 16 h 23"/>
                  <a:gd name="T32" fmla="*/ 30 w 36"/>
                  <a:gd name="T33" fmla="*/ 18 h 23"/>
                  <a:gd name="T34" fmla="*/ 26 w 36"/>
                  <a:gd name="T35" fmla="*/ 21 h 23"/>
                  <a:gd name="T36" fmla="*/ 22 w 36"/>
                  <a:gd name="T37" fmla="*/ 22 h 23"/>
                  <a:gd name="T38" fmla="*/ 18 w 36"/>
                  <a:gd name="T39" fmla="*/ 23 h 23"/>
                  <a:gd name="T40" fmla="*/ 13 w 36"/>
                  <a:gd name="T41" fmla="*/ 23 h 23"/>
                  <a:gd name="T42" fmla="*/ 1 w 36"/>
                  <a:gd name="T43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6" h="23">
                    <a:moveTo>
                      <a:pt x="1" y="19"/>
                    </a:moveTo>
                    <a:lnTo>
                      <a:pt x="0" y="18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1" y="10"/>
                    </a:lnTo>
                    <a:lnTo>
                      <a:pt x="4" y="8"/>
                    </a:lnTo>
                    <a:lnTo>
                      <a:pt x="8" y="5"/>
                    </a:lnTo>
                    <a:lnTo>
                      <a:pt x="14" y="1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31" y="1"/>
                    </a:lnTo>
                    <a:lnTo>
                      <a:pt x="35" y="4"/>
                    </a:lnTo>
                    <a:lnTo>
                      <a:pt x="36" y="6"/>
                    </a:lnTo>
                    <a:lnTo>
                      <a:pt x="36" y="9"/>
                    </a:lnTo>
                    <a:lnTo>
                      <a:pt x="35" y="13"/>
                    </a:lnTo>
                    <a:lnTo>
                      <a:pt x="33" y="16"/>
                    </a:lnTo>
                    <a:lnTo>
                      <a:pt x="30" y="18"/>
                    </a:lnTo>
                    <a:lnTo>
                      <a:pt x="26" y="21"/>
                    </a:lnTo>
                    <a:lnTo>
                      <a:pt x="22" y="22"/>
                    </a:lnTo>
                    <a:lnTo>
                      <a:pt x="18" y="23"/>
                    </a:lnTo>
                    <a:lnTo>
                      <a:pt x="13" y="23"/>
                    </a:lnTo>
                    <a:lnTo>
                      <a:pt x="1" y="19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134">
                <a:extLst>
                  <a:ext uri="{FF2B5EF4-FFF2-40B4-BE49-F238E27FC236}">
                    <a16:creationId xmlns:a16="http://schemas.microsoft.com/office/drawing/2014/main" id="{654DD5A3-E3AA-4209-90F4-9603449F1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1" y="3009"/>
                <a:ext cx="21" cy="13"/>
              </a:xfrm>
              <a:custGeom>
                <a:avLst/>
                <a:gdLst>
                  <a:gd name="T0" fmla="*/ 5 w 83"/>
                  <a:gd name="T1" fmla="*/ 34 h 52"/>
                  <a:gd name="T2" fmla="*/ 2 w 83"/>
                  <a:gd name="T3" fmla="*/ 26 h 52"/>
                  <a:gd name="T4" fmla="*/ 0 w 83"/>
                  <a:gd name="T5" fmla="*/ 17 h 52"/>
                  <a:gd name="T6" fmla="*/ 0 w 83"/>
                  <a:gd name="T7" fmla="*/ 12 h 52"/>
                  <a:gd name="T8" fmla="*/ 2 w 83"/>
                  <a:gd name="T9" fmla="*/ 8 h 52"/>
                  <a:gd name="T10" fmla="*/ 4 w 83"/>
                  <a:gd name="T11" fmla="*/ 4 h 52"/>
                  <a:gd name="T12" fmla="*/ 8 w 83"/>
                  <a:gd name="T13" fmla="*/ 2 h 52"/>
                  <a:gd name="T14" fmla="*/ 13 w 83"/>
                  <a:gd name="T15" fmla="*/ 0 h 52"/>
                  <a:gd name="T16" fmla="*/ 20 w 83"/>
                  <a:gd name="T17" fmla="*/ 0 h 52"/>
                  <a:gd name="T18" fmla="*/ 25 w 83"/>
                  <a:gd name="T19" fmla="*/ 0 h 52"/>
                  <a:gd name="T20" fmla="*/ 31 w 83"/>
                  <a:gd name="T21" fmla="*/ 2 h 52"/>
                  <a:gd name="T22" fmla="*/ 43 w 83"/>
                  <a:gd name="T23" fmla="*/ 5 h 52"/>
                  <a:gd name="T24" fmla="*/ 54 w 83"/>
                  <a:gd name="T25" fmla="*/ 11 h 52"/>
                  <a:gd name="T26" fmla="*/ 64 w 83"/>
                  <a:gd name="T27" fmla="*/ 17 h 52"/>
                  <a:gd name="T28" fmla="*/ 74 w 83"/>
                  <a:gd name="T29" fmla="*/ 26 h 52"/>
                  <a:gd name="T30" fmla="*/ 78 w 83"/>
                  <a:gd name="T31" fmla="*/ 31 h 52"/>
                  <a:gd name="T32" fmla="*/ 81 w 83"/>
                  <a:gd name="T33" fmla="*/ 37 h 52"/>
                  <a:gd name="T34" fmla="*/ 83 w 83"/>
                  <a:gd name="T35" fmla="*/ 42 h 52"/>
                  <a:gd name="T36" fmla="*/ 83 w 83"/>
                  <a:gd name="T37" fmla="*/ 48 h 52"/>
                  <a:gd name="T38" fmla="*/ 76 w 83"/>
                  <a:gd name="T39" fmla="*/ 51 h 52"/>
                  <a:gd name="T40" fmla="*/ 68 w 83"/>
                  <a:gd name="T41" fmla="*/ 52 h 52"/>
                  <a:gd name="T42" fmla="*/ 60 w 83"/>
                  <a:gd name="T43" fmla="*/ 52 h 52"/>
                  <a:gd name="T44" fmla="*/ 52 w 83"/>
                  <a:gd name="T45" fmla="*/ 51 h 52"/>
                  <a:gd name="T46" fmla="*/ 44 w 83"/>
                  <a:gd name="T47" fmla="*/ 49 h 52"/>
                  <a:gd name="T48" fmla="*/ 37 w 83"/>
                  <a:gd name="T49" fmla="*/ 47 h 52"/>
                  <a:gd name="T50" fmla="*/ 29 w 83"/>
                  <a:gd name="T51" fmla="*/ 44 h 52"/>
                  <a:gd name="T52" fmla="*/ 21 w 83"/>
                  <a:gd name="T53" fmla="*/ 40 h 52"/>
                  <a:gd name="T54" fmla="*/ 5 w 83"/>
                  <a:gd name="T55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3" h="52">
                    <a:moveTo>
                      <a:pt x="5" y="34"/>
                    </a:moveTo>
                    <a:lnTo>
                      <a:pt x="2" y="26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4" y="4"/>
                    </a:lnTo>
                    <a:lnTo>
                      <a:pt x="8" y="2"/>
                    </a:lnTo>
                    <a:lnTo>
                      <a:pt x="13" y="0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31" y="2"/>
                    </a:lnTo>
                    <a:lnTo>
                      <a:pt x="43" y="5"/>
                    </a:lnTo>
                    <a:lnTo>
                      <a:pt x="54" y="11"/>
                    </a:lnTo>
                    <a:lnTo>
                      <a:pt x="64" y="17"/>
                    </a:lnTo>
                    <a:lnTo>
                      <a:pt x="74" y="26"/>
                    </a:lnTo>
                    <a:lnTo>
                      <a:pt x="78" y="31"/>
                    </a:lnTo>
                    <a:lnTo>
                      <a:pt x="81" y="37"/>
                    </a:lnTo>
                    <a:lnTo>
                      <a:pt x="83" y="42"/>
                    </a:lnTo>
                    <a:lnTo>
                      <a:pt x="83" y="48"/>
                    </a:lnTo>
                    <a:lnTo>
                      <a:pt x="76" y="51"/>
                    </a:lnTo>
                    <a:lnTo>
                      <a:pt x="68" y="52"/>
                    </a:lnTo>
                    <a:lnTo>
                      <a:pt x="60" y="52"/>
                    </a:lnTo>
                    <a:lnTo>
                      <a:pt x="52" y="51"/>
                    </a:lnTo>
                    <a:lnTo>
                      <a:pt x="44" y="49"/>
                    </a:lnTo>
                    <a:lnTo>
                      <a:pt x="37" y="47"/>
                    </a:lnTo>
                    <a:lnTo>
                      <a:pt x="29" y="44"/>
                    </a:lnTo>
                    <a:lnTo>
                      <a:pt x="21" y="40"/>
                    </a:lnTo>
                    <a:lnTo>
                      <a:pt x="5" y="34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135">
                <a:extLst>
                  <a:ext uri="{FF2B5EF4-FFF2-40B4-BE49-F238E27FC236}">
                    <a16:creationId xmlns:a16="http://schemas.microsoft.com/office/drawing/2014/main" id="{0DF84192-6456-4CD3-968B-1E200DDE4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6" y="2979"/>
                <a:ext cx="464" cy="830"/>
              </a:xfrm>
              <a:custGeom>
                <a:avLst/>
                <a:gdLst>
                  <a:gd name="T0" fmla="*/ 1114 w 1856"/>
                  <a:gd name="T1" fmla="*/ 3152 h 3320"/>
                  <a:gd name="T2" fmla="*/ 1258 w 1856"/>
                  <a:gd name="T3" fmla="*/ 2941 h 3320"/>
                  <a:gd name="T4" fmla="*/ 1322 w 1856"/>
                  <a:gd name="T5" fmla="*/ 2821 h 3320"/>
                  <a:gd name="T6" fmla="*/ 1348 w 1856"/>
                  <a:gd name="T7" fmla="*/ 2652 h 3320"/>
                  <a:gd name="T8" fmla="*/ 1284 w 1856"/>
                  <a:gd name="T9" fmla="*/ 2481 h 3320"/>
                  <a:gd name="T10" fmla="*/ 1361 w 1856"/>
                  <a:gd name="T11" fmla="*/ 2259 h 3320"/>
                  <a:gd name="T12" fmla="*/ 1478 w 1856"/>
                  <a:gd name="T13" fmla="*/ 2158 h 3320"/>
                  <a:gd name="T14" fmla="*/ 1533 w 1856"/>
                  <a:gd name="T15" fmla="*/ 2036 h 3320"/>
                  <a:gd name="T16" fmla="*/ 1513 w 1856"/>
                  <a:gd name="T17" fmla="*/ 1874 h 3320"/>
                  <a:gd name="T18" fmla="*/ 1613 w 1856"/>
                  <a:gd name="T19" fmla="*/ 1667 h 3320"/>
                  <a:gd name="T20" fmla="*/ 1534 w 1856"/>
                  <a:gd name="T21" fmla="*/ 1454 h 3320"/>
                  <a:gd name="T22" fmla="*/ 1579 w 1856"/>
                  <a:gd name="T23" fmla="*/ 1251 h 3320"/>
                  <a:gd name="T24" fmla="*/ 1660 w 1856"/>
                  <a:gd name="T25" fmla="*/ 1081 h 3320"/>
                  <a:gd name="T26" fmla="*/ 1702 w 1856"/>
                  <a:gd name="T27" fmla="*/ 1007 h 3320"/>
                  <a:gd name="T28" fmla="*/ 1676 w 1856"/>
                  <a:gd name="T29" fmla="*/ 823 h 3320"/>
                  <a:gd name="T30" fmla="*/ 1497 w 1856"/>
                  <a:gd name="T31" fmla="*/ 748 h 3320"/>
                  <a:gd name="T32" fmla="*/ 1624 w 1856"/>
                  <a:gd name="T33" fmla="*/ 662 h 3320"/>
                  <a:gd name="T34" fmla="*/ 1787 w 1856"/>
                  <a:gd name="T35" fmla="*/ 673 h 3320"/>
                  <a:gd name="T36" fmla="*/ 1851 w 1856"/>
                  <a:gd name="T37" fmla="*/ 538 h 3320"/>
                  <a:gd name="T38" fmla="*/ 1648 w 1856"/>
                  <a:gd name="T39" fmla="*/ 439 h 3320"/>
                  <a:gd name="T40" fmla="*/ 1562 w 1856"/>
                  <a:gd name="T41" fmla="*/ 377 h 3320"/>
                  <a:gd name="T42" fmla="*/ 1549 w 1856"/>
                  <a:gd name="T43" fmla="*/ 180 h 3320"/>
                  <a:gd name="T44" fmla="*/ 1401 w 1856"/>
                  <a:gd name="T45" fmla="*/ 117 h 3320"/>
                  <a:gd name="T46" fmla="*/ 1223 w 1856"/>
                  <a:gd name="T47" fmla="*/ 64 h 3320"/>
                  <a:gd name="T48" fmla="*/ 1084 w 1856"/>
                  <a:gd name="T49" fmla="*/ 74 h 3320"/>
                  <a:gd name="T50" fmla="*/ 1023 w 1856"/>
                  <a:gd name="T51" fmla="*/ 356 h 3320"/>
                  <a:gd name="T52" fmla="*/ 1223 w 1856"/>
                  <a:gd name="T53" fmla="*/ 469 h 3320"/>
                  <a:gd name="T54" fmla="*/ 1141 w 1856"/>
                  <a:gd name="T55" fmla="*/ 689 h 3320"/>
                  <a:gd name="T56" fmla="*/ 961 w 1856"/>
                  <a:gd name="T57" fmla="*/ 872 h 3320"/>
                  <a:gd name="T58" fmla="*/ 1041 w 1856"/>
                  <a:gd name="T59" fmla="*/ 977 h 3320"/>
                  <a:gd name="T60" fmla="*/ 1093 w 1856"/>
                  <a:gd name="T61" fmla="*/ 1052 h 3320"/>
                  <a:gd name="T62" fmla="*/ 859 w 1856"/>
                  <a:gd name="T63" fmla="*/ 1182 h 3320"/>
                  <a:gd name="T64" fmla="*/ 1005 w 1856"/>
                  <a:gd name="T65" fmla="*/ 1187 h 3320"/>
                  <a:gd name="T66" fmla="*/ 822 w 1856"/>
                  <a:gd name="T67" fmla="*/ 1515 h 3320"/>
                  <a:gd name="T68" fmla="*/ 776 w 1856"/>
                  <a:gd name="T69" fmla="*/ 1660 h 3320"/>
                  <a:gd name="T70" fmla="*/ 766 w 1856"/>
                  <a:gd name="T71" fmla="*/ 1550 h 3320"/>
                  <a:gd name="T72" fmla="*/ 668 w 1856"/>
                  <a:gd name="T73" fmla="*/ 1415 h 3320"/>
                  <a:gd name="T74" fmla="*/ 501 w 1856"/>
                  <a:gd name="T75" fmla="*/ 1284 h 3320"/>
                  <a:gd name="T76" fmla="*/ 402 w 1856"/>
                  <a:gd name="T77" fmla="*/ 1299 h 3320"/>
                  <a:gd name="T78" fmla="*/ 241 w 1856"/>
                  <a:gd name="T79" fmla="*/ 1339 h 3320"/>
                  <a:gd name="T80" fmla="*/ 333 w 1856"/>
                  <a:gd name="T81" fmla="*/ 1401 h 3320"/>
                  <a:gd name="T82" fmla="*/ 301 w 1856"/>
                  <a:gd name="T83" fmla="*/ 1519 h 3320"/>
                  <a:gd name="T84" fmla="*/ 94 w 1856"/>
                  <a:gd name="T85" fmla="*/ 1699 h 3320"/>
                  <a:gd name="T86" fmla="*/ 111 w 1856"/>
                  <a:gd name="T87" fmla="*/ 1928 h 3320"/>
                  <a:gd name="T88" fmla="*/ 108 w 1856"/>
                  <a:gd name="T89" fmla="*/ 1765 h 3320"/>
                  <a:gd name="T90" fmla="*/ 259 w 1856"/>
                  <a:gd name="T91" fmla="*/ 1803 h 3320"/>
                  <a:gd name="T92" fmla="*/ 473 w 1856"/>
                  <a:gd name="T93" fmla="*/ 1887 h 3320"/>
                  <a:gd name="T94" fmla="*/ 563 w 1856"/>
                  <a:gd name="T95" fmla="*/ 1866 h 3320"/>
                  <a:gd name="T96" fmla="*/ 597 w 1856"/>
                  <a:gd name="T97" fmla="*/ 2020 h 3320"/>
                  <a:gd name="T98" fmla="*/ 577 w 1856"/>
                  <a:gd name="T99" fmla="*/ 2090 h 3320"/>
                  <a:gd name="T100" fmla="*/ 541 w 1856"/>
                  <a:gd name="T101" fmla="*/ 2295 h 3320"/>
                  <a:gd name="T102" fmla="*/ 567 w 1856"/>
                  <a:gd name="T103" fmla="*/ 2390 h 3320"/>
                  <a:gd name="T104" fmla="*/ 442 w 1856"/>
                  <a:gd name="T105" fmla="*/ 2322 h 3320"/>
                  <a:gd name="T106" fmla="*/ 631 w 1856"/>
                  <a:gd name="T107" fmla="*/ 2430 h 3320"/>
                  <a:gd name="T108" fmla="*/ 820 w 1856"/>
                  <a:gd name="T109" fmla="*/ 2430 h 3320"/>
                  <a:gd name="T110" fmla="*/ 854 w 1856"/>
                  <a:gd name="T111" fmla="*/ 2505 h 3320"/>
                  <a:gd name="T112" fmla="*/ 906 w 1856"/>
                  <a:gd name="T113" fmla="*/ 2714 h 3320"/>
                  <a:gd name="T114" fmla="*/ 722 w 1856"/>
                  <a:gd name="T115" fmla="*/ 2661 h 3320"/>
                  <a:gd name="T116" fmla="*/ 586 w 1856"/>
                  <a:gd name="T117" fmla="*/ 2579 h 3320"/>
                  <a:gd name="T118" fmla="*/ 540 w 1856"/>
                  <a:gd name="T119" fmla="*/ 2621 h 3320"/>
                  <a:gd name="T120" fmla="*/ 434 w 1856"/>
                  <a:gd name="T121" fmla="*/ 2611 h 3320"/>
                  <a:gd name="T122" fmla="*/ 674 w 1856"/>
                  <a:gd name="T123" fmla="*/ 2833 h 3320"/>
                  <a:gd name="T124" fmla="*/ 566 w 1856"/>
                  <a:gd name="T125" fmla="*/ 2913 h 3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56" h="3320">
                    <a:moveTo>
                      <a:pt x="550" y="2929"/>
                    </a:moveTo>
                    <a:lnTo>
                      <a:pt x="1023" y="3320"/>
                    </a:lnTo>
                    <a:lnTo>
                      <a:pt x="1023" y="3320"/>
                    </a:lnTo>
                    <a:lnTo>
                      <a:pt x="1023" y="3315"/>
                    </a:lnTo>
                    <a:lnTo>
                      <a:pt x="1024" y="3309"/>
                    </a:lnTo>
                    <a:lnTo>
                      <a:pt x="1026" y="3304"/>
                    </a:lnTo>
                    <a:lnTo>
                      <a:pt x="1027" y="3298"/>
                    </a:lnTo>
                    <a:lnTo>
                      <a:pt x="1034" y="3288"/>
                    </a:lnTo>
                    <a:lnTo>
                      <a:pt x="1040" y="3278"/>
                    </a:lnTo>
                    <a:lnTo>
                      <a:pt x="1047" y="3267"/>
                    </a:lnTo>
                    <a:lnTo>
                      <a:pt x="1054" y="3258"/>
                    </a:lnTo>
                    <a:lnTo>
                      <a:pt x="1060" y="3248"/>
                    </a:lnTo>
                    <a:lnTo>
                      <a:pt x="1063" y="3236"/>
                    </a:lnTo>
                    <a:lnTo>
                      <a:pt x="1067" y="3227"/>
                    </a:lnTo>
                    <a:lnTo>
                      <a:pt x="1070" y="3221"/>
                    </a:lnTo>
                    <a:lnTo>
                      <a:pt x="1075" y="3213"/>
                    </a:lnTo>
                    <a:lnTo>
                      <a:pt x="1079" y="3206"/>
                    </a:lnTo>
                    <a:lnTo>
                      <a:pt x="1088" y="3195"/>
                    </a:lnTo>
                    <a:lnTo>
                      <a:pt x="1096" y="3180"/>
                    </a:lnTo>
                    <a:lnTo>
                      <a:pt x="1100" y="3170"/>
                    </a:lnTo>
                    <a:lnTo>
                      <a:pt x="1104" y="3162"/>
                    </a:lnTo>
                    <a:lnTo>
                      <a:pt x="1108" y="3157"/>
                    </a:lnTo>
                    <a:lnTo>
                      <a:pt x="1112" y="3154"/>
                    </a:lnTo>
                    <a:lnTo>
                      <a:pt x="1114" y="3152"/>
                    </a:lnTo>
                    <a:lnTo>
                      <a:pt x="1118" y="3152"/>
                    </a:lnTo>
                    <a:lnTo>
                      <a:pt x="1122" y="3152"/>
                    </a:lnTo>
                    <a:lnTo>
                      <a:pt x="1125" y="3153"/>
                    </a:lnTo>
                    <a:lnTo>
                      <a:pt x="1132" y="3158"/>
                    </a:lnTo>
                    <a:lnTo>
                      <a:pt x="1140" y="3164"/>
                    </a:lnTo>
                    <a:lnTo>
                      <a:pt x="1144" y="3166"/>
                    </a:lnTo>
                    <a:lnTo>
                      <a:pt x="1148" y="3167"/>
                    </a:lnTo>
                    <a:lnTo>
                      <a:pt x="1153" y="3167"/>
                    </a:lnTo>
                    <a:lnTo>
                      <a:pt x="1158" y="3167"/>
                    </a:lnTo>
                    <a:lnTo>
                      <a:pt x="1166" y="3164"/>
                    </a:lnTo>
                    <a:lnTo>
                      <a:pt x="1178" y="3153"/>
                    </a:lnTo>
                    <a:lnTo>
                      <a:pt x="1193" y="3140"/>
                    </a:lnTo>
                    <a:lnTo>
                      <a:pt x="1212" y="3123"/>
                    </a:lnTo>
                    <a:lnTo>
                      <a:pt x="1228" y="3107"/>
                    </a:lnTo>
                    <a:lnTo>
                      <a:pt x="1244" y="3092"/>
                    </a:lnTo>
                    <a:lnTo>
                      <a:pt x="1254" y="3081"/>
                    </a:lnTo>
                    <a:lnTo>
                      <a:pt x="1260" y="3073"/>
                    </a:lnTo>
                    <a:lnTo>
                      <a:pt x="1262" y="3061"/>
                    </a:lnTo>
                    <a:lnTo>
                      <a:pt x="1264" y="3044"/>
                    </a:lnTo>
                    <a:lnTo>
                      <a:pt x="1265" y="3024"/>
                    </a:lnTo>
                    <a:lnTo>
                      <a:pt x="1265" y="3002"/>
                    </a:lnTo>
                    <a:lnTo>
                      <a:pt x="1264" y="2978"/>
                    </a:lnTo>
                    <a:lnTo>
                      <a:pt x="1261" y="2957"/>
                    </a:lnTo>
                    <a:lnTo>
                      <a:pt x="1258" y="2941"/>
                    </a:lnTo>
                    <a:lnTo>
                      <a:pt x="1254" y="2928"/>
                    </a:lnTo>
                    <a:lnTo>
                      <a:pt x="1249" y="2915"/>
                    </a:lnTo>
                    <a:lnTo>
                      <a:pt x="1247" y="2904"/>
                    </a:lnTo>
                    <a:lnTo>
                      <a:pt x="1247" y="2895"/>
                    </a:lnTo>
                    <a:lnTo>
                      <a:pt x="1247" y="2889"/>
                    </a:lnTo>
                    <a:lnTo>
                      <a:pt x="1249" y="2885"/>
                    </a:lnTo>
                    <a:lnTo>
                      <a:pt x="1252" y="2882"/>
                    </a:lnTo>
                    <a:lnTo>
                      <a:pt x="1257" y="2881"/>
                    </a:lnTo>
                    <a:lnTo>
                      <a:pt x="1262" y="2880"/>
                    </a:lnTo>
                    <a:lnTo>
                      <a:pt x="1275" y="2881"/>
                    </a:lnTo>
                    <a:lnTo>
                      <a:pt x="1290" y="2882"/>
                    </a:lnTo>
                    <a:lnTo>
                      <a:pt x="1297" y="2882"/>
                    </a:lnTo>
                    <a:lnTo>
                      <a:pt x="1304" y="2881"/>
                    </a:lnTo>
                    <a:lnTo>
                      <a:pt x="1310" y="2880"/>
                    </a:lnTo>
                    <a:lnTo>
                      <a:pt x="1316" y="2877"/>
                    </a:lnTo>
                    <a:lnTo>
                      <a:pt x="1321" y="2872"/>
                    </a:lnTo>
                    <a:lnTo>
                      <a:pt x="1325" y="2868"/>
                    </a:lnTo>
                    <a:lnTo>
                      <a:pt x="1326" y="2864"/>
                    </a:lnTo>
                    <a:lnTo>
                      <a:pt x="1327" y="2860"/>
                    </a:lnTo>
                    <a:lnTo>
                      <a:pt x="1327" y="2853"/>
                    </a:lnTo>
                    <a:lnTo>
                      <a:pt x="1326" y="2843"/>
                    </a:lnTo>
                    <a:lnTo>
                      <a:pt x="1323" y="2834"/>
                    </a:lnTo>
                    <a:lnTo>
                      <a:pt x="1322" y="2825"/>
                    </a:lnTo>
                    <a:lnTo>
                      <a:pt x="1322" y="2821"/>
                    </a:lnTo>
                    <a:lnTo>
                      <a:pt x="1322" y="2816"/>
                    </a:lnTo>
                    <a:lnTo>
                      <a:pt x="1325" y="2812"/>
                    </a:lnTo>
                    <a:lnTo>
                      <a:pt x="1327" y="2807"/>
                    </a:lnTo>
                    <a:lnTo>
                      <a:pt x="1331" y="2803"/>
                    </a:lnTo>
                    <a:lnTo>
                      <a:pt x="1336" y="2801"/>
                    </a:lnTo>
                    <a:lnTo>
                      <a:pt x="1342" y="2798"/>
                    </a:lnTo>
                    <a:lnTo>
                      <a:pt x="1347" y="2797"/>
                    </a:lnTo>
                    <a:lnTo>
                      <a:pt x="1358" y="2797"/>
                    </a:lnTo>
                    <a:lnTo>
                      <a:pt x="1370" y="2795"/>
                    </a:lnTo>
                    <a:lnTo>
                      <a:pt x="1375" y="2794"/>
                    </a:lnTo>
                    <a:lnTo>
                      <a:pt x="1379" y="2793"/>
                    </a:lnTo>
                    <a:lnTo>
                      <a:pt x="1383" y="2790"/>
                    </a:lnTo>
                    <a:lnTo>
                      <a:pt x="1387" y="2788"/>
                    </a:lnTo>
                    <a:lnTo>
                      <a:pt x="1388" y="2783"/>
                    </a:lnTo>
                    <a:lnTo>
                      <a:pt x="1390" y="2776"/>
                    </a:lnTo>
                    <a:lnTo>
                      <a:pt x="1388" y="2768"/>
                    </a:lnTo>
                    <a:lnTo>
                      <a:pt x="1386" y="2759"/>
                    </a:lnTo>
                    <a:lnTo>
                      <a:pt x="1377" y="2746"/>
                    </a:lnTo>
                    <a:lnTo>
                      <a:pt x="1369" y="2733"/>
                    </a:lnTo>
                    <a:lnTo>
                      <a:pt x="1364" y="2722"/>
                    </a:lnTo>
                    <a:lnTo>
                      <a:pt x="1360" y="2711"/>
                    </a:lnTo>
                    <a:lnTo>
                      <a:pt x="1353" y="2687"/>
                    </a:lnTo>
                    <a:lnTo>
                      <a:pt x="1349" y="2658"/>
                    </a:lnTo>
                    <a:lnTo>
                      <a:pt x="1348" y="2652"/>
                    </a:lnTo>
                    <a:lnTo>
                      <a:pt x="1347" y="2646"/>
                    </a:lnTo>
                    <a:lnTo>
                      <a:pt x="1344" y="2641"/>
                    </a:lnTo>
                    <a:lnTo>
                      <a:pt x="1342" y="2636"/>
                    </a:lnTo>
                    <a:lnTo>
                      <a:pt x="1334" y="2628"/>
                    </a:lnTo>
                    <a:lnTo>
                      <a:pt x="1327" y="2621"/>
                    </a:lnTo>
                    <a:lnTo>
                      <a:pt x="1319" y="2613"/>
                    </a:lnTo>
                    <a:lnTo>
                      <a:pt x="1313" y="2604"/>
                    </a:lnTo>
                    <a:lnTo>
                      <a:pt x="1310" y="2598"/>
                    </a:lnTo>
                    <a:lnTo>
                      <a:pt x="1308" y="2592"/>
                    </a:lnTo>
                    <a:lnTo>
                      <a:pt x="1306" y="2586"/>
                    </a:lnTo>
                    <a:lnTo>
                      <a:pt x="1306" y="2578"/>
                    </a:lnTo>
                    <a:lnTo>
                      <a:pt x="1305" y="2569"/>
                    </a:lnTo>
                    <a:lnTo>
                      <a:pt x="1303" y="2561"/>
                    </a:lnTo>
                    <a:lnTo>
                      <a:pt x="1299" y="2556"/>
                    </a:lnTo>
                    <a:lnTo>
                      <a:pt x="1295" y="2552"/>
                    </a:lnTo>
                    <a:lnTo>
                      <a:pt x="1290" y="2547"/>
                    </a:lnTo>
                    <a:lnTo>
                      <a:pt x="1284" y="2543"/>
                    </a:lnTo>
                    <a:lnTo>
                      <a:pt x="1280" y="2538"/>
                    </a:lnTo>
                    <a:lnTo>
                      <a:pt x="1278" y="2531"/>
                    </a:lnTo>
                    <a:lnTo>
                      <a:pt x="1277" y="2519"/>
                    </a:lnTo>
                    <a:lnTo>
                      <a:pt x="1278" y="2509"/>
                    </a:lnTo>
                    <a:lnTo>
                      <a:pt x="1279" y="2500"/>
                    </a:lnTo>
                    <a:lnTo>
                      <a:pt x="1282" y="2491"/>
                    </a:lnTo>
                    <a:lnTo>
                      <a:pt x="1284" y="2481"/>
                    </a:lnTo>
                    <a:lnTo>
                      <a:pt x="1286" y="2471"/>
                    </a:lnTo>
                    <a:lnTo>
                      <a:pt x="1286" y="2461"/>
                    </a:lnTo>
                    <a:lnTo>
                      <a:pt x="1284" y="2451"/>
                    </a:lnTo>
                    <a:lnTo>
                      <a:pt x="1283" y="2442"/>
                    </a:lnTo>
                    <a:lnTo>
                      <a:pt x="1283" y="2435"/>
                    </a:lnTo>
                    <a:lnTo>
                      <a:pt x="1283" y="2429"/>
                    </a:lnTo>
                    <a:lnTo>
                      <a:pt x="1286" y="2424"/>
                    </a:lnTo>
                    <a:lnTo>
                      <a:pt x="1291" y="2416"/>
                    </a:lnTo>
                    <a:lnTo>
                      <a:pt x="1297" y="2408"/>
                    </a:lnTo>
                    <a:lnTo>
                      <a:pt x="1305" y="2400"/>
                    </a:lnTo>
                    <a:lnTo>
                      <a:pt x="1313" y="2394"/>
                    </a:lnTo>
                    <a:lnTo>
                      <a:pt x="1316" y="2389"/>
                    </a:lnTo>
                    <a:lnTo>
                      <a:pt x="1318" y="2383"/>
                    </a:lnTo>
                    <a:lnTo>
                      <a:pt x="1319" y="2378"/>
                    </a:lnTo>
                    <a:lnTo>
                      <a:pt x="1321" y="2372"/>
                    </a:lnTo>
                    <a:lnTo>
                      <a:pt x="1332" y="2357"/>
                    </a:lnTo>
                    <a:lnTo>
                      <a:pt x="1344" y="2341"/>
                    </a:lnTo>
                    <a:lnTo>
                      <a:pt x="1355" y="2322"/>
                    </a:lnTo>
                    <a:lnTo>
                      <a:pt x="1361" y="2306"/>
                    </a:lnTo>
                    <a:lnTo>
                      <a:pt x="1362" y="2298"/>
                    </a:lnTo>
                    <a:lnTo>
                      <a:pt x="1364" y="2290"/>
                    </a:lnTo>
                    <a:lnTo>
                      <a:pt x="1364" y="2282"/>
                    </a:lnTo>
                    <a:lnTo>
                      <a:pt x="1362" y="2274"/>
                    </a:lnTo>
                    <a:lnTo>
                      <a:pt x="1361" y="2259"/>
                    </a:lnTo>
                    <a:lnTo>
                      <a:pt x="1362" y="2243"/>
                    </a:lnTo>
                    <a:lnTo>
                      <a:pt x="1374" y="2236"/>
                    </a:lnTo>
                    <a:lnTo>
                      <a:pt x="1388" y="2225"/>
                    </a:lnTo>
                    <a:lnTo>
                      <a:pt x="1391" y="2219"/>
                    </a:lnTo>
                    <a:lnTo>
                      <a:pt x="1394" y="2215"/>
                    </a:lnTo>
                    <a:lnTo>
                      <a:pt x="1397" y="2214"/>
                    </a:lnTo>
                    <a:lnTo>
                      <a:pt x="1401" y="2214"/>
                    </a:lnTo>
                    <a:lnTo>
                      <a:pt x="1407" y="2214"/>
                    </a:lnTo>
                    <a:lnTo>
                      <a:pt x="1410" y="2212"/>
                    </a:lnTo>
                    <a:lnTo>
                      <a:pt x="1416" y="2211"/>
                    </a:lnTo>
                    <a:lnTo>
                      <a:pt x="1421" y="2208"/>
                    </a:lnTo>
                    <a:lnTo>
                      <a:pt x="1426" y="2202"/>
                    </a:lnTo>
                    <a:lnTo>
                      <a:pt x="1430" y="2194"/>
                    </a:lnTo>
                    <a:lnTo>
                      <a:pt x="1433" y="2188"/>
                    </a:lnTo>
                    <a:lnTo>
                      <a:pt x="1435" y="2181"/>
                    </a:lnTo>
                    <a:lnTo>
                      <a:pt x="1439" y="2175"/>
                    </a:lnTo>
                    <a:lnTo>
                      <a:pt x="1443" y="2170"/>
                    </a:lnTo>
                    <a:lnTo>
                      <a:pt x="1447" y="2168"/>
                    </a:lnTo>
                    <a:lnTo>
                      <a:pt x="1451" y="2167"/>
                    </a:lnTo>
                    <a:lnTo>
                      <a:pt x="1455" y="2166"/>
                    </a:lnTo>
                    <a:lnTo>
                      <a:pt x="1461" y="2166"/>
                    </a:lnTo>
                    <a:lnTo>
                      <a:pt x="1469" y="2164"/>
                    </a:lnTo>
                    <a:lnTo>
                      <a:pt x="1474" y="2162"/>
                    </a:lnTo>
                    <a:lnTo>
                      <a:pt x="1478" y="2158"/>
                    </a:lnTo>
                    <a:lnTo>
                      <a:pt x="1481" y="2153"/>
                    </a:lnTo>
                    <a:lnTo>
                      <a:pt x="1481" y="2140"/>
                    </a:lnTo>
                    <a:lnTo>
                      <a:pt x="1479" y="2124"/>
                    </a:lnTo>
                    <a:lnTo>
                      <a:pt x="1479" y="2118"/>
                    </a:lnTo>
                    <a:lnTo>
                      <a:pt x="1479" y="2111"/>
                    </a:lnTo>
                    <a:lnTo>
                      <a:pt x="1479" y="2106"/>
                    </a:lnTo>
                    <a:lnTo>
                      <a:pt x="1482" y="2101"/>
                    </a:lnTo>
                    <a:lnTo>
                      <a:pt x="1486" y="2098"/>
                    </a:lnTo>
                    <a:lnTo>
                      <a:pt x="1491" y="2097"/>
                    </a:lnTo>
                    <a:lnTo>
                      <a:pt x="1500" y="2097"/>
                    </a:lnTo>
                    <a:lnTo>
                      <a:pt x="1510" y="2100"/>
                    </a:lnTo>
                    <a:lnTo>
                      <a:pt x="1516" y="2101"/>
                    </a:lnTo>
                    <a:lnTo>
                      <a:pt x="1520" y="2101"/>
                    </a:lnTo>
                    <a:lnTo>
                      <a:pt x="1523" y="2100"/>
                    </a:lnTo>
                    <a:lnTo>
                      <a:pt x="1527" y="2098"/>
                    </a:lnTo>
                    <a:lnTo>
                      <a:pt x="1533" y="2094"/>
                    </a:lnTo>
                    <a:lnTo>
                      <a:pt x="1538" y="2088"/>
                    </a:lnTo>
                    <a:lnTo>
                      <a:pt x="1540" y="2080"/>
                    </a:lnTo>
                    <a:lnTo>
                      <a:pt x="1543" y="2071"/>
                    </a:lnTo>
                    <a:lnTo>
                      <a:pt x="1543" y="2062"/>
                    </a:lnTo>
                    <a:lnTo>
                      <a:pt x="1543" y="2054"/>
                    </a:lnTo>
                    <a:lnTo>
                      <a:pt x="1540" y="2048"/>
                    </a:lnTo>
                    <a:lnTo>
                      <a:pt x="1536" y="2041"/>
                    </a:lnTo>
                    <a:lnTo>
                      <a:pt x="1533" y="2036"/>
                    </a:lnTo>
                    <a:lnTo>
                      <a:pt x="1527" y="2031"/>
                    </a:lnTo>
                    <a:lnTo>
                      <a:pt x="1522" y="2024"/>
                    </a:lnTo>
                    <a:lnTo>
                      <a:pt x="1518" y="2019"/>
                    </a:lnTo>
                    <a:lnTo>
                      <a:pt x="1517" y="2011"/>
                    </a:lnTo>
                    <a:lnTo>
                      <a:pt x="1517" y="2004"/>
                    </a:lnTo>
                    <a:lnTo>
                      <a:pt x="1521" y="1991"/>
                    </a:lnTo>
                    <a:lnTo>
                      <a:pt x="1523" y="1980"/>
                    </a:lnTo>
                    <a:lnTo>
                      <a:pt x="1525" y="1976"/>
                    </a:lnTo>
                    <a:lnTo>
                      <a:pt x="1523" y="1971"/>
                    </a:lnTo>
                    <a:lnTo>
                      <a:pt x="1521" y="1966"/>
                    </a:lnTo>
                    <a:lnTo>
                      <a:pt x="1516" y="1958"/>
                    </a:lnTo>
                    <a:lnTo>
                      <a:pt x="1509" y="1950"/>
                    </a:lnTo>
                    <a:lnTo>
                      <a:pt x="1504" y="1943"/>
                    </a:lnTo>
                    <a:lnTo>
                      <a:pt x="1500" y="1936"/>
                    </a:lnTo>
                    <a:lnTo>
                      <a:pt x="1499" y="1930"/>
                    </a:lnTo>
                    <a:lnTo>
                      <a:pt x="1497" y="1925"/>
                    </a:lnTo>
                    <a:lnTo>
                      <a:pt x="1497" y="1919"/>
                    </a:lnTo>
                    <a:lnTo>
                      <a:pt x="1499" y="1915"/>
                    </a:lnTo>
                    <a:lnTo>
                      <a:pt x="1500" y="1912"/>
                    </a:lnTo>
                    <a:lnTo>
                      <a:pt x="1504" y="1903"/>
                    </a:lnTo>
                    <a:lnTo>
                      <a:pt x="1509" y="1893"/>
                    </a:lnTo>
                    <a:lnTo>
                      <a:pt x="1510" y="1887"/>
                    </a:lnTo>
                    <a:lnTo>
                      <a:pt x="1513" y="1882"/>
                    </a:lnTo>
                    <a:lnTo>
                      <a:pt x="1513" y="1874"/>
                    </a:lnTo>
                    <a:lnTo>
                      <a:pt x="1514" y="1866"/>
                    </a:lnTo>
                    <a:lnTo>
                      <a:pt x="1514" y="1862"/>
                    </a:lnTo>
                    <a:lnTo>
                      <a:pt x="1516" y="1858"/>
                    </a:lnTo>
                    <a:lnTo>
                      <a:pt x="1517" y="1856"/>
                    </a:lnTo>
                    <a:lnTo>
                      <a:pt x="1518" y="1853"/>
                    </a:lnTo>
                    <a:lnTo>
                      <a:pt x="1523" y="1851"/>
                    </a:lnTo>
                    <a:lnTo>
                      <a:pt x="1529" y="1849"/>
                    </a:lnTo>
                    <a:lnTo>
                      <a:pt x="1543" y="1848"/>
                    </a:lnTo>
                    <a:lnTo>
                      <a:pt x="1557" y="1847"/>
                    </a:lnTo>
                    <a:lnTo>
                      <a:pt x="1566" y="1843"/>
                    </a:lnTo>
                    <a:lnTo>
                      <a:pt x="1575" y="1838"/>
                    </a:lnTo>
                    <a:lnTo>
                      <a:pt x="1586" y="1830"/>
                    </a:lnTo>
                    <a:lnTo>
                      <a:pt x="1595" y="1822"/>
                    </a:lnTo>
                    <a:lnTo>
                      <a:pt x="1612" y="1803"/>
                    </a:lnTo>
                    <a:lnTo>
                      <a:pt x="1625" y="1786"/>
                    </a:lnTo>
                    <a:lnTo>
                      <a:pt x="1627" y="1781"/>
                    </a:lnTo>
                    <a:lnTo>
                      <a:pt x="1629" y="1774"/>
                    </a:lnTo>
                    <a:lnTo>
                      <a:pt x="1630" y="1766"/>
                    </a:lnTo>
                    <a:lnTo>
                      <a:pt x="1631" y="1759"/>
                    </a:lnTo>
                    <a:lnTo>
                      <a:pt x="1630" y="1741"/>
                    </a:lnTo>
                    <a:lnTo>
                      <a:pt x="1627" y="1721"/>
                    </a:lnTo>
                    <a:lnTo>
                      <a:pt x="1624" y="1702"/>
                    </a:lnTo>
                    <a:lnTo>
                      <a:pt x="1618" y="1684"/>
                    </a:lnTo>
                    <a:lnTo>
                      <a:pt x="1613" y="1667"/>
                    </a:lnTo>
                    <a:lnTo>
                      <a:pt x="1609" y="1655"/>
                    </a:lnTo>
                    <a:lnTo>
                      <a:pt x="1599" y="1625"/>
                    </a:lnTo>
                    <a:lnTo>
                      <a:pt x="1592" y="1597"/>
                    </a:lnTo>
                    <a:lnTo>
                      <a:pt x="1590" y="1582"/>
                    </a:lnTo>
                    <a:lnTo>
                      <a:pt x="1588" y="1568"/>
                    </a:lnTo>
                    <a:lnTo>
                      <a:pt x="1590" y="1554"/>
                    </a:lnTo>
                    <a:lnTo>
                      <a:pt x="1592" y="1538"/>
                    </a:lnTo>
                    <a:lnTo>
                      <a:pt x="1594" y="1529"/>
                    </a:lnTo>
                    <a:lnTo>
                      <a:pt x="1594" y="1522"/>
                    </a:lnTo>
                    <a:lnTo>
                      <a:pt x="1592" y="1514"/>
                    </a:lnTo>
                    <a:lnTo>
                      <a:pt x="1590" y="1509"/>
                    </a:lnTo>
                    <a:lnTo>
                      <a:pt x="1585" y="1503"/>
                    </a:lnTo>
                    <a:lnTo>
                      <a:pt x="1581" y="1499"/>
                    </a:lnTo>
                    <a:lnTo>
                      <a:pt x="1574" y="1496"/>
                    </a:lnTo>
                    <a:lnTo>
                      <a:pt x="1569" y="1493"/>
                    </a:lnTo>
                    <a:lnTo>
                      <a:pt x="1556" y="1487"/>
                    </a:lnTo>
                    <a:lnTo>
                      <a:pt x="1544" y="1481"/>
                    </a:lnTo>
                    <a:lnTo>
                      <a:pt x="1539" y="1479"/>
                    </a:lnTo>
                    <a:lnTo>
                      <a:pt x="1535" y="1475"/>
                    </a:lnTo>
                    <a:lnTo>
                      <a:pt x="1533" y="1471"/>
                    </a:lnTo>
                    <a:lnTo>
                      <a:pt x="1531" y="1466"/>
                    </a:lnTo>
                    <a:lnTo>
                      <a:pt x="1531" y="1462"/>
                    </a:lnTo>
                    <a:lnTo>
                      <a:pt x="1531" y="1458"/>
                    </a:lnTo>
                    <a:lnTo>
                      <a:pt x="1534" y="1454"/>
                    </a:lnTo>
                    <a:lnTo>
                      <a:pt x="1536" y="1452"/>
                    </a:lnTo>
                    <a:lnTo>
                      <a:pt x="1543" y="1446"/>
                    </a:lnTo>
                    <a:lnTo>
                      <a:pt x="1551" y="1442"/>
                    </a:lnTo>
                    <a:lnTo>
                      <a:pt x="1570" y="1436"/>
                    </a:lnTo>
                    <a:lnTo>
                      <a:pt x="1586" y="1432"/>
                    </a:lnTo>
                    <a:lnTo>
                      <a:pt x="1591" y="1429"/>
                    </a:lnTo>
                    <a:lnTo>
                      <a:pt x="1596" y="1427"/>
                    </a:lnTo>
                    <a:lnTo>
                      <a:pt x="1601" y="1424"/>
                    </a:lnTo>
                    <a:lnTo>
                      <a:pt x="1605" y="1420"/>
                    </a:lnTo>
                    <a:lnTo>
                      <a:pt x="1612" y="1413"/>
                    </a:lnTo>
                    <a:lnTo>
                      <a:pt x="1617" y="1404"/>
                    </a:lnTo>
                    <a:lnTo>
                      <a:pt x="1626" y="1383"/>
                    </a:lnTo>
                    <a:lnTo>
                      <a:pt x="1633" y="1361"/>
                    </a:lnTo>
                    <a:lnTo>
                      <a:pt x="1635" y="1352"/>
                    </a:lnTo>
                    <a:lnTo>
                      <a:pt x="1635" y="1345"/>
                    </a:lnTo>
                    <a:lnTo>
                      <a:pt x="1634" y="1337"/>
                    </a:lnTo>
                    <a:lnTo>
                      <a:pt x="1633" y="1332"/>
                    </a:lnTo>
                    <a:lnTo>
                      <a:pt x="1626" y="1321"/>
                    </a:lnTo>
                    <a:lnTo>
                      <a:pt x="1621" y="1306"/>
                    </a:lnTo>
                    <a:lnTo>
                      <a:pt x="1611" y="1295"/>
                    </a:lnTo>
                    <a:lnTo>
                      <a:pt x="1599" y="1282"/>
                    </a:lnTo>
                    <a:lnTo>
                      <a:pt x="1588" y="1269"/>
                    </a:lnTo>
                    <a:lnTo>
                      <a:pt x="1577" y="1258"/>
                    </a:lnTo>
                    <a:lnTo>
                      <a:pt x="1579" y="1251"/>
                    </a:lnTo>
                    <a:lnTo>
                      <a:pt x="1579" y="1242"/>
                    </a:lnTo>
                    <a:lnTo>
                      <a:pt x="1579" y="1231"/>
                    </a:lnTo>
                    <a:lnTo>
                      <a:pt x="1578" y="1220"/>
                    </a:lnTo>
                    <a:lnTo>
                      <a:pt x="1574" y="1198"/>
                    </a:lnTo>
                    <a:lnTo>
                      <a:pt x="1570" y="1179"/>
                    </a:lnTo>
                    <a:lnTo>
                      <a:pt x="1569" y="1173"/>
                    </a:lnTo>
                    <a:lnTo>
                      <a:pt x="1569" y="1168"/>
                    </a:lnTo>
                    <a:lnTo>
                      <a:pt x="1569" y="1163"/>
                    </a:lnTo>
                    <a:lnTo>
                      <a:pt x="1570" y="1159"/>
                    </a:lnTo>
                    <a:lnTo>
                      <a:pt x="1574" y="1152"/>
                    </a:lnTo>
                    <a:lnTo>
                      <a:pt x="1579" y="1147"/>
                    </a:lnTo>
                    <a:lnTo>
                      <a:pt x="1586" y="1142"/>
                    </a:lnTo>
                    <a:lnTo>
                      <a:pt x="1591" y="1137"/>
                    </a:lnTo>
                    <a:lnTo>
                      <a:pt x="1596" y="1129"/>
                    </a:lnTo>
                    <a:lnTo>
                      <a:pt x="1600" y="1121"/>
                    </a:lnTo>
                    <a:lnTo>
                      <a:pt x="1603" y="1113"/>
                    </a:lnTo>
                    <a:lnTo>
                      <a:pt x="1604" y="1107"/>
                    </a:lnTo>
                    <a:lnTo>
                      <a:pt x="1607" y="1103"/>
                    </a:lnTo>
                    <a:lnTo>
                      <a:pt x="1608" y="1100"/>
                    </a:lnTo>
                    <a:lnTo>
                      <a:pt x="1614" y="1098"/>
                    </a:lnTo>
                    <a:lnTo>
                      <a:pt x="1627" y="1095"/>
                    </a:lnTo>
                    <a:lnTo>
                      <a:pt x="1640" y="1089"/>
                    </a:lnTo>
                    <a:lnTo>
                      <a:pt x="1653" y="1083"/>
                    </a:lnTo>
                    <a:lnTo>
                      <a:pt x="1660" y="1081"/>
                    </a:lnTo>
                    <a:lnTo>
                      <a:pt x="1666" y="1080"/>
                    </a:lnTo>
                    <a:lnTo>
                      <a:pt x="1673" y="1081"/>
                    </a:lnTo>
                    <a:lnTo>
                      <a:pt x="1681" y="1085"/>
                    </a:lnTo>
                    <a:lnTo>
                      <a:pt x="1689" y="1090"/>
                    </a:lnTo>
                    <a:lnTo>
                      <a:pt x="1695" y="1093"/>
                    </a:lnTo>
                    <a:lnTo>
                      <a:pt x="1700" y="1094"/>
                    </a:lnTo>
                    <a:lnTo>
                      <a:pt x="1704" y="1095"/>
                    </a:lnTo>
                    <a:lnTo>
                      <a:pt x="1707" y="1095"/>
                    </a:lnTo>
                    <a:lnTo>
                      <a:pt x="1709" y="1094"/>
                    </a:lnTo>
                    <a:lnTo>
                      <a:pt x="1711" y="1091"/>
                    </a:lnTo>
                    <a:lnTo>
                      <a:pt x="1712" y="1089"/>
                    </a:lnTo>
                    <a:lnTo>
                      <a:pt x="1712" y="1081"/>
                    </a:lnTo>
                    <a:lnTo>
                      <a:pt x="1708" y="1071"/>
                    </a:lnTo>
                    <a:lnTo>
                      <a:pt x="1704" y="1061"/>
                    </a:lnTo>
                    <a:lnTo>
                      <a:pt x="1698" y="1051"/>
                    </a:lnTo>
                    <a:lnTo>
                      <a:pt x="1690" y="1039"/>
                    </a:lnTo>
                    <a:lnTo>
                      <a:pt x="1685" y="1032"/>
                    </a:lnTo>
                    <a:lnTo>
                      <a:pt x="1682" y="1024"/>
                    </a:lnTo>
                    <a:lnTo>
                      <a:pt x="1681" y="1019"/>
                    </a:lnTo>
                    <a:lnTo>
                      <a:pt x="1681" y="1015"/>
                    </a:lnTo>
                    <a:lnTo>
                      <a:pt x="1683" y="1012"/>
                    </a:lnTo>
                    <a:lnTo>
                      <a:pt x="1686" y="1011"/>
                    </a:lnTo>
                    <a:lnTo>
                      <a:pt x="1691" y="1010"/>
                    </a:lnTo>
                    <a:lnTo>
                      <a:pt x="1702" y="1007"/>
                    </a:lnTo>
                    <a:lnTo>
                      <a:pt x="1715" y="1006"/>
                    </a:lnTo>
                    <a:lnTo>
                      <a:pt x="1722" y="1004"/>
                    </a:lnTo>
                    <a:lnTo>
                      <a:pt x="1729" y="1002"/>
                    </a:lnTo>
                    <a:lnTo>
                      <a:pt x="1735" y="998"/>
                    </a:lnTo>
                    <a:lnTo>
                      <a:pt x="1742" y="993"/>
                    </a:lnTo>
                    <a:lnTo>
                      <a:pt x="1750" y="985"/>
                    </a:lnTo>
                    <a:lnTo>
                      <a:pt x="1753" y="978"/>
                    </a:lnTo>
                    <a:lnTo>
                      <a:pt x="1755" y="971"/>
                    </a:lnTo>
                    <a:lnTo>
                      <a:pt x="1755" y="964"/>
                    </a:lnTo>
                    <a:lnTo>
                      <a:pt x="1752" y="949"/>
                    </a:lnTo>
                    <a:lnTo>
                      <a:pt x="1752" y="933"/>
                    </a:lnTo>
                    <a:lnTo>
                      <a:pt x="1750" y="925"/>
                    </a:lnTo>
                    <a:lnTo>
                      <a:pt x="1748" y="916"/>
                    </a:lnTo>
                    <a:lnTo>
                      <a:pt x="1744" y="910"/>
                    </a:lnTo>
                    <a:lnTo>
                      <a:pt x="1740" y="902"/>
                    </a:lnTo>
                    <a:lnTo>
                      <a:pt x="1730" y="890"/>
                    </a:lnTo>
                    <a:lnTo>
                      <a:pt x="1718" y="879"/>
                    </a:lnTo>
                    <a:lnTo>
                      <a:pt x="1705" y="868"/>
                    </a:lnTo>
                    <a:lnTo>
                      <a:pt x="1694" y="858"/>
                    </a:lnTo>
                    <a:lnTo>
                      <a:pt x="1689" y="851"/>
                    </a:lnTo>
                    <a:lnTo>
                      <a:pt x="1685" y="846"/>
                    </a:lnTo>
                    <a:lnTo>
                      <a:pt x="1681" y="840"/>
                    </a:lnTo>
                    <a:lnTo>
                      <a:pt x="1678" y="832"/>
                    </a:lnTo>
                    <a:lnTo>
                      <a:pt x="1676" y="823"/>
                    </a:lnTo>
                    <a:lnTo>
                      <a:pt x="1672" y="814"/>
                    </a:lnTo>
                    <a:lnTo>
                      <a:pt x="1668" y="807"/>
                    </a:lnTo>
                    <a:lnTo>
                      <a:pt x="1664" y="802"/>
                    </a:lnTo>
                    <a:lnTo>
                      <a:pt x="1655" y="793"/>
                    </a:lnTo>
                    <a:lnTo>
                      <a:pt x="1646" y="787"/>
                    </a:lnTo>
                    <a:lnTo>
                      <a:pt x="1635" y="781"/>
                    </a:lnTo>
                    <a:lnTo>
                      <a:pt x="1625" y="775"/>
                    </a:lnTo>
                    <a:lnTo>
                      <a:pt x="1612" y="769"/>
                    </a:lnTo>
                    <a:lnTo>
                      <a:pt x="1599" y="758"/>
                    </a:lnTo>
                    <a:lnTo>
                      <a:pt x="1595" y="754"/>
                    </a:lnTo>
                    <a:lnTo>
                      <a:pt x="1591" y="753"/>
                    </a:lnTo>
                    <a:lnTo>
                      <a:pt x="1586" y="752"/>
                    </a:lnTo>
                    <a:lnTo>
                      <a:pt x="1581" y="752"/>
                    </a:lnTo>
                    <a:lnTo>
                      <a:pt x="1572" y="754"/>
                    </a:lnTo>
                    <a:lnTo>
                      <a:pt x="1561" y="757"/>
                    </a:lnTo>
                    <a:lnTo>
                      <a:pt x="1549" y="761"/>
                    </a:lnTo>
                    <a:lnTo>
                      <a:pt x="1539" y="763"/>
                    </a:lnTo>
                    <a:lnTo>
                      <a:pt x="1534" y="763"/>
                    </a:lnTo>
                    <a:lnTo>
                      <a:pt x="1530" y="763"/>
                    </a:lnTo>
                    <a:lnTo>
                      <a:pt x="1525" y="763"/>
                    </a:lnTo>
                    <a:lnTo>
                      <a:pt x="1520" y="762"/>
                    </a:lnTo>
                    <a:lnTo>
                      <a:pt x="1512" y="757"/>
                    </a:lnTo>
                    <a:lnTo>
                      <a:pt x="1504" y="753"/>
                    </a:lnTo>
                    <a:lnTo>
                      <a:pt x="1497" y="748"/>
                    </a:lnTo>
                    <a:lnTo>
                      <a:pt x="1492" y="743"/>
                    </a:lnTo>
                    <a:lnTo>
                      <a:pt x="1488" y="737"/>
                    </a:lnTo>
                    <a:lnTo>
                      <a:pt x="1484" y="732"/>
                    </a:lnTo>
                    <a:lnTo>
                      <a:pt x="1482" y="727"/>
                    </a:lnTo>
                    <a:lnTo>
                      <a:pt x="1479" y="721"/>
                    </a:lnTo>
                    <a:lnTo>
                      <a:pt x="1473" y="695"/>
                    </a:lnTo>
                    <a:lnTo>
                      <a:pt x="1466" y="664"/>
                    </a:lnTo>
                    <a:lnTo>
                      <a:pt x="1466" y="662"/>
                    </a:lnTo>
                    <a:lnTo>
                      <a:pt x="1469" y="660"/>
                    </a:lnTo>
                    <a:lnTo>
                      <a:pt x="1473" y="660"/>
                    </a:lnTo>
                    <a:lnTo>
                      <a:pt x="1478" y="658"/>
                    </a:lnTo>
                    <a:lnTo>
                      <a:pt x="1491" y="658"/>
                    </a:lnTo>
                    <a:lnTo>
                      <a:pt x="1508" y="660"/>
                    </a:lnTo>
                    <a:lnTo>
                      <a:pt x="1525" y="661"/>
                    </a:lnTo>
                    <a:lnTo>
                      <a:pt x="1542" y="662"/>
                    </a:lnTo>
                    <a:lnTo>
                      <a:pt x="1555" y="662"/>
                    </a:lnTo>
                    <a:lnTo>
                      <a:pt x="1564" y="661"/>
                    </a:lnTo>
                    <a:lnTo>
                      <a:pt x="1578" y="654"/>
                    </a:lnTo>
                    <a:lnTo>
                      <a:pt x="1588" y="652"/>
                    </a:lnTo>
                    <a:lnTo>
                      <a:pt x="1595" y="652"/>
                    </a:lnTo>
                    <a:lnTo>
                      <a:pt x="1601" y="653"/>
                    </a:lnTo>
                    <a:lnTo>
                      <a:pt x="1608" y="656"/>
                    </a:lnTo>
                    <a:lnTo>
                      <a:pt x="1614" y="660"/>
                    </a:lnTo>
                    <a:lnTo>
                      <a:pt x="1624" y="662"/>
                    </a:lnTo>
                    <a:lnTo>
                      <a:pt x="1635" y="664"/>
                    </a:lnTo>
                    <a:lnTo>
                      <a:pt x="1643" y="664"/>
                    </a:lnTo>
                    <a:lnTo>
                      <a:pt x="1650" y="662"/>
                    </a:lnTo>
                    <a:lnTo>
                      <a:pt x="1656" y="660"/>
                    </a:lnTo>
                    <a:lnTo>
                      <a:pt x="1661" y="657"/>
                    </a:lnTo>
                    <a:lnTo>
                      <a:pt x="1673" y="652"/>
                    </a:lnTo>
                    <a:lnTo>
                      <a:pt x="1685" y="645"/>
                    </a:lnTo>
                    <a:lnTo>
                      <a:pt x="1690" y="644"/>
                    </a:lnTo>
                    <a:lnTo>
                      <a:pt x="1695" y="642"/>
                    </a:lnTo>
                    <a:lnTo>
                      <a:pt x="1702" y="642"/>
                    </a:lnTo>
                    <a:lnTo>
                      <a:pt x="1707" y="642"/>
                    </a:lnTo>
                    <a:lnTo>
                      <a:pt x="1713" y="643"/>
                    </a:lnTo>
                    <a:lnTo>
                      <a:pt x="1720" y="645"/>
                    </a:lnTo>
                    <a:lnTo>
                      <a:pt x="1726" y="649"/>
                    </a:lnTo>
                    <a:lnTo>
                      <a:pt x="1734" y="656"/>
                    </a:lnTo>
                    <a:lnTo>
                      <a:pt x="1740" y="661"/>
                    </a:lnTo>
                    <a:lnTo>
                      <a:pt x="1746" y="665"/>
                    </a:lnTo>
                    <a:lnTo>
                      <a:pt x="1752" y="669"/>
                    </a:lnTo>
                    <a:lnTo>
                      <a:pt x="1759" y="671"/>
                    </a:lnTo>
                    <a:lnTo>
                      <a:pt x="1765" y="674"/>
                    </a:lnTo>
                    <a:lnTo>
                      <a:pt x="1770" y="675"/>
                    </a:lnTo>
                    <a:lnTo>
                      <a:pt x="1777" y="675"/>
                    </a:lnTo>
                    <a:lnTo>
                      <a:pt x="1782" y="675"/>
                    </a:lnTo>
                    <a:lnTo>
                      <a:pt x="1787" y="673"/>
                    </a:lnTo>
                    <a:lnTo>
                      <a:pt x="1792" y="670"/>
                    </a:lnTo>
                    <a:lnTo>
                      <a:pt x="1796" y="667"/>
                    </a:lnTo>
                    <a:lnTo>
                      <a:pt x="1800" y="662"/>
                    </a:lnTo>
                    <a:lnTo>
                      <a:pt x="1804" y="657"/>
                    </a:lnTo>
                    <a:lnTo>
                      <a:pt x="1807" y="651"/>
                    </a:lnTo>
                    <a:lnTo>
                      <a:pt x="1809" y="643"/>
                    </a:lnTo>
                    <a:lnTo>
                      <a:pt x="1811" y="634"/>
                    </a:lnTo>
                    <a:lnTo>
                      <a:pt x="1813" y="622"/>
                    </a:lnTo>
                    <a:lnTo>
                      <a:pt x="1815" y="613"/>
                    </a:lnTo>
                    <a:lnTo>
                      <a:pt x="1813" y="605"/>
                    </a:lnTo>
                    <a:lnTo>
                      <a:pt x="1812" y="599"/>
                    </a:lnTo>
                    <a:lnTo>
                      <a:pt x="1811" y="591"/>
                    </a:lnTo>
                    <a:lnTo>
                      <a:pt x="1808" y="585"/>
                    </a:lnTo>
                    <a:lnTo>
                      <a:pt x="1807" y="575"/>
                    </a:lnTo>
                    <a:lnTo>
                      <a:pt x="1807" y="565"/>
                    </a:lnTo>
                    <a:lnTo>
                      <a:pt x="1807" y="560"/>
                    </a:lnTo>
                    <a:lnTo>
                      <a:pt x="1809" y="556"/>
                    </a:lnTo>
                    <a:lnTo>
                      <a:pt x="1812" y="552"/>
                    </a:lnTo>
                    <a:lnTo>
                      <a:pt x="1815" y="550"/>
                    </a:lnTo>
                    <a:lnTo>
                      <a:pt x="1822" y="547"/>
                    </a:lnTo>
                    <a:lnTo>
                      <a:pt x="1831" y="544"/>
                    </a:lnTo>
                    <a:lnTo>
                      <a:pt x="1841" y="542"/>
                    </a:lnTo>
                    <a:lnTo>
                      <a:pt x="1848" y="540"/>
                    </a:lnTo>
                    <a:lnTo>
                      <a:pt x="1851" y="538"/>
                    </a:lnTo>
                    <a:lnTo>
                      <a:pt x="1854" y="537"/>
                    </a:lnTo>
                    <a:lnTo>
                      <a:pt x="1855" y="534"/>
                    </a:lnTo>
                    <a:lnTo>
                      <a:pt x="1856" y="530"/>
                    </a:lnTo>
                    <a:lnTo>
                      <a:pt x="1848" y="513"/>
                    </a:lnTo>
                    <a:lnTo>
                      <a:pt x="1841" y="500"/>
                    </a:lnTo>
                    <a:lnTo>
                      <a:pt x="1841" y="485"/>
                    </a:lnTo>
                    <a:lnTo>
                      <a:pt x="1839" y="473"/>
                    </a:lnTo>
                    <a:lnTo>
                      <a:pt x="1835" y="469"/>
                    </a:lnTo>
                    <a:lnTo>
                      <a:pt x="1830" y="467"/>
                    </a:lnTo>
                    <a:lnTo>
                      <a:pt x="1822" y="465"/>
                    </a:lnTo>
                    <a:lnTo>
                      <a:pt x="1809" y="465"/>
                    </a:lnTo>
                    <a:lnTo>
                      <a:pt x="1796" y="464"/>
                    </a:lnTo>
                    <a:lnTo>
                      <a:pt x="1786" y="463"/>
                    </a:lnTo>
                    <a:lnTo>
                      <a:pt x="1774" y="460"/>
                    </a:lnTo>
                    <a:lnTo>
                      <a:pt x="1764" y="456"/>
                    </a:lnTo>
                    <a:lnTo>
                      <a:pt x="1744" y="447"/>
                    </a:lnTo>
                    <a:lnTo>
                      <a:pt x="1724" y="437"/>
                    </a:lnTo>
                    <a:lnTo>
                      <a:pt x="1716" y="434"/>
                    </a:lnTo>
                    <a:lnTo>
                      <a:pt x="1709" y="432"/>
                    </a:lnTo>
                    <a:lnTo>
                      <a:pt x="1702" y="432"/>
                    </a:lnTo>
                    <a:lnTo>
                      <a:pt x="1694" y="432"/>
                    </a:lnTo>
                    <a:lnTo>
                      <a:pt x="1678" y="433"/>
                    </a:lnTo>
                    <a:lnTo>
                      <a:pt x="1663" y="437"/>
                    </a:lnTo>
                    <a:lnTo>
                      <a:pt x="1648" y="439"/>
                    </a:lnTo>
                    <a:lnTo>
                      <a:pt x="1634" y="442"/>
                    </a:lnTo>
                    <a:lnTo>
                      <a:pt x="1626" y="442"/>
                    </a:lnTo>
                    <a:lnTo>
                      <a:pt x="1621" y="442"/>
                    </a:lnTo>
                    <a:lnTo>
                      <a:pt x="1614" y="441"/>
                    </a:lnTo>
                    <a:lnTo>
                      <a:pt x="1609" y="438"/>
                    </a:lnTo>
                    <a:lnTo>
                      <a:pt x="1605" y="435"/>
                    </a:lnTo>
                    <a:lnTo>
                      <a:pt x="1601" y="435"/>
                    </a:lnTo>
                    <a:lnTo>
                      <a:pt x="1598" y="434"/>
                    </a:lnTo>
                    <a:lnTo>
                      <a:pt x="1594" y="435"/>
                    </a:lnTo>
                    <a:lnTo>
                      <a:pt x="1587" y="437"/>
                    </a:lnTo>
                    <a:lnTo>
                      <a:pt x="1581" y="439"/>
                    </a:lnTo>
                    <a:lnTo>
                      <a:pt x="1575" y="441"/>
                    </a:lnTo>
                    <a:lnTo>
                      <a:pt x="1570" y="439"/>
                    </a:lnTo>
                    <a:lnTo>
                      <a:pt x="1568" y="438"/>
                    </a:lnTo>
                    <a:lnTo>
                      <a:pt x="1566" y="435"/>
                    </a:lnTo>
                    <a:lnTo>
                      <a:pt x="1565" y="432"/>
                    </a:lnTo>
                    <a:lnTo>
                      <a:pt x="1564" y="426"/>
                    </a:lnTo>
                    <a:lnTo>
                      <a:pt x="1562" y="419"/>
                    </a:lnTo>
                    <a:lnTo>
                      <a:pt x="1562" y="411"/>
                    </a:lnTo>
                    <a:lnTo>
                      <a:pt x="1562" y="404"/>
                    </a:lnTo>
                    <a:lnTo>
                      <a:pt x="1564" y="398"/>
                    </a:lnTo>
                    <a:lnTo>
                      <a:pt x="1564" y="391"/>
                    </a:lnTo>
                    <a:lnTo>
                      <a:pt x="1564" y="385"/>
                    </a:lnTo>
                    <a:lnTo>
                      <a:pt x="1562" y="377"/>
                    </a:lnTo>
                    <a:lnTo>
                      <a:pt x="1560" y="369"/>
                    </a:lnTo>
                    <a:lnTo>
                      <a:pt x="1557" y="360"/>
                    </a:lnTo>
                    <a:lnTo>
                      <a:pt x="1559" y="354"/>
                    </a:lnTo>
                    <a:lnTo>
                      <a:pt x="1560" y="346"/>
                    </a:lnTo>
                    <a:lnTo>
                      <a:pt x="1562" y="340"/>
                    </a:lnTo>
                    <a:lnTo>
                      <a:pt x="1565" y="332"/>
                    </a:lnTo>
                    <a:lnTo>
                      <a:pt x="1565" y="324"/>
                    </a:lnTo>
                    <a:lnTo>
                      <a:pt x="1565" y="319"/>
                    </a:lnTo>
                    <a:lnTo>
                      <a:pt x="1564" y="315"/>
                    </a:lnTo>
                    <a:lnTo>
                      <a:pt x="1561" y="310"/>
                    </a:lnTo>
                    <a:lnTo>
                      <a:pt x="1557" y="305"/>
                    </a:lnTo>
                    <a:lnTo>
                      <a:pt x="1555" y="299"/>
                    </a:lnTo>
                    <a:lnTo>
                      <a:pt x="1555" y="294"/>
                    </a:lnTo>
                    <a:lnTo>
                      <a:pt x="1557" y="290"/>
                    </a:lnTo>
                    <a:lnTo>
                      <a:pt x="1560" y="286"/>
                    </a:lnTo>
                    <a:lnTo>
                      <a:pt x="1569" y="280"/>
                    </a:lnTo>
                    <a:lnTo>
                      <a:pt x="1577" y="275"/>
                    </a:lnTo>
                    <a:lnTo>
                      <a:pt x="1590" y="261"/>
                    </a:lnTo>
                    <a:lnTo>
                      <a:pt x="1603" y="242"/>
                    </a:lnTo>
                    <a:lnTo>
                      <a:pt x="1603" y="242"/>
                    </a:lnTo>
                    <a:lnTo>
                      <a:pt x="1590" y="229"/>
                    </a:lnTo>
                    <a:lnTo>
                      <a:pt x="1575" y="213"/>
                    </a:lnTo>
                    <a:lnTo>
                      <a:pt x="1561" y="196"/>
                    </a:lnTo>
                    <a:lnTo>
                      <a:pt x="1549" y="180"/>
                    </a:lnTo>
                    <a:lnTo>
                      <a:pt x="1544" y="175"/>
                    </a:lnTo>
                    <a:lnTo>
                      <a:pt x="1539" y="170"/>
                    </a:lnTo>
                    <a:lnTo>
                      <a:pt x="1533" y="166"/>
                    </a:lnTo>
                    <a:lnTo>
                      <a:pt x="1526" y="163"/>
                    </a:lnTo>
                    <a:lnTo>
                      <a:pt x="1520" y="161"/>
                    </a:lnTo>
                    <a:lnTo>
                      <a:pt x="1512" y="161"/>
                    </a:lnTo>
                    <a:lnTo>
                      <a:pt x="1505" y="161"/>
                    </a:lnTo>
                    <a:lnTo>
                      <a:pt x="1497" y="163"/>
                    </a:lnTo>
                    <a:lnTo>
                      <a:pt x="1487" y="163"/>
                    </a:lnTo>
                    <a:lnTo>
                      <a:pt x="1473" y="162"/>
                    </a:lnTo>
                    <a:lnTo>
                      <a:pt x="1466" y="161"/>
                    </a:lnTo>
                    <a:lnTo>
                      <a:pt x="1461" y="159"/>
                    </a:lnTo>
                    <a:lnTo>
                      <a:pt x="1456" y="157"/>
                    </a:lnTo>
                    <a:lnTo>
                      <a:pt x="1453" y="154"/>
                    </a:lnTo>
                    <a:lnTo>
                      <a:pt x="1448" y="144"/>
                    </a:lnTo>
                    <a:lnTo>
                      <a:pt x="1444" y="137"/>
                    </a:lnTo>
                    <a:lnTo>
                      <a:pt x="1442" y="135"/>
                    </a:lnTo>
                    <a:lnTo>
                      <a:pt x="1438" y="133"/>
                    </a:lnTo>
                    <a:lnTo>
                      <a:pt x="1431" y="133"/>
                    </a:lnTo>
                    <a:lnTo>
                      <a:pt x="1425" y="133"/>
                    </a:lnTo>
                    <a:lnTo>
                      <a:pt x="1421" y="132"/>
                    </a:lnTo>
                    <a:lnTo>
                      <a:pt x="1416" y="128"/>
                    </a:lnTo>
                    <a:lnTo>
                      <a:pt x="1408" y="123"/>
                    </a:lnTo>
                    <a:lnTo>
                      <a:pt x="1401" y="117"/>
                    </a:lnTo>
                    <a:lnTo>
                      <a:pt x="1386" y="102"/>
                    </a:lnTo>
                    <a:lnTo>
                      <a:pt x="1373" y="92"/>
                    </a:lnTo>
                    <a:lnTo>
                      <a:pt x="1368" y="88"/>
                    </a:lnTo>
                    <a:lnTo>
                      <a:pt x="1365" y="82"/>
                    </a:lnTo>
                    <a:lnTo>
                      <a:pt x="1362" y="75"/>
                    </a:lnTo>
                    <a:lnTo>
                      <a:pt x="1360" y="69"/>
                    </a:lnTo>
                    <a:lnTo>
                      <a:pt x="1358" y="53"/>
                    </a:lnTo>
                    <a:lnTo>
                      <a:pt x="1356" y="40"/>
                    </a:lnTo>
                    <a:lnTo>
                      <a:pt x="1355" y="38"/>
                    </a:lnTo>
                    <a:lnTo>
                      <a:pt x="1353" y="35"/>
                    </a:lnTo>
                    <a:lnTo>
                      <a:pt x="1351" y="34"/>
                    </a:lnTo>
                    <a:lnTo>
                      <a:pt x="1347" y="32"/>
                    </a:lnTo>
                    <a:lnTo>
                      <a:pt x="1340" y="31"/>
                    </a:lnTo>
                    <a:lnTo>
                      <a:pt x="1331" y="31"/>
                    </a:lnTo>
                    <a:lnTo>
                      <a:pt x="1322" y="34"/>
                    </a:lnTo>
                    <a:lnTo>
                      <a:pt x="1313" y="35"/>
                    </a:lnTo>
                    <a:lnTo>
                      <a:pt x="1305" y="39"/>
                    </a:lnTo>
                    <a:lnTo>
                      <a:pt x="1300" y="41"/>
                    </a:lnTo>
                    <a:lnTo>
                      <a:pt x="1283" y="57"/>
                    </a:lnTo>
                    <a:lnTo>
                      <a:pt x="1269" y="73"/>
                    </a:lnTo>
                    <a:lnTo>
                      <a:pt x="1264" y="73"/>
                    </a:lnTo>
                    <a:lnTo>
                      <a:pt x="1252" y="71"/>
                    </a:lnTo>
                    <a:lnTo>
                      <a:pt x="1239" y="67"/>
                    </a:lnTo>
                    <a:lnTo>
                      <a:pt x="1223" y="64"/>
                    </a:lnTo>
                    <a:lnTo>
                      <a:pt x="1193" y="56"/>
                    </a:lnTo>
                    <a:lnTo>
                      <a:pt x="1176" y="49"/>
                    </a:lnTo>
                    <a:lnTo>
                      <a:pt x="1170" y="44"/>
                    </a:lnTo>
                    <a:lnTo>
                      <a:pt x="1166" y="39"/>
                    </a:lnTo>
                    <a:lnTo>
                      <a:pt x="1163" y="34"/>
                    </a:lnTo>
                    <a:lnTo>
                      <a:pt x="1162" y="26"/>
                    </a:lnTo>
                    <a:lnTo>
                      <a:pt x="1160" y="13"/>
                    </a:lnTo>
                    <a:lnTo>
                      <a:pt x="1157" y="0"/>
                    </a:lnTo>
                    <a:lnTo>
                      <a:pt x="1152" y="1"/>
                    </a:lnTo>
                    <a:lnTo>
                      <a:pt x="1148" y="5"/>
                    </a:lnTo>
                    <a:lnTo>
                      <a:pt x="1144" y="10"/>
                    </a:lnTo>
                    <a:lnTo>
                      <a:pt x="1139" y="17"/>
                    </a:lnTo>
                    <a:lnTo>
                      <a:pt x="1132" y="29"/>
                    </a:lnTo>
                    <a:lnTo>
                      <a:pt x="1126" y="39"/>
                    </a:lnTo>
                    <a:lnTo>
                      <a:pt x="1087" y="29"/>
                    </a:lnTo>
                    <a:lnTo>
                      <a:pt x="1087" y="29"/>
                    </a:lnTo>
                    <a:lnTo>
                      <a:pt x="1082" y="36"/>
                    </a:lnTo>
                    <a:lnTo>
                      <a:pt x="1079" y="43"/>
                    </a:lnTo>
                    <a:lnTo>
                      <a:pt x="1076" y="51"/>
                    </a:lnTo>
                    <a:lnTo>
                      <a:pt x="1075" y="58"/>
                    </a:lnTo>
                    <a:lnTo>
                      <a:pt x="1079" y="60"/>
                    </a:lnTo>
                    <a:lnTo>
                      <a:pt x="1082" y="64"/>
                    </a:lnTo>
                    <a:lnTo>
                      <a:pt x="1083" y="69"/>
                    </a:lnTo>
                    <a:lnTo>
                      <a:pt x="1084" y="74"/>
                    </a:lnTo>
                    <a:lnTo>
                      <a:pt x="1083" y="88"/>
                    </a:lnTo>
                    <a:lnTo>
                      <a:pt x="1080" y="104"/>
                    </a:lnTo>
                    <a:lnTo>
                      <a:pt x="1071" y="135"/>
                    </a:lnTo>
                    <a:lnTo>
                      <a:pt x="1066" y="156"/>
                    </a:lnTo>
                    <a:lnTo>
                      <a:pt x="1063" y="175"/>
                    </a:lnTo>
                    <a:lnTo>
                      <a:pt x="1060" y="196"/>
                    </a:lnTo>
                    <a:lnTo>
                      <a:pt x="1054" y="215"/>
                    </a:lnTo>
                    <a:lnTo>
                      <a:pt x="1049" y="235"/>
                    </a:lnTo>
                    <a:lnTo>
                      <a:pt x="1047" y="240"/>
                    </a:lnTo>
                    <a:lnTo>
                      <a:pt x="1043" y="245"/>
                    </a:lnTo>
                    <a:lnTo>
                      <a:pt x="1036" y="250"/>
                    </a:lnTo>
                    <a:lnTo>
                      <a:pt x="1030" y="255"/>
                    </a:lnTo>
                    <a:lnTo>
                      <a:pt x="1014" y="266"/>
                    </a:lnTo>
                    <a:lnTo>
                      <a:pt x="1000" y="276"/>
                    </a:lnTo>
                    <a:lnTo>
                      <a:pt x="993" y="283"/>
                    </a:lnTo>
                    <a:lnTo>
                      <a:pt x="987" y="288"/>
                    </a:lnTo>
                    <a:lnTo>
                      <a:pt x="983" y="294"/>
                    </a:lnTo>
                    <a:lnTo>
                      <a:pt x="980" y="301"/>
                    </a:lnTo>
                    <a:lnTo>
                      <a:pt x="979" y="307"/>
                    </a:lnTo>
                    <a:lnTo>
                      <a:pt x="982" y="315"/>
                    </a:lnTo>
                    <a:lnTo>
                      <a:pt x="985" y="323"/>
                    </a:lnTo>
                    <a:lnTo>
                      <a:pt x="992" y="330"/>
                    </a:lnTo>
                    <a:lnTo>
                      <a:pt x="1008" y="343"/>
                    </a:lnTo>
                    <a:lnTo>
                      <a:pt x="1023" y="356"/>
                    </a:lnTo>
                    <a:lnTo>
                      <a:pt x="1041" y="367"/>
                    </a:lnTo>
                    <a:lnTo>
                      <a:pt x="1058" y="377"/>
                    </a:lnTo>
                    <a:lnTo>
                      <a:pt x="1076" y="389"/>
                    </a:lnTo>
                    <a:lnTo>
                      <a:pt x="1095" y="400"/>
                    </a:lnTo>
                    <a:lnTo>
                      <a:pt x="1113" y="413"/>
                    </a:lnTo>
                    <a:lnTo>
                      <a:pt x="1128" y="428"/>
                    </a:lnTo>
                    <a:lnTo>
                      <a:pt x="1134" y="429"/>
                    </a:lnTo>
                    <a:lnTo>
                      <a:pt x="1138" y="432"/>
                    </a:lnTo>
                    <a:lnTo>
                      <a:pt x="1143" y="434"/>
                    </a:lnTo>
                    <a:lnTo>
                      <a:pt x="1147" y="438"/>
                    </a:lnTo>
                    <a:lnTo>
                      <a:pt x="1153" y="446"/>
                    </a:lnTo>
                    <a:lnTo>
                      <a:pt x="1160" y="455"/>
                    </a:lnTo>
                    <a:lnTo>
                      <a:pt x="1165" y="464"/>
                    </a:lnTo>
                    <a:lnTo>
                      <a:pt x="1171" y="472"/>
                    </a:lnTo>
                    <a:lnTo>
                      <a:pt x="1175" y="476"/>
                    </a:lnTo>
                    <a:lnTo>
                      <a:pt x="1178" y="478"/>
                    </a:lnTo>
                    <a:lnTo>
                      <a:pt x="1182" y="481"/>
                    </a:lnTo>
                    <a:lnTo>
                      <a:pt x="1186" y="482"/>
                    </a:lnTo>
                    <a:lnTo>
                      <a:pt x="1192" y="483"/>
                    </a:lnTo>
                    <a:lnTo>
                      <a:pt x="1197" y="483"/>
                    </a:lnTo>
                    <a:lnTo>
                      <a:pt x="1202" y="482"/>
                    </a:lnTo>
                    <a:lnTo>
                      <a:pt x="1206" y="481"/>
                    </a:lnTo>
                    <a:lnTo>
                      <a:pt x="1215" y="476"/>
                    </a:lnTo>
                    <a:lnTo>
                      <a:pt x="1223" y="469"/>
                    </a:lnTo>
                    <a:lnTo>
                      <a:pt x="1231" y="461"/>
                    </a:lnTo>
                    <a:lnTo>
                      <a:pt x="1239" y="454"/>
                    </a:lnTo>
                    <a:lnTo>
                      <a:pt x="1247" y="448"/>
                    </a:lnTo>
                    <a:lnTo>
                      <a:pt x="1254" y="445"/>
                    </a:lnTo>
                    <a:lnTo>
                      <a:pt x="1254" y="461"/>
                    </a:lnTo>
                    <a:lnTo>
                      <a:pt x="1254" y="481"/>
                    </a:lnTo>
                    <a:lnTo>
                      <a:pt x="1253" y="491"/>
                    </a:lnTo>
                    <a:lnTo>
                      <a:pt x="1252" y="500"/>
                    </a:lnTo>
                    <a:lnTo>
                      <a:pt x="1249" y="508"/>
                    </a:lnTo>
                    <a:lnTo>
                      <a:pt x="1245" y="516"/>
                    </a:lnTo>
                    <a:lnTo>
                      <a:pt x="1230" y="539"/>
                    </a:lnTo>
                    <a:lnTo>
                      <a:pt x="1217" y="560"/>
                    </a:lnTo>
                    <a:lnTo>
                      <a:pt x="1212" y="570"/>
                    </a:lnTo>
                    <a:lnTo>
                      <a:pt x="1206" y="582"/>
                    </a:lnTo>
                    <a:lnTo>
                      <a:pt x="1202" y="594"/>
                    </a:lnTo>
                    <a:lnTo>
                      <a:pt x="1199" y="609"/>
                    </a:lnTo>
                    <a:lnTo>
                      <a:pt x="1196" y="619"/>
                    </a:lnTo>
                    <a:lnTo>
                      <a:pt x="1191" y="630"/>
                    </a:lnTo>
                    <a:lnTo>
                      <a:pt x="1186" y="640"/>
                    </a:lnTo>
                    <a:lnTo>
                      <a:pt x="1178" y="651"/>
                    </a:lnTo>
                    <a:lnTo>
                      <a:pt x="1170" y="661"/>
                    </a:lnTo>
                    <a:lnTo>
                      <a:pt x="1161" y="670"/>
                    </a:lnTo>
                    <a:lnTo>
                      <a:pt x="1152" y="680"/>
                    </a:lnTo>
                    <a:lnTo>
                      <a:pt x="1141" y="689"/>
                    </a:lnTo>
                    <a:lnTo>
                      <a:pt x="1119" y="708"/>
                    </a:lnTo>
                    <a:lnTo>
                      <a:pt x="1097" y="723"/>
                    </a:lnTo>
                    <a:lnTo>
                      <a:pt x="1075" y="739"/>
                    </a:lnTo>
                    <a:lnTo>
                      <a:pt x="1056" y="750"/>
                    </a:lnTo>
                    <a:lnTo>
                      <a:pt x="1045" y="756"/>
                    </a:lnTo>
                    <a:lnTo>
                      <a:pt x="1030" y="759"/>
                    </a:lnTo>
                    <a:lnTo>
                      <a:pt x="1013" y="763"/>
                    </a:lnTo>
                    <a:lnTo>
                      <a:pt x="996" y="767"/>
                    </a:lnTo>
                    <a:lnTo>
                      <a:pt x="979" y="770"/>
                    </a:lnTo>
                    <a:lnTo>
                      <a:pt x="963" y="774"/>
                    </a:lnTo>
                    <a:lnTo>
                      <a:pt x="953" y="776"/>
                    </a:lnTo>
                    <a:lnTo>
                      <a:pt x="946" y="780"/>
                    </a:lnTo>
                    <a:lnTo>
                      <a:pt x="941" y="789"/>
                    </a:lnTo>
                    <a:lnTo>
                      <a:pt x="937" y="797"/>
                    </a:lnTo>
                    <a:lnTo>
                      <a:pt x="936" y="805"/>
                    </a:lnTo>
                    <a:lnTo>
                      <a:pt x="936" y="811"/>
                    </a:lnTo>
                    <a:lnTo>
                      <a:pt x="937" y="819"/>
                    </a:lnTo>
                    <a:lnTo>
                      <a:pt x="940" y="826"/>
                    </a:lnTo>
                    <a:lnTo>
                      <a:pt x="944" y="831"/>
                    </a:lnTo>
                    <a:lnTo>
                      <a:pt x="948" y="837"/>
                    </a:lnTo>
                    <a:lnTo>
                      <a:pt x="956" y="849"/>
                    </a:lnTo>
                    <a:lnTo>
                      <a:pt x="961" y="859"/>
                    </a:lnTo>
                    <a:lnTo>
                      <a:pt x="962" y="866"/>
                    </a:lnTo>
                    <a:lnTo>
                      <a:pt x="961" y="872"/>
                    </a:lnTo>
                    <a:lnTo>
                      <a:pt x="958" y="877"/>
                    </a:lnTo>
                    <a:lnTo>
                      <a:pt x="954" y="884"/>
                    </a:lnTo>
                    <a:lnTo>
                      <a:pt x="949" y="892"/>
                    </a:lnTo>
                    <a:lnTo>
                      <a:pt x="940" y="899"/>
                    </a:lnTo>
                    <a:lnTo>
                      <a:pt x="930" y="907"/>
                    </a:lnTo>
                    <a:lnTo>
                      <a:pt x="919" y="916"/>
                    </a:lnTo>
                    <a:lnTo>
                      <a:pt x="909" y="924"/>
                    </a:lnTo>
                    <a:lnTo>
                      <a:pt x="901" y="931"/>
                    </a:lnTo>
                    <a:lnTo>
                      <a:pt x="898" y="933"/>
                    </a:lnTo>
                    <a:lnTo>
                      <a:pt x="896" y="936"/>
                    </a:lnTo>
                    <a:lnTo>
                      <a:pt x="896" y="937"/>
                    </a:lnTo>
                    <a:lnTo>
                      <a:pt x="897" y="938"/>
                    </a:lnTo>
                    <a:lnTo>
                      <a:pt x="907" y="945"/>
                    </a:lnTo>
                    <a:lnTo>
                      <a:pt x="918" y="949"/>
                    </a:lnTo>
                    <a:lnTo>
                      <a:pt x="928" y="953"/>
                    </a:lnTo>
                    <a:lnTo>
                      <a:pt x="939" y="954"/>
                    </a:lnTo>
                    <a:lnTo>
                      <a:pt x="959" y="954"/>
                    </a:lnTo>
                    <a:lnTo>
                      <a:pt x="982" y="954"/>
                    </a:lnTo>
                    <a:lnTo>
                      <a:pt x="992" y="955"/>
                    </a:lnTo>
                    <a:lnTo>
                      <a:pt x="1002" y="956"/>
                    </a:lnTo>
                    <a:lnTo>
                      <a:pt x="1011" y="959"/>
                    </a:lnTo>
                    <a:lnTo>
                      <a:pt x="1022" y="963"/>
                    </a:lnTo>
                    <a:lnTo>
                      <a:pt x="1031" y="969"/>
                    </a:lnTo>
                    <a:lnTo>
                      <a:pt x="1041" y="977"/>
                    </a:lnTo>
                    <a:lnTo>
                      <a:pt x="1050" y="989"/>
                    </a:lnTo>
                    <a:lnTo>
                      <a:pt x="1060" y="1003"/>
                    </a:lnTo>
                    <a:lnTo>
                      <a:pt x="1065" y="1011"/>
                    </a:lnTo>
                    <a:lnTo>
                      <a:pt x="1071" y="1016"/>
                    </a:lnTo>
                    <a:lnTo>
                      <a:pt x="1080" y="1020"/>
                    </a:lnTo>
                    <a:lnTo>
                      <a:pt x="1089" y="1023"/>
                    </a:lnTo>
                    <a:lnTo>
                      <a:pt x="1109" y="1028"/>
                    </a:lnTo>
                    <a:lnTo>
                      <a:pt x="1126" y="1030"/>
                    </a:lnTo>
                    <a:lnTo>
                      <a:pt x="1135" y="1034"/>
                    </a:lnTo>
                    <a:lnTo>
                      <a:pt x="1143" y="1038"/>
                    </a:lnTo>
                    <a:lnTo>
                      <a:pt x="1148" y="1043"/>
                    </a:lnTo>
                    <a:lnTo>
                      <a:pt x="1150" y="1048"/>
                    </a:lnTo>
                    <a:lnTo>
                      <a:pt x="1150" y="1051"/>
                    </a:lnTo>
                    <a:lnTo>
                      <a:pt x="1150" y="1054"/>
                    </a:lnTo>
                    <a:lnTo>
                      <a:pt x="1149" y="1056"/>
                    </a:lnTo>
                    <a:lnTo>
                      <a:pt x="1147" y="1059"/>
                    </a:lnTo>
                    <a:lnTo>
                      <a:pt x="1144" y="1060"/>
                    </a:lnTo>
                    <a:lnTo>
                      <a:pt x="1140" y="1061"/>
                    </a:lnTo>
                    <a:lnTo>
                      <a:pt x="1134" y="1063"/>
                    </a:lnTo>
                    <a:lnTo>
                      <a:pt x="1128" y="1064"/>
                    </a:lnTo>
                    <a:lnTo>
                      <a:pt x="1119" y="1063"/>
                    </a:lnTo>
                    <a:lnTo>
                      <a:pt x="1110" y="1061"/>
                    </a:lnTo>
                    <a:lnTo>
                      <a:pt x="1102" y="1058"/>
                    </a:lnTo>
                    <a:lnTo>
                      <a:pt x="1093" y="1052"/>
                    </a:lnTo>
                    <a:lnTo>
                      <a:pt x="1076" y="1039"/>
                    </a:lnTo>
                    <a:lnTo>
                      <a:pt x="1058" y="1024"/>
                    </a:lnTo>
                    <a:lnTo>
                      <a:pt x="1041" y="1008"/>
                    </a:lnTo>
                    <a:lnTo>
                      <a:pt x="1023" y="995"/>
                    </a:lnTo>
                    <a:lnTo>
                      <a:pt x="1015" y="990"/>
                    </a:lnTo>
                    <a:lnTo>
                      <a:pt x="1006" y="985"/>
                    </a:lnTo>
                    <a:lnTo>
                      <a:pt x="997" y="982"/>
                    </a:lnTo>
                    <a:lnTo>
                      <a:pt x="988" y="981"/>
                    </a:lnTo>
                    <a:lnTo>
                      <a:pt x="983" y="982"/>
                    </a:lnTo>
                    <a:lnTo>
                      <a:pt x="978" y="984"/>
                    </a:lnTo>
                    <a:lnTo>
                      <a:pt x="972" y="986"/>
                    </a:lnTo>
                    <a:lnTo>
                      <a:pt x="966" y="989"/>
                    </a:lnTo>
                    <a:lnTo>
                      <a:pt x="954" y="998"/>
                    </a:lnTo>
                    <a:lnTo>
                      <a:pt x="941" y="1010"/>
                    </a:lnTo>
                    <a:lnTo>
                      <a:pt x="930" y="1024"/>
                    </a:lnTo>
                    <a:lnTo>
                      <a:pt x="917" y="1041"/>
                    </a:lnTo>
                    <a:lnTo>
                      <a:pt x="905" y="1058"/>
                    </a:lnTo>
                    <a:lnTo>
                      <a:pt x="894" y="1076"/>
                    </a:lnTo>
                    <a:lnTo>
                      <a:pt x="884" y="1095"/>
                    </a:lnTo>
                    <a:lnTo>
                      <a:pt x="876" y="1115"/>
                    </a:lnTo>
                    <a:lnTo>
                      <a:pt x="868" y="1133"/>
                    </a:lnTo>
                    <a:lnTo>
                      <a:pt x="863" y="1151"/>
                    </a:lnTo>
                    <a:lnTo>
                      <a:pt x="861" y="1168"/>
                    </a:lnTo>
                    <a:lnTo>
                      <a:pt x="859" y="1182"/>
                    </a:lnTo>
                    <a:lnTo>
                      <a:pt x="861" y="1188"/>
                    </a:lnTo>
                    <a:lnTo>
                      <a:pt x="862" y="1195"/>
                    </a:lnTo>
                    <a:lnTo>
                      <a:pt x="865" y="1200"/>
                    </a:lnTo>
                    <a:lnTo>
                      <a:pt x="867" y="1205"/>
                    </a:lnTo>
                    <a:lnTo>
                      <a:pt x="871" y="1208"/>
                    </a:lnTo>
                    <a:lnTo>
                      <a:pt x="875" y="1210"/>
                    </a:lnTo>
                    <a:lnTo>
                      <a:pt x="879" y="1210"/>
                    </a:lnTo>
                    <a:lnTo>
                      <a:pt x="884" y="1209"/>
                    </a:lnTo>
                    <a:lnTo>
                      <a:pt x="894" y="1203"/>
                    </a:lnTo>
                    <a:lnTo>
                      <a:pt x="906" y="1194"/>
                    </a:lnTo>
                    <a:lnTo>
                      <a:pt x="917" y="1183"/>
                    </a:lnTo>
                    <a:lnTo>
                      <a:pt x="927" y="1174"/>
                    </a:lnTo>
                    <a:lnTo>
                      <a:pt x="936" y="1165"/>
                    </a:lnTo>
                    <a:lnTo>
                      <a:pt x="943" y="1161"/>
                    </a:lnTo>
                    <a:lnTo>
                      <a:pt x="949" y="1160"/>
                    </a:lnTo>
                    <a:lnTo>
                      <a:pt x="958" y="1161"/>
                    </a:lnTo>
                    <a:lnTo>
                      <a:pt x="969" y="1164"/>
                    </a:lnTo>
                    <a:lnTo>
                      <a:pt x="980" y="1168"/>
                    </a:lnTo>
                    <a:lnTo>
                      <a:pt x="991" y="1173"/>
                    </a:lnTo>
                    <a:lnTo>
                      <a:pt x="1000" y="1177"/>
                    </a:lnTo>
                    <a:lnTo>
                      <a:pt x="1002" y="1179"/>
                    </a:lnTo>
                    <a:lnTo>
                      <a:pt x="1005" y="1182"/>
                    </a:lnTo>
                    <a:lnTo>
                      <a:pt x="1006" y="1185"/>
                    </a:lnTo>
                    <a:lnTo>
                      <a:pt x="1005" y="1187"/>
                    </a:lnTo>
                    <a:lnTo>
                      <a:pt x="989" y="1199"/>
                    </a:lnTo>
                    <a:lnTo>
                      <a:pt x="953" y="1218"/>
                    </a:lnTo>
                    <a:lnTo>
                      <a:pt x="933" y="1230"/>
                    </a:lnTo>
                    <a:lnTo>
                      <a:pt x="914" y="1242"/>
                    </a:lnTo>
                    <a:lnTo>
                      <a:pt x="898" y="1253"/>
                    </a:lnTo>
                    <a:lnTo>
                      <a:pt x="887" y="1264"/>
                    </a:lnTo>
                    <a:lnTo>
                      <a:pt x="878" y="1275"/>
                    </a:lnTo>
                    <a:lnTo>
                      <a:pt x="870" y="1288"/>
                    </a:lnTo>
                    <a:lnTo>
                      <a:pt x="863" y="1300"/>
                    </a:lnTo>
                    <a:lnTo>
                      <a:pt x="858" y="1313"/>
                    </a:lnTo>
                    <a:lnTo>
                      <a:pt x="849" y="1337"/>
                    </a:lnTo>
                    <a:lnTo>
                      <a:pt x="843" y="1362"/>
                    </a:lnTo>
                    <a:lnTo>
                      <a:pt x="837" y="1389"/>
                    </a:lnTo>
                    <a:lnTo>
                      <a:pt x="832" y="1415"/>
                    </a:lnTo>
                    <a:lnTo>
                      <a:pt x="828" y="1442"/>
                    </a:lnTo>
                    <a:lnTo>
                      <a:pt x="822" y="1471"/>
                    </a:lnTo>
                    <a:lnTo>
                      <a:pt x="818" y="1483"/>
                    </a:lnTo>
                    <a:lnTo>
                      <a:pt x="815" y="1496"/>
                    </a:lnTo>
                    <a:lnTo>
                      <a:pt x="814" y="1506"/>
                    </a:lnTo>
                    <a:lnTo>
                      <a:pt x="814" y="1514"/>
                    </a:lnTo>
                    <a:lnTo>
                      <a:pt x="815" y="1516"/>
                    </a:lnTo>
                    <a:lnTo>
                      <a:pt x="817" y="1518"/>
                    </a:lnTo>
                    <a:lnTo>
                      <a:pt x="819" y="1516"/>
                    </a:lnTo>
                    <a:lnTo>
                      <a:pt x="822" y="1515"/>
                    </a:lnTo>
                    <a:lnTo>
                      <a:pt x="831" y="1507"/>
                    </a:lnTo>
                    <a:lnTo>
                      <a:pt x="845" y="1490"/>
                    </a:lnTo>
                    <a:lnTo>
                      <a:pt x="928" y="1385"/>
                    </a:lnTo>
                    <a:lnTo>
                      <a:pt x="931" y="1387"/>
                    </a:lnTo>
                    <a:lnTo>
                      <a:pt x="933" y="1388"/>
                    </a:lnTo>
                    <a:lnTo>
                      <a:pt x="933" y="1391"/>
                    </a:lnTo>
                    <a:lnTo>
                      <a:pt x="933" y="1395"/>
                    </a:lnTo>
                    <a:lnTo>
                      <a:pt x="932" y="1404"/>
                    </a:lnTo>
                    <a:lnTo>
                      <a:pt x="928" y="1415"/>
                    </a:lnTo>
                    <a:lnTo>
                      <a:pt x="919" y="1436"/>
                    </a:lnTo>
                    <a:lnTo>
                      <a:pt x="913" y="1450"/>
                    </a:lnTo>
                    <a:lnTo>
                      <a:pt x="850" y="1551"/>
                    </a:lnTo>
                    <a:lnTo>
                      <a:pt x="848" y="1558"/>
                    </a:lnTo>
                    <a:lnTo>
                      <a:pt x="843" y="1566"/>
                    </a:lnTo>
                    <a:lnTo>
                      <a:pt x="837" y="1572"/>
                    </a:lnTo>
                    <a:lnTo>
                      <a:pt x="832" y="1577"/>
                    </a:lnTo>
                    <a:lnTo>
                      <a:pt x="820" y="1590"/>
                    </a:lnTo>
                    <a:lnTo>
                      <a:pt x="809" y="1601"/>
                    </a:lnTo>
                    <a:lnTo>
                      <a:pt x="798" y="1615"/>
                    </a:lnTo>
                    <a:lnTo>
                      <a:pt x="789" y="1628"/>
                    </a:lnTo>
                    <a:lnTo>
                      <a:pt x="785" y="1636"/>
                    </a:lnTo>
                    <a:lnTo>
                      <a:pt x="781" y="1642"/>
                    </a:lnTo>
                    <a:lnTo>
                      <a:pt x="779" y="1651"/>
                    </a:lnTo>
                    <a:lnTo>
                      <a:pt x="776" y="1660"/>
                    </a:lnTo>
                    <a:lnTo>
                      <a:pt x="771" y="1673"/>
                    </a:lnTo>
                    <a:lnTo>
                      <a:pt x="766" y="1685"/>
                    </a:lnTo>
                    <a:lnTo>
                      <a:pt x="758" y="1695"/>
                    </a:lnTo>
                    <a:lnTo>
                      <a:pt x="750" y="1707"/>
                    </a:lnTo>
                    <a:lnTo>
                      <a:pt x="746" y="1711"/>
                    </a:lnTo>
                    <a:lnTo>
                      <a:pt x="741" y="1713"/>
                    </a:lnTo>
                    <a:lnTo>
                      <a:pt x="735" y="1715"/>
                    </a:lnTo>
                    <a:lnTo>
                      <a:pt x="729" y="1713"/>
                    </a:lnTo>
                    <a:lnTo>
                      <a:pt x="723" y="1712"/>
                    </a:lnTo>
                    <a:lnTo>
                      <a:pt x="719" y="1708"/>
                    </a:lnTo>
                    <a:lnTo>
                      <a:pt x="715" y="1704"/>
                    </a:lnTo>
                    <a:lnTo>
                      <a:pt x="713" y="1698"/>
                    </a:lnTo>
                    <a:lnTo>
                      <a:pt x="713" y="1691"/>
                    </a:lnTo>
                    <a:lnTo>
                      <a:pt x="714" y="1685"/>
                    </a:lnTo>
                    <a:lnTo>
                      <a:pt x="715" y="1678"/>
                    </a:lnTo>
                    <a:lnTo>
                      <a:pt x="716" y="1671"/>
                    </a:lnTo>
                    <a:lnTo>
                      <a:pt x="723" y="1655"/>
                    </a:lnTo>
                    <a:lnTo>
                      <a:pt x="732" y="1638"/>
                    </a:lnTo>
                    <a:lnTo>
                      <a:pt x="749" y="1607"/>
                    </a:lnTo>
                    <a:lnTo>
                      <a:pt x="763" y="1580"/>
                    </a:lnTo>
                    <a:lnTo>
                      <a:pt x="765" y="1575"/>
                    </a:lnTo>
                    <a:lnTo>
                      <a:pt x="766" y="1567"/>
                    </a:lnTo>
                    <a:lnTo>
                      <a:pt x="766" y="1559"/>
                    </a:lnTo>
                    <a:lnTo>
                      <a:pt x="766" y="1550"/>
                    </a:lnTo>
                    <a:lnTo>
                      <a:pt x="763" y="1533"/>
                    </a:lnTo>
                    <a:lnTo>
                      <a:pt x="758" y="1515"/>
                    </a:lnTo>
                    <a:lnTo>
                      <a:pt x="754" y="1507"/>
                    </a:lnTo>
                    <a:lnTo>
                      <a:pt x="750" y="1499"/>
                    </a:lnTo>
                    <a:lnTo>
                      <a:pt x="745" y="1493"/>
                    </a:lnTo>
                    <a:lnTo>
                      <a:pt x="740" y="1487"/>
                    </a:lnTo>
                    <a:lnTo>
                      <a:pt x="735" y="1483"/>
                    </a:lnTo>
                    <a:lnTo>
                      <a:pt x="728" y="1480"/>
                    </a:lnTo>
                    <a:lnTo>
                      <a:pt x="720" y="1479"/>
                    </a:lnTo>
                    <a:lnTo>
                      <a:pt x="713" y="1479"/>
                    </a:lnTo>
                    <a:lnTo>
                      <a:pt x="705" y="1480"/>
                    </a:lnTo>
                    <a:lnTo>
                      <a:pt x="697" y="1481"/>
                    </a:lnTo>
                    <a:lnTo>
                      <a:pt x="688" y="1483"/>
                    </a:lnTo>
                    <a:lnTo>
                      <a:pt x="680" y="1481"/>
                    </a:lnTo>
                    <a:lnTo>
                      <a:pt x="676" y="1481"/>
                    </a:lnTo>
                    <a:lnTo>
                      <a:pt x="674" y="1480"/>
                    </a:lnTo>
                    <a:lnTo>
                      <a:pt x="671" y="1477"/>
                    </a:lnTo>
                    <a:lnTo>
                      <a:pt x="668" y="1475"/>
                    </a:lnTo>
                    <a:lnTo>
                      <a:pt x="666" y="1471"/>
                    </a:lnTo>
                    <a:lnTo>
                      <a:pt x="664" y="1467"/>
                    </a:lnTo>
                    <a:lnTo>
                      <a:pt x="663" y="1462"/>
                    </a:lnTo>
                    <a:lnTo>
                      <a:pt x="663" y="1457"/>
                    </a:lnTo>
                    <a:lnTo>
                      <a:pt x="666" y="1435"/>
                    </a:lnTo>
                    <a:lnTo>
                      <a:pt x="668" y="1415"/>
                    </a:lnTo>
                    <a:lnTo>
                      <a:pt x="670" y="1396"/>
                    </a:lnTo>
                    <a:lnTo>
                      <a:pt x="668" y="1372"/>
                    </a:lnTo>
                    <a:lnTo>
                      <a:pt x="667" y="1365"/>
                    </a:lnTo>
                    <a:lnTo>
                      <a:pt x="664" y="1354"/>
                    </a:lnTo>
                    <a:lnTo>
                      <a:pt x="661" y="1341"/>
                    </a:lnTo>
                    <a:lnTo>
                      <a:pt x="655" y="1328"/>
                    </a:lnTo>
                    <a:lnTo>
                      <a:pt x="642" y="1302"/>
                    </a:lnTo>
                    <a:lnTo>
                      <a:pt x="633" y="1284"/>
                    </a:lnTo>
                    <a:lnTo>
                      <a:pt x="631" y="1282"/>
                    </a:lnTo>
                    <a:lnTo>
                      <a:pt x="628" y="1279"/>
                    </a:lnTo>
                    <a:lnTo>
                      <a:pt x="625" y="1278"/>
                    </a:lnTo>
                    <a:lnTo>
                      <a:pt x="622" y="1277"/>
                    </a:lnTo>
                    <a:lnTo>
                      <a:pt x="614" y="1275"/>
                    </a:lnTo>
                    <a:lnTo>
                      <a:pt x="606" y="1275"/>
                    </a:lnTo>
                    <a:lnTo>
                      <a:pt x="589" y="1278"/>
                    </a:lnTo>
                    <a:lnTo>
                      <a:pt x="575" y="1279"/>
                    </a:lnTo>
                    <a:lnTo>
                      <a:pt x="559" y="1273"/>
                    </a:lnTo>
                    <a:lnTo>
                      <a:pt x="545" y="1269"/>
                    </a:lnTo>
                    <a:lnTo>
                      <a:pt x="527" y="1274"/>
                    </a:lnTo>
                    <a:lnTo>
                      <a:pt x="511" y="1277"/>
                    </a:lnTo>
                    <a:lnTo>
                      <a:pt x="509" y="1278"/>
                    </a:lnTo>
                    <a:lnTo>
                      <a:pt x="505" y="1279"/>
                    </a:lnTo>
                    <a:lnTo>
                      <a:pt x="503" y="1282"/>
                    </a:lnTo>
                    <a:lnTo>
                      <a:pt x="501" y="1284"/>
                    </a:lnTo>
                    <a:lnTo>
                      <a:pt x="501" y="1287"/>
                    </a:lnTo>
                    <a:lnTo>
                      <a:pt x="499" y="1291"/>
                    </a:lnTo>
                    <a:lnTo>
                      <a:pt x="499" y="1296"/>
                    </a:lnTo>
                    <a:lnTo>
                      <a:pt x="501" y="1302"/>
                    </a:lnTo>
                    <a:lnTo>
                      <a:pt x="503" y="1322"/>
                    </a:lnTo>
                    <a:lnTo>
                      <a:pt x="505" y="1339"/>
                    </a:lnTo>
                    <a:lnTo>
                      <a:pt x="503" y="1356"/>
                    </a:lnTo>
                    <a:lnTo>
                      <a:pt x="499" y="1375"/>
                    </a:lnTo>
                    <a:lnTo>
                      <a:pt x="497" y="1375"/>
                    </a:lnTo>
                    <a:lnTo>
                      <a:pt x="494" y="1372"/>
                    </a:lnTo>
                    <a:lnTo>
                      <a:pt x="492" y="1370"/>
                    </a:lnTo>
                    <a:lnTo>
                      <a:pt x="490" y="1367"/>
                    </a:lnTo>
                    <a:lnTo>
                      <a:pt x="485" y="1357"/>
                    </a:lnTo>
                    <a:lnTo>
                      <a:pt x="481" y="1345"/>
                    </a:lnTo>
                    <a:lnTo>
                      <a:pt x="472" y="1322"/>
                    </a:lnTo>
                    <a:lnTo>
                      <a:pt x="466" y="1305"/>
                    </a:lnTo>
                    <a:lnTo>
                      <a:pt x="463" y="1301"/>
                    </a:lnTo>
                    <a:lnTo>
                      <a:pt x="459" y="1297"/>
                    </a:lnTo>
                    <a:lnTo>
                      <a:pt x="457" y="1295"/>
                    </a:lnTo>
                    <a:lnTo>
                      <a:pt x="453" y="1293"/>
                    </a:lnTo>
                    <a:lnTo>
                      <a:pt x="445" y="1291"/>
                    </a:lnTo>
                    <a:lnTo>
                      <a:pt x="437" y="1291"/>
                    </a:lnTo>
                    <a:lnTo>
                      <a:pt x="419" y="1293"/>
                    </a:lnTo>
                    <a:lnTo>
                      <a:pt x="402" y="1299"/>
                    </a:lnTo>
                    <a:lnTo>
                      <a:pt x="398" y="1302"/>
                    </a:lnTo>
                    <a:lnTo>
                      <a:pt x="398" y="1304"/>
                    </a:lnTo>
                    <a:lnTo>
                      <a:pt x="398" y="1304"/>
                    </a:lnTo>
                    <a:lnTo>
                      <a:pt x="397" y="1305"/>
                    </a:lnTo>
                    <a:lnTo>
                      <a:pt x="392" y="1305"/>
                    </a:lnTo>
                    <a:lnTo>
                      <a:pt x="388" y="1305"/>
                    </a:lnTo>
                    <a:lnTo>
                      <a:pt x="384" y="1304"/>
                    </a:lnTo>
                    <a:lnTo>
                      <a:pt x="381" y="1301"/>
                    </a:lnTo>
                    <a:lnTo>
                      <a:pt x="376" y="1293"/>
                    </a:lnTo>
                    <a:lnTo>
                      <a:pt x="369" y="1287"/>
                    </a:lnTo>
                    <a:lnTo>
                      <a:pt x="367" y="1287"/>
                    </a:lnTo>
                    <a:lnTo>
                      <a:pt x="360" y="1288"/>
                    </a:lnTo>
                    <a:lnTo>
                      <a:pt x="353" y="1291"/>
                    </a:lnTo>
                    <a:lnTo>
                      <a:pt x="342" y="1295"/>
                    </a:lnTo>
                    <a:lnTo>
                      <a:pt x="323" y="1302"/>
                    </a:lnTo>
                    <a:lnTo>
                      <a:pt x="308" y="1306"/>
                    </a:lnTo>
                    <a:lnTo>
                      <a:pt x="290" y="1308"/>
                    </a:lnTo>
                    <a:lnTo>
                      <a:pt x="272" y="1312"/>
                    </a:lnTo>
                    <a:lnTo>
                      <a:pt x="255" y="1318"/>
                    </a:lnTo>
                    <a:lnTo>
                      <a:pt x="238" y="1322"/>
                    </a:lnTo>
                    <a:lnTo>
                      <a:pt x="237" y="1327"/>
                    </a:lnTo>
                    <a:lnTo>
                      <a:pt x="238" y="1331"/>
                    </a:lnTo>
                    <a:lnTo>
                      <a:pt x="240" y="1336"/>
                    </a:lnTo>
                    <a:lnTo>
                      <a:pt x="241" y="1339"/>
                    </a:lnTo>
                    <a:lnTo>
                      <a:pt x="246" y="1347"/>
                    </a:lnTo>
                    <a:lnTo>
                      <a:pt x="253" y="1353"/>
                    </a:lnTo>
                    <a:lnTo>
                      <a:pt x="259" y="1360"/>
                    </a:lnTo>
                    <a:lnTo>
                      <a:pt x="265" y="1365"/>
                    </a:lnTo>
                    <a:lnTo>
                      <a:pt x="267" y="1369"/>
                    </a:lnTo>
                    <a:lnTo>
                      <a:pt x="269" y="1372"/>
                    </a:lnTo>
                    <a:lnTo>
                      <a:pt x="269" y="1375"/>
                    </a:lnTo>
                    <a:lnTo>
                      <a:pt x="269" y="1379"/>
                    </a:lnTo>
                    <a:lnTo>
                      <a:pt x="264" y="1393"/>
                    </a:lnTo>
                    <a:lnTo>
                      <a:pt x="259" y="1409"/>
                    </a:lnTo>
                    <a:lnTo>
                      <a:pt x="258" y="1411"/>
                    </a:lnTo>
                    <a:lnTo>
                      <a:pt x="258" y="1415"/>
                    </a:lnTo>
                    <a:lnTo>
                      <a:pt x="258" y="1418"/>
                    </a:lnTo>
                    <a:lnTo>
                      <a:pt x="259" y="1420"/>
                    </a:lnTo>
                    <a:lnTo>
                      <a:pt x="262" y="1423"/>
                    </a:lnTo>
                    <a:lnTo>
                      <a:pt x="265" y="1426"/>
                    </a:lnTo>
                    <a:lnTo>
                      <a:pt x="269" y="1427"/>
                    </a:lnTo>
                    <a:lnTo>
                      <a:pt x="275" y="1428"/>
                    </a:lnTo>
                    <a:lnTo>
                      <a:pt x="280" y="1428"/>
                    </a:lnTo>
                    <a:lnTo>
                      <a:pt x="285" y="1426"/>
                    </a:lnTo>
                    <a:lnTo>
                      <a:pt x="291" y="1423"/>
                    </a:lnTo>
                    <a:lnTo>
                      <a:pt x="299" y="1419"/>
                    </a:lnTo>
                    <a:lnTo>
                      <a:pt x="316" y="1410"/>
                    </a:lnTo>
                    <a:lnTo>
                      <a:pt x="333" y="1401"/>
                    </a:lnTo>
                    <a:lnTo>
                      <a:pt x="349" y="1393"/>
                    </a:lnTo>
                    <a:lnTo>
                      <a:pt x="362" y="1388"/>
                    </a:lnTo>
                    <a:lnTo>
                      <a:pt x="367" y="1388"/>
                    </a:lnTo>
                    <a:lnTo>
                      <a:pt x="371" y="1389"/>
                    </a:lnTo>
                    <a:lnTo>
                      <a:pt x="372" y="1392"/>
                    </a:lnTo>
                    <a:lnTo>
                      <a:pt x="372" y="1397"/>
                    </a:lnTo>
                    <a:lnTo>
                      <a:pt x="369" y="1406"/>
                    </a:lnTo>
                    <a:lnTo>
                      <a:pt x="366" y="1415"/>
                    </a:lnTo>
                    <a:lnTo>
                      <a:pt x="362" y="1424"/>
                    </a:lnTo>
                    <a:lnTo>
                      <a:pt x="356" y="1432"/>
                    </a:lnTo>
                    <a:lnTo>
                      <a:pt x="351" y="1440"/>
                    </a:lnTo>
                    <a:lnTo>
                      <a:pt x="347" y="1449"/>
                    </a:lnTo>
                    <a:lnTo>
                      <a:pt x="343" y="1457"/>
                    </a:lnTo>
                    <a:lnTo>
                      <a:pt x="341" y="1467"/>
                    </a:lnTo>
                    <a:lnTo>
                      <a:pt x="338" y="1477"/>
                    </a:lnTo>
                    <a:lnTo>
                      <a:pt x="334" y="1483"/>
                    </a:lnTo>
                    <a:lnTo>
                      <a:pt x="330" y="1487"/>
                    </a:lnTo>
                    <a:lnTo>
                      <a:pt x="325" y="1488"/>
                    </a:lnTo>
                    <a:lnTo>
                      <a:pt x="321" y="1489"/>
                    </a:lnTo>
                    <a:lnTo>
                      <a:pt x="316" y="1492"/>
                    </a:lnTo>
                    <a:lnTo>
                      <a:pt x="311" y="1494"/>
                    </a:lnTo>
                    <a:lnTo>
                      <a:pt x="307" y="1501"/>
                    </a:lnTo>
                    <a:lnTo>
                      <a:pt x="303" y="1510"/>
                    </a:lnTo>
                    <a:lnTo>
                      <a:pt x="301" y="1519"/>
                    </a:lnTo>
                    <a:lnTo>
                      <a:pt x="298" y="1524"/>
                    </a:lnTo>
                    <a:lnTo>
                      <a:pt x="294" y="1528"/>
                    </a:lnTo>
                    <a:lnTo>
                      <a:pt x="290" y="1529"/>
                    </a:lnTo>
                    <a:lnTo>
                      <a:pt x="285" y="1531"/>
                    </a:lnTo>
                    <a:lnTo>
                      <a:pt x="273" y="1531"/>
                    </a:lnTo>
                    <a:lnTo>
                      <a:pt x="265" y="1532"/>
                    </a:lnTo>
                    <a:lnTo>
                      <a:pt x="259" y="1533"/>
                    </a:lnTo>
                    <a:lnTo>
                      <a:pt x="254" y="1536"/>
                    </a:lnTo>
                    <a:lnTo>
                      <a:pt x="243" y="1542"/>
                    </a:lnTo>
                    <a:lnTo>
                      <a:pt x="229" y="1555"/>
                    </a:lnTo>
                    <a:lnTo>
                      <a:pt x="214" y="1564"/>
                    </a:lnTo>
                    <a:lnTo>
                      <a:pt x="198" y="1569"/>
                    </a:lnTo>
                    <a:lnTo>
                      <a:pt x="191" y="1575"/>
                    </a:lnTo>
                    <a:lnTo>
                      <a:pt x="186" y="1579"/>
                    </a:lnTo>
                    <a:lnTo>
                      <a:pt x="181" y="1585"/>
                    </a:lnTo>
                    <a:lnTo>
                      <a:pt x="176" y="1590"/>
                    </a:lnTo>
                    <a:lnTo>
                      <a:pt x="165" y="1603"/>
                    </a:lnTo>
                    <a:lnTo>
                      <a:pt x="155" y="1615"/>
                    </a:lnTo>
                    <a:lnTo>
                      <a:pt x="154" y="1619"/>
                    </a:lnTo>
                    <a:lnTo>
                      <a:pt x="152" y="1620"/>
                    </a:lnTo>
                    <a:lnTo>
                      <a:pt x="111" y="1682"/>
                    </a:lnTo>
                    <a:lnTo>
                      <a:pt x="106" y="1687"/>
                    </a:lnTo>
                    <a:lnTo>
                      <a:pt x="100" y="1694"/>
                    </a:lnTo>
                    <a:lnTo>
                      <a:pt x="94" y="1699"/>
                    </a:lnTo>
                    <a:lnTo>
                      <a:pt x="86" y="1704"/>
                    </a:lnTo>
                    <a:lnTo>
                      <a:pt x="69" y="1713"/>
                    </a:lnTo>
                    <a:lnTo>
                      <a:pt x="52" y="1724"/>
                    </a:lnTo>
                    <a:lnTo>
                      <a:pt x="35" y="1734"/>
                    </a:lnTo>
                    <a:lnTo>
                      <a:pt x="21" y="1746"/>
                    </a:lnTo>
                    <a:lnTo>
                      <a:pt x="15" y="1752"/>
                    </a:lnTo>
                    <a:lnTo>
                      <a:pt x="9" y="1759"/>
                    </a:lnTo>
                    <a:lnTo>
                      <a:pt x="4" y="1766"/>
                    </a:lnTo>
                    <a:lnTo>
                      <a:pt x="2" y="1776"/>
                    </a:lnTo>
                    <a:lnTo>
                      <a:pt x="0" y="1788"/>
                    </a:lnTo>
                    <a:lnTo>
                      <a:pt x="2" y="1804"/>
                    </a:lnTo>
                    <a:lnTo>
                      <a:pt x="4" y="1820"/>
                    </a:lnTo>
                    <a:lnTo>
                      <a:pt x="8" y="1836"/>
                    </a:lnTo>
                    <a:lnTo>
                      <a:pt x="20" y="1870"/>
                    </a:lnTo>
                    <a:lnTo>
                      <a:pt x="30" y="1897"/>
                    </a:lnTo>
                    <a:lnTo>
                      <a:pt x="37" y="1909"/>
                    </a:lnTo>
                    <a:lnTo>
                      <a:pt x="45" y="1919"/>
                    </a:lnTo>
                    <a:lnTo>
                      <a:pt x="52" y="1927"/>
                    </a:lnTo>
                    <a:lnTo>
                      <a:pt x="63" y="1932"/>
                    </a:lnTo>
                    <a:lnTo>
                      <a:pt x="73" y="1935"/>
                    </a:lnTo>
                    <a:lnTo>
                      <a:pt x="84" y="1936"/>
                    </a:lnTo>
                    <a:lnTo>
                      <a:pt x="94" y="1935"/>
                    </a:lnTo>
                    <a:lnTo>
                      <a:pt x="103" y="1932"/>
                    </a:lnTo>
                    <a:lnTo>
                      <a:pt x="111" y="1928"/>
                    </a:lnTo>
                    <a:lnTo>
                      <a:pt x="119" y="1922"/>
                    </a:lnTo>
                    <a:lnTo>
                      <a:pt x="121" y="1918"/>
                    </a:lnTo>
                    <a:lnTo>
                      <a:pt x="124" y="1913"/>
                    </a:lnTo>
                    <a:lnTo>
                      <a:pt x="125" y="1909"/>
                    </a:lnTo>
                    <a:lnTo>
                      <a:pt x="126" y="1904"/>
                    </a:lnTo>
                    <a:lnTo>
                      <a:pt x="128" y="1899"/>
                    </a:lnTo>
                    <a:lnTo>
                      <a:pt x="128" y="1892"/>
                    </a:lnTo>
                    <a:lnTo>
                      <a:pt x="126" y="1886"/>
                    </a:lnTo>
                    <a:lnTo>
                      <a:pt x="125" y="1879"/>
                    </a:lnTo>
                    <a:lnTo>
                      <a:pt x="123" y="1873"/>
                    </a:lnTo>
                    <a:lnTo>
                      <a:pt x="120" y="1865"/>
                    </a:lnTo>
                    <a:lnTo>
                      <a:pt x="116" y="1858"/>
                    </a:lnTo>
                    <a:lnTo>
                      <a:pt x="111" y="1849"/>
                    </a:lnTo>
                    <a:lnTo>
                      <a:pt x="97" y="1833"/>
                    </a:lnTo>
                    <a:lnTo>
                      <a:pt x="77" y="1808"/>
                    </a:lnTo>
                    <a:lnTo>
                      <a:pt x="73" y="1801"/>
                    </a:lnTo>
                    <a:lnTo>
                      <a:pt x="71" y="1796"/>
                    </a:lnTo>
                    <a:lnTo>
                      <a:pt x="68" y="1790"/>
                    </a:lnTo>
                    <a:lnTo>
                      <a:pt x="68" y="1785"/>
                    </a:lnTo>
                    <a:lnTo>
                      <a:pt x="69" y="1781"/>
                    </a:lnTo>
                    <a:lnTo>
                      <a:pt x="72" y="1777"/>
                    </a:lnTo>
                    <a:lnTo>
                      <a:pt x="76" y="1774"/>
                    </a:lnTo>
                    <a:lnTo>
                      <a:pt x="82" y="1772"/>
                    </a:lnTo>
                    <a:lnTo>
                      <a:pt x="108" y="1765"/>
                    </a:lnTo>
                    <a:lnTo>
                      <a:pt x="132" y="1759"/>
                    </a:lnTo>
                    <a:lnTo>
                      <a:pt x="152" y="1751"/>
                    </a:lnTo>
                    <a:lnTo>
                      <a:pt x="172" y="1742"/>
                    </a:lnTo>
                    <a:lnTo>
                      <a:pt x="191" y="1730"/>
                    </a:lnTo>
                    <a:lnTo>
                      <a:pt x="211" y="1717"/>
                    </a:lnTo>
                    <a:lnTo>
                      <a:pt x="229" y="1702"/>
                    </a:lnTo>
                    <a:lnTo>
                      <a:pt x="249" y="1684"/>
                    </a:lnTo>
                    <a:lnTo>
                      <a:pt x="267" y="1665"/>
                    </a:lnTo>
                    <a:lnTo>
                      <a:pt x="280" y="1655"/>
                    </a:lnTo>
                    <a:lnTo>
                      <a:pt x="284" y="1652"/>
                    </a:lnTo>
                    <a:lnTo>
                      <a:pt x="286" y="1651"/>
                    </a:lnTo>
                    <a:lnTo>
                      <a:pt x="289" y="1651"/>
                    </a:lnTo>
                    <a:lnTo>
                      <a:pt x="289" y="1654"/>
                    </a:lnTo>
                    <a:lnTo>
                      <a:pt x="288" y="1661"/>
                    </a:lnTo>
                    <a:lnTo>
                      <a:pt x="284" y="1673"/>
                    </a:lnTo>
                    <a:lnTo>
                      <a:pt x="278" y="1687"/>
                    </a:lnTo>
                    <a:lnTo>
                      <a:pt x="272" y="1704"/>
                    </a:lnTo>
                    <a:lnTo>
                      <a:pt x="265" y="1724"/>
                    </a:lnTo>
                    <a:lnTo>
                      <a:pt x="259" y="1743"/>
                    </a:lnTo>
                    <a:lnTo>
                      <a:pt x="255" y="1763"/>
                    </a:lnTo>
                    <a:lnTo>
                      <a:pt x="254" y="1781"/>
                    </a:lnTo>
                    <a:lnTo>
                      <a:pt x="255" y="1788"/>
                    </a:lnTo>
                    <a:lnTo>
                      <a:pt x="256" y="1796"/>
                    </a:lnTo>
                    <a:lnTo>
                      <a:pt x="259" y="1803"/>
                    </a:lnTo>
                    <a:lnTo>
                      <a:pt x="263" y="1809"/>
                    </a:lnTo>
                    <a:lnTo>
                      <a:pt x="269" y="1814"/>
                    </a:lnTo>
                    <a:lnTo>
                      <a:pt x="276" y="1818"/>
                    </a:lnTo>
                    <a:lnTo>
                      <a:pt x="284" y="1822"/>
                    </a:lnTo>
                    <a:lnTo>
                      <a:pt x="294" y="1823"/>
                    </a:lnTo>
                    <a:lnTo>
                      <a:pt x="308" y="1826"/>
                    </a:lnTo>
                    <a:lnTo>
                      <a:pt x="320" y="1829"/>
                    </a:lnTo>
                    <a:lnTo>
                      <a:pt x="332" y="1833"/>
                    </a:lnTo>
                    <a:lnTo>
                      <a:pt x="342" y="1838"/>
                    </a:lnTo>
                    <a:lnTo>
                      <a:pt x="353" y="1843"/>
                    </a:lnTo>
                    <a:lnTo>
                      <a:pt x="362" y="1851"/>
                    </a:lnTo>
                    <a:lnTo>
                      <a:pt x="372" y="1860"/>
                    </a:lnTo>
                    <a:lnTo>
                      <a:pt x="381" y="1869"/>
                    </a:lnTo>
                    <a:lnTo>
                      <a:pt x="388" y="1875"/>
                    </a:lnTo>
                    <a:lnTo>
                      <a:pt x="399" y="1882"/>
                    </a:lnTo>
                    <a:lnTo>
                      <a:pt x="415" y="1888"/>
                    </a:lnTo>
                    <a:lnTo>
                      <a:pt x="432" y="1895"/>
                    </a:lnTo>
                    <a:lnTo>
                      <a:pt x="447" y="1899"/>
                    </a:lnTo>
                    <a:lnTo>
                      <a:pt x="463" y="1900"/>
                    </a:lnTo>
                    <a:lnTo>
                      <a:pt x="468" y="1900"/>
                    </a:lnTo>
                    <a:lnTo>
                      <a:pt x="473" y="1899"/>
                    </a:lnTo>
                    <a:lnTo>
                      <a:pt x="477" y="1895"/>
                    </a:lnTo>
                    <a:lnTo>
                      <a:pt x="479" y="1891"/>
                    </a:lnTo>
                    <a:lnTo>
                      <a:pt x="473" y="1887"/>
                    </a:lnTo>
                    <a:lnTo>
                      <a:pt x="457" y="1881"/>
                    </a:lnTo>
                    <a:lnTo>
                      <a:pt x="437" y="1873"/>
                    </a:lnTo>
                    <a:lnTo>
                      <a:pt x="427" y="1869"/>
                    </a:lnTo>
                    <a:lnTo>
                      <a:pt x="423" y="1862"/>
                    </a:lnTo>
                    <a:lnTo>
                      <a:pt x="420" y="1857"/>
                    </a:lnTo>
                    <a:lnTo>
                      <a:pt x="420" y="1853"/>
                    </a:lnTo>
                    <a:lnTo>
                      <a:pt x="421" y="1849"/>
                    </a:lnTo>
                    <a:lnTo>
                      <a:pt x="425" y="1846"/>
                    </a:lnTo>
                    <a:lnTo>
                      <a:pt x="431" y="1843"/>
                    </a:lnTo>
                    <a:lnTo>
                      <a:pt x="436" y="1842"/>
                    </a:lnTo>
                    <a:lnTo>
                      <a:pt x="442" y="1839"/>
                    </a:lnTo>
                    <a:lnTo>
                      <a:pt x="471" y="1835"/>
                    </a:lnTo>
                    <a:lnTo>
                      <a:pt x="490" y="1830"/>
                    </a:lnTo>
                    <a:lnTo>
                      <a:pt x="497" y="1827"/>
                    </a:lnTo>
                    <a:lnTo>
                      <a:pt x="503" y="1825"/>
                    </a:lnTo>
                    <a:lnTo>
                      <a:pt x="509" y="1823"/>
                    </a:lnTo>
                    <a:lnTo>
                      <a:pt x="512" y="1825"/>
                    </a:lnTo>
                    <a:lnTo>
                      <a:pt x="518" y="1826"/>
                    </a:lnTo>
                    <a:lnTo>
                      <a:pt x="522" y="1827"/>
                    </a:lnTo>
                    <a:lnTo>
                      <a:pt x="525" y="1830"/>
                    </a:lnTo>
                    <a:lnTo>
                      <a:pt x="529" y="1834"/>
                    </a:lnTo>
                    <a:lnTo>
                      <a:pt x="542" y="1849"/>
                    </a:lnTo>
                    <a:lnTo>
                      <a:pt x="558" y="1864"/>
                    </a:lnTo>
                    <a:lnTo>
                      <a:pt x="563" y="1866"/>
                    </a:lnTo>
                    <a:lnTo>
                      <a:pt x="571" y="1873"/>
                    </a:lnTo>
                    <a:lnTo>
                      <a:pt x="579" y="1881"/>
                    </a:lnTo>
                    <a:lnTo>
                      <a:pt x="588" y="1890"/>
                    </a:lnTo>
                    <a:lnTo>
                      <a:pt x="605" y="1909"/>
                    </a:lnTo>
                    <a:lnTo>
                      <a:pt x="616" y="1922"/>
                    </a:lnTo>
                    <a:lnTo>
                      <a:pt x="633" y="1934"/>
                    </a:lnTo>
                    <a:lnTo>
                      <a:pt x="651" y="1943"/>
                    </a:lnTo>
                    <a:lnTo>
                      <a:pt x="655" y="1947"/>
                    </a:lnTo>
                    <a:lnTo>
                      <a:pt x="658" y="1949"/>
                    </a:lnTo>
                    <a:lnTo>
                      <a:pt x="659" y="1953"/>
                    </a:lnTo>
                    <a:lnTo>
                      <a:pt x="661" y="1956"/>
                    </a:lnTo>
                    <a:lnTo>
                      <a:pt x="662" y="1961"/>
                    </a:lnTo>
                    <a:lnTo>
                      <a:pt x="664" y="1969"/>
                    </a:lnTo>
                    <a:lnTo>
                      <a:pt x="663" y="1971"/>
                    </a:lnTo>
                    <a:lnTo>
                      <a:pt x="663" y="1974"/>
                    </a:lnTo>
                    <a:lnTo>
                      <a:pt x="640" y="1980"/>
                    </a:lnTo>
                    <a:lnTo>
                      <a:pt x="619" y="1988"/>
                    </a:lnTo>
                    <a:lnTo>
                      <a:pt x="615" y="1991"/>
                    </a:lnTo>
                    <a:lnTo>
                      <a:pt x="611" y="1993"/>
                    </a:lnTo>
                    <a:lnTo>
                      <a:pt x="609" y="1997"/>
                    </a:lnTo>
                    <a:lnTo>
                      <a:pt x="605" y="2002"/>
                    </a:lnTo>
                    <a:lnTo>
                      <a:pt x="602" y="2008"/>
                    </a:lnTo>
                    <a:lnTo>
                      <a:pt x="599" y="2014"/>
                    </a:lnTo>
                    <a:lnTo>
                      <a:pt x="597" y="2020"/>
                    </a:lnTo>
                    <a:lnTo>
                      <a:pt x="596" y="2030"/>
                    </a:lnTo>
                    <a:lnTo>
                      <a:pt x="594" y="2036"/>
                    </a:lnTo>
                    <a:lnTo>
                      <a:pt x="596" y="2041"/>
                    </a:lnTo>
                    <a:lnTo>
                      <a:pt x="597" y="2045"/>
                    </a:lnTo>
                    <a:lnTo>
                      <a:pt x="599" y="2049"/>
                    </a:lnTo>
                    <a:lnTo>
                      <a:pt x="606" y="2054"/>
                    </a:lnTo>
                    <a:lnTo>
                      <a:pt x="615" y="2058"/>
                    </a:lnTo>
                    <a:lnTo>
                      <a:pt x="623" y="2062"/>
                    </a:lnTo>
                    <a:lnTo>
                      <a:pt x="632" y="2066"/>
                    </a:lnTo>
                    <a:lnTo>
                      <a:pt x="635" y="2068"/>
                    </a:lnTo>
                    <a:lnTo>
                      <a:pt x="637" y="2072"/>
                    </a:lnTo>
                    <a:lnTo>
                      <a:pt x="640" y="2076"/>
                    </a:lnTo>
                    <a:lnTo>
                      <a:pt x="640" y="2081"/>
                    </a:lnTo>
                    <a:lnTo>
                      <a:pt x="640" y="2085"/>
                    </a:lnTo>
                    <a:lnTo>
                      <a:pt x="640" y="2089"/>
                    </a:lnTo>
                    <a:lnTo>
                      <a:pt x="637" y="2090"/>
                    </a:lnTo>
                    <a:lnTo>
                      <a:pt x="636" y="2093"/>
                    </a:lnTo>
                    <a:lnTo>
                      <a:pt x="629" y="2094"/>
                    </a:lnTo>
                    <a:lnTo>
                      <a:pt x="623" y="2093"/>
                    </a:lnTo>
                    <a:lnTo>
                      <a:pt x="609" y="2089"/>
                    </a:lnTo>
                    <a:lnTo>
                      <a:pt x="597" y="2085"/>
                    </a:lnTo>
                    <a:lnTo>
                      <a:pt x="590" y="2085"/>
                    </a:lnTo>
                    <a:lnTo>
                      <a:pt x="584" y="2087"/>
                    </a:lnTo>
                    <a:lnTo>
                      <a:pt x="577" y="2090"/>
                    </a:lnTo>
                    <a:lnTo>
                      <a:pt x="570" y="2096"/>
                    </a:lnTo>
                    <a:lnTo>
                      <a:pt x="562" y="2102"/>
                    </a:lnTo>
                    <a:lnTo>
                      <a:pt x="554" y="2110"/>
                    </a:lnTo>
                    <a:lnTo>
                      <a:pt x="546" y="2119"/>
                    </a:lnTo>
                    <a:lnTo>
                      <a:pt x="538" y="2128"/>
                    </a:lnTo>
                    <a:lnTo>
                      <a:pt x="523" y="2147"/>
                    </a:lnTo>
                    <a:lnTo>
                      <a:pt x="510" y="2167"/>
                    </a:lnTo>
                    <a:lnTo>
                      <a:pt x="501" y="2185"/>
                    </a:lnTo>
                    <a:lnTo>
                      <a:pt x="494" y="2198"/>
                    </a:lnTo>
                    <a:lnTo>
                      <a:pt x="493" y="2212"/>
                    </a:lnTo>
                    <a:lnTo>
                      <a:pt x="490" y="2225"/>
                    </a:lnTo>
                    <a:lnTo>
                      <a:pt x="490" y="2232"/>
                    </a:lnTo>
                    <a:lnTo>
                      <a:pt x="490" y="2238"/>
                    </a:lnTo>
                    <a:lnTo>
                      <a:pt x="492" y="2245"/>
                    </a:lnTo>
                    <a:lnTo>
                      <a:pt x="494" y="2252"/>
                    </a:lnTo>
                    <a:lnTo>
                      <a:pt x="498" y="2256"/>
                    </a:lnTo>
                    <a:lnTo>
                      <a:pt x="503" y="2260"/>
                    </a:lnTo>
                    <a:lnTo>
                      <a:pt x="509" y="2263"/>
                    </a:lnTo>
                    <a:lnTo>
                      <a:pt x="515" y="2265"/>
                    </a:lnTo>
                    <a:lnTo>
                      <a:pt x="520" y="2268"/>
                    </a:lnTo>
                    <a:lnTo>
                      <a:pt x="527" y="2272"/>
                    </a:lnTo>
                    <a:lnTo>
                      <a:pt x="531" y="2276"/>
                    </a:lnTo>
                    <a:lnTo>
                      <a:pt x="535" y="2282"/>
                    </a:lnTo>
                    <a:lnTo>
                      <a:pt x="541" y="2295"/>
                    </a:lnTo>
                    <a:lnTo>
                      <a:pt x="548" y="2306"/>
                    </a:lnTo>
                    <a:lnTo>
                      <a:pt x="551" y="2309"/>
                    </a:lnTo>
                    <a:lnTo>
                      <a:pt x="557" y="2312"/>
                    </a:lnTo>
                    <a:lnTo>
                      <a:pt x="563" y="2313"/>
                    </a:lnTo>
                    <a:lnTo>
                      <a:pt x="572" y="2313"/>
                    </a:lnTo>
                    <a:lnTo>
                      <a:pt x="581" y="2315"/>
                    </a:lnTo>
                    <a:lnTo>
                      <a:pt x="588" y="2315"/>
                    </a:lnTo>
                    <a:lnTo>
                      <a:pt x="593" y="2316"/>
                    </a:lnTo>
                    <a:lnTo>
                      <a:pt x="597" y="2319"/>
                    </a:lnTo>
                    <a:lnTo>
                      <a:pt x="598" y="2321"/>
                    </a:lnTo>
                    <a:lnTo>
                      <a:pt x="598" y="2324"/>
                    </a:lnTo>
                    <a:lnTo>
                      <a:pt x="598" y="2326"/>
                    </a:lnTo>
                    <a:lnTo>
                      <a:pt x="596" y="2330"/>
                    </a:lnTo>
                    <a:lnTo>
                      <a:pt x="590" y="2339"/>
                    </a:lnTo>
                    <a:lnTo>
                      <a:pt x="584" y="2348"/>
                    </a:lnTo>
                    <a:lnTo>
                      <a:pt x="581" y="2355"/>
                    </a:lnTo>
                    <a:lnTo>
                      <a:pt x="579" y="2360"/>
                    </a:lnTo>
                    <a:lnTo>
                      <a:pt x="577" y="2365"/>
                    </a:lnTo>
                    <a:lnTo>
                      <a:pt x="576" y="2372"/>
                    </a:lnTo>
                    <a:lnTo>
                      <a:pt x="576" y="2378"/>
                    </a:lnTo>
                    <a:lnTo>
                      <a:pt x="575" y="2383"/>
                    </a:lnTo>
                    <a:lnTo>
                      <a:pt x="572" y="2386"/>
                    </a:lnTo>
                    <a:lnTo>
                      <a:pt x="570" y="2389"/>
                    </a:lnTo>
                    <a:lnTo>
                      <a:pt x="567" y="2390"/>
                    </a:lnTo>
                    <a:lnTo>
                      <a:pt x="564" y="2390"/>
                    </a:lnTo>
                    <a:lnTo>
                      <a:pt x="560" y="2389"/>
                    </a:lnTo>
                    <a:lnTo>
                      <a:pt x="557" y="2389"/>
                    </a:lnTo>
                    <a:lnTo>
                      <a:pt x="541" y="2379"/>
                    </a:lnTo>
                    <a:lnTo>
                      <a:pt x="525" y="2373"/>
                    </a:lnTo>
                    <a:lnTo>
                      <a:pt x="520" y="2372"/>
                    </a:lnTo>
                    <a:lnTo>
                      <a:pt x="516" y="2369"/>
                    </a:lnTo>
                    <a:lnTo>
                      <a:pt x="514" y="2365"/>
                    </a:lnTo>
                    <a:lnTo>
                      <a:pt x="511" y="2361"/>
                    </a:lnTo>
                    <a:lnTo>
                      <a:pt x="509" y="2350"/>
                    </a:lnTo>
                    <a:lnTo>
                      <a:pt x="507" y="2338"/>
                    </a:lnTo>
                    <a:lnTo>
                      <a:pt x="506" y="2325"/>
                    </a:lnTo>
                    <a:lnTo>
                      <a:pt x="503" y="2313"/>
                    </a:lnTo>
                    <a:lnTo>
                      <a:pt x="501" y="2308"/>
                    </a:lnTo>
                    <a:lnTo>
                      <a:pt x="498" y="2304"/>
                    </a:lnTo>
                    <a:lnTo>
                      <a:pt x="494" y="2300"/>
                    </a:lnTo>
                    <a:lnTo>
                      <a:pt x="489" y="2298"/>
                    </a:lnTo>
                    <a:lnTo>
                      <a:pt x="483" y="2297"/>
                    </a:lnTo>
                    <a:lnTo>
                      <a:pt x="476" y="2298"/>
                    </a:lnTo>
                    <a:lnTo>
                      <a:pt x="470" y="2300"/>
                    </a:lnTo>
                    <a:lnTo>
                      <a:pt x="463" y="2304"/>
                    </a:lnTo>
                    <a:lnTo>
                      <a:pt x="455" y="2309"/>
                    </a:lnTo>
                    <a:lnTo>
                      <a:pt x="449" y="2316"/>
                    </a:lnTo>
                    <a:lnTo>
                      <a:pt x="442" y="2322"/>
                    </a:lnTo>
                    <a:lnTo>
                      <a:pt x="436" y="2330"/>
                    </a:lnTo>
                    <a:lnTo>
                      <a:pt x="424" y="2347"/>
                    </a:lnTo>
                    <a:lnTo>
                      <a:pt x="415" y="2363"/>
                    </a:lnTo>
                    <a:lnTo>
                      <a:pt x="408" y="2378"/>
                    </a:lnTo>
                    <a:lnTo>
                      <a:pt x="405" y="2390"/>
                    </a:lnTo>
                    <a:lnTo>
                      <a:pt x="403" y="2399"/>
                    </a:lnTo>
                    <a:lnTo>
                      <a:pt x="405" y="2405"/>
                    </a:lnTo>
                    <a:lnTo>
                      <a:pt x="407" y="2412"/>
                    </a:lnTo>
                    <a:lnTo>
                      <a:pt x="410" y="2416"/>
                    </a:lnTo>
                    <a:lnTo>
                      <a:pt x="415" y="2420"/>
                    </a:lnTo>
                    <a:lnTo>
                      <a:pt x="421" y="2422"/>
                    </a:lnTo>
                    <a:lnTo>
                      <a:pt x="428" y="2425"/>
                    </a:lnTo>
                    <a:lnTo>
                      <a:pt x="434" y="2426"/>
                    </a:lnTo>
                    <a:lnTo>
                      <a:pt x="468" y="2427"/>
                    </a:lnTo>
                    <a:lnTo>
                      <a:pt x="499" y="2431"/>
                    </a:lnTo>
                    <a:lnTo>
                      <a:pt x="512" y="2434"/>
                    </a:lnTo>
                    <a:lnTo>
                      <a:pt x="525" y="2436"/>
                    </a:lnTo>
                    <a:lnTo>
                      <a:pt x="540" y="2436"/>
                    </a:lnTo>
                    <a:lnTo>
                      <a:pt x="553" y="2436"/>
                    </a:lnTo>
                    <a:lnTo>
                      <a:pt x="580" y="2434"/>
                    </a:lnTo>
                    <a:lnTo>
                      <a:pt x="607" y="2430"/>
                    </a:lnTo>
                    <a:lnTo>
                      <a:pt x="615" y="2429"/>
                    </a:lnTo>
                    <a:lnTo>
                      <a:pt x="623" y="2429"/>
                    </a:lnTo>
                    <a:lnTo>
                      <a:pt x="631" y="2430"/>
                    </a:lnTo>
                    <a:lnTo>
                      <a:pt x="638" y="2431"/>
                    </a:lnTo>
                    <a:lnTo>
                      <a:pt x="654" y="2435"/>
                    </a:lnTo>
                    <a:lnTo>
                      <a:pt x="667" y="2440"/>
                    </a:lnTo>
                    <a:lnTo>
                      <a:pt x="681" y="2446"/>
                    </a:lnTo>
                    <a:lnTo>
                      <a:pt x="696" y="2449"/>
                    </a:lnTo>
                    <a:lnTo>
                      <a:pt x="711" y="2453"/>
                    </a:lnTo>
                    <a:lnTo>
                      <a:pt x="726" y="2455"/>
                    </a:lnTo>
                    <a:lnTo>
                      <a:pt x="736" y="2453"/>
                    </a:lnTo>
                    <a:lnTo>
                      <a:pt x="744" y="2451"/>
                    </a:lnTo>
                    <a:lnTo>
                      <a:pt x="752" y="2447"/>
                    </a:lnTo>
                    <a:lnTo>
                      <a:pt x="758" y="2440"/>
                    </a:lnTo>
                    <a:lnTo>
                      <a:pt x="763" y="2434"/>
                    </a:lnTo>
                    <a:lnTo>
                      <a:pt x="768" y="2426"/>
                    </a:lnTo>
                    <a:lnTo>
                      <a:pt x="772" y="2418"/>
                    </a:lnTo>
                    <a:lnTo>
                      <a:pt x="776" y="2411"/>
                    </a:lnTo>
                    <a:lnTo>
                      <a:pt x="783" y="2394"/>
                    </a:lnTo>
                    <a:lnTo>
                      <a:pt x="789" y="2379"/>
                    </a:lnTo>
                    <a:lnTo>
                      <a:pt x="792" y="2374"/>
                    </a:lnTo>
                    <a:lnTo>
                      <a:pt x="796" y="2369"/>
                    </a:lnTo>
                    <a:lnTo>
                      <a:pt x="800" y="2367"/>
                    </a:lnTo>
                    <a:lnTo>
                      <a:pt x="804" y="2365"/>
                    </a:lnTo>
                    <a:lnTo>
                      <a:pt x="811" y="2395"/>
                    </a:lnTo>
                    <a:lnTo>
                      <a:pt x="817" y="2420"/>
                    </a:lnTo>
                    <a:lnTo>
                      <a:pt x="820" y="2430"/>
                    </a:lnTo>
                    <a:lnTo>
                      <a:pt x="827" y="2442"/>
                    </a:lnTo>
                    <a:lnTo>
                      <a:pt x="831" y="2447"/>
                    </a:lnTo>
                    <a:lnTo>
                      <a:pt x="837" y="2452"/>
                    </a:lnTo>
                    <a:lnTo>
                      <a:pt x="844" y="2457"/>
                    </a:lnTo>
                    <a:lnTo>
                      <a:pt x="852" y="2462"/>
                    </a:lnTo>
                    <a:lnTo>
                      <a:pt x="858" y="2466"/>
                    </a:lnTo>
                    <a:lnTo>
                      <a:pt x="867" y="2475"/>
                    </a:lnTo>
                    <a:lnTo>
                      <a:pt x="876" y="2486"/>
                    </a:lnTo>
                    <a:lnTo>
                      <a:pt x="885" y="2499"/>
                    </a:lnTo>
                    <a:lnTo>
                      <a:pt x="893" y="2512"/>
                    </a:lnTo>
                    <a:lnTo>
                      <a:pt x="898" y="2525"/>
                    </a:lnTo>
                    <a:lnTo>
                      <a:pt x="901" y="2530"/>
                    </a:lnTo>
                    <a:lnTo>
                      <a:pt x="902" y="2535"/>
                    </a:lnTo>
                    <a:lnTo>
                      <a:pt x="902" y="2540"/>
                    </a:lnTo>
                    <a:lnTo>
                      <a:pt x="901" y="2544"/>
                    </a:lnTo>
                    <a:lnTo>
                      <a:pt x="897" y="2543"/>
                    </a:lnTo>
                    <a:lnTo>
                      <a:pt x="893" y="2541"/>
                    </a:lnTo>
                    <a:lnTo>
                      <a:pt x="891" y="2539"/>
                    </a:lnTo>
                    <a:lnTo>
                      <a:pt x="887" y="2535"/>
                    </a:lnTo>
                    <a:lnTo>
                      <a:pt x="880" y="2527"/>
                    </a:lnTo>
                    <a:lnTo>
                      <a:pt x="874" y="2519"/>
                    </a:lnTo>
                    <a:lnTo>
                      <a:pt x="867" y="2512"/>
                    </a:lnTo>
                    <a:lnTo>
                      <a:pt x="858" y="2506"/>
                    </a:lnTo>
                    <a:lnTo>
                      <a:pt x="854" y="2505"/>
                    </a:lnTo>
                    <a:lnTo>
                      <a:pt x="849" y="2505"/>
                    </a:lnTo>
                    <a:lnTo>
                      <a:pt x="844" y="2506"/>
                    </a:lnTo>
                    <a:lnTo>
                      <a:pt x="839" y="2509"/>
                    </a:lnTo>
                    <a:lnTo>
                      <a:pt x="836" y="2510"/>
                    </a:lnTo>
                    <a:lnTo>
                      <a:pt x="835" y="2512"/>
                    </a:lnTo>
                    <a:lnTo>
                      <a:pt x="835" y="2514"/>
                    </a:lnTo>
                    <a:lnTo>
                      <a:pt x="835" y="2518"/>
                    </a:lnTo>
                    <a:lnTo>
                      <a:pt x="835" y="2525"/>
                    </a:lnTo>
                    <a:lnTo>
                      <a:pt x="839" y="2534"/>
                    </a:lnTo>
                    <a:lnTo>
                      <a:pt x="848" y="2554"/>
                    </a:lnTo>
                    <a:lnTo>
                      <a:pt x="862" y="2576"/>
                    </a:lnTo>
                    <a:lnTo>
                      <a:pt x="893" y="2621"/>
                    </a:lnTo>
                    <a:lnTo>
                      <a:pt x="915" y="2649"/>
                    </a:lnTo>
                    <a:lnTo>
                      <a:pt x="924" y="2658"/>
                    </a:lnTo>
                    <a:lnTo>
                      <a:pt x="936" y="2671"/>
                    </a:lnTo>
                    <a:lnTo>
                      <a:pt x="941" y="2678"/>
                    </a:lnTo>
                    <a:lnTo>
                      <a:pt x="945" y="2684"/>
                    </a:lnTo>
                    <a:lnTo>
                      <a:pt x="946" y="2688"/>
                    </a:lnTo>
                    <a:lnTo>
                      <a:pt x="946" y="2691"/>
                    </a:lnTo>
                    <a:lnTo>
                      <a:pt x="946" y="2693"/>
                    </a:lnTo>
                    <a:lnTo>
                      <a:pt x="945" y="2694"/>
                    </a:lnTo>
                    <a:lnTo>
                      <a:pt x="930" y="2701"/>
                    </a:lnTo>
                    <a:lnTo>
                      <a:pt x="910" y="2711"/>
                    </a:lnTo>
                    <a:lnTo>
                      <a:pt x="906" y="2714"/>
                    </a:lnTo>
                    <a:lnTo>
                      <a:pt x="902" y="2715"/>
                    </a:lnTo>
                    <a:lnTo>
                      <a:pt x="898" y="2715"/>
                    </a:lnTo>
                    <a:lnTo>
                      <a:pt x="894" y="2715"/>
                    </a:lnTo>
                    <a:lnTo>
                      <a:pt x="885" y="2713"/>
                    </a:lnTo>
                    <a:lnTo>
                      <a:pt x="876" y="2706"/>
                    </a:lnTo>
                    <a:lnTo>
                      <a:pt x="857" y="2688"/>
                    </a:lnTo>
                    <a:lnTo>
                      <a:pt x="836" y="2665"/>
                    </a:lnTo>
                    <a:lnTo>
                      <a:pt x="815" y="2641"/>
                    </a:lnTo>
                    <a:lnTo>
                      <a:pt x="794" y="2622"/>
                    </a:lnTo>
                    <a:lnTo>
                      <a:pt x="784" y="2615"/>
                    </a:lnTo>
                    <a:lnTo>
                      <a:pt x="775" y="2610"/>
                    </a:lnTo>
                    <a:lnTo>
                      <a:pt x="770" y="2610"/>
                    </a:lnTo>
                    <a:lnTo>
                      <a:pt x="765" y="2609"/>
                    </a:lnTo>
                    <a:lnTo>
                      <a:pt x="761" y="2610"/>
                    </a:lnTo>
                    <a:lnTo>
                      <a:pt x="755" y="2611"/>
                    </a:lnTo>
                    <a:lnTo>
                      <a:pt x="752" y="2615"/>
                    </a:lnTo>
                    <a:lnTo>
                      <a:pt x="749" y="2619"/>
                    </a:lnTo>
                    <a:lnTo>
                      <a:pt x="746" y="2624"/>
                    </a:lnTo>
                    <a:lnTo>
                      <a:pt x="744" y="2631"/>
                    </a:lnTo>
                    <a:lnTo>
                      <a:pt x="740" y="2643"/>
                    </a:lnTo>
                    <a:lnTo>
                      <a:pt x="733" y="2652"/>
                    </a:lnTo>
                    <a:lnTo>
                      <a:pt x="728" y="2657"/>
                    </a:lnTo>
                    <a:lnTo>
                      <a:pt x="724" y="2659"/>
                    </a:lnTo>
                    <a:lnTo>
                      <a:pt x="722" y="2661"/>
                    </a:lnTo>
                    <a:lnTo>
                      <a:pt x="719" y="2659"/>
                    </a:lnTo>
                    <a:lnTo>
                      <a:pt x="718" y="2657"/>
                    </a:lnTo>
                    <a:lnTo>
                      <a:pt x="718" y="2653"/>
                    </a:lnTo>
                    <a:lnTo>
                      <a:pt x="718" y="2648"/>
                    </a:lnTo>
                    <a:lnTo>
                      <a:pt x="718" y="2643"/>
                    </a:lnTo>
                    <a:lnTo>
                      <a:pt x="722" y="2619"/>
                    </a:lnTo>
                    <a:lnTo>
                      <a:pt x="724" y="2608"/>
                    </a:lnTo>
                    <a:lnTo>
                      <a:pt x="723" y="2604"/>
                    </a:lnTo>
                    <a:lnTo>
                      <a:pt x="716" y="2600"/>
                    </a:lnTo>
                    <a:lnTo>
                      <a:pt x="709" y="2595"/>
                    </a:lnTo>
                    <a:lnTo>
                      <a:pt x="700" y="2589"/>
                    </a:lnTo>
                    <a:lnTo>
                      <a:pt x="681" y="2580"/>
                    </a:lnTo>
                    <a:lnTo>
                      <a:pt x="668" y="2575"/>
                    </a:lnTo>
                    <a:lnTo>
                      <a:pt x="666" y="2575"/>
                    </a:lnTo>
                    <a:lnTo>
                      <a:pt x="662" y="2574"/>
                    </a:lnTo>
                    <a:lnTo>
                      <a:pt x="651" y="2571"/>
                    </a:lnTo>
                    <a:lnTo>
                      <a:pt x="646" y="2570"/>
                    </a:lnTo>
                    <a:lnTo>
                      <a:pt x="641" y="2571"/>
                    </a:lnTo>
                    <a:lnTo>
                      <a:pt x="629" y="2576"/>
                    </a:lnTo>
                    <a:lnTo>
                      <a:pt x="620" y="2579"/>
                    </a:lnTo>
                    <a:lnTo>
                      <a:pt x="611" y="2579"/>
                    </a:lnTo>
                    <a:lnTo>
                      <a:pt x="601" y="2579"/>
                    </a:lnTo>
                    <a:lnTo>
                      <a:pt x="590" y="2579"/>
                    </a:lnTo>
                    <a:lnTo>
                      <a:pt x="586" y="2579"/>
                    </a:lnTo>
                    <a:lnTo>
                      <a:pt x="583" y="2580"/>
                    </a:lnTo>
                    <a:lnTo>
                      <a:pt x="579" y="2582"/>
                    </a:lnTo>
                    <a:lnTo>
                      <a:pt x="576" y="2583"/>
                    </a:lnTo>
                    <a:lnTo>
                      <a:pt x="575" y="2587"/>
                    </a:lnTo>
                    <a:lnTo>
                      <a:pt x="573" y="2589"/>
                    </a:lnTo>
                    <a:lnTo>
                      <a:pt x="573" y="2595"/>
                    </a:lnTo>
                    <a:lnTo>
                      <a:pt x="575" y="2601"/>
                    </a:lnTo>
                    <a:lnTo>
                      <a:pt x="580" y="2621"/>
                    </a:lnTo>
                    <a:lnTo>
                      <a:pt x="586" y="2639"/>
                    </a:lnTo>
                    <a:lnTo>
                      <a:pt x="589" y="2649"/>
                    </a:lnTo>
                    <a:lnTo>
                      <a:pt x="590" y="2658"/>
                    </a:lnTo>
                    <a:lnTo>
                      <a:pt x="590" y="2668"/>
                    </a:lnTo>
                    <a:lnTo>
                      <a:pt x="589" y="2678"/>
                    </a:lnTo>
                    <a:lnTo>
                      <a:pt x="589" y="2679"/>
                    </a:lnTo>
                    <a:lnTo>
                      <a:pt x="586" y="2679"/>
                    </a:lnTo>
                    <a:lnTo>
                      <a:pt x="584" y="2679"/>
                    </a:lnTo>
                    <a:lnTo>
                      <a:pt x="581" y="2678"/>
                    </a:lnTo>
                    <a:lnTo>
                      <a:pt x="579" y="2675"/>
                    </a:lnTo>
                    <a:lnTo>
                      <a:pt x="575" y="2670"/>
                    </a:lnTo>
                    <a:lnTo>
                      <a:pt x="570" y="2663"/>
                    </a:lnTo>
                    <a:lnTo>
                      <a:pt x="563" y="2650"/>
                    </a:lnTo>
                    <a:lnTo>
                      <a:pt x="557" y="2639"/>
                    </a:lnTo>
                    <a:lnTo>
                      <a:pt x="549" y="2630"/>
                    </a:lnTo>
                    <a:lnTo>
                      <a:pt x="540" y="2621"/>
                    </a:lnTo>
                    <a:lnTo>
                      <a:pt x="535" y="2617"/>
                    </a:lnTo>
                    <a:lnTo>
                      <a:pt x="532" y="2611"/>
                    </a:lnTo>
                    <a:lnTo>
                      <a:pt x="529" y="2606"/>
                    </a:lnTo>
                    <a:lnTo>
                      <a:pt x="528" y="2601"/>
                    </a:lnTo>
                    <a:lnTo>
                      <a:pt x="525" y="2589"/>
                    </a:lnTo>
                    <a:lnTo>
                      <a:pt x="522" y="2579"/>
                    </a:lnTo>
                    <a:lnTo>
                      <a:pt x="516" y="2569"/>
                    </a:lnTo>
                    <a:lnTo>
                      <a:pt x="510" y="2560"/>
                    </a:lnTo>
                    <a:lnTo>
                      <a:pt x="506" y="2557"/>
                    </a:lnTo>
                    <a:lnTo>
                      <a:pt x="499" y="2558"/>
                    </a:lnTo>
                    <a:lnTo>
                      <a:pt x="492" y="2560"/>
                    </a:lnTo>
                    <a:lnTo>
                      <a:pt x="481" y="2562"/>
                    </a:lnTo>
                    <a:lnTo>
                      <a:pt x="462" y="2567"/>
                    </a:lnTo>
                    <a:lnTo>
                      <a:pt x="446" y="2571"/>
                    </a:lnTo>
                    <a:lnTo>
                      <a:pt x="434" y="2574"/>
                    </a:lnTo>
                    <a:lnTo>
                      <a:pt x="425" y="2576"/>
                    </a:lnTo>
                    <a:lnTo>
                      <a:pt x="423" y="2579"/>
                    </a:lnTo>
                    <a:lnTo>
                      <a:pt x="420" y="2580"/>
                    </a:lnTo>
                    <a:lnTo>
                      <a:pt x="419" y="2583"/>
                    </a:lnTo>
                    <a:lnTo>
                      <a:pt x="419" y="2586"/>
                    </a:lnTo>
                    <a:lnTo>
                      <a:pt x="419" y="2592"/>
                    </a:lnTo>
                    <a:lnTo>
                      <a:pt x="423" y="2598"/>
                    </a:lnTo>
                    <a:lnTo>
                      <a:pt x="428" y="2605"/>
                    </a:lnTo>
                    <a:lnTo>
                      <a:pt x="434" y="2611"/>
                    </a:lnTo>
                    <a:lnTo>
                      <a:pt x="450" y="2626"/>
                    </a:lnTo>
                    <a:lnTo>
                      <a:pt x="468" y="2637"/>
                    </a:lnTo>
                    <a:lnTo>
                      <a:pt x="484" y="2648"/>
                    </a:lnTo>
                    <a:lnTo>
                      <a:pt x="494" y="2654"/>
                    </a:lnTo>
                    <a:lnTo>
                      <a:pt x="519" y="2668"/>
                    </a:lnTo>
                    <a:lnTo>
                      <a:pt x="545" y="2688"/>
                    </a:lnTo>
                    <a:lnTo>
                      <a:pt x="557" y="2698"/>
                    </a:lnTo>
                    <a:lnTo>
                      <a:pt x="567" y="2710"/>
                    </a:lnTo>
                    <a:lnTo>
                      <a:pt x="576" y="2722"/>
                    </a:lnTo>
                    <a:lnTo>
                      <a:pt x="581" y="2733"/>
                    </a:lnTo>
                    <a:lnTo>
                      <a:pt x="585" y="2740"/>
                    </a:lnTo>
                    <a:lnTo>
                      <a:pt x="588" y="2746"/>
                    </a:lnTo>
                    <a:lnTo>
                      <a:pt x="588" y="2754"/>
                    </a:lnTo>
                    <a:lnTo>
                      <a:pt x="588" y="2763"/>
                    </a:lnTo>
                    <a:lnTo>
                      <a:pt x="589" y="2771"/>
                    </a:lnTo>
                    <a:lnTo>
                      <a:pt x="592" y="2779"/>
                    </a:lnTo>
                    <a:lnTo>
                      <a:pt x="594" y="2786"/>
                    </a:lnTo>
                    <a:lnTo>
                      <a:pt x="601" y="2793"/>
                    </a:lnTo>
                    <a:lnTo>
                      <a:pt x="625" y="2806"/>
                    </a:lnTo>
                    <a:lnTo>
                      <a:pt x="651" y="2818"/>
                    </a:lnTo>
                    <a:lnTo>
                      <a:pt x="658" y="2820"/>
                    </a:lnTo>
                    <a:lnTo>
                      <a:pt x="663" y="2824"/>
                    </a:lnTo>
                    <a:lnTo>
                      <a:pt x="668" y="2828"/>
                    </a:lnTo>
                    <a:lnTo>
                      <a:pt x="674" y="2833"/>
                    </a:lnTo>
                    <a:lnTo>
                      <a:pt x="676" y="2838"/>
                    </a:lnTo>
                    <a:lnTo>
                      <a:pt x="680" y="2845"/>
                    </a:lnTo>
                    <a:lnTo>
                      <a:pt x="681" y="2851"/>
                    </a:lnTo>
                    <a:lnTo>
                      <a:pt x="683" y="2859"/>
                    </a:lnTo>
                    <a:lnTo>
                      <a:pt x="684" y="2873"/>
                    </a:lnTo>
                    <a:lnTo>
                      <a:pt x="683" y="2893"/>
                    </a:lnTo>
                    <a:lnTo>
                      <a:pt x="681" y="2902"/>
                    </a:lnTo>
                    <a:lnTo>
                      <a:pt x="677" y="2908"/>
                    </a:lnTo>
                    <a:lnTo>
                      <a:pt x="675" y="2911"/>
                    </a:lnTo>
                    <a:lnTo>
                      <a:pt x="672" y="2912"/>
                    </a:lnTo>
                    <a:lnTo>
                      <a:pt x="668" y="2912"/>
                    </a:lnTo>
                    <a:lnTo>
                      <a:pt x="664" y="2911"/>
                    </a:lnTo>
                    <a:lnTo>
                      <a:pt x="653" y="2903"/>
                    </a:lnTo>
                    <a:lnTo>
                      <a:pt x="641" y="2895"/>
                    </a:lnTo>
                    <a:lnTo>
                      <a:pt x="636" y="2891"/>
                    </a:lnTo>
                    <a:lnTo>
                      <a:pt x="629" y="2887"/>
                    </a:lnTo>
                    <a:lnTo>
                      <a:pt x="623" y="2885"/>
                    </a:lnTo>
                    <a:lnTo>
                      <a:pt x="618" y="2885"/>
                    </a:lnTo>
                    <a:lnTo>
                      <a:pt x="612" y="2885"/>
                    </a:lnTo>
                    <a:lnTo>
                      <a:pt x="606" y="2889"/>
                    </a:lnTo>
                    <a:lnTo>
                      <a:pt x="598" y="2891"/>
                    </a:lnTo>
                    <a:lnTo>
                      <a:pt x="592" y="2897"/>
                    </a:lnTo>
                    <a:lnTo>
                      <a:pt x="577" y="2906"/>
                    </a:lnTo>
                    <a:lnTo>
                      <a:pt x="566" y="2913"/>
                    </a:lnTo>
                    <a:lnTo>
                      <a:pt x="557" y="2921"/>
                    </a:lnTo>
                    <a:lnTo>
                      <a:pt x="550" y="2929"/>
                    </a:lnTo>
                    <a:lnTo>
                      <a:pt x="550" y="2929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136">
                <a:extLst>
                  <a:ext uri="{FF2B5EF4-FFF2-40B4-BE49-F238E27FC236}">
                    <a16:creationId xmlns:a16="http://schemas.microsoft.com/office/drawing/2014/main" id="{F88ADE24-EF75-4AAD-809D-994AC480B5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00" y="2511"/>
                <a:ext cx="328" cy="528"/>
              </a:xfrm>
              <a:custGeom>
                <a:avLst/>
                <a:gdLst>
                  <a:gd name="T0" fmla="*/ 90 w 1314"/>
                  <a:gd name="T1" fmla="*/ 1854 h 2112"/>
                  <a:gd name="T2" fmla="*/ 502 w 1314"/>
                  <a:gd name="T3" fmla="*/ 1209 h 2112"/>
                  <a:gd name="T4" fmla="*/ 521 w 1314"/>
                  <a:gd name="T5" fmla="*/ 1225 h 2112"/>
                  <a:gd name="T6" fmla="*/ 503 w 1314"/>
                  <a:gd name="T7" fmla="*/ 1302 h 2112"/>
                  <a:gd name="T8" fmla="*/ 425 w 1314"/>
                  <a:gd name="T9" fmla="*/ 1685 h 2112"/>
                  <a:gd name="T10" fmla="*/ 437 w 1314"/>
                  <a:gd name="T11" fmla="*/ 1619 h 2112"/>
                  <a:gd name="T12" fmla="*/ 528 w 1314"/>
                  <a:gd name="T13" fmla="*/ 1584 h 2112"/>
                  <a:gd name="T14" fmla="*/ 473 w 1314"/>
                  <a:gd name="T15" fmla="*/ 1451 h 2112"/>
                  <a:gd name="T16" fmla="*/ 538 w 1314"/>
                  <a:gd name="T17" fmla="*/ 1428 h 2112"/>
                  <a:gd name="T18" fmla="*/ 470 w 1314"/>
                  <a:gd name="T19" fmla="*/ 1344 h 2112"/>
                  <a:gd name="T20" fmla="*/ 427 w 1314"/>
                  <a:gd name="T21" fmla="*/ 1226 h 2112"/>
                  <a:gd name="T22" fmla="*/ 470 w 1314"/>
                  <a:gd name="T23" fmla="*/ 1253 h 2112"/>
                  <a:gd name="T24" fmla="*/ 527 w 1314"/>
                  <a:gd name="T25" fmla="*/ 1152 h 2112"/>
                  <a:gd name="T26" fmla="*/ 567 w 1314"/>
                  <a:gd name="T27" fmla="*/ 1065 h 2112"/>
                  <a:gd name="T28" fmla="*/ 523 w 1314"/>
                  <a:gd name="T29" fmla="*/ 937 h 2112"/>
                  <a:gd name="T30" fmla="*/ 441 w 1314"/>
                  <a:gd name="T31" fmla="*/ 871 h 2112"/>
                  <a:gd name="T32" fmla="*/ 340 w 1314"/>
                  <a:gd name="T33" fmla="*/ 866 h 2112"/>
                  <a:gd name="T34" fmla="*/ 325 w 1314"/>
                  <a:gd name="T35" fmla="*/ 930 h 2112"/>
                  <a:gd name="T36" fmla="*/ 276 w 1314"/>
                  <a:gd name="T37" fmla="*/ 1108 h 2112"/>
                  <a:gd name="T38" fmla="*/ 298 w 1314"/>
                  <a:gd name="T39" fmla="*/ 1300 h 2112"/>
                  <a:gd name="T40" fmla="*/ 298 w 1314"/>
                  <a:gd name="T41" fmla="*/ 1330 h 2112"/>
                  <a:gd name="T42" fmla="*/ 236 w 1314"/>
                  <a:gd name="T43" fmla="*/ 1538 h 2112"/>
                  <a:gd name="T44" fmla="*/ 215 w 1314"/>
                  <a:gd name="T45" fmla="*/ 1705 h 2112"/>
                  <a:gd name="T46" fmla="*/ 414 w 1314"/>
                  <a:gd name="T47" fmla="*/ 1738 h 2112"/>
                  <a:gd name="T48" fmla="*/ 859 w 1314"/>
                  <a:gd name="T49" fmla="*/ 1926 h 2112"/>
                  <a:gd name="T50" fmla="*/ 1022 w 1314"/>
                  <a:gd name="T51" fmla="*/ 1910 h 2112"/>
                  <a:gd name="T52" fmla="*/ 1114 w 1314"/>
                  <a:gd name="T53" fmla="*/ 2014 h 2112"/>
                  <a:gd name="T54" fmla="*/ 1241 w 1314"/>
                  <a:gd name="T55" fmla="*/ 2083 h 2112"/>
                  <a:gd name="T56" fmla="*/ 1261 w 1314"/>
                  <a:gd name="T57" fmla="*/ 1970 h 2112"/>
                  <a:gd name="T58" fmla="*/ 1284 w 1314"/>
                  <a:gd name="T59" fmla="*/ 1875 h 2112"/>
                  <a:gd name="T60" fmla="*/ 1188 w 1314"/>
                  <a:gd name="T61" fmla="*/ 1761 h 2112"/>
                  <a:gd name="T62" fmla="*/ 1258 w 1314"/>
                  <a:gd name="T63" fmla="*/ 1663 h 2112"/>
                  <a:gd name="T64" fmla="*/ 1148 w 1314"/>
                  <a:gd name="T65" fmla="*/ 1528 h 2112"/>
                  <a:gd name="T66" fmla="*/ 1092 w 1314"/>
                  <a:gd name="T67" fmla="*/ 1378 h 2112"/>
                  <a:gd name="T68" fmla="*/ 1141 w 1314"/>
                  <a:gd name="T69" fmla="*/ 1208 h 2112"/>
                  <a:gd name="T70" fmla="*/ 1079 w 1314"/>
                  <a:gd name="T71" fmla="*/ 1057 h 2112"/>
                  <a:gd name="T72" fmla="*/ 1169 w 1314"/>
                  <a:gd name="T73" fmla="*/ 1031 h 2112"/>
                  <a:gd name="T74" fmla="*/ 1244 w 1314"/>
                  <a:gd name="T75" fmla="*/ 890 h 2112"/>
                  <a:gd name="T76" fmla="*/ 1228 w 1314"/>
                  <a:gd name="T77" fmla="*/ 702 h 2112"/>
                  <a:gd name="T78" fmla="*/ 1200 w 1314"/>
                  <a:gd name="T79" fmla="*/ 551 h 2112"/>
                  <a:gd name="T80" fmla="*/ 1222 w 1314"/>
                  <a:gd name="T81" fmla="*/ 464 h 2112"/>
                  <a:gd name="T82" fmla="*/ 1210 w 1314"/>
                  <a:gd name="T83" fmla="*/ 199 h 2112"/>
                  <a:gd name="T84" fmla="*/ 945 w 1314"/>
                  <a:gd name="T85" fmla="*/ 220 h 2112"/>
                  <a:gd name="T86" fmla="*/ 737 w 1314"/>
                  <a:gd name="T87" fmla="*/ 62 h 2112"/>
                  <a:gd name="T88" fmla="*/ 437 w 1314"/>
                  <a:gd name="T89" fmla="*/ 101 h 2112"/>
                  <a:gd name="T90" fmla="*/ 377 w 1314"/>
                  <a:gd name="T91" fmla="*/ 426 h 2112"/>
                  <a:gd name="T92" fmla="*/ 445 w 1314"/>
                  <a:gd name="T93" fmla="*/ 728 h 2112"/>
                  <a:gd name="T94" fmla="*/ 472 w 1314"/>
                  <a:gd name="T95" fmla="*/ 814 h 2112"/>
                  <a:gd name="T96" fmla="*/ 703 w 1314"/>
                  <a:gd name="T97" fmla="*/ 801 h 2112"/>
                  <a:gd name="T98" fmla="*/ 876 w 1314"/>
                  <a:gd name="T99" fmla="*/ 761 h 2112"/>
                  <a:gd name="T100" fmla="*/ 1035 w 1314"/>
                  <a:gd name="T101" fmla="*/ 749 h 2112"/>
                  <a:gd name="T102" fmla="*/ 848 w 1314"/>
                  <a:gd name="T103" fmla="*/ 893 h 2112"/>
                  <a:gd name="T104" fmla="*/ 937 w 1314"/>
                  <a:gd name="T105" fmla="*/ 959 h 2112"/>
                  <a:gd name="T106" fmla="*/ 987 w 1314"/>
                  <a:gd name="T107" fmla="*/ 1187 h 2112"/>
                  <a:gd name="T108" fmla="*/ 900 w 1314"/>
                  <a:gd name="T109" fmla="*/ 1092 h 2112"/>
                  <a:gd name="T110" fmla="*/ 879 w 1314"/>
                  <a:gd name="T111" fmla="*/ 1226 h 2112"/>
                  <a:gd name="T112" fmla="*/ 849 w 1314"/>
                  <a:gd name="T113" fmla="*/ 1269 h 2112"/>
                  <a:gd name="T114" fmla="*/ 841 w 1314"/>
                  <a:gd name="T115" fmla="*/ 1492 h 2112"/>
                  <a:gd name="T116" fmla="*/ 809 w 1314"/>
                  <a:gd name="T117" fmla="*/ 1569 h 2112"/>
                  <a:gd name="T118" fmla="*/ 733 w 1314"/>
                  <a:gd name="T119" fmla="*/ 1775 h 2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14" h="2112">
                    <a:moveTo>
                      <a:pt x="11" y="1888"/>
                    </a:moveTo>
                    <a:lnTo>
                      <a:pt x="7" y="1878"/>
                    </a:lnTo>
                    <a:lnTo>
                      <a:pt x="2" y="1867"/>
                    </a:lnTo>
                    <a:lnTo>
                      <a:pt x="0" y="1862"/>
                    </a:lnTo>
                    <a:lnTo>
                      <a:pt x="0" y="1857"/>
                    </a:lnTo>
                    <a:lnTo>
                      <a:pt x="0" y="1851"/>
                    </a:lnTo>
                    <a:lnTo>
                      <a:pt x="2" y="1845"/>
                    </a:lnTo>
                    <a:lnTo>
                      <a:pt x="12" y="1847"/>
                    </a:lnTo>
                    <a:lnTo>
                      <a:pt x="21" y="1845"/>
                    </a:lnTo>
                    <a:lnTo>
                      <a:pt x="29" y="1839"/>
                    </a:lnTo>
                    <a:lnTo>
                      <a:pt x="38" y="1834"/>
                    </a:lnTo>
                    <a:lnTo>
                      <a:pt x="54" y="1838"/>
                    </a:lnTo>
                    <a:lnTo>
                      <a:pt x="71" y="1847"/>
                    </a:lnTo>
                    <a:lnTo>
                      <a:pt x="78" y="1847"/>
                    </a:lnTo>
                    <a:lnTo>
                      <a:pt x="85" y="1849"/>
                    </a:lnTo>
                    <a:lnTo>
                      <a:pt x="87" y="1852"/>
                    </a:lnTo>
                    <a:lnTo>
                      <a:pt x="90" y="1854"/>
                    </a:lnTo>
                    <a:lnTo>
                      <a:pt x="91" y="1857"/>
                    </a:lnTo>
                    <a:lnTo>
                      <a:pt x="93" y="1861"/>
                    </a:lnTo>
                    <a:lnTo>
                      <a:pt x="91" y="1864"/>
                    </a:lnTo>
                    <a:lnTo>
                      <a:pt x="89" y="1867"/>
                    </a:lnTo>
                    <a:lnTo>
                      <a:pt x="85" y="1871"/>
                    </a:lnTo>
                    <a:lnTo>
                      <a:pt x="80" y="1875"/>
                    </a:lnTo>
                    <a:lnTo>
                      <a:pt x="71" y="1882"/>
                    </a:lnTo>
                    <a:lnTo>
                      <a:pt x="63" y="1887"/>
                    </a:lnTo>
                    <a:lnTo>
                      <a:pt x="52" y="1892"/>
                    </a:lnTo>
                    <a:lnTo>
                      <a:pt x="41" y="1895"/>
                    </a:lnTo>
                    <a:lnTo>
                      <a:pt x="34" y="1896"/>
                    </a:lnTo>
                    <a:lnTo>
                      <a:pt x="29" y="1896"/>
                    </a:lnTo>
                    <a:lnTo>
                      <a:pt x="22" y="1895"/>
                    </a:lnTo>
                    <a:lnTo>
                      <a:pt x="17" y="1892"/>
                    </a:lnTo>
                    <a:lnTo>
                      <a:pt x="11" y="1888"/>
                    </a:lnTo>
                    <a:close/>
                    <a:moveTo>
                      <a:pt x="503" y="1214"/>
                    </a:moveTo>
                    <a:lnTo>
                      <a:pt x="502" y="1209"/>
                    </a:lnTo>
                    <a:lnTo>
                      <a:pt x="501" y="1204"/>
                    </a:lnTo>
                    <a:lnTo>
                      <a:pt x="501" y="1199"/>
                    </a:lnTo>
                    <a:lnTo>
                      <a:pt x="503" y="1193"/>
                    </a:lnTo>
                    <a:lnTo>
                      <a:pt x="507" y="1191"/>
                    </a:lnTo>
                    <a:lnTo>
                      <a:pt x="511" y="1190"/>
                    </a:lnTo>
                    <a:lnTo>
                      <a:pt x="515" y="1190"/>
                    </a:lnTo>
                    <a:lnTo>
                      <a:pt x="520" y="1191"/>
                    </a:lnTo>
                    <a:lnTo>
                      <a:pt x="524" y="1193"/>
                    </a:lnTo>
                    <a:lnTo>
                      <a:pt x="528" y="1197"/>
                    </a:lnTo>
                    <a:lnTo>
                      <a:pt x="531" y="1200"/>
                    </a:lnTo>
                    <a:lnTo>
                      <a:pt x="532" y="1204"/>
                    </a:lnTo>
                    <a:lnTo>
                      <a:pt x="533" y="1209"/>
                    </a:lnTo>
                    <a:lnTo>
                      <a:pt x="533" y="1213"/>
                    </a:lnTo>
                    <a:lnTo>
                      <a:pt x="532" y="1217"/>
                    </a:lnTo>
                    <a:lnTo>
                      <a:pt x="529" y="1219"/>
                    </a:lnTo>
                    <a:lnTo>
                      <a:pt x="525" y="1222"/>
                    </a:lnTo>
                    <a:lnTo>
                      <a:pt x="521" y="1225"/>
                    </a:lnTo>
                    <a:lnTo>
                      <a:pt x="518" y="1226"/>
                    </a:lnTo>
                    <a:lnTo>
                      <a:pt x="514" y="1225"/>
                    </a:lnTo>
                    <a:lnTo>
                      <a:pt x="503" y="1214"/>
                    </a:lnTo>
                    <a:close/>
                    <a:moveTo>
                      <a:pt x="464" y="1319"/>
                    </a:moveTo>
                    <a:lnTo>
                      <a:pt x="464" y="1317"/>
                    </a:lnTo>
                    <a:lnTo>
                      <a:pt x="464" y="1314"/>
                    </a:lnTo>
                    <a:lnTo>
                      <a:pt x="464" y="1310"/>
                    </a:lnTo>
                    <a:lnTo>
                      <a:pt x="466" y="1306"/>
                    </a:lnTo>
                    <a:lnTo>
                      <a:pt x="470" y="1298"/>
                    </a:lnTo>
                    <a:lnTo>
                      <a:pt x="473" y="1293"/>
                    </a:lnTo>
                    <a:lnTo>
                      <a:pt x="476" y="1291"/>
                    </a:lnTo>
                    <a:lnTo>
                      <a:pt x="481" y="1289"/>
                    </a:lnTo>
                    <a:lnTo>
                      <a:pt x="485" y="1289"/>
                    </a:lnTo>
                    <a:lnTo>
                      <a:pt x="490" y="1291"/>
                    </a:lnTo>
                    <a:lnTo>
                      <a:pt x="496" y="1295"/>
                    </a:lnTo>
                    <a:lnTo>
                      <a:pt x="501" y="1300"/>
                    </a:lnTo>
                    <a:lnTo>
                      <a:pt x="503" y="1302"/>
                    </a:lnTo>
                    <a:lnTo>
                      <a:pt x="505" y="1306"/>
                    </a:lnTo>
                    <a:lnTo>
                      <a:pt x="506" y="1310"/>
                    </a:lnTo>
                    <a:lnTo>
                      <a:pt x="506" y="1313"/>
                    </a:lnTo>
                    <a:lnTo>
                      <a:pt x="503" y="1317"/>
                    </a:lnTo>
                    <a:lnTo>
                      <a:pt x="501" y="1319"/>
                    </a:lnTo>
                    <a:lnTo>
                      <a:pt x="497" y="1322"/>
                    </a:lnTo>
                    <a:lnTo>
                      <a:pt x="492" y="1323"/>
                    </a:lnTo>
                    <a:lnTo>
                      <a:pt x="483" y="1324"/>
                    </a:lnTo>
                    <a:lnTo>
                      <a:pt x="475" y="1326"/>
                    </a:lnTo>
                    <a:lnTo>
                      <a:pt x="464" y="1319"/>
                    </a:lnTo>
                    <a:close/>
                    <a:moveTo>
                      <a:pt x="406" y="1711"/>
                    </a:moveTo>
                    <a:lnTo>
                      <a:pt x="407" y="1699"/>
                    </a:lnTo>
                    <a:lnTo>
                      <a:pt x="410" y="1691"/>
                    </a:lnTo>
                    <a:lnTo>
                      <a:pt x="414" y="1687"/>
                    </a:lnTo>
                    <a:lnTo>
                      <a:pt x="418" y="1685"/>
                    </a:lnTo>
                    <a:lnTo>
                      <a:pt x="421" y="1683"/>
                    </a:lnTo>
                    <a:lnTo>
                      <a:pt x="425" y="1685"/>
                    </a:lnTo>
                    <a:lnTo>
                      <a:pt x="431" y="1686"/>
                    </a:lnTo>
                    <a:lnTo>
                      <a:pt x="436" y="1689"/>
                    </a:lnTo>
                    <a:lnTo>
                      <a:pt x="445" y="1695"/>
                    </a:lnTo>
                    <a:lnTo>
                      <a:pt x="454" y="1699"/>
                    </a:lnTo>
                    <a:lnTo>
                      <a:pt x="458" y="1699"/>
                    </a:lnTo>
                    <a:lnTo>
                      <a:pt x="462" y="1698"/>
                    </a:lnTo>
                    <a:lnTo>
                      <a:pt x="464" y="1694"/>
                    </a:lnTo>
                    <a:lnTo>
                      <a:pt x="467" y="1687"/>
                    </a:lnTo>
                    <a:lnTo>
                      <a:pt x="467" y="1681"/>
                    </a:lnTo>
                    <a:lnTo>
                      <a:pt x="467" y="1676"/>
                    </a:lnTo>
                    <a:lnTo>
                      <a:pt x="466" y="1670"/>
                    </a:lnTo>
                    <a:lnTo>
                      <a:pt x="464" y="1665"/>
                    </a:lnTo>
                    <a:lnTo>
                      <a:pt x="458" y="1655"/>
                    </a:lnTo>
                    <a:lnTo>
                      <a:pt x="451" y="1645"/>
                    </a:lnTo>
                    <a:lnTo>
                      <a:pt x="445" y="1634"/>
                    </a:lnTo>
                    <a:lnTo>
                      <a:pt x="438" y="1624"/>
                    </a:lnTo>
                    <a:lnTo>
                      <a:pt x="437" y="1619"/>
                    </a:lnTo>
                    <a:lnTo>
                      <a:pt x="436" y="1613"/>
                    </a:lnTo>
                    <a:lnTo>
                      <a:pt x="436" y="1607"/>
                    </a:lnTo>
                    <a:lnTo>
                      <a:pt x="436" y="1602"/>
                    </a:lnTo>
                    <a:lnTo>
                      <a:pt x="438" y="1597"/>
                    </a:lnTo>
                    <a:lnTo>
                      <a:pt x="440" y="1593"/>
                    </a:lnTo>
                    <a:lnTo>
                      <a:pt x="442" y="1590"/>
                    </a:lnTo>
                    <a:lnTo>
                      <a:pt x="445" y="1587"/>
                    </a:lnTo>
                    <a:lnTo>
                      <a:pt x="450" y="1586"/>
                    </a:lnTo>
                    <a:lnTo>
                      <a:pt x="457" y="1587"/>
                    </a:lnTo>
                    <a:lnTo>
                      <a:pt x="463" y="1590"/>
                    </a:lnTo>
                    <a:lnTo>
                      <a:pt x="470" y="1593"/>
                    </a:lnTo>
                    <a:lnTo>
                      <a:pt x="477" y="1594"/>
                    </a:lnTo>
                    <a:lnTo>
                      <a:pt x="484" y="1594"/>
                    </a:lnTo>
                    <a:lnTo>
                      <a:pt x="496" y="1589"/>
                    </a:lnTo>
                    <a:lnTo>
                      <a:pt x="510" y="1582"/>
                    </a:lnTo>
                    <a:lnTo>
                      <a:pt x="518" y="1582"/>
                    </a:lnTo>
                    <a:lnTo>
                      <a:pt x="528" y="1584"/>
                    </a:lnTo>
                    <a:lnTo>
                      <a:pt x="532" y="1584"/>
                    </a:lnTo>
                    <a:lnTo>
                      <a:pt x="536" y="1582"/>
                    </a:lnTo>
                    <a:lnTo>
                      <a:pt x="538" y="1580"/>
                    </a:lnTo>
                    <a:lnTo>
                      <a:pt x="538" y="1575"/>
                    </a:lnTo>
                    <a:lnTo>
                      <a:pt x="533" y="1556"/>
                    </a:lnTo>
                    <a:lnTo>
                      <a:pt x="528" y="1537"/>
                    </a:lnTo>
                    <a:lnTo>
                      <a:pt x="527" y="1530"/>
                    </a:lnTo>
                    <a:lnTo>
                      <a:pt x="524" y="1523"/>
                    </a:lnTo>
                    <a:lnTo>
                      <a:pt x="519" y="1516"/>
                    </a:lnTo>
                    <a:lnTo>
                      <a:pt x="514" y="1510"/>
                    </a:lnTo>
                    <a:lnTo>
                      <a:pt x="501" y="1497"/>
                    </a:lnTo>
                    <a:lnTo>
                      <a:pt x="488" y="1484"/>
                    </a:lnTo>
                    <a:lnTo>
                      <a:pt x="483" y="1477"/>
                    </a:lnTo>
                    <a:lnTo>
                      <a:pt x="479" y="1471"/>
                    </a:lnTo>
                    <a:lnTo>
                      <a:pt x="475" y="1464"/>
                    </a:lnTo>
                    <a:lnTo>
                      <a:pt x="473" y="1458"/>
                    </a:lnTo>
                    <a:lnTo>
                      <a:pt x="473" y="1451"/>
                    </a:lnTo>
                    <a:lnTo>
                      <a:pt x="475" y="1444"/>
                    </a:lnTo>
                    <a:lnTo>
                      <a:pt x="480" y="1437"/>
                    </a:lnTo>
                    <a:lnTo>
                      <a:pt x="488" y="1431"/>
                    </a:lnTo>
                    <a:lnTo>
                      <a:pt x="492" y="1429"/>
                    </a:lnTo>
                    <a:lnTo>
                      <a:pt x="496" y="1428"/>
                    </a:lnTo>
                    <a:lnTo>
                      <a:pt x="499" y="1428"/>
                    </a:lnTo>
                    <a:lnTo>
                      <a:pt x="503" y="1428"/>
                    </a:lnTo>
                    <a:lnTo>
                      <a:pt x="510" y="1431"/>
                    </a:lnTo>
                    <a:lnTo>
                      <a:pt x="516" y="1435"/>
                    </a:lnTo>
                    <a:lnTo>
                      <a:pt x="521" y="1438"/>
                    </a:lnTo>
                    <a:lnTo>
                      <a:pt x="527" y="1441"/>
                    </a:lnTo>
                    <a:lnTo>
                      <a:pt x="529" y="1441"/>
                    </a:lnTo>
                    <a:lnTo>
                      <a:pt x="532" y="1441"/>
                    </a:lnTo>
                    <a:lnTo>
                      <a:pt x="534" y="1438"/>
                    </a:lnTo>
                    <a:lnTo>
                      <a:pt x="537" y="1436"/>
                    </a:lnTo>
                    <a:lnTo>
                      <a:pt x="538" y="1432"/>
                    </a:lnTo>
                    <a:lnTo>
                      <a:pt x="538" y="1428"/>
                    </a:lnTo>
                    <a:lnTo>
                      <a:pt x="538" y="1424"/>
                    </a:lnTo>
                    <a:lnTo>
                      <a:pt x="537" y="1419"/>
                    </a:lnTo>
                    <a:lnTo>
                      <a:pt x="534" y="1410"/>
                    </a:lnTo>
                    <a:lnTo>
                      <a:pt x="531" y="1402"/>
                    </a:lnTo>
                    <a:lnTo>
                      <a:pt x="528" y="1396"/>
                    </a:lnTo>
                    <a:lnTo>
                      <a:pt x="524" y="1389"/>
                    </a:lnTo>
                    <a:lnTo>
                      <a:pt x="520" y="1384"/>
                    </a:lnTo>
                    <a:lnTo>
                      <a:pt x="516" y="1379"/>
                    </a:lnTo>
                    <a:lnTo>
                      <a:pt x="511" y="1375"/>
                    </a:lnTo>
                    <a:lnTo>
                      <a:pt x="505" y="1371"/>
                    </a:lnTo>
                    <a:lnTo>
                      <a:pt x="498" y="1368"/>
                    </a:lnTo>
                    <a:lnTo>
                      <a:pt x="492" y="1367"/>
                    </a:lnTo>
                    <a:lnTo>
                      <a:pt x="485" y="1366"/>
                    </a:lnTo>
                    <a:lnTo>
                      <a:pt x="480" y="1362"/>
                    </a:lnTo>
                    <a:lnTo>
                      <a:pt x="476" y="1358"/>
                    </a:lnTo>
                    <a:lnTo>
                      <a:pt x="473" y="1354"/>
                    </a:lnTo>
                    <a:lnTo>
                      <a:pt x="470" y="1344"/>
                    </a:lnTo>
                    <a:lnTo>
                      <a:pt x="463" y="1335"/>
                    </a:lnTo>
                    <a:lnTo>
                      <a:pt x="451" y="1327"/>
                    </a:lnTo>
                    <a:lnTo>
                      <a:pt x="441" y="1321"/>
                    </a:lnTo>
                    <a:lnTo>
                      <a:pt x="437" y="1315"/>
                    </a:lnTo>
                    <a:lnTo>
                      <a:pt x="436" y="1310"/>
                    </a:lnTo>
                    <a:lnTo>
                      <a:pt x="434" y="1304"/>
                    </a:lnTo>
                    <a:lnTo>
                      <a:pt x="433" y="1298"/>
                    </a:lnTo>
                    <a:lnTo>
                      <a:pt x="433" y="1286"/>
                    </a:lnTo>
                    <a:lnTo>
                      <a:pt x="433" y="1274"/>
                    </a:lnTo>
                    <a:lnTo>
                      <a:pt x="433" y="1267"/>
                    </a:lnTo>
                    <a:lnTo>
                      <a:pt x="433" y="1261"/>
                    </a:lnTo>
                    <a:lnTo>
                      <a:pt x="431" y="1256"/>
                    </a:lnTo>
                    <a:lnTo>
                      <a:pt x="428" y="1249"/>
                    </a:lnTo>
                    <a:lnTo>
                      <a:pt x="427" y="1244"/>
                    </a:lnTo>
                    <a:lnTo>
                      <a:pt x="425" y="1238"/>
                    </a:lnTo>
                    <a:lnTo>
                      <a:pt x="424" y="1232"/>
                    </a:lnTo>
                    <a:lnTo>
                      <a:pt x="427" y="1226"/>
                    </a:lnTo>
                    <a:lnTo>
                      <a:pt x="429" y="1219"/>
                    </a:lnTo>
                    <a:lnTo>
                      <a:pt x="433" y="1214"/>
                    </a:lnTo>
                    <a:lnTo>
                      <a:pt x="436" y="1213"/>
                    </a:lnTo>
                    <a:lnTo>
                      <a:pt x="438" y="1213"/>
                    </a:lnTo>
                    <a:lnTo>
                      <a:pt x="441" y="1214"/>
                    </a:lnTo>
                    <a:lnTo>
                      <a:pt x="442" y="1217"/>
                    </a:lnTo>
                    <a:lnTo>
                      <a:pt x="445" y="1222"/>
                    </a:lnTo>
                    <a:lnTo>
                      <a:pt x="446" y="1227"/>
                    </a:lnTo>
                    <a:lnTo>
                      <a:pt x="450" y="1238"/>
                    </a:lnTo>
                    <a:lnTo>
                      <a:pt x="454" y="1249"/>
                    </a:lnTo>
                    <a:lnTo>
                      <a:pt x="455" y="1254"/>
                    </a:lnTo>
                    <a:lnTo>
                      <a:pt x="457" y="1258"/>
                    </a:lnTo>
                    <a:lnTo>
                      <a:pt x="459" y="1261"/>
                    </a:lnTo>
                    <a:lnTo>
                      <a:pt x="460" y="1261"/>
                    </a:lnTo>
                    <a:lnTo>
                      <a:pt x="466" y="1261"/>
                    </a:lnTo>
                    <a:lnTo>
                      <a:pt x="468" y="1257"/>
                    </a:lnTo>
                    <a:lnTo>
                      <a:pt x="470" y="1253"/>
                    </a:lnTo>
                    <a:lnTo>
                      <a:pt x="471" y="1248"/>
                    </a:lnTo>
                    <a:lnTo>
                      <a:pt x="472" y="1238"/>
                    </a:lnTo>
                    <a:lnTo>
                      <a:pt x="471" y="1230"/>
                    </a:lnTo>
                    <a:lnTo>
                      <a:pt x="467" y="1219"/>
                    </a:lnTo>
                    <a:lnTo>
                      <a:pt x="460" y="1208"/>
                    </a:lnTo>
                    <a:lnTo>
                      <a:pt x="459" y="1203"/>
                    </a:lnTo>
                    <a:lnTo>
                      <a:pt x="459" y="1197"/>
                    </a:lnTo>
                    <a:lnTo>
                      <a:pt x="460" y="1192"/>
                    </a:lnTo>
                    <a:lnTo>
                      <a:pt x="463" y="1187"/>
                    </a:lnTo>
                    <a:lnTo>
                      <a:pt x="470" y="1183"/>
                    </a:lnTo>
                    <a:lnTo>
                      <a:pt x="475" y="1179"/>
                    </a:lnTo>
                    <a:lnTo>
                      <a:pt x="480" y="1177"/>
                    </a:lnTo>
                    <a:lnTo>
                      <a:pt x="486" y="1175"/>
                    </a:lnTo>
                    <a:lnTo>
                      <a:pt x="497" y="1173"/>
                    </a:lnTo>
                    <a:lnTo>
                      <a:pt x="507" y="1168"/>
                    </a:lnTo>
                    <a:lnTo>
                      <a:pt x="519" y="1159"/>
                    </a:lnTo>
                    <a:lnTo>
                      <a:pt x="527" y="1152"/>
                    </a:lnTo>
                    <a:lnTo>
                      <a:pt x="531" y="1149"/>
                    </a:lnTo>
                    <a:lnTo>
                      <a:pt x="536" y="1148"/>
                    </a:lnTo>
                    <a:lnTo>
                      <a:pt x="542" y="1147"/>
                    </a:lnTo>
                    <a:lnTo>
                      <a:pt x="553" y="1147"/>
                    </a:lnTo>
                    <a:lnTo>
                      <a:pt x="563" y="1146"/>
                    </a:lnTo>
                    <a:lnTo>
                      <a:pt x="571" y="1144"/>
                    </a:lnTo>
                    <a:lnTo>
                      <a:pt x="577" y="1142"/>
                    </a:lnTo>
                    <a:lnTo>
                      <a:pt x="581" y="1139"/>
                    </a:lnTo>
                    <a:lnTo>
                      <a:pt x="586" y="1127"/>
                    </a:lnTo>
                    <a:lnTo>
                      <a:pt x="593" y="1113"/>
                    </a:lnTo>
                    <a:lnTo>
                      <a:pt x="597" y="1108"/>
                    </a:lnTo>
                    <a:lnTo>
                      <a:pt x="598" y="1103"/>
                    </a:lnTo>
                    <a:lnTo>
                      <a:pt x="598" y="1099"/>
                    </a:lnTo>
                    <a:lnTo>
                      <a:pt x="597" y="1094"/>
                    </a:lnTo>
                    <a:lnTo>
                      <a:pt x="593" y="1086"/>
                    </a:lnTo>
                    <a:lnTo>
                      <a:pt x="585" y="1078"/>
                    </a:lnTo>
                    <a:lnTo>
                      <a:pt x="567" y="1065"/>
                    </a:lnTo>
                    <a:lnTo>
                      <a:pt x="553" y="1054"/>
                    </a:lnTo>
                    <a:lnTo>
                      <a:pt x="549" y="1048"/>
                    </a:lnTo>
                    <a:lnTo>
                      <a:pt x="547" y="1043"/>
                    </a:lnTo>
                    <a:lnTo>
                      <a:pt x="547" y="1038"/>
                    </a:lnTo>
                    <a:lnTo>
                      <a:pt x="547" y="1034"/>
                    </a:lnTo>
                    <a:lnTo>
                      <a:pt x="551" y="1025"/>
                    </a:lnTo>
                    <a:lnTo>
                      <a:pt x="557" y="1016"/>
                    </a:lnTo>
                    <a:lnTo>
                      <a:pt x="562" y="1007"/>
                    </a:lnTo>
                    <a:lnTo>
                      <a:pt x="566" y="998"/>
                    </a:lnTo>
                    <a:lnTo>
                      <a:pt x="567" y="993"/>
                    </a:lnTo>
                    <a:lnTo>
                      <a:pt x="567" y="989"/>
                    </a:lnTo>
                    <a:lnTo>
                      <a:pt x="567" y="984"/>
                    </a:lnTo>
                    <a:lnTo>
                      <a:pt x="566" y="980"/>
                    </a:lnTo>
                    <a:lnTo>
                      <a:pt x="546" y="962"/>
                    </a:lnTo>
                    <a:lnTo>
                      <a:pt x="528" y="946"/>
                    </a:lnTo>
                    <a:lnTo>
                      <a:pt x="524" y="942"/>
                    </a:lnTo>
                    <a:lnTo>
                      <a:pt x="523" y="937"/>
                    </a:lnTo>
                    <a:lnTo>
                      <a:pt x="521" y="932"/>
                    </a:lnTo>
                    <a:lnTo>
                      <a:pt x="521" y="927"/>
                    </a:lnTo>
                    <a:lnTo>
                      <a:pt x="521" y="916"/>
                    </a:lnTo>
                    <a:lnTo>
                      <a:pt x="524" y="904"/>
                    </a:lnTo>
                    <a:lnTo>
                      <a:pt x="525" y="894"/>
                    </a:lnTo>
                    <a:lnTo>
                      <a:pt x="527" y="885"/>
                    </a:lnTo>
                    <a:lnTo>
                      <a:pt x="527" y="881"/>
                    </a:lnTo>
                    <a:lnTo>
                      <a:pt x="527" y="879"/>
                    </a:lnTo>
                    <a:lnTo>
                      <a:pt x="525" y="875"/>
                    </a:lnTo>
                    <a:lnTo>
                      <a:pt x="524" y="873"/>
                    </a:lnTo>
                    <a:lnTo>
                      <a:pt x="516" y="869"/>
                    </a:lnTo>
                    <a:lnTo>
                      <a:pt x="506" y="867"/>
                    </a:lnTo>
                    <a:lnTo>
                      <a:pt x="493" y="866"/>
                    </a:lnTo>
                    <a:lnTo>
                      <a:pt x="479" y="866"/>
                    </a:lnTo>
                    <a:lnTo>
                      <a:pt x="464" y="866"/>
                    </a:lnTo>
                    <a:lnTo>
                      <a:pt x="451" y="868"/>
                    </a:lnTo>
                    <a:lnTo>
                      <a:pt x="441" y="871"/>
                    </a:lnTo>
                    <a:lnTo>
                      <a:pt x="433" y="875"/>
                    </a:lnTo>
                    <a:lnTo>
                      <a:pt x="421" y="884"/>
                    </a:lnTo>
                    <a:lnTo>
                      <a:pt x="410" y="893"/>
                    </a:lnTo>
                    <a:lnTo>
                      <a:pt x="403" y="897"/>
                    </a:lnTo>
                    <a:lnTo>
                      <a:pt x="397" y="899"/>
                    </a:lnTo>
                    <a:lnTo>
                      <a:pt x="389" y="899"/>
                    </a:lnTo>
                    <a:lnTo>
                      <a:pt x="381" y="899"/>
                    </a:lnTo>
                    <a:lnTo>
                      <a:pt x="373" y="895"/>
                    </a:lnTo>
                    <a:lnTo>
                      <a:pt x="368" y="892"/>
                    </a:lnTo>
                    <a:lnTo>
                      <a:pt x="364" y="886"/>
                    </a:lnTo>
                    <a:lnTo>
                      <a:pt x="364" y="881"/>
                    </a:lnTo>
                    <a:lnTo>
                      <a:pt x="366" y="868"/>
                    </a:lnTo>
                    <a:lnTo>
                      <a:pt x="364" y="857"/>
                    </a:lnTo>
                    <a:lnTo>
                      <a:pt x="359" y="857"/>
                    </a:lnTo>
                    <a:lnTo>
                      <a:pt x="353" y="859"/>
                    </a:lnTo>
                    <a:lnTo>
                      <a:pt x="345" y="863"/>
                    </a:lnTo>
                    <a:lnTo>
                      <a:pt x="340" y="866"/>
                    </a:lnTo>
                    <a:lnTo>
                      <a:pt x="336" y="868"/>
                    </a:lnTo>
                    <a:lnTo>
                      <a:pt x="330" y="872"/>
                    </a:lnTo>
                    <a:lnTo>
                      <a:pt x="328" y="875"/>
                    </a:lnTo>
                    <a:lnTo>
                      <a:pt x="327" y="876"/>
                    </a:lnTo>
                    <a:lnTo>
                      <a:pt x="327" y="879"/>
                    </a:lnTo>
                    <a:lnTo>
                      <a:pt x="328" y="880"/>
                    </a:lnTo>
                    <a:lnTo>
                      <a:pt x="332" y="885"/>
                    </a:lnTo>
                    <a:lnTo>
                      <a:pt x="338" y="894"/>
                    </a:lnTo>
                    <a:lnTo>
                      <a:pt x="341" y="899"/>
                    </a:lnTo>
                    <a:lnTo>
                      <a:pt x="342" y="903"/>
                    </a:lnTo>
                    <a:lnTo>
                      <a:pt x="342" y="906"/>
                    </a:lnTo>
                    <a:lnTo>
                      <a:pt x="341" y="907"/>
                    </a:lnTo>
                    <a:lnTo>
                      <a:pt x="338" y="908"/>
                    </a:lnTo>
                    <a:lnTo>
                      <a:pt x="336" y="910"/>
                    </a:lnTo>
                    <a:lnTo>
                      <a:pt x="334" y="911"/>
                    </a:lnTo>
                    <a:lnTo>
                      <a:pt x="333" y="912"/>
                    </a:lnTo>
                    <a:lnTo>
                      <a:pt x="325" y="930"/>
                    </a:lnTo>
                    <a:lnTo>
                      <a:pt x="317" y="947"/>
                    </a:lnTo>
                    <a:lnTo>
                      <a:pt x="315" y="955"/>
                    </a:lnTo>
                    <a:lnTo>
                      <a:pt x="312" y="965"/>
                    </a:lnTo>
                    <a:lnTo>
                      <a:pt x="312" y="976"/>
                    </a:lnTo>
                    <a:lnTo>
                      <a:pt x="314" y="989"/>
                    </a:lnTo>
                    <a:lnTo>
                      <a:pt x="315" y="999"/>
                    </a:lnTo>
                    <a:lnTo>
                      <a:pt x="316" y="1011"/>
                    </a:lnTo>
                    <a:lnTo>
                      <a:pt x="315" y="1022"/>
                    </a:lnTo>
                    <a:lnTo>
                      <a:pt x="314" y="1034"/>
                    </a:lnTo>
                    <a:lnTo>
                      <a:pt x="311" y="1044"/>
                    </a:lnTo>
                    <a:lnTo>
                      <a:pt x="306" y="1055"/>
                    </a:lnTo>
                    <a:lnTo>
                      <a:pt x="302" y="1065"/>
                    </a:lnTo>
                    <a:lnTo>
                      <a:pt x="295" y="1074"/>
                    </a:lnTo>
                    <a:lnTo>
                      <a:pt x="289" y="1083"/>
                    </a:lnTo>
                    <a:lnTo>
                      <a:pt x="281" y="1095"/>
                    </a:lnTo>
                    <a:lnTo>
                      <a:pt x="278" y="1101"/>
                    </a:lnTo>
                    <a:lnTo>
                      <a:pt x="276" y="1108"/>
                    </a:lnTo>
                    <a:lnTo>
                      <a:pt x="276" y="1114"/>
                    </a:lnTo>
                    <a:lnTo>
                      <a:pt x="276" y="1118"/>
                    </a:lnTo>
                    <a:lnTo>
                      <a:pt x="277" y="1133"/>
                    </a:lnTo>
                    <a:lnTo>
                      <a:pt x="278" y="1144"/>
                    </a:lnTo>
                    <a:lnTo>
                      <a:pt x="277" y="1155"/>
                    </a:lnTo>
                    <a:lnTo>
                      <a:pt x="276" y="1166"/>
                    </a:lnTo>
                    <a:lnTo>
                      <a:pt x="273" y="1188"/>
                    </a:lnTo>
                    <a:lnTo>
                      <a:pt x="271" y="1213"/>
                    </a:lnTo>
                    <a:lnTo>
                      <a:pt x="271" y="1225"/>
                    </a:lnTo>
                    <a:lnTo>
                      <a:pt x="271" y="1235"/>
                    </a:lnTo>
                    <a:lnTo>
                      <a:pt x="272" y="1245"/>
                    </a:lnTo>
                    <a:lnTo>
                      <a:pt x="273" y="1256"/>
                    </a:lnTo>
                    <a:lnTo>
                      <a:pt x="277" y="1265"/>
                    </a:lnTo>
                    <a:lnTo>
                      <a:pt x="281" y="1274"/>
                    </a:lnTo>
                    <a:lnTo>
                      <a:pt x="286" y="1284"/>
                    </a:lnTo>
                    <a:lnTo>
                      <a:pt x="293" y="1293"/>
                    </a:lnTo>
                    <a:lnTo>
                      <a:pt x="298" y="1300"/>
                    </a:lnTo>
                    <a:lnTo>
                      <a:pt x="304" y="1305"/>
                    </a:lnTo>
                    <a:lnTo>
                      <a:pt x="312" y="1309"/>
                    </a:lnTo>
                    <a:lnTo>
                      <a:pt x="319" y="1313"/>
                    </a:lnTo>
                    <a:lnTo>
                      <a:pt x="334" y="1318"/>
                    </a:lnTo>
                    <a:lnTo>
                      <a:pt x="351" y="1324"/>
                    </a:lnTo>
                    <a:lnTo>
                      <a:pt x="355" y="1327"/>
                    </a:lnTo>
                    <a:lnTo>
                      <a:pt x="360" y="1331"/>
                    </a:lnTo>
                    <a:lnTo>
                      <a:pt x="364" y="1335"/>
                    </a:lnTo>
                    <a:lnTo>
                      <a:pt x="366" y="1339"/>
                    </a:lnTo>
                    <a:lnTo>
                      <a:pt x="367" y="1343"/>
                    </a:lnTo>
                    <a:lnTo>
                      <a:pt x="366" y="1345"/>
                    </a:lnTo>
                    <a:lnTo>
                      <a:pt x="362" y="1346"/>
                    </a:lnTo>
                    <a:lnTo>
                      <a:pt x="354" y="1345"/>
                    </a:lnTo>
                    <a:lnTo>
                      <a:pt x="336" y="1339"/>
                    </a:lnTo>
                    <a:lnTo>
                      <a:pt x="316" y="1331"/>
                    </a:lnTo>
                    <a:lnTo>
                      <a:pt x="307" y="1330"/>
                    </a:lnTo>
                    <a:lnTo>
                      <a:pt x="298" y="1330"/>
                    </a:lnTo>
                    <a:lnTo>
                      <a:pt x="294" y="1332"/>
                    </a:lnTo>
                    <a:lnTo>
                      <a:pt x="290" y="1335"/>
                    </a:lnTo>
                    <a:lnTo>
                      <a:pt x="286" y="1339"/>
                    </a:lnTo>
                    <a:lnTo>
                      <a:pt x="282" y="1343"/>
                    </a:lnTo>
                    <a:lnTo>
                      <a:pt x="278" y="1353"/>
                    </a:lnTo>
                    <a:lnTo>
                      <a:pt x="276" y="1365"/>
                    </a:lnTo>
                    <a:lnTo>
                      <a:pt x="275" y="1379"/>
                    </a:lnTo>
                    <a:lnTo>
                      <a:pt x="275" y="1394"/>
                    </a:lnTo>
                    <a:lnTo>
                      <a:pt x="275" y="1424"/>
                    </a:lnTo>
                    <a:lnTo>
                      <a:pt x="275" y="1448"/>
                    </a:lnTo>
                    <a:lnTo>
                      <a:pt x="264" y="1466"/>
                    </a:lnTo>
                    <a:lnTo>
                      <a:pt x="255" y="1484"/>
                    </a:lnTo>
                    <a:lnTo>
                      <a:pt x="250" y="1493"/>
                    </a:lnTo>
                    <a:lnTo>
                      <a:pt x="246" y="1502"/>
                    </a:lnTo>
                    <a:lnTo>
                      <a:pt x="242" y="1512"/>
                    </a:lnTo>
                    <a:lnTo>
                      <a:pt x="239" y="1521"/>
                    </a:lnTo>
                    <a:lnTo>
                      <a:pt x="236" y="1538"/>
                    </a:lnTo>
                    <a:lnTo>
                      <a:pt x="229" y="1551"/>
                    </a:lnTo>
                    <a:lnTo>
                      <a:pt x="221" y="1564"/>
                    </a:lnTo>
                    <a:lnTo>
                      <a:pt x="214" y="1575"/>
                    </a:lnTo>
                    <a:lnTo>
                      <a:pt x="204" y="1586"/>
                    </a:lnTo>
                    <a:lnTo>
                      <a:pt x="195" y="1598"/>
                    </a:lnTo>
                    <a:lnTo>
                      <a:pt x="188" y="1612"/>
                    </a:lnTo>
                    <a:lnTo>
                      <a:pt x="181" y="1628"/>
                    </a:lnTo>
                    <a:lnTo>
                      <a:pt x="178" y="1638"/>
                    </a:lnTo>
                    <a:lnTo>
                      <a:pt x="177" y="1650"/>
                    </a:lnTo>
                    <a:lnTo>
                      <a:pt x="177" y="1659"/>
                    </a:lnTo>
                    <a:lnTo>
                      <a:pt x="178" y="1668"/>
                    </a:lnTo>
                    <a:lnTo>
                      <a:pt x="182" y="1676"/>
                    </a:lnTo>
                    <a:lnTo>
                      <a:pt x="186" y="1683"/>
                    </a:lnTo>
                    <a:lnTo>
                      <a:pt x="193" y="1690"/>
                    </a:lnTo>
                    <a:lnTo>
                      <a:pt x="199" y="1696"/>
                    </a:lnTo>
                    <a:lnTo>
                      <a:pt x="207" y="1702"/>
                    </a:lnTo>
                    <a:lnTo>
                      <a:pt x="215" y="1705"/>
                    </a:lnTo>
                    <a:lnTo>
                      <a:pt x="224" y="1709"/>
                    </a:lnTo>
                    <a:lnTo>
                      <a:pt x="233" y="1713"/>
                    </a:lnTo>
                    <a:lnTo>
                      <a:pt x="252" y="1717"/>
                    </a:lnTo>
                    <a:lnTo>
                      <a:pt x="272" y="1721"/>
                    </a:lnTo>
                    <a:lnTo>
                      <a:pt x="293" y="1722"/>
                    </a:lnTo>
                    <a:lnTo>
                      <a:pt x="315" y="1726"/>
                    </a:lnTo>
                    <a:lnTo>
                      <a:pt x="337" y="1731"/>
                    </a:lnTo>
                    <a:lnTo>
                      <a:pt x="358" y="1739"/>
                    </a:lnTo>
                    <a:lnTo>
                      <a:pt x="376" y="1748"/>
                    </a:lnTo>
                    <a:lnTo>
                      <a:pt x="394" y="1755"/>
                    </a:lnTo>
                    <a:lnTo>
                      <a:pt x="398" y="1756"/>
                    </a:lnTo>
                    <a:lnTo>
                      <a:pt x="402" y="1755"/>
                    </a:lnTo>
                    <a:lnTo>
                      <a:pt x="406" y="1753"/>
                    </a:lnTo>
                    <a:lnTo>
                      <a:pt x="408" y="1752"/>
                    </a:lnTo>
                    <a:lnTo>
                      <a:pt x="411" y="1748"/>
                    </a:lnTo>
                    <a:lnTo>
                      <a:pt x="412" y="1744"/>
                    </a:lnTo>
                    <a:lnTo>
                      <a:pt x="414" y="1738"/>
                    </a:lnTo>
                    <a:lnTo>
                      <a:pt x="414" y="1730"/>
                    </a:lnTo>
                    <a:lnTo>
                      <a:pt x="406" y="1711"/>
                    </a:lnTo>
                    <a:close/>
                    <a:moveTo>
                      <a:pt x="753" y="1899"/>
                    </a:moveTo>
                    <a:lnTo>
                      <a:pt x="792" y="1909"/>
                    </a:lnTo>
                    <a:lnTo>
                      <a:pt x="798" y="1899"/>
                    </a:lnTo>
                    <a:lnTo>
                      <a:pt x="805" y="1887"/>
                    </a:lnTo>
                    <a:lnTo>
                      <a:pt x="810" y="1880"/>
                    </a:lnTo>
                    <a:lnTo>
                      <a:pt x="814" y="1875"/>
                    </a:lnTo>
                    <a:lnTo>
                      <a:pt x="818" y="1871"/>
                    </a:lnTo>
                    <a:lnTo>
                      <a:pt x="823" y="1870"/>
                    </a:lnTo>
                    <a:lnTo>
                      <a:pt x="826" y="1883"/>
                    </a:lnTo>
                    <a:lnTo>
                      <a:pt x="828" y="1896"/>
                    </a:lnTo>
                    <a:lnTo>
                      <a:pt x="829" y="1904"/>
                    </a:lnTo>
                    <a:lnTo>
                      <a:pt x="832" y="1909"/>
                    </a:lnTo>
                    <a:lnTo>
                      <a:pt x="836" y="1914"/>
                    </a:lnTo>
                    <a:lnTo>
                      <a:pt x="842" y="1919"/>
                    </a:lnTo>
                    <a:lnTo>
                      <a:pt x="859" y="1926"/>
                    </a:lnTo>
                    <a:lnTo>
                      <a:pt x="889" y="1934"/>
                    </a:lnTo>
                    <a:lnTo>
                      <a:pt x="905" y="1937"/>
                    </a:lnTo>
                    <a:lnTo>
                      <a:pt x="918" y="1941"/>
                    </a:lnTo>
                    <a:lnTo>
                      <a:pt x="930" y="1943"/>
                    </a:lnTo>
                    <a:lnTo>
                      <a:pt x="935" y="1943"/>
                    </a:lnTo>
                    <a:lnTo>
                      <a:pt x="949" y="1927"/>
                    </a:lnTo>
                    <a:lnTo>
                      <a:pt x="966" y="1911"/>
                    </a:lnTo>
                    <a:lnTo>
                      <a:pt x="971" y="1909"/>
                    </a:lnTo>
                    <a:lnTo>
                      <a:pt x="979" y="1905"/>
                    </a:lnTo>
                    <a:lnTo>
                      <a:pt x="988" y="1904"/>
                    </a:lnTo>
                    <a:lnTo>
                      <a:pt x="997" y="1901"/>
                    </a:lnTo>
                    <a:lnTo>
                      <a:pt x="1006" y="1901"/>
                    </a:lnTo>
                    <a:lnTo>
                      <a:pt x="1013" y="1902"/>
                    </a:lnTo>
                    <a:lnTo>
                      <a:pt x="1017" y="1904"/>
                    </a:lnTo>
                    <a:lnTo>
                      <a:pt x="1019" y="1905"/>
                    </a:lnTo>
                    <a:lnTo>
                      <a:pt x="1021" y="1908"/>
                    </a:lnTo>
                    <a:lnTo>
                      <a:pt x="1022" y="1910"/>
                    </a:lnTo>
                    <a:lnTo>
                      <a:pt x="1024" y="1923"/>
                    </a:lnTo>
                    <a:lnTo>
                      <a:pt x="1026" y="1939"/>
                    </a:lnTo>
                    <a:lnTo>
                      <a:pt x="1028" y="1945"/>
                    </a:lnTo>
                    <a:lnTo>
                      <a:pt x="1031" y="1952"/>
                    </a:lnTo>
                    <a:lnTo>
                      <a:pt x="1034" y="1958"/>
                    </a:lnTo>
                    <a:lnTo>
                      <a:pt x="1039" y="1962"/>
                    </a:lnTo>
                    <a:lnTo>
                      <a:pt x="1052" y="1972"/>
                    </a:lnTo>
                    <a:lnTo>
                      <a:pt x="1067" y="1987"/>
                    </a:lnTo>
                    <a:lnTo>
                      <a:pt x="1074" y="1993"/>
                    </a:lnTo>
                    <a:lnTo>
                      <a:pt x="1082" y="1998"/>
                    </a:lnTo>
                    <a:lnTo>
                      <a:pt x="1087" y="2002"/>
                    </a:lnTo>
                    <a:lnTo>
                      <a:pt x="1091" y="2003"/>
                    </a:lnTo>
                    <a:lnTo>
                      <a:pt x="1097" y="2003"/>
                    </a:lnTo>
                    <a:lnTo>
                      <a:pt x="1104" y="2003"/>
                    </a:lnTo>
                    <a:lnTo>
                      <a:pt x="1108" y="2005"/>
                    </a:lnTo>
                    <a:lnTo>
                      <a:pt x="1110" y="2007"/>
                    </a:lnTo>
                    <a:lnTo>
                      <a:pt x="1114" y="2014"/>
                    </a:lnTo>
                    <a:lnTo>
                      <a:pt x="1119" y="2024"/>
                    </a:lnTo>
                    <a:lnTo>
                      <a:pt x="1122" y="2027"/>
                    </a:lnTo>
                    <a:lnTo>
                      <a:pt x="1127" y="2029"/>
                    </a:lnTo>
                    <a:lnTo>
                      <a:pt x="1132" y="2031"/>
                    </a:lnTo>
                    <a:lnTo>
                      <a:pt x="1139" y="2032"/>
                    </a:lnTo>
                    <a:lnTo>
                      <a:pt x="1153" y="2033"/>
                    </a:lnTo>
                    <a:lnTo>
                      <a:pt x="1163" y="2033"/>
                    </a:lnTo>
                    <a:lnTo>
                      <a:pt x="1171" y="2031"/>
                    </a:lnTo>
                    <a:lnTo>
                      <a:pt x="1178" y="2031"/>
                    </a:lnTo>
                    <a:lnTo>
                      <a:pt x="1186" y="2031"/>
                    </a:lnTo>
                    <a:lnTo>
                      <a:pt x="1192" y="2033"/>
                    </a:lnTo>
                    <a:lnTo>
                      <a:pt x="1199" y="2036"/>
                    </a:lnTo>
                    <a:lnTo>
                      <a:pt x="1205" y="2040"/>
                    </a:lnTo>
                    <a:lnTo>
                      <a:pt x="1210" y="2045"/>
                    </a:lnTo>
                    <a:lnTo>
                      <a:pt x="1215" y="2050"/>
                    </a:lnTo>
                    <a:lnTo>
                      <a:pt x="1227" y="2066"/>
                    </a:lnTo>
                    <a:lnTo>
                      <a:pt x="1241" y="2083"/>
                    </a:lnTo>
                    <a:lnTo>
                      <a:pt x="1256" y="2099"/>
                    </a:lnTo>
                    <a:lnTo>
                      <a:pt x="1269" y="2112"/>
                    </a:lnTo>
                    <a:lnTo>
                      <a:pt x="1269" y="2112"/>
                    </a:lnTo>
                    <a:lnTo>
                      <a:pt x="1279" y="2097"/>
                    </a:lnTo>
                    <a:lnTo>
                      <a:pt x="1286" y="2081"/>
                    </a:lnTo>
                    <a:lnTo>
                      <a:pt x="1288" y="2073"/>
                    </a:lnTo>
                    <a:lnTo>
                      <a:pt x="1291" y="2066"/>
                    </a:lnTo>
                    <a:lnTo>
                      <a:pt x="1291" y="2058"/>
                    </a:lnTo>
                    <a:lnTo>
                      <a:pt x="1291" y="2051"/>
                    </a:lnTo>
                    <a:lnTo>
                      <a:pt x="1288" y="2040"/>
                    </a:lnTo>
                    <a:lnTo>
                      <a:pt x="1283" y="2028"/>
                    </a:lnTo>
                    <a:lnTo>
                      <a:pt x="1278" y="2016"/>
                    </a:lnTo>
                    <a:lnTo>
                      <a:pt x="1271" y="2005"/>
                    </a:lnTo>
                    <a:lnTo>
                      <a:pt x="1266" y="1993"/>
                    </a:lnTo>
                    <a:lnTo>
                      <a:pt x="1262" y="1981"/>
                    </a:lnTo>
                    <a:lnTo>
                      <a:pt x="1261" y="1975"/>
                    </a:lnTo>
                    <a:lnTo>
                      <a:pt x="1261" y="1970"/>
                    </a:lnTo>
                    <a:lnTo>
                      <a:pt x="1261" y="1965"/>
                    </a:lnTo>
                    <a:lnTo>
                      <a:pt x="1262" y="1959"/>
                    </a:lnTo>
                    <a:lnTo>
                      <a:pt x="1265" y="1953"/>
                    </a:lnTo>
                    <a:lnTo>
                      <a:pt x="1269" y="1946"/>
                    </a:lnTo>
                    <a:lnTo>
                      <a:pt x="1274" y="1940"/>
                    </a:lnTo>
                    <a:lnTo>
                      <a:pt x="1279" y="1934"/>
                    </a:lnTo>
                    <a:lnTo>
                      <a:pt x="1291" y="1922"/>
                    </a:lnTo>
                    <a:lnTo>
                      <a:pt x="1301" y="1910"/>
                    </a:lnTo>
                    <a:lnTo>
                      <a:pt x="1310" y="1897"/>
                    </a:lnTo>
                    <a:lnTo>
                      <a:pt x="1313" y="1889"/>
                    </a:lnTo>
                    <a:lnTo>
                      <a:pt x="1314" y="1887"/>
                    </a:lnTo>
                    <a:lnTo>
                      <a:pt x="1313" y="1886"/>
                    </a:lnTo>
                    <a:lnTo>
                      <a:pt x="1312" y="1884"/>
                    </a:lnTo>
                    <a:lnTo>
                      <a:pt x="1309" y="1883"/>
                    </a:lnTo>
                    <a:lnTo>
                      <a:pt x="1303" y="1882"/>
                    </a:lnTo>
                    <a:lnTo>
                      <a:pt x="1293" y="1879"/>
                    </a:lnTo>
                    <a:lnTo>
                      <a:pt x="1284" y="1875"/>
                    </a:lnTo>
                    <a:lnTo>
                      <a:pt x="1274" y="1869"/>
                    </a:lnTo>
                    <a:lnTo>
                      <a:pt x="1260" y="1851"/>
                    </a:lnTo>
                    <a:lnTo>
                      <a:pt x="1247" y="1831"/>
                    </a:lnTo>
                    <a:lnTo>
                      <a:pt x="1240" y="1827"/>
                    </a:lnTo>
                    <a:lnTo>
                      <a:pt x="1235" y="1826"/>
                    </a:lnTo>
                    <a:lnTo>
                      <a:pt x="1228" y="1826"/>
                    </a:lnTo>
                    <a:lnTo>
                      <a:pt x="1223" y="1825"/>
                    </a:lnTo>
                    <a:lnTo>
                      <a:pt x="1218" y="1825"/>
                    </a:lnTo>
                    <a:lnTo>
                      <a:pt x="1215" y="1822"/>
                    </a:lnTo>
                    <a:lnTo>
                      <a:pt x="1213" y="1817"/>
                    </a:lnTo>
                    <a:lnTo>
                      <a:pt x="1212" y="1808"/>
                    </a:lnTo>
                    <a:lnTo>
                      <a:pt x="1210" y="1797"/>
                    </a:lnTo>
                    <a:lnTo>
                      <a:pt x="1208" y="1788"/>
                    </a:lnTo>
                    <a:lnTo>
                      <a:pt x="1202" y="1781"/>
                    </a:lnTo>
                    <a:lnTo>
                      <a:pt x="1197" y="1774"/>
                    </a:lnTo>
                    <a:lnTo>
                      <a:pt x="1192" y="1768"/>
                    </a:lnTo>
                    <a:lnTo>
                      <a:pt x="1188" y="1761"/>
                    </a:lnTo>
                    <a:lnTo>
                      <a:pt x="1186" y="1755"/>
                    </a:lnTo>
                    <a:lnTo>
                      <a:pt x="1184" y="1748"/>
                    </a:lnTo>
                    <a:lnTo>
                      <a:pt x="1187" y="1738"/>
                    </a:lnTo>
                    <a:lnTo>
                      <a:pt x="1193" y="1720"/>
                    </a:lnTo>
                    <a:lnTo>
                      <a:pt x="1200" y="1703"/>
                    </a:lnTo>
                    <a:lnTo>
                      <a:pt x="1204" y="1695"/>
                    </a:lnTo>
                    <a:lnTo>
                      <a:pt x="1214" y="1694"/>
                    </a:lnTo>
                    <a:lnTo>
                      <a:pt x="1225" y="1694"/>
                    </a:lnTo>
                    <a:lnTo>
                      <a:pt x="1230" y="1694"/>
                    </a:lnTo>
                    <a:lnTo>
                      <a:pt x="1235" y="1692"/>
                    </a:lnTo>
                    <a:lnTo>
                      <a:pt x="1240" y="1691"/>
                    </a:lnTo>
                    <a:lnTo>
                      <a:pt x="1244" y="1687"/>
                    </a:lnTo>
                    <a:lnTo>
                      <a:pt x="1248" y="1683"/>
                    </a:lnTo>
                    <a:lnTo>
                      <a:pt x="1252" y="1679"/>
                    </a:lnTo>
                    <a:lnTo>
                      <a:pt x="1254" y="1676"/>
                    </a:lnTo>
                    <a:lnTo>
                      <a:pt x="1256" y="1670"/>
                    </a:lnTo>
                    <a:lnTo>
                      <a:pt x="1258" y="1663"/>
                    </a:lnTo>
                    <a:lnTo>
                      <a:pt x="1257" y="1654"/>
                    </a:lnTo>
                    <a:lnTo>
                      <a:pt x="1253" y="1645"/>
                    </a:lnTo>
                    <a:lnTo>
                      <a:pt x="1249" y="1637"/>
                    </a:lnTo>
                    <a:lnTo>
                      <a:pt x="1243" y="1628"/>
                    </a:lnTo>
                    <a:lnTo>
                      <a:pt x="1235" y="1620"/>
                    </a:lnTo>
                    <a:lnTo>
                      <a:pt x="1219" y="1603"/>
                    </a:lnTo>
                    <a:lnTo>
                      <a:pt x="1202" y="1587"/>
                    </a:lnTo>
                    <a:lnTo>
                      <a:pt x="1196" y="1580"/>
                    </a:lnTo>
                    <a:lnTo>
                      <a:pt x="1191" y="1573"/>
                    </a:lnTo>
                    <a:lnTo>
                      <a:pt x="1186" y="1565"/>
                    </a:lnTo>
                    <a:lnTo>
                      <a:pt x="1184" y="1560"/>
                    </a:lnTo>
                    <a:lnTo>
                      <a:pt x="1182" y="1554"/>
                    </a:lnTo>
                    <a:lnTo>
                      <a:pt x="1178" y="1549"/>
                    </a:lnTo>
                    <a:lnTo>
                      <a:pt x="1174" y="1545"/>
                    </a:lnTo>
                    <a:lnTo>
                      <a:pt x="1169" y="1541"/>
                    </a:lnTo>
                    <a:lnTo>
                      <a:pt x="1157" y="1536"/>
                    </a:lnTo>
                    <a:lnTo>
                      <a:pt x="1148" y="1528"/>
                    </a:lnTo>
                    <a:lnTo>
                      <a:pt x="1136" y="1514"/>
                    </a:lnTo>
                    <a:lnTo>
                      <a:pt x="1126" y="1498"/>
                    </a:lnTo>
                    <a:lnTo>
                      <a:pt x="1121" y="1490"/>
                    </a:lnTo>
                    <a:lnTo>
                      <a:pt x="1115" y="1483"/>
                    </a:lnTo>
                    <a:lnTo>
                      <a:pt x="1109" y="1476"/>
                    </a:lnTo>
                    <a:lnTo>
                      <a:pt x="1102" y="1470"/>
                    </a:lnTo>
                    <a:lnTo>
                      <a:pt x="1099" y="1454"/>
                    </a:lnTo>
                    <a:lnTo>
                      <a:pt x="1097" y="1437"/>
                    </a:lnTo>
                    <a:lnTo>
                      <a:pt x="1096" y="1429"/>
                    </a:lnTo>
                    <a:lnTo>
                      <a:pt x="1095" y="1422"/>
                    </a:lnTo>
                    <a:lnTo>
                      <a:pt x="1092" y="1415"/>
                    </a:lnTo>
                    <a:lnTo>
                      <a:pt x="1088" y="1407"/>
                    </a:lnTo>
                    <a:lnTo>
                      <a:pt x="1086" y="1401"/>
                    </a:lnTo>
                    <a:lnTo>
                      <a:pt x="1086" y="1394"/>
                    </a:lnTo>
                    <a:lnTo>
                      <a:pt x="1087" y="1388"/>
                    </a:lnTo>
                    <a:lnTo>
                      <a:pt x="1088" y="1383"/>
                    </a:lnTo>
                    <a:lnTo>
                      <a:pt x="1092" y="1378"/>
                    </a:lnTo>
                    <a:lnTo>
                      <a:pt x="1095" y="1371"/>
                    </a:lnTo>
                    <a:lnTo>
                      <a:pt x="1096" y="1365"/>
                    </a:lnTo>
                    <a:lnTo>
                      <a:pt x="1097" y="1359"/>
                    </a:lnTo>
                    <a:lnTo>
                      <a:pt x="1092" y="1346"/>
                    </a:lnTo>
                    <a:lnTo>
                      <a:pt x="1091" y="1335"/>
                    </a:lnTo>
                    <a:lnTo>
                      <a:pt x="1104" y="1315"/>
                    </a:lnTo>
                    <a:lnTo>
                      <a:pt x="1115" y="1300"/>
                    </a:lnTo>
                    <a:lnTo>
                      <a:pt x="1115" y="1289"/>
                    </a:lnTo>
                    <a:lnTo>
                      <a:pt x="1117" y="1283"/>
                    </a:lnTo>
                    <a:lnTo>
                      <a:pt x="1118" y="1276"/>
                    </a:lnTo>
                    <a:lnTo>
                      <a:pt x="1121" y="1271"/>
                    </a:lnTo>
                    <a:lnTo>
                      <a:pt x="1127" y="1261"/>
                    </a:lnTo>
                    <a:lnTo>
                      <a:pt x="1134" y="1247"/>
                    </a:lnTo>
                    <a:lnTo>
                      <a:pt x="1137" y="1238"/>
                    </a:lnTo>
                    <a:lnTo>
                      <a:pt x="1140" y="1228"/>
                    </a:lnTo>
                    <a:lnTo>
                      <a:pt x="1141" y="1218"/>
                    </a:lnTo>
                    <a:lnTo>
                      <a:pt x="1141" y="1208"/>
                    </a:lnTo>
                    <a:lnTo>
                      <a:pt x="1140" y="1199"/>
                    </a:lnTo>
                    <a:lnTo>
                      <a:pt x="1136" y="1190"/>
                    </a:lnTo>
                    <a:lnTo>
                      <a:pt x="1134" y="1186"/>
                    </a:lnTo>
                    <a:lnTo>
                      <a:pt x="1131" y="1182"/>
                    </a:lnTo>
                    <a:lnTo>
                      <a:pt x="1127" y="1178"/>
                    </a:lnTo>
                    <a:lnTo>
                      <a:pt x="1122" y="1175"/>
                    </a:lnTo>
                    <a:lnTo>
                      <a:pt x="1114" y="1170"/>
                    </a:lnTo>
                    <a:lnTo>
                      <a:pt x="1109" y="1165"/>
                    </a:lnTo>
                    <a:lnTo>
                      <a:pt x="1106" y="1160"/>
                    </a:lnTo>
                    <a:lnTo>
                      <a:pt x="1104" y="1155"/>
                    </a:lnTo>
                    <a:lnTo>
                      <a:pt x="1102" y="1143"/>
                    </a:lnTo>
                    <a:lnTo>
                      <a:pt x="1097" y="1129"/>
                    </a:lnTo>
                    <a:lnTo>
                      <a:pt x="1089" y="1111"/>
                    </a:lnTo>
                    <a:lnTo>
                      <a:pt x="1083" y="1087"/>
                    </a:lnTo>
                    <a:lnTo>
                      <a:pt x="1080" y="1074"/>
                    </a:lnTo>
                    <a:lnTo>
                      <a:pt x="1079" y="1063"/>
                    </a:lnTo>
                    <a:lnTo>
                      <a:pt x="1079" y="1057"/>
                    </a:lnTo>
                    <a:lnTo>
                      <a:pt x="1079" y="1054"/>
                    </a:lnTo>
                    <a:lnTo>
                      <a:pt x="1080" y="1048"/>
                    </a:lnTo>
                    <a:lnTo>
                      <a:pt x="1082" y="1046"/>
                    </a:lnTo>
                    <a:lnTo>
                      <a:pt x="1084" y="1043"/>
                    </a:lnTo>
                    <a:lnTo>
                      <a:pt x="1087" y="1041"/>
                    </a:lnTo>
                    <a:lnTo>
                      <a:pt x="1089" y="1038"/>
                    </a:lnTo>
                    <a:lnTo>
                      <a:pt x="1093" y="1038"/>
                    </a:lnTo>
                    <a:lnTo>
                      <a:pt x="1101" y="1037"/>
                    </a:lnTo>
                    <a:lnTo>
                      <a:pt x="1109" y="1037"/>
                    </a:lnTo>
                    <a:lnTo>
                      <a:pt x="1117" y="1037"/>
                    </a:lnTo>
                    <a:lnTo>
                      <a:pt x="1124" y="1037"/>
                    </a:lnTo>
                    <a:lnTo>
                      <a:pt x="1132" y="1035"/>
                    </a:lnTo>
                    <a:lnTo>
                      <a:pt x="1140" y="1031"/>
                    </a:lnTo>
                    <a:lnTo>
                      <a:pt x="1147" y="1029"/>
                    </a:lnTo>
                    <a:lnTo>
                      <a:pt x="1154" y="1028"/>
                    </a:lnTo>
                    <a:lnTo>
                      <a:pt x="1161" y="1029"/>
                    </a:lnTo>
                    <a:lnTo>
                      <a:pt x="1169" y="1031"/>
                    </a:lnTo>
                    <a:lnTo>
                      <a:pt x="1184" y="1038"/>
                    </a:lnTo>
                    <a:lnTo>
                      <a:pt x="1200" y="1046"/>
                    </a:lnTo>
                    <a:lnTo>
                      <a:pt x="1208" y="1048"/>
                    </a:lnTo>
                    <a:lnTo>
                      <a:pt x="1214" y="1051"/>
                    </a:lnTo>
                    <a:lnTo>
                      <a:pt x="1222" y="1051"/>
                    </a:lnTo>
                    <a:lnTo>
                      <a:pt x="1228" y="1050"/>
                    </a:lnTo>
                    <a:lnTo>
                      <a:pt x="1235" y="1046"/>
                    </a:lnTo>
                    <a:lnTo>
                      <a:pt x="1241" y="1039"/>
                    </a:lnTo>
                    <a:lnTo>
                      <a:pt x="1247" y="1029"/>
                    </a:lnTo>
                    <a:lnTo>
                      <a:pt x="1252" y="1016"/>
                    </a:lnTo>
                    <a:lnTo>
                      <a:pt x="1256" y="1003"/>
                    </a:lnTo>
                    <a:lnTo>
                      <a:pt x="1256" y="990"/>
                    </a:lnTo>
                    <a:lnTo>
                      <a:pt x="1256" y="976"/>
                    </a:lnTo>
                    <a:lnTo>
                      <a:pt x="1254" y="963"/>
                    </a:lnTo>
                    <a:lnTo>
                      <a:pt x="1249" y="934"/>
                    </a:lnTo>
                    <a:lnTo>
                      <a:pt x="1245" y="910"/>
                    </a:lnTo>
                    <a:lnTo>
                      <a:pt x="1244" y="890"/>
                    </a:lnTo>
                    <a:lnTo>
                      <a:pt x="1244" y="872"/>
                    </a:lnTo>
                    <a:lnTo>
                      <a:pt x="1245" y="854"/>
                    </a:lnTo>
                    <a:lnTo>
                      <a:pt x="1247" y="836"/>
                    </a:lnTo>
                    <a:lnTo>
                      <a:pt x="1247" y="828"/>
                    </a:lnTo>
                    <a:lnTo>
                      <a:pt x="1247" y="819"/>
                    </a:lnTo>
                    <a:lnTo>
                      <a:pt x="1244" y="810"/>
                    </a:lnTo>
                    <a:lnTo>
                      <a:pt x="1243" y="801"/>
                    </a:lnTo>
                    <a:lnTo>
                      <a:pt x="1239" y="793"/>
                    </a:lnTo>
                    <a:lnTo>
                      <a:pt x="1234" y="784"/>
                    </a:lnTo>
                    <a:lnTo>
                      <a:pt x="1228" y="776"/>
                    </a:lnTo>
                    <a:lnTo>
                      <a:pt x="1221" y="767"/>
                    </a:lnTo>
                    <a:lnTo>
                      <a:pt x="1215" y="755"/>
                    </a:lnTo>
                    <a:lnTo>
                      <a:pt x="1213" y="746"/>
                    </a:lnTo>
                    <a:lnTo>
                      <a:pt x="1213" y="739"/>
                    </a:lnTo>
                    <a:lnTo>
                      <a:pt x="1214" y="733"/>
                    </a:lnTo>
                    <a:lnTo>
                      <a:pt x="1221" y="720"/>
                    </a:lnTo>
                    <a:lnTo>
                      <a:pt x="1228" y="702"/>
                    </a:lnTo>
                    <a:lnTo>
                      <a:pt x="1230" y="693"/>
                    </a:lnTo>
                    <a:lnTo>
                      <a:pt x="1228" y="684"/>
                    </a:lnTo>
                    <a:lnTo>
                      <a:pt x="1227" y="675"/>
                    </a:lnTo>
                    <a:lnTo>
                      <a:pt x="1225" y="666"/>
                    </a:lnTo>
                    <a:lnTo>
                      <a:pt x="1217" y="648"/>
                    </a:lnTo>
                    <a:lnTo>
                      <a:pt x="1208" y="632"/>
                    </a:lnTo>
                    <a:lnTo>
                      <a:pt x="1205" y="625"/>
                    </a:lnTo>
                    <a:lnTo>
                      <a:pt x="1202" y="619"/>
                    </a:lnTo>
                    <a:lnTo>
                      <a:pt x="1202" y="614"/>
                    </a:lnTo>
                    <a:lnTo>
                      <a:pt x="1204" y="609"/>
                    </a:lnTo>
                    <a:lnTo>
                      <a:pt x="1205" y="599"/>
                    </a:lnTo>
                    <a:lnTo>
                      <a:pt x="1204" y="588"/>
                    </a:lnTo>
                    <a:lnTo>
                      <a:pt x="1200" y="575"/>
                    </a:lnTo>
                    <a:lnTo>
                      <a:pt x="1196" y="565"/>
                    </a:lnTo>
                    <a:lnTo>
                      <a:pt x="1196" y="560"/>
                    </a:lnTo>
                    <a:lnTo>
                      <a:pt x="1197" y="556"/>
                    </a:lnTo>
                    <a:lnTo>
                      <a:pt x="1200" y="551"/>
                    </a:lnTo>
                    <a:lnTo>
                      <a:pt x="1206" y="547"/>
                    </a:lnTo>
                    <a:lnTo>
                      <a:pt x="1209" y="543"/>
                    </a:lnTo>
                    <a:lnTo>
                      <a:pt x="1212" y="540"/>
                    </a:lnTo>
                    <a:lnTo>
                      <a:pt x="1213" y="536"/>
                    </a:lnTo>
                    <a:lnTo>
                      <a:pt x="1214" y="534"/>
                    </a:lnTo>
                    <a:lnTo>
                      <a:pt x="1214" y="526"/>
                    </a:lnTo>
                    <a:lnTo>
                      <a:pt x="1212" y="517"/>
                    </a:lnTo>
                    <a:lnTo>
                      <a:pt x="1209" y="508"/>
                    </a:lnTo>
                    <a:lnTo>
                      <a:pt x="1208" y="499"/>
                    </a:lnTo>
                    <a:lnTo>
                      <a:pt x="1208" y="495"/>
                    </a:lnTo>
                    <a:lnTo>
                      <a:pt x="1209" y="490"/>
                    </a:lnTo>
                    <a:lnTo>
                      <a:pt x="1210" y="486"/>
                    </a:lnTo>
                    <a:lnTo>
                      <a:pt x="1213" y="482"/>
                    </a:lnTo>
                    <a:lnTo>
                      <a:pt x="1218" y="476"/>
                    </a:lnTo>
                    <a:lnTo>
                      <a:pt x="1221" y="470"/>
                    </a:lnTo>
                    <a:lnTo>
                      <a:pt x="1222" y="466"/>
                    </a:lnTo>
                    <a:lnTo>
                      <a:pt x="1222" y="464"/>
                    </a:lnTo>
                    <a:lnTo>
                      <a:pt x="1221" y="457"/>
                    </a:lnTo>
                    <a:lnTo>
                      <a:pt x="1219" y="444"/>
                    </a:lnTo>
                    <a:lnTo>
                      <a:pt x="1208" y="424"/>
                    </a:lnTo>
                    <a:lnTo>
                      <a:pt x="1202" y="408"/>
                    </a:lnTo>
                    <a:lnTo>
                      <a:pt x="1201" y="402"/>
                    </a:lnTo>
                    <a:lnTo>
                      <a:pt x="1202" y="393"/>
                    </a:lnTo>
                    <a:lnTo>
                      <a:pt x="1206" y="383"/>
                    </a:lnTo>
                    <a:lnTo>
                      <a:pt x="1212" y="371"/>
                    </a:lnTo>
                    <a:lnTo>
                      <a:pt x="1214" y="363"/>
                    </a:lnTo>
                    <a:lnTo>
                      <a:pt x="1214" y="354"/>
                    </a:lnTo>
                    <a:lnTo>
                      <a:pt x="1213" y="343"/>
                    </a:lnTo>
                    <a:lnTo>
                      <a:pt x="1212" y="333"/>
                    </a:lnTo>
                    <a:lnTo>
                      <a:pt x="1206" y="312"/>
                    </a:lnTo>
                    <a:lnTo>
                      <a:pt x="1205" y="294"/>
                    </a:lnTo>
                    <a:lnTo>
                      <a:pt x="1206" y="262"/>
                    </a:lnTo>
                    <a:lnTo>
                      <a:pt x="1209" y="231"/>
                    </a:lnTo>
                    <a:lnTo>
                      <a:pt x="1210" y="199"/>
                    </a:lnTo>
                    <a:lnTo>
                      <a:pt x="1209" y="167"/>
                    </a:lnTo>
                    <a:lnTo>
                      <a:pt x="1209" y="167"/>
                    </a:lnTo>
                    <a:lnTo>
                      <a:pt x="1199" y="171"/>
                    </a:lnTo>
                    <a:lnTo>
                      <a:pt x="1186" y="176"/>
                    </a:lnTo>
                    <a:lnTo>
                      <a:pt x="1174" y="181"/>
                    </a:lnTo>
                    <a:lnTo>
                      <a:pt x="1163" y="185"/>
                    </a:lnTo>
                    <a:lnTo>
                      <a:pt x="1148" y="197"/>
                    </a:lnTo>
                    <a:lnTo>
                      <a:pt x="1132" y="209"/>
                    </a:lnTo>
                    <a:lnTo>
                      <a:pt x="1124" y="212"/>
                    </a:lnTo>
                    <a:lnTo>
                      <a:pt x="1115" y="215"/>
                    </a:lnTo>
                    <a:lnTo>
                      <a:pt x="1108" y="215"/>
                    </a:lnTo>
                    <a:lnTo>
                      <a:pt x="1099" y="215"/>
                    </a:lnTo>
                    <a:lnTo>
                      <a:pt x="1079" y="212"/>
                    </a:lnTo>
                    <a:lnTo>
                      <a:pt x="1061" y="214"/>
                    </a:lnTo>
                    <a:lnTo>
                      <a:pt x="1021" y="216"/>
                    </a:lnTo>
                    <a:lnTo>
                      <a:pt x="970" y="219"/>
                    </a:lnTo>
                    <a:lnTo>
                      <a:pt x="945" y="220"/>
                    </a:lnTo>
                    <a:lnTo>
                      <a:pt x="922" y="220"/>
                    </a:lnTo>
                    <a:lnTo>
                      <a:pt x="910" y="219"/>
                    </a:lnTo>
                    <a:lnTo>
                      <a:pt x="901" y="218"/>
                    </a:lnTo>
                    <a:lnTo>
                      <a:pt x="892" y="215"/>
                    </a:lnTo>
                    <a:lnTo>
                      <a:pt x="883" y="212"/>
                    </a:lnTo>
                    <a:lnTo>
                      <a:pt x="863" y="201"/>
                    </a:lnTo>
                    <a:lnTo>
                      <a:pt x="835" y="179"/>
                    </a:lnTo>
                    <a:lnTo>
                      <a:pt x="807" y="157"/>
                    </a:lnTo>
                    <a:lnTo>
                      <a:pt x="791" y="141"/>
                    </a:lnTo>
                    <a:lnTo>
                      <a:pt x="780" y="126"/>
                    </a:lnTo>
                    <a:lnTo>
                      <a:pt x="771" y="109"/>
                    </a:lnTo>
                    <a:lnTo>
                      <a:pt x="761" y="92"/>
                    </a:lnTo>
                    <a:lnTo>
                      <a:pt x="750" y="78"/>
                    </a:lnTo>
                    <a:lnTo>
                      <a:pt x="750" y="74"/>
                    </a:lnTo>
                    <a:lnTo>
                      <a:pt x="748" y="70"/>
                    </a:lnTo>
                    <a:lnTo>
                      <a:pt x="744" y="66"/>
                    </a:lnTo>
                    <a:lnTo>
                      <a:pt x="737" y="62"/>
                    </a:lnTo>
                    <a:lnTo>
                      <a:pt x="720" y="57"/>
                    </a:lnTo>
                    <a:lnTo>
                      <a:pt x="700" y="53"/>
                    </a:lnTo>
                    <a:lnTo>
                      <a:pt x="658" y="48"/>
                    </a:lnTo>
                    <a:lnTo>
                      <a:pt x="632" y="45"/>
                    </a:lnTo>
                    <a:lnTo>
                      <a:pt x="605" y="41"/>
                    </a:lnTo>
                    <a:lnTo>
                      <a:pt x="577" y="35"/>
                    </a:lnTo>
                    <a:lnTo>
                      <a:pt x="550" y="27"/>
                    </a:lnTo>
                    <a:lnTo>
                      <a:pt x="524" y="17"/>
                    </a:lnTo>
                    <a:lnTo>
                      <a:pt x="458" y="0"/>
                    </a:lnTo>
                    <a:lnTo>
                      <a:pt x="458" y="0"/>
                    </a:lnTo>
                    <a:lnTo>
                      <a:pt x="454" y="19"/>
                    </a:lnTo>
                    <a:lnTo>
                      <a:pt x="451" y="36"/>
                    </a:lnTo>
                    <a:lnTo>
                      <a:pt x="447" y="52"/>
                    </a:lnTo>
                    <a:lnTo>
                      <a:pt x="444" y="65"/>
                    </a:lnTo>
                    <a:lnTo>
                      <a:pt x="441" y="76"/>
                    </a:lnTo>
                    <a:lnTo>
                      <a:pt x="438" y="88"/>
                    </a:lnTo>
                    <a:lnTo>
                      <a:pt x="437" y="101"/>
                    </a:lnTo>
                    <a:lnTo>
                      <a:pt x="436" y="113"/>
                    </a:lnTo>
                    <a:lnTo>
                      <a:pt x="436" y="137"/>
                    </a:lnTo>
                    <a:lnTo>
                      <a:pt x="436" y="162"/>
                    </a:lnTo>
                    <a:lnTo>
                      <a:pt x="436" y="188"/>
                    </a:lnTo>
                    <a:lnTo>
                      <a:pt x="433" y="212"/>
                    </a:lnTo>
                    <a:lnTo>
                      <a:pt x="432" y="224"/>
                    </a:lnTo>
                    <a:lnTo>
                      <a:pt x="429" y="237"/>
                    </a:lnTo>
                    <a:lnTo>
                      <a:pt x="425" y="249"/>
                    </a:lnTo>
                    <a:lnTo>
                      <a:pt x="420" y="260"/>
                    </a:lnTo>
                    <a:lnTo>
                      <a:pt x="407" y="294"/>
                    </a:lnTo>
                    <a:lnTo>
                      <a:pt x="395" y="328"/>
                    </a:lnTo>
                    <a:lnTo>
                      <a:pt x="390" y="345"/>
                    </a:lnTo>
                    <a:lnTo>
                      <a:pt x="386" y="360"/>
                    </a:lnTo>
                    <a:lnTo>
                      <a:pt x="382" y="377"/>
                    </a:lnTo>
                    <a:lnTo>
                      <a:pt x="380" y="393"/>
                    </a:lnTo>
                    <a:lnTo>
                      <a:pt x="379" y="409"/>
                    </a:lnTo>
                    <a:lnTo>
                      <a:pt x="377" y="426"/>
                    </a:lnTo>
                    <a:lnTo>
                      <a:pt x="377" y="443"/>
                    </a:lnTo>
                    <a:lnTo>
                      <a:pt x="377" y="460"/>
                    </a:lnTo>
                    <a:lnTo>
                      <a:pt x="380" y="478"/>
                    </a:lnTo>
                    <a:lnTo>
                      <a:pt x="382" y="496"/>
                    </a:lnTo>
                    <a:lnTo>
                      <a:pt x="385" y="514"/>
                    </a:lnTo>
                    <a:lnTo>
                      <a:pt x="390" y="533"/>
                    </a:lnTo>
                    <a:lnTo>
                      <a:pt x="399" y="571"/>
                    </a:lnTo>
                    <a:lnTo>
                      <a:pt x="407" y="608"/>
                    </a:lnTo>
                    <a:lnTo>
                      <a:pt x="412" y="645"/>
                    </a:lnTo>
                    <a:lnTo>
                      <a:pt x="418" y="685"/>
                    </a:lnTo>
                    <a:lnTo>
                      <a:pt x="419" y="696"/>
                    </a:lnTo>
                    <a:lnTo>
                      <a:pt x="421" y="705"/>
                    </a:lnTo>
                    <a:lnTo>
                      <a:pt x="425" y="713"/>
                    </a:lnTo>
                    <a:lnTo>
                      <a:pt x="429" y="718"/>
                    </a:lnTo>
                    <a:lnTo>
                      <a:pt x="434" y="723"/>
                    </a:lnTo>
                    <a:lnTo>
                      <a:pt x="440" y="726"/>
                    </a:lnTo>
                    <a:lnTo>
                      <a:pt x="445" y="728"/>
                    </a:lnTo>
                    <a:lnTo>
                      <a:pt x="451" y="731"/>
                    </a:lnTo>
                    <a:lnTo>
                      <a:pt x="462" y="735"/>
                    </a:lnTo>
                    <a:lnTo>
                      <a:pt x="473" y="740"/>
                    </a:lnTo>
                    <a:lnTo>
                      <a:pt x="477" y="744"/>
                    </a:lnTo>
                    <a:lnTo>
                      <a:pt x="481" y="748"/>
                    </a:lnTo>
                    <a:lnTo>
                      <a:pt x="485" y="754"/>
                    </a:lnTo>
                    <a:lnTo>
                      <a:pt x="488" y="761"/>
                    </a:lnTo>
                    <a:lnTo>
                      <a:pt x="483" y="763"/>
                    </a:lnTo>
                    <a:lnTo>
                      <a:pt x="479" y="767"/>
                    </a:lnTo>
                    <a:lnTo>
                      <a:pt x="476" y="771"/>
                    </a:lnTo>
                    <a:lnTo>
                      <a:pt x="473" y="776"/>
                    </a:lnTo>
                    <a:lnTo>
                      <a:pt x="471" y="781"/>
                    </a:lnTo>
                    <a:lnTo>
                      <a:pt x="470" y="788"/>
                    </a:lnTo>
                    <a:lnTo>
                      <a:pt x="470" y="793"/>
                    </a:lnTo>
                    <a:lnTo>
                      <a:pt x="470" y="801"/>
                    </a:lnTo>
                    <a:lnTo>
                      <a:pt x="471" y="807"/>
                    </a:lnTo>
                    <a:lnTo>
                      <a:pt x="472" y="814"/>
                    </a:lnTo>
                    <a:lnTo>
                      <a:pt x="475" y="819"/>
                    </a:lnTo>
                    <a:lnTo>
                      <a:pt x="477" y="825"/>
                    </a:lnTo>
                    <a:lnTo>
                      <a:pt x="481" y="831"/>
                    </a:lnTo>
                    <a:lnTo>
                      <a:pt x="485" y="835"/>
                    </a:lnTo>
                    <a:lnTo>
                      <a:pt x="490" y="838"/>
                    </a:lnTo>
                    <a:lnTo>
                      <a:pt x="496" y="841"/>
                    </a:lnTo>
                    <a:lnTo>
                      <a:pt x="537" y="846"/>
                    </a:lnTo>
                    <a:lnTo>
                      <a:pt x="588" y="850"/>
                    </a:lnTo>
                    <a:lnTo>
                      <a:pt x="612" y="849"/>
                    </a:lnTo>
                    <a:lnTo>
                      <a:pt x="636" y="846"/>
                    </a:lnTo>
                    <a:lnTo>
                      <a:pt x="646" y="845"/>
                    </a:lnTo>
                    <a:lnTo>
                      <a:pt x="657" y="841"/>
                    </a:lnTo>
                    <a:lnTo>
                      <a:pt x="666" y="837"/>
                    </a:lnTo>
                    <a:lnTo>
                      <a:pt x="674" y="832"/>
                    </a:lnTo>
                    <a:lnTo>
                      <a:pt x="685" y="823"/>
                    </a:lnTo>
                    <a:lnTo>
                      <a:pt x="696" y="812"/>
                    </a:lnTo>
                    <a:lnTo>
                      <a:pt x="703" y="801"/>
                    </a:lnTo>
                    <a:lnTo>
                      <a:pt x="710" y="788"/>
                    </a:lnTo>
                    <a:lnTo>
                      <a:pt x="722" y="763"/>
                    </a:lnTo>
                    <a:lnTo>
                      <a:pt x="732" y="739"/>
                    </a:lnTo>
                    <a:lnTo>
                      <a:pt x="737" y="727"/>
                    </a:lnTo>
                    <a:lnTo>
                      <a:pt x="744" y="717"/>
                    </a:lnTo>
                    <a:lnTo>
                      <a:pt x="752" y="707"/>
                    </a:lnTo>
                    <a:lnTo>
                      <a:pt x="759" y="701"/>
                    </a:lnTo>
                    <a:lnTo>
                      <a:pt x="765" y="697"/>
                    </a:lnTo>
                    <a:lnTo>
                      <a:pt x="770" y="695"/>
                    </a:lnTo>
                    <a:lnTo>
                      <a:pt x="776" y="693"/>
                    </a:lnTo>
                    <a:lnTo>
                      <a:pt x="783" y="692"/>
                    </a:lnTo>
                    <a:lnTo>
                      <a:pt x="798" y="691"/>
                    </a:lnTo>
                    <a:lnTo>
                      <a:pt x="815" y="692"/>
                    </a:lnTo>
                    <a:lnTo>
                      <a:pt x="828" y="701"/>
                    </a:lnTo>
                    <a:lnTo>
                      <a:pt x="844" y="713"/>
                    </a:lnTo>
                    <a:lnTo>
                      <a:pt x="857" y="732"/>
                    </a:lnTo>
                    <a:lnTo>
                      <a:pt x="876" y="761"/>
                    </a:lnTo>
                    <a:lnTo>
                      <a:pt x="885" y="774"/>
                    </a:lnTo>
                    <a:lnTo>
                      <a:pt x="893" y="787"/>
                    </a:lnTo>
                    <a:lnTo>
                      <a:pt x="901" y="794"/>
                    </a:lnTo>
                    <a:lnTo>
                      <a:pt x="906" y="798"/>
                    </a:lnTo>
                    <a:lnTo>
                      <a:pt x="914" y="798"/>
                    </a:lnTo>
                    <a:lnTo>
                      <a:pt x="923" y="797"/>
                    </a:lnTo>
                    <a:lnTo>
                      <a:pt x="931" y="794"/>
                    </a:lnTo>
                    <a:lnTo>
                      <a:pt x="939" y="790"/>
                    </a:lnTo>
                    <a:lnTo>
                      <a:pt x="956" y="781"/>
                    </a:lnTo>
                    <a:lnTo>
                      <a:pt x="971" y="771"/>
                    </a:lnTo>
                    <a:lnTo>
                      <a:pt x="988" y="761"/>
                    </a:lnTo>
                    <a:lnTo>
                      <a:pt x="1004" y="752"/>
                    </a:lnTo>
                    <a:lnTo>
                      <a:pt x="1011" y="748"/>
                    </a:lnTo>
                    <a:lnTo>
                      <a:pt x="1019" y="745"/>
                    </a:lnTo>
                    <a:lnTo>
                      <a:pt x="1027" y="742"/>
                    </a:lnTo>
                    <a:lnTo>
                      <a:pt x="1035" y="742"/>
                    </a:lnTo>
                    <a:lnTo>
                      <a:pt x="1035" y="749"/>
                    </a:lnTo>
                    <a:lnTo>
                      <a:pt x="1034" y="754"/>
                    </a:lnTo>
                    <a:lnTo>
                      <a:pt x="1031" y="761"/>
                    </a:lnTo>
                    <a:lnTo>
                      <a:pt x="1028" y="766"/>
                    </a:lnTo>
                    <a:lnTo>
                      <a:pt x="1021" y="775"/>
                    </a:lnTo>
                    <a:lnTo>
                      <a:pt x="1010" y="785"/>
                    </a:lnTo>
                    <a:lnTo>
                      <a:pt x="997" y="793"/>
                    </a:lnTo>
                    <a:lnTo>
                      <a:pt x="983" y="801"/>
                    </a:lnTo>
                    <a:lnTo>
                      <a:pt x="969" y="809"/>
                    </a:lnTo>
                    <a:lnTo>
                      <a:pt x="952" y="816"/>
                    </a:lnTo>
                    <a:lnTo>
                      <a:pt x="919" y="831"/>
                    </a:lnTo>
                    <a:lnTo>
                      <a:pt x="889" y="847"/>
                    </a:lnTo>
                    <a:lnTo>
                      <a:pt x="876" y="858"/>
                    </a:lnTo>
                    <a:lnTo>
                      <a:pt x="865" y="868"/>
                    </a:lnTo>
                    <a:lnTo>
                      <a:pt x="859" y="873"/>
                    </a:lnTo>
                    <a:lnTo>
                      <a:pt x="855" y="880"/>
                    </a:lnTo>
                    <a:lnTo>
                      <a:pt x="852" y="885"/>
                    </a:lnTo>
                    <a:lnTo>
                      <a:pt x="848" y="893"/>
                    </a:lnTo>
                    <a:lnTo>
                      <a:pt x="844" y="904"/>
                    </a:lnTo>
                    <a:lnTo>
                      <a:pt x="841" y="917"/>
                    </a:lnTo>
                    <a:lnTo>
                      <a:pt x="839" y="932"/>
                    </a:lnTo>
                    <a:lnTo>
                      <a:pt x="839" y="945"/>
                    </a:lnTo>
                    <a:lnTo>
                      <a:pt x="840" y="951"/>
                    </a:lnTo>
                    <a:lnTo>
                      <a:pt x="842" y="956"/>
                    </a:lnTo>
                    <a:lnTo>
                      <a:pt x="845" y="962"/>
                    </a:lnTo>
                    <a:lnTo>
                      <a:pt x="849" y="967"/>
                    </a:lnTo>
                    <a:lnTo>
                      <a:pt x="853" y="971"/>
                    </a:lnTo>
                    <a:lnTo>
                      <a:pt x="859" y="973"/>
                    </a:lnTo>
                    <a:lnTo>
                      <a:pt x="866" y="974"/>
                    </a:lnTo>
                    <a:lnTo>
                      <a:pt x="874" y="976"/>
                    </a:lnTo>
                    <a:lnTo>
                      <a:pt x="887" y="974"/>
                    </a:lnTo>
                    <a:lnTo>
                      <a:pt x="900" y="972"/>
                    </a:lnTo>
                    <a:lnTo>
                      <a:pt x="913" y="968"/>
                    </a:lnTo>
                    <a:lnTo>
                      <a:pt x="924" y="963"/>
                    </a:lnTo>
                    <a:lnTo>
                      <a:pt x="937" y="959"/>
                    </a:lnTo>
                    <a:lnTo>
                      <a:pt x="949" y="955"/>
                    </a:lnTo>
                    <a:lnTo>
                      <a:pt x="962" y="952"/>
                    </a:lnTo>
                    <a:lnTo>
                      <a:pt x="974" y="952"/>
                    </a:lnTo>
                    <a:lnTo>
                      <a:pt x="978" y="954"/>
                    </a:lnTo>
                    <a:lnTo>
                      <a:pt x="979" y="955"/>
                    </a:lnTo>
                    <a:lnTo>
                      <a:pt x="980" y="959"/>
                    </a:lnTo>
                    <a:lnTo>
                      <a:pt x="982" y="962"/>
                    </a:lnTo>
                    <a:lnTo>
                      <a:pt x="980" y="971"/>
                    </a:lnTo>
                    <a:lnTo>
                      <a:pt x="978" y="981"/>
                    </a:lnTo>
                    <a:lnTo>
                      <a:pt x="971" y="1002"/>
                    </a:lnTo>
                    <a:lnTo>
                      <a:pt x="969" y="1016"/>
                    </a:lnTo>
                    <a:lnTo>
                      <a:pt x="967" y="1047"/>
                    </a:lnTo>
                    <a:lnTo>
                      <a:pt x="970" y="1079"/>
                    </a:lnTo>
                    <a:lnTo>
                      <a:pt x="974" y="1113"/>
                    </a:lnTo>
                    <a:lnTo>
                      <a:pt x="979" y="1144"/>
                    </a:lnTo>
                    <a:lnTo>
                      <a:pt x="982" y="1160"/>
                    </a:lnTo>
                    <a:lnTo>
                      <a:pt x="987" y="1187"/>
                    </a:lnTo>
                    <a:lnTo>
                      <a:pt x="988" y="1200"/>
                    </a:lnTo>
                    <a:lnTo>
                      <a:pt x="987" y="1209"/>
                    </a:lnTo>
                    <a:lnTo>
                      <a:pt x="985" y="1213"/>
                    </a:lnTo>
                    <a:lnTo>
                      <a:pt x="984" y="1214"/>
                    </a:lnTo>
                    <a:lnTo>
                      <a:pt x="982" y="1214"/>
                    </a:lnTo>
                    <a:lnTo>
                      <a:pt x="979" y="1213"/>
                    </a:lnTo>
                    <a:lnTo>
                      <a:pt x="972" y="1206"/>
                    </a:lnTo>
                    <a:lnTo>
                      <a:pt x="967" y="1199"/>
                    </a:lnTo>
                    <a:lnTo>
                      <a:pt x="962" y="1190"/>
                    </a:lnTo>
                    <a:lnTo>
                      <a:pt x="957" y="1179"/>
                    </a:lnTo>
                    <a:lnTo>
                      <a:pt x="946" y="1157"/>
                    </a:lnTo>
                    <a:lnTo>
                      <a:pt x="936" y="1134"/>
                    </a:lnTo>
                    <a:lnTo>
                      <a:pt x="930" y="1124"/>
                    </a:lnTo>
                    <a:lnTo>
                      <a:pt x="923" y="1113"/>
                    </a:lnTo>
                    <a:lnTo>
                      <a:pt x="917" y="1105"/>
                    </a:lnTo>
                    <a:lnTo>
                      <a:pt x="909" y="1098"/>
                    </a:lnTo>
                    <a:lnTo>
                      <a:pt x="900" y="1092"/>
                    </a:lnTo>
                    <a:lnTo>
                      <a:pt x="891" y="1089"/>
                    </a:lnTo>
                    <a:lnTo>
                      <a:pt x="885" y="1087"/>
                    </a:lnTo>
                    <a:lnTo>
                      <a:pt x="880" y="1087"/>
                    </a:lnTo>
                    <a:lnTo>
                      <a:pt x="874" y="1089"/>
                    </a:lnTo>
                    <a:lnTo>
                      <a:pt x="868" y="1090"/>
                    </a:lnTo>
                    <a:lnTo>
                      <a:pt x="855" y="1094"/>
                    </a:lnTo>
                    <a:lnTo>
                      <a:pt x="845" y="1099"/>
                    </a:lnTo>
                    <a:lnTo>
                      <a:pt x="841" y="1103"/>
                    </a:lnTo>
                    <a:lnTo>
                      <a:pt x="839" y="1107"/>
                    </a:lnTo>
                    <a:lnTo>
                      <a:pt x="836" y="1109"/>
                    </a:lnTo>
                    <a:lnTo>
                      <a:pt x="835" y="1114"/>
                    </a:lnTo>
                    <a:lnTo>
                      <a:pt x="832" y="1122"/>
                    </a:lnTo>
                    <a:lnTo>
                      <a:pt x="833" y="1131"/>
                    </a:lnTo>
                    <a:lnTo>
                      <a:pt x="835" y="1142"/>
                    </a:lnTo>
                    <a:lnTo>
                      <a:pt x="839" y="1152"/>
                    </a:lnTo>
                    <a:lnTo>
                      <a:pt x="859" y="1192"/>
                    </a:lnTo>
                    <a:lnTo>
                      <a:pt x="879" y="1226"/>
                    </a:lnTo>
                    <a:lnTo>
                      <a:pt x="888" y="1231"/>
                    </a:lnTo>
                    <a:lnTo>
                      <a:pt x="896" y="1236"/>
                    </a:lnTo>
                    <a:lnTo>
                      <a:pt x="902" y="1243"/>
                    </a:lnTo>
                    <a:lnTo>
                      <a:pt x="909" y="1248"/>
                    </a:lnTo>
                    <a:lnTo>
                      <a:pt x="913" y="1254"/>
                    </a:lnTo>
                    <a:lnTo>
                      <a:pt x="915" y="1260"/>
                    </a:lnTo>
                    <a:lnTo>
                      <a:pt x="917" y="1265"/>
                    </a:lnTo>
                    <a:lnTo>
                      <a:pt x="918" y="1269"/>
                    </a:lnTo>
                    <a:lnTo>
                      <a:pt x="917" y="1273"/>
                    </a:lnTo>
                    <a:lnTo>
                      <a:pt x="913" y="1275"/>
                    </a:lnTo>
                    <a:lnTo>
                      <a:pt x="909" y="1276"/>
                    </a:lnTo>
                    <a:lnTo>
                      <a:pt x="902" y="1276"/>
                    </a:lnTo>
                    <a:lnTo>
                      <a:pt x="896" y="1274"/>
                    </a:lnTo>
                    <a:lnTo>
                      <a:pt x="885" y="1271"/>
                    </a:lnTo>
                    <a:lnTo>
                      <a:pt x="875" y="1266"/>
                    </a:lnTo>
                    <a:lnTo>
                      <a:pt x="862" y="1258"/>
                    </a:lnTo>
                    <a:lnTo>
                      <a:pt x="849" y="1269"/>
                    </a:lnTo>
                    <a:lnTo>
                      <a:pt x="840" y="1278"/>
                    </a:lnTo>
                    <a:lnTo>
                      <a:pt x="832" y="1287"/>
                    </a:lnTo>
                    <a:lnTo>
                      <a:pt x="827" y="1296"/>
                    </a:lnTo>
                    <a:lnTo>
                      <a:pt x="824" y="1304"/>
                    </a:lnTo>
                    <a:lnTo>
                      <a:pt x="822" y="1313"/>
                    </a:lnTo>
                    <a:lnTo>
                      <a:pt x="822" y="1321"/>
                    </a:lnTo>
                    <a:lnTo>
                      <a:pt x="823" y="1330"/>
                    </a:lnTo>
                    <a:lnTo>
                      <a:pt x="835" y="1368"/>
                    </a:lnTo>
                    <a:lnTo>
                      <a:pt x="850" y="1416"/>
                    </a:lnTo>
                    <a:lnTo>
                      <a:pt x="853" y="1428"/>
                    </a:lnTo>
                    <a:lnTo>
                      <a:pt x="854" y="1438"/>
                    </a:lnTo>
                    <a:lnTo>
                      <a:pt x="855" y="1448"/>
                    </a:lnTo>
                    <a:lnTo>
                      <a:pt x="855" y="1457"/>
                    </a:lnTo>
                    <a:lnTo>
                      <a:pt x="854" y="1464"/>
                    </a:lnTo>
                    <a:lnTo>
                      <a:pt x="852" y="1473"/>
                    </a:lnTo>
                    <a:lnTo>
                      <a:pt x="846" y="1481"/>
                    </a:lnTo>
                    <a:lnTo>
                      <a:pt x="841" y="1492"/>
                    </a:lnTo>
                    <a:lnTo>
                      <a:pt x="840" y="1495"/>
                    </a:lnTo>
                    <a:lnTo>
                      <a:pt x="839" y="1499"/>
                    </a:lnTo>
                    <a:lnTo>
                      <a:pt x="839" y="1503"/>
                    </a:lnTo>
                    <a:lnTo>
                      <a:pt x="840" y="1508"/>
                    </a:lnTo>
                    <a:lnTo>
                      <a:pt x="844" y="1517"/>
                    </a:lnTo>
                    <a:lnTo>
                      <a:pt x="848" y="1525"/>
                    </a:lnTo>
                    <a:lnTo>
                      <a:pt x="853" y="1534"/>
                    </a:lnTo>
                    <a:lnTo>
                      <a:pt x="855" y="1542"/>
                    </a:lnTo>
                    <a:lnTo>
                      <a:pt x="855" y="1546"/>
                    </a:lnTo>
                    <a:lnTo>
                      <a:pt x="855" y="1549"/>
                    </a:lnTo>
                    <a:lnTo>
                      <a:pt x="854" y="1552"/>
                    </a:lnTo>
                    <a:lnTo>
                      <a:pt x="852" y="1555"/>
                    </a:lnTo>
                    <a:lnTo>
                      <a:pt x="842" y="1551"/>
                    </a:lnTo>
                    <a:lnTo>
                      <a:pt x="832" y="1549"/>
                    </a:lnTo>
                    <a:lnTo>
                      <a:pt x="823" y="1547"/>
                    </a:lnTo>
                    <a:lnTo>
                      <a:pt x="814" y="1549"/>
                    </a:lnTo>
                    <a:lnTo>
                      <a:pt x="809" y="1569"/>
                    </a:lnTo>
                    <a:lnTo>
                      <a:pt x="806" y="1586"/>
                    </a:lnTo>
                    <a:lnTo>
                      <a:pt x="806" y="1603"/>
                    </a:lnTo>
                    <a:lnTo>
                      <a:pt x="805" y="1626"/>
                    </a:lnTo>
                    <a:lnTo>
                      <a:pt x="805" y="1630"/>
                    </a:lnTo>
                    <a:lnTo>
                      <a:pt x="804" y="1635"/>
                    </a:lnTo>
                    <a:lnTo>
                      <a:pt x="801" y="1641"/>
                    </a:lnTo>
                    <a:lnTo>
                      <a:pt x="797" y="1647"/>
                    </a:lnTo>
                    <a:lnTo>
                      <a:pt x="789" y="1659"/>
                    </a:lnTo>
                    <a:lnTo>
                      <a:pt x="779" y="1672"/>
                    </a:lnTo>
                    <a:lnTo>
                      <a:pt x="758" y="1696"/>
                    </a:lnTo>
                    <a:lnTo>
                      <a:pt x="742" y="1718"/>
                    </a:lnTo>
                    <a:lnTo>
                      <a:pt x="739" y="1727"/>
                    </a:lnTo>
                    <a:lnTo>
                      <a:pt x="736" y="1737"/>
                    </a:lnTo>
                    <a:lnTo>
                      <a:pt x="733" y="1747"/>
                    </a:lnTo>
                    <a:lnTo>
                      <a:pt x="733" y="1756"/>
                    </a:lnTo>
                    <a:lnTo>
                      <a:pt x="733" y="1766"/>
                    </a:lnTo>
                    <a:lnTo>
                      <a:pt x="733" y="1775"/>
                    </a:lnTo>
                    <a:lnTo>
                      <a:pt x="735" y="1786"/>
                    </a:lnTo>
                    <a:lnTo>
                      <a:pt x="737" y="1795"/>
                    </a:lnTo>
                    <a:lnTo>
                      <a:pt x="744" y="1814"/>
                    </a:lnTo>
                    <a:lnTo>
                      <a:pt x="750" y="1834"/>
                    </a:lnTo>
                    <a:lnTo>
                      <a:pt x="759" y="1852"/>
                    </a:lnTo>
                    <a:lnTo>
                      <a:pt x="768" y="1870"/>
                    </a:lnTo>
                    <a:lnTo>
                      <a:pt x="761" y="1884"/>
                    </a:lnTo>
                    <a:lnTo>
                      <a:pt x="753" y="1899"/>
                    </a:lnTo>
                    <a:lnTo>
                      <a:pt x="753" y="1899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137">
                <a:extLst>
                  <a:ext uri="{FF2B5EF4-FFF2-40B4-BE49-F238E27FC236}">
                    <a16:creationId xmlns:a16="http://schemas.microsoft.com/office/drawing/2014/main" id="{60A0A7AB-9A2B-4BD4-8A4F-02F39D7C7F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0" y="2970"/>
                <a:ext cx="23" cy="15"/>
              </a:xfrm>
              <a:custGeom>
                <a:avLst/>
                <a:gdLst>
                  <a:gd name="T0" fmla="*/ 11 w 93"/>
                  <a:gd name="T1" fmla="*/ 54 h 62"/>
                  <a:gd name="T2" fmla="*/ 7 w 93"/>
                  <a:gd name="T3" fmla="*/ 44 h 62"/>
                  <a:gd name="T4" fmla="*/ 2 w 93"/>
                  <a:gd name="T5" fmla="*/ 33 h 62"/>
                  <a:gd name="T6" fmla="*/ 0 w 93"/>
                  <a:gd name="T7" fmla="*/ 28 h 62"/>
                  <a:gd name="T8" fmla="*/ 0 w 93"/>
                  <a:gd name="T9" fmla="*/ 23 h 62"/>
                  <a:gd name="T10" fmla="*/ 0 w 93"/>
                  <a:gd name="T11" fmla="*/ 17 h 62"/>
                  <a:gd name="T12" fmla="*/ 2 w 93"/>
                  <a:gd name="T13" fmla="*/ 11 h 62"/>
                  <a:gd name="T14" fmla="*/ 12 w 93"/>
                  <a:gd name="T15" fmla="*/ 13 h 62"/>
                  <a:gd name="T16" fmla="*/ 21 w 93"/>
                  <a:gd name="T17" fmla="*/ 11 h 62"/>
                  <a:gd name="T18" fmla="*/ 29 w 93"/>
                  <a:gd name="T19" fmla="*/ 5 h 62"/>
                  <a:gd name="T20" fmla="*/ 38 w 93"/>
                  <a:gd name="T21" fmla="*/ 0 h 62"/>
                  <a:gd name="T22" fmla="*/ 54 w 93"/>
                  <a:gd name="T23" fmla="*/ 4 h 62"/>
                  <a:gd name="T24" fmla="*/ 71 w 93"/>
                  <a:gd name="T25" fmla="*/ 13 h 62"/>
                  <a:gd name="T26" fmla="*/ 78 w 93"/>
                  <a:gd name="T27" fmla="*/ 13 h 62"/>
                  <a:gd name="T28" fmla="*/ 85 w 93"/>
                  <a:gd name="T29" fmla="*/ 15 h 62"/>
                  <a:gd name="T30" fmla="*/ 87 w 93"/>
                  <a:gd name="T31" fmla="*/ 18 h 62"/>
                  <a:gd name="T32" fmla="*/ 90 w 93"/>
                  <a:gd name="T33" fmla="*/ 20 h 62"/>
                  <a:gd name="T34" fmla="*/ 91 w 93"/>
                  <a:gd name="T35" fmla="*/ 23 h 62"/>
                  <a:gd name="T36" fmla="*/ 93 w 93"/>
                  <a:gd name="T37" fmla="*/ 27 h 62"/>
                  <a:gd name="T38" fmla="*/ 91 w 93"/>
                  <a:gd name="T39" fmla="*/ 30 h 62"/>
                  <a:gd name="T40" fmla="*/ 89 w 93"/>
                  <a:gd name="T41" fmla="*/ 33 h 62"/>
                  <a:gd name="T42" fmla="*/ 85 w 93"/>
                  <a:gd name="T43" fmla="*/ 37 h 62"/>
                  <a:gd name="T44" fmla="*/ 80 w 93"/>
                  <a:gd name="T45" fmla="*/ 41 h 62"/>
                  <a:gd name="T46" fmla="*/ 71 w 93"/>
                  <a:gd name="T47" fmla="*/ 48 h 62"/>
                  <a:gd name="T48" fmla="*/ 63 w 93"/>
                  <a:gd name="T49" fmla="*/ 53 h 62"/>
                  <a:gd name="T50" fmla="*/ 52 w 93"/>
                  <a:gd name="T51" fmla="*/ 58 h 62"/>
                  <a:gd name="T52" fmla="*/ 41 w 93"/>
                  <a:gd name="T53" fmla="*/ 61 h 62"/>
                  <a:gd name="T54" fmla="*/ 34 w 93"/>
                  <a:gd name="T55" fmla="*/ 62 h 62"/>
                  <a:gd name="T56" fmla="*/ 29 w 93"/>
                  <a:gd name="T57" fmla="*/ 62 h 62"/>
                  <a:gd name="T58" fmla="*/ 22 w 93"/>
                  <a:gd name="T59" fmla="*/ 61 h 62"/>
                  <a:gd name="T60" fmla="*/ 17 w 93"/>
                  <a:gd name="T61" fmla="*/ 58 h 62"/>
                  <a:gd name="T62" fmla="*/ 11 w 93"/>
                  <a:gd name="T63" fmla="*/ 5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3" h="62">
                    <a:moveTo>
                      <a:pt x="11" y="54"/>
                    </a:moveTo>
                    <a:lnTo>
                      <a:pt x="7" y="44"/>
                    </a:lnTo>
                    <a:lnTo>
                      <a:pt x="2" y="33"/>
                    </a:lnTo>
                    <a:lnTo>
                      <a:pt x="0" y="28"/>
                    </a:lnTo>
                    <a:lnTo>
                      <a:pt x="0" y="23"/>
                    </a:lnTo>
                    <a:lnTo>
                      <a:pt x="0" y="17"/>
                    </a:lnTo>
                    <a:lnTo>
                      <a:pt x="2" y="11"/>
                    </a:lnTo>
                    <a:lnTo>
                      <a:pt x="12" y="13"/>
                    </a:lnTo>
                    <a:lnTo>
                      <a:pt x="21" y="11"/>
                    </a:lnTo>
                    <a:lnTo>
                      <a:pt x="29" y="5"/>
                    </a:lnTo>
                    <a:lnTo>
                      <a:pt x="38" y="0"/>
                    </a:lnTo>
                    <a:lnTo>
                      <a:pt x="54" y="4"/>
                    </a:lnTo>
                    <a:lnTo>
                      <a:pt x="71" y="13"/>
                    </a:lnTo>
                    <a:lnTo>
                      <a:pt x="78" y="13"/>
                    </a:lnTo>
                    <a:lnTo>
                      <a:pt x="85" y="15"/>
                    </a:lnTo>
                    <a:lnTo>
                      <a:pt x="87" y="18"/>
                    </a:lnTo>
                    <a:lnTo>
                      <a:pt x="90" y="20"/>
                    </a:lnTo>
                    <a:lnTo>
                      <a:pt x="91" y="23"/>
                    </a:lnTo>
                    <a:lnTo>
                      <a:pt x="93" y="27"/>
                    </a:lnTo>
                    <a:lnTo>
                      <a:pt x="91" y="30"/>
                    </a:lnTo>
                    <a:lnTo>
                      <a:pt x="89" y="33"/>
                    </a:lnTo>
                    <a:lnTo>
                      <a:pt x="85" y="37"/>
                    </a:lnTo>
                    <a:lnTo>
                      <a:pt x="80" y="41"/>
                    </a:lnTo>
                    <a:lnTo>
                      <a:pt x="71" y="48"/>
                    </a:lnTo>
                    <a:lnTo>
                      <a:pt x="63" y="53"/>
                    </a:lnTo>
                    <a:lnTo>
                      <a:pt x="52" y="58"/>
                    </a:lnTo>
                    <a:lnTo>
                      <a:pt x="41" y="61"/>
                    </a:lnTo>
                    <a:lnTo>
                      <a:pt x="34" y="62"/>
                    </a:lnTo>
                    <a:lnTo>
                      <a:pt x="29" y="62"/>
                    </a:lnTo>
                    <a:lnTo>
                      <a:pt x="22" y="61"/>
                    </a:lnTo>
                    <a:lnTo>
                      <a:pt x="17" y="58"/>
                    </a:lnTo>
                    <a:lnTo>
                      <a:pt x="11" y="54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138">
                <a:extLst>
                  <a:ext uri="{FF2B5EF4-FFF2-40B4-BE49-F238E27FC236}">
                    <a16:creationId xmlns:a16="http://schemas.microsoft.com/office/drawing/2014/main" id="{1DC00616-76CB-462F-8EAF-191B3BC913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5" y="2809"/>
                <a:ext cx="8" cy="9"/>
              </a:xfrm>
              <a:custGeom>
                <a:avLst/>
                <a:gdLst>
                  <a:gd name="T0" fmla="*/ 2 w 32"/>
                  <a:gd name="T1" fmla="*/ 24 h 36"/>
                  <a:gd name="T2" fmla="*/ 1 w 32"/>
                  <a:gd name="T3" fmla="*/ 19 h 36"/>
                  <a:gd name="T4" fmla="*/ 0 w 32"/>
                  <a:gd name="T5" fmla="*/ 14 h 36"/>
                  <a:gd name="T6" fmla="*/ 0 w 32"/>
                  <a:gd name="T7" fmla="*/ 9 h 36"/>
                  <a:gd name="T8" fmla="*/ 2 w 32"/>
                  <a:gd name="T9" fmla="*/ 3 h 36"/>
                  <a:gd name="T10" fmla="*/ 6 w 32"/>
                  <a:gd name="T11" fmla="*/ 1 h 36"/>
                  <a:gd name="T12" fmla="*/ 10 w 32"/>
                  <a:gd name="T13" fmla="*/ 0 h 36"/>
                  <a:gd name="T14" fmla="*/ 14 w 32"/>
                  <a:gd name="T15" fmla="*/ 0 h 36"/>
                  <a:gd name="T16" fmla="*/ 19 w 32"/>
                  <a:gd name="T17" fmla="*/ 1 h 36"/>
                  <a:gd name="T18" fmla="*/ 23 w 32"/>
                  <a:gd name="T19" fmla="*/ 3 h 36"/>
                  <a:gd name="T20" fmla="*/ 27 w 32"/>
                  <a:gd name="T21" fmla="*/ 7 h 36"/>
                  <a:gd name="T22" fmla="*/ 30 w 32"/>
                  <a:gd name="T23" fmla="*/ 10 h 36"/>
                  <a:gd name="T24" fmla="*/ 31 w 32"/>
                  <a:gd name="T25" fmla="*/ 14 h 36"/>
                  <a:gd name="T26" fmla="*/ 32 w 32"/>
                  <a:gd name="T27" fmla="*/ 19 h 36"/>
                  <a:gd name="T28" fmla="*/ 32 w 32"/>
                  <a:gd name="T29" fmla="*/ 23 h 36"/>
                  <a:gd name="T30" fmla="*/ 31 w 32"/>
                  <a:gd name="T31" fmla="*/ 27 h 36"/>
                  <a:gd name="T32" fmla="*/ 28 w 32"/>
                  <a:gd name="T33" fmla="*/ 29 h 36"/>
                  <a:gd name="T34" fmla="*/ 24 w 32"/>
                  <a:gd name="T35" fmla="*/ 32 h 36"/>
                  <a:gd name="T36" fmla="*/ 20 w 32"/>
                  <a:gd name="T37" fmla="*/ 35 h 36"/>
                  <a:gd name="T38" fmla="*/ 17 w 32"/>
                  <a:gd name="T39" fmla="*/ 36 h 36"/>
                  <a:gd name="T40" fmla="*/ 13 w 32"/>
                  <a:gd name="T41" fmla="*/ 35 h 36"/>
                  <a:gd name="T42" fmla="*/ 2 w 32"/>
                  <a:gd name="T43" fmla="*/ 2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2" h="36">
                    <a:moveTo>
                      <a:pt x="2" y="24"/>
                    </a:moveTo>
                    <a:lnTo>
                      <a:pt x="1" y="19"/>
                    </a:lnTo>
                    <a:lnTo>
                      <a:pt x="0" y="14"/>
                    </a:lnTo>
                    <a:lnTo>
                      <a:pt x="0" y="9"/>
                    </a:lnTo>
                    <a:lnTo>
                      <a:pt x="2" y="3"/>
                    </a:lnTo>
                    <a:lnTo>
                      <a:pt x="6" y="1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9" y="1"/>
                    </a:lnTo>
                    <a:lnTo>
                      <a:pt x="23" y="3"/>
                    </a:lnTo>
                    <a:lnTo>
                      <a:pt x="27" y="7"/>
                    </a:lnTo>
                    <a:lnTo>
                      <a:pt x="30" y="10"/>
                    </a:lnTo>
                    <a:lnTo>
                      <a:pt x="31" y="14"/>
                    </a:lnTo>
                    <a:lnTo>
                      <a:pt x="32" y="19"/>
                    </a:lnTo>
                    <a:lnTo>
                      <a:pt x="32" y="23"/>
                    </a:lnTo>
                    <a:lnTo>
                      <a:pt x="31" y="27"/>
                    </a:lnTo>
                    <a:lnTo>
                      <a:pt x="28" y="29"/>
                    </a:lnTo>
                    <a:lnTo>
                      <a:pt x="24" y="32"/>
                    </a:lnTo>
                    <a:lnTo>
                      <a:pt x="20" y="35"/>
                    </a:lnTo>
                    <a:lnTo>
                      <a:pt x="17" y="36"/>
                    </a:lnTo>
                    <a:lnTo>
                      <a:pt x="13" y="35"/>
                    </a:lnTo>
                    <a:lnTo>
                      <a:pt x="2" y="24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139">
                <a:extLst>
                  <a:ext uri="{FF2B5EF4-FFF2-40B4-BE49-F238E27FC236}">
                    <a16:creationId xmlns:a16="http://schemas.microsoft.com/office/drawing/2014/main" id="{13487441-6B3B-4C78-ABD5-97271F29F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6" y="2834"/>
                <a:ext cx="10" cy="9"/>
              </a:xfrm>
              <a:custGeom>
                <a:avLst/>
                <a:gdLst>
                  <a:gd name="T0" fmla="*/ 0 w 42"/>
                  <a:gd name="T1" fmla="*/ 30 h 37"/>
                  <a:gd name="T2" fmla="*/ 0 w 42"/>
                  <a:gd name="T3" fmla="*/ 28 h 37"/>
                  <a:gd name="T4" fmla="*/ 0 w 42"/>
                  <a:gd name="T5" fmla="*/ 25 h 37"/>
                  <a:gd name="T6" fmla="*/ 0 w 42"/>
                  <a:gd name="T7" fmla="*/ 21 h 37"/>
                  <a:gd name="T8" fmla="*/ 2 w 42"/>
                  <a:gd name="T9" fmla="*/ 17 h 37"/>
                  <a:gd name="T10" fmla="*/ 6 w 42"/>
                  <a:gd name="T11" fmla="*/ 9 h 37"/>
                  <a:gd name="T12" fmla="*/ 9 w 42"/>
                  <a:gd name="T13" fmla="*/ 4 h 37"/>
                  <a:gd name="T14" fmla="*/ 12 w 42"/>
                  <a:gd name="T15" fmla="*/ 2 h 37"/>
                  <a:gd name="T16" fmla="*/ 17 w 42"/>
                  <a:gd name="T17" fmla="*/ 0 h 37"/>
                  <a:gd name="T18" fmla="*/ 21 w 42"/>
                  <a:gd name="T19" fmla="*/ 0 h 37"/>
                  <a:gd name="T20" fmla="*/ 26 w 42"/>
                  <a:gd name="T21" fmla="*/ 2 h 37"/>
                  <a:gd name="T22" fmla="*/ 32 w 42"/>
                  <a:gd name="T23" fmla="*/ 6 h 37"/>
                  <a:gd name="T24" fmla="*/ 37 w 42"/>
                  <a:gd name="T25" fmla="*/ 11 h 37"/>
                  <a:gd name="T26" fmla="*/ 39 w 42"/>
                  <a:gd name="T27" fmla="*/ 13 h 37"/>
                  <a:gd name="T28" fmla="*/ 41 w 42"/>
                  <a:gd name="T29" fmla="*/ 17 h 37"/>
                  <a:gd name="T30" fmla="*/ 42 w 42"/>
                  <a:gd name="T31" fmla="*/ 21 h 37"/>
                  <a:gd name="T32" fmla="*/ 42 w 42"/>
                  <a:gd name="T33" fmla="*/ 24 h 37"/>
                  <a:gd name="T34" fmla="*/ 39 w 42"/>
                  <a:gd name="T35" fmla="*/ 28 h 37"/>
                  <a:gd name="T36" fmla="*/ 37 w 42"/>
                  <a:gd name="T37" fmla="*/ 30 h 37"/>
                  <a:gd name="T38" fmla="*/ 33 w 42"/>
                  <a:gd name="T39" fmla="*/ 33 h 37"/>
                  <a:gd name="T40" fmla="*/ 28 w 42"/>
                  <a:gd name="T41" fmla="*/ 34 h 37"/>
                  <a:gd name="T42" fmla="*/ 19 w 42"/>
                  <a:gd name="T43" fmla="*/ 35 h 37"/>
                  <a:gd name="T44" fmla="*/ 11 w 42"/>
                  <a:gd name="T45" fmla="*/ 37 h 37"/>
                  <a:gd name="T46" fmla="*/ 0 w 42"/>
                  <a:gd name="T47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2" h="37">
                    <a:moveTo>
                      <a:pt x="0" y="30"/>
                    </a:moveTo>
                    <a:lnTo>
                      <a:pt x="0" y="28"/>
                    </a:lnTo>
                    <a:lnTo>
                      <a:pt x="0" y="25"/>
                    </a:lnTo>
                    <a:lnTo>
                      <a:pt x="0" y="21"/>
                    </a:lnTo>
                    <a:lnTo>
                      <a:pt x="2" y="17"/>
                    </a:lnTo>
                    <a:lnTo>
                      <a:pt x="6" y="9"/>
                    </a:lnTo>
                    <a:lnTo>
                      <a:pt x="9" y="4"/>
                    </a:lnTo>
                    <a:lnTo>
                      <a:pt x="12" y="2"/>
                    </a:lnTo>
                    <a:lnTo>
                      <a:pt x="17" y="0"/>
                    </a:lnTo>
                    <a:lnTo>
                      <a:pt x="21" y="0"/>
                    </a:lnTo>
                    <a:lnTo>
                      <a:pt x="26" y="2"/>
                    </a:lnTo>
                    <a:lnTo>
                      <a:pt x="32" y="6"/>
                    </a:lnTo>
                    <a:lnTo>
                      <a:pt x="37" y="11"/>
                    </a:lnTo>
                    <a:lnTo>
                      <a:pt x="39" y="13"/>
                    </a:lnTo>
                    <a:lnTo>
                      <a:pt x="41" y="17"/>
                    </a:lnTo>
                    <a:lnTo>
                      <a:pt x="42" y="21"/>
                    </a:lnTo>
                    <a:lnTo>
                      <a:pt x="42" y="24"/>
                    </a:lnTo>
                    <a:lnTo>
                      <a:pt x="39" y="28"/>
                    </a:lnTo>
                    <a:lnTo>
                      <a:pt x="37" y="30"/>
                    </a:lnTo>
                    <a:lnTo>
                      <a:pt x="33" y="33"/>
                    </a:lnTo>
                    <a:lnTo>
                      <a:pt x="28" y="34"/>
                    </a:lnTo>
                    <a:lnTo>
                      <a:pt x="19" y="35"/>
                    </a:lnTo>
                    <a:lnTo>
                      <a:pt x="11" y="37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140">
                <a:extLst>
                  <a:ext uri="{FF2B5EF4-FFF2-40B4-BE49-F238E27FC236}">
                    <a16:creationId xmlns:a16="http://schemas.microsoft.com/office/drawing/2014/main" id="{5DC89B0F-D3AE-4652-B97E-82ABDFB3A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4" y="2725"/>
                <a:ext cx="105" cy="225"/>
              </a:xfrm>
              <a:custGeom>
                <a:avLst/>
                <a:gdLst>
                  <a:gd name="T0" fmla="*/ 244 w 421"/>
                  <a:gd name="T1" fmla="*/ 826 h 899"/>
                  <a:gd name="T2" fmla="*/ 281 w 421"/>
                  <a:gd name="T3" fmla="*/ 842 h 899"/>
                  <a:gd name="T4" fmla="*/ 289 w 421"/>
                  <a:gd name="T5" fmla="*/ 813 h 899"/>
                  <a:gd name="T6" fmla="*/ 260 w 421"/>
                  <a:gd name="T7" fmla="*/ 762 h 899"/>
                  <a:gd name="T8" fmla="*/ 265 w 421"/>
                  <a:gd name="T9" fmla="*/ 733 h 899"/>
                  <a:gd name="T10" fmla="*/ 300 w 421"/>
                  <a:gd name="T11" fmla="*/ 737 h 899"/>
                  <a:gd name="T12" fmla="*/ 355 w 421"/>
                  <a:gd name="T13" fmla="*/ 727 h 899"/>
                  <a:gd name="T14" fmla="*/ 350 w 421"/>
                  <a:gd name="T15" fmla="*/ 673 h 899"/>
                  <a:gd name="T16" fmla="*/ 306 w 421"/>
                  <a:gd name="T17" fmla="*/ 620 h 899"/>
                  <a:gd name="T18" fmla="*/ 303 w 421"/>
                  <a:gd name="T19" fmla="*/ 580 h 899"/>
                  <a:gd name="T20" fmla="*/ 333 w 421"/>
                  <a:gd name="T21" fmla="*/ 574 h 899"/>
                  <a:gd name="T22" fmla="*/ 357 w 421"/>
                  <a:gd name="T23" fmla="*/ 581 h 899"/>
                  <a:gd name="T24" fmla="*/ 357 w 421"/>
                  <a:gd name="T25" fmla="*/ 553 h 899"/>
                  <a:gd name="T26" fmla="*/ 334 w 421"/>
                  <a:gd name="T27" fmla="*/ 518 h 899"/>
                  <a:gd name="T28" fmla="*/ 299 w 421"/>
                  <a:gd name="T29" fmla="*/ 501 h 899"/>
                  <a:gd name="T30" fmla="*/ 260 w 421"/>
                  <a:gd name="T31" fmla="*/ 458 h 899"/>
                  <a:gd name="T32" fmla="*/ 256 w 421"/>
                  <a:gd name="T33" fmla="*/ 410 h 899"/>
                  <a:gd name="T34" fmla="*/ 247 w 421"/>
                  <a:gd name="T35" fmla="*/ 375 h 899"/>
                  <a:gd name="T36" fmla="*/ 264 w 421"/>
                  <a:gd name="T37" fmla="*/ 357 h 899"/>
                  <a:gd name="T38" fmla="*/ 278 w 421"/>
                  <a:gd name="T39" fmla="*/ 397 h 899"/>
                  <a:gd name="T40" fmla="*/ 293 w 421"/>
                  <a:gd name="T41" fmla="*/ 396 h 899"/>
                  <a:gd name="T42" fmla="*/ 282 w 421"/>
                  <a:gd name="T43" fmla="*/ 346 h 899"/>
                  <a:gd name="T44" fmla="*/ 303 w 421"/>
                  <a:gd name="T45" fmla="*/ 320 h 899"/>
                  <a:gd name="T46" fmla="*/ 354 w 421"/>
                  <a:gd name="T47" fmla="*/ 292 h 899"/>
                  <a:gd name="T48" fmla="*/ 400 w 421"/>
                  <a:gd name="T49" fmla="*/ 285 h 899"/>
                  <a:gd name="T50" fmla="*/ 421 w 421"/>
                  <a:gd name="T51" fmla="*/ 242 h 899"/>
                  <a:gd name="T52" fmla="*/ 372 w 421"/>
                  <a:gd name="T53" fmla="*/ 191 h 899"/>
                  <a:gd name="T54" fmla="*/ 385 w 421"/>
                  <a:gd name="T55" fmla="*/ 150 h 899"/>
                  <a:gd name="T56" fmla="*/ 369 w 421"/>
                  <a:gd name="T57" fmla="*/ 105 h 899"/>
                  <a:gd name="T58" fmla="*/ 344 w 421"/>
                  <a:gd name="T59" fmla="*/ 59 h 899"/>
                  <a:gd name="T60" fmla="*/ 348 w 421"/>
                  <a:gd name="T61" fmla="*/ 18 h 899"/>
                  <a:gd name="T62" fmla="*/ 287 w 421"/>
                  <a:gd name="T63" fmla="*/ 9 h 899"/>
                  <a:gd name="T64" fmla="*/ 226 w 421"/>
                  <a:gd name="T65" fmla="*/ 40 h 899"/>
                  <a:gd name="T66" fmla="*/ 187 w 421"/>
                  <a:gd name="T67" fmla="*/ 29 h 899"/>
                  <a:gd name="T68" fmla="*/ 168 w 421"/>
                  <a:gd name="T69" fmla="*/ 6 h 899"/>
                  <a:gd name="T70" fmla="*/ 150 w 421"/>
                  <a:gd name="T71" fmla="*/ 22 h 899"/>
                  <a:gd name="T72" fmla="*/ 165 w 421"/>
                  <a:gd name="T73" fmla="*/ 49 h 899"/>
                  <a:gd name="T74" fmla="*/ 148 w 421"/>
                  <a:gd name="T75" fmla="*/ 73 h 899"/>
                  <a:gd name="T76" fmla="*/ 138 w 421"/>
                  <a:gd name="T77" fmla="*/ 142 h 899"/>
                  <a:gd name="T78" fmla="*/ 125 w 421"/>
                  <a:gd name="T79" fmla="*/ 208 h 899"/>
                  <a:gd name="T80" fmla="*/ 99 w 421"/>
                  <a:gd name="T81" fmla="*/ 257 h 899"/>
                  <a:gd name="T82" fmla="*/ 96 w 421"/>
                  <a:gd name="T83" fmla="*/ 331 h 899"/>
                  <a:gd name="T84" fmla="*/ 100 w 421"/>
                  <a:gd name="T85" fmla="*/ 408 h 899"/>
                  <a:gd name="T86" fmla="*/ 135 w 421"/>
                  <a:gd name="T87" fmla="*/ 452 h 899"/>
                  <a:gd name="T88" fmla="*/ 187 w 421"/>
                  <a:gd name="T89" fmla="*/ 478 h 899"/>
                  <a:gd name="T90" fmla="*/ 159 w 421"/>
                  <a:gd name="T91" fmla="*/ 482 h 899"/>
                  <a:gd name="T92" fmla="*/ 109 w 421"/>
                  <a:gd name="T93" fmla="*/ 482 h 899"/>
                  <a:gd name="T94" fmla="*/ 98 w 421"/>
                  <a:gd name="T95" fmla="*/ 567 h 899"/>
                  <a:gd name="T96" fmla="*/ 65 w 421"/>
                  <a:gd name="T97" fmla="*/ 655 h 899"/>
                  <a:gd name="T98" fmla="*/ 27 w 421"/>
                  <a:gd name="T99" fmla="*/ 729 h 899"/>
                  <a:gd name="T100" fmla="*/ 0 w 421"/>
                  <a:gd name="T101" fmla="*/ 802 h 899"/>
                  <a:gd name="T102" fmla="*/ 30 w 421"/>
                  <a:gd name="T103" fmla="*/ 845 h 899"/>
                  <a:gd name="T104" fmla="*/ 116 w 421"/>
                  <a:gd name="T105" fmla="*/ 865 h 899"/>
                  <a:gd name="T106" fmla="*/ 221 w 421"/>
                  <a:gd name="T107" fmla="*/ 899 h 899"/>
                  <a:gd name="T108" fmla="*/ 237 w 421"/>
                  <a:gd name="T109" fmla="*/ 881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1" h="899">
                    <a:moveTo>
                      <a:pt x="229" y="854"/>
                    </a:moveTo>
                    <a:lnTo>
                      <a:pt x="230" y="842"/>
                    </a:lnTo>
                    <a:lnTo>
                      <a:pt x="233" y="834"/>
                    </a:lnTo>
                    <a:lnTo>
                      <a:pt x="237" y="830"/>
                    </a:lnTo>
                    <a:lnTo>
                      <a:pt x="241" y="828"/>
                    </a:lnTo>
                    <a:lnTo>
                      <a:pt x="244" y="826"/>
                    </a:lnTo>
                    <a:lnTo>
                      <a:pt x="248" y="828"/>
                    </a:lnTo>
                    <a:lnTo>
                      <a:pt x="254" y="829"/>
                    </a:lnTo>
                    <a:lnTo>
                      <a:pt x="259" y="832"/>
                    </a:lnTo>
                    <a:lnTo>
                      <a:pt x="268" y="838"/>
                    </a:lnTo>
                    <a:lnTo>
                      <a:pt x="277" y="842"/>
                    </a:lnTo>
                    <a:lnTo>
                      <a:pt x="281" y="842"/>
                    </a:lnTo>
                    <a:lnTo>
                      <a:pt x="285" y="841"/>
                    </a:lnTo>
                    <a:lnTo>
                      <a:pt x="287" y="837"/>
                    </a:lnTo>
                    <a:lnTo>
                      <a:pt x="290" y="830"/>
                    </a:lnTo>
                    <a:lnTo>
                      <a:pt x="290" y="824"/>
                    </a:lnTo>
                    <a:lnTo>
                      <a:pt x="290" y="819"/>
                    </a:lnTo>
                    <a:lnTo>
                      <a:pt x="289" y="813"/>
                    </a:lnTo>
                    <a:lnTo>
                      <a:pt x="287" y="808"/>
                    </a:lnTo>
                    <a:lnTo>
                      <a:pt x="281" y="798"/>
                    </a:lnTo>
                    <a:lnTo>
                      <a:pt x="274" y="788"/>
                    </a:lnTo>
                    <a:lnTo>
                      <a:pt x="268" y="777"/>
                    </a:lnTo>
                    <a:lnTo>
                      <a:pt x="261" y="767"/>
                    </a:lnTo>
                    <a:lnTo>
                      <a:pt x="260" y="762"/>
                    </a:lnTo>
                    <a:lnTo>
                      <a:pt x="259" y="756"/>
                    </a:lnTo>
                    <a:lnTo>
                      <a:pt x="259" y="750"/>
                    </a:lnTo>
                    <a:lnTo>
                      <a:pt x="259" y="745"/>
                    </a:lnTo>
                    <a:lnTo>
                      <a:pt x="261" y="740"/>
                    </a:lnTo>
                    <a:lnTo>
                      <a:pt x="263" y="736"/>
                    </a:lnTo>
                    <a:lnTo>
                      <a:pt x="265" y="733"/>
                    </a:lnTo>
                    <a:lnTo>
                      <a:pt x="268" y="730"/>
                    </a:lnTo>
                    <a:lnTo>
                      <a:pt x="273" y="729"/>
                    </a:lnTo>
                    <a:lnTo>
                      <a:pt x="280" y="730"/>
                    </a:lnTo>
                    <a:lnTo>
                      <a:pt x="286" y="733"/>
                    </a:lnTo>
                    <a:lnTo>
                      <a:pt x="293" y="736"/>
                    </a:lnTo>
                    <a:lnTo>
                      <a:pt x="300" y="737"/>
                    </a:lnTo>
                    <a:lnTo>
                      <a:pt x="307" y="737"/>
                    </a:lnTo>
                    <a:lnTo>
                      <a:pt x="319" y="732"/>
                    </a:lnTo>
                    <a:lnTo>
                      <a:pt x="333" y="725"/>
                    </a:lnTo>
                    <a:lnTo>
                      <a:pt x="341" y="725"/>
                    </a:lnTo>
                    <a:lnTo>
                      <a:pt x="351" y="727"/>
                    </a:lnTo>
                    <a:lnTo>
                      <a:pt x="355" y="727"/>
                    </a:lnTo>
                    <a:lnTo>
                      <a:pt x="359" y="725"/>
                    </a:lnTo>
                    <a:lnTo>
                      <a:pt x="361" y="723"/>
                    </a:lnTo>
                    <a:lnTo>
                      <a:pt x="361" y="718"/>
                    </a:lnTo>
                    <a:lnTo>
                      <a:pt x="356" y="699"/>
                    </a:lnTo>
                    <a:lnTo>
                      <a:pt x="351" y="680"/>
                    </a:lnTo>
                    <a:lnTo>
                      <a:pt x="350" y="673"/>
                    </a:lnTo>
                    <a:lnTo>
                      <a:pt x="347" y="666"/>
                    </a:lnTo>
                    <a:lnTo>
                      <a:pt x="342" y="659"/>
                    </a:lnTo>
                    <a:lnTo>
                      <a:pt x="337" y="653"/>
                    </a:lnTo>
                    <a:lnTo>
                      <a:pt x="324" y="640"/>
                    </a:lnTo>
                    <a:lnTo>
                      <a:pt x="311" y="627"/>
                    </a:lnTo>
                    <a:lnTo>
                      <a:pt x="306" y="620"/>
                    </a:lnTo>
                    <a:lnTo>
                      <a:pt x="302" y="614"/>
                    </a:lnTo>
                    <a:lnTo>
                      <a:pt x="298" y="607"/>
                    </a:lnTo>
                    <a:lnTo>
                      <a:pt x="296" y="601"/>
                    </a:lnTo>
                    <a:lnTo>
                      <a:pt x="296" y="594"/>
                    </a:lnTo>
                    <a:lnTo>
                      <a:pt x="298" y="587"/>
                    </a:lnTo>
                    <a:lnTo>
                      <a:pt x="303" y="580"/>
                    </a:lnTo>
                    <a:lnTo>
                      <a:pt x="311" y="574"/>
                    </a:lnTo>
                    <a:lnTo>
                      <a:pt x="315" y="572"/>
                    </a:lnTo>
                    <a:lnTo>
                      <a:pt x="319" y="571"/>
                    </a:lnTo>
                    <a:lnTo>
                      <a:pt x="322" y="571"/>
                    </a:lnTo>
                    <a:lnTo>
                      <a:pt x="326" y="571"/>
                    </a:lnTo>
                    <a:lnTo>
                      <a:pt x="333" y="574"/>
                    </a:lnTo>
                    <a:lnTo>
                      <a:pt x="339" y="578"/>
                    </a:lnTo>
                    <a:lnTo>
                      <a:pt x="344" y="581"/>
                    </a:lnTo>
                    <a:lnTo>
                      <a:pt x="350" y="584"/>
                    </a:lnTo>
                    <a:lnTo>
                      <a:pt x="352" y="584"/>
                    </a:lnTo>
                    <a:lnTo>
                      <a:pt x="355" y="584"/>
                    </a:lnTo>
                    <a:lnTo>
                      <a:pt x="357" y="581"/>
                    </a:lnTo>
                    <a:lnTo>
                      <a:pt x="360" y="579"/>
                    </a:lnTo>
                    <a:lnTo>
                      <a:pt x="361" y="575"/>
                    </a:lnTo>
                    <a:lnTo>
                      <a:pt x="361" y="571"/>
                    </a:lnTo>
                    <a:lnTo>
                      <a:pt x="361" y="567"/>
                    </a:lnTo>
                    <a:lnTo>
                      <a:pt x="360" y="562"/>
                    </a:lnTo>
                    <a:lnTo>
                      <a:pt x="357" y="553"/>
                    </a:lnTo>
                    <a:lnTo>
                      <a:pt x="354" y="545"/>
                    </a:lnTo>
                    <a:lnTo>
                      <a:pt x="351" y="539"/>
                    </a:lnTo>
                    <a:lnTo>
                      <a:pt x="347" y="532"/>
                    </a:lnTo>
                    <a:lnTo>
                      <a:pt x="343" y="527"/>
                    </a:lnTo>
                    <a:lnTo>
                      <a:pt x="339" y="522"/>
                    </a:lnTo>
                    <a:lnTo>
                      <a:pt x="334" y="518"/>
                    </a:lnTo>
                    <a:lnTo>
                      <a:pt x="328" y="514"/>
                    </a:lnTo>
                    <a:lnTo>
                      <a:pt x="321" y="511"/>
                    </a:lnTo>
                    <a:lnTo>
                      <a:pt x="315" y="510"/>
                    </a:lnTo>
                    <a:lnTo>
                      <a:pt x="308" y="509"/>
                    </a:lnTo>
                    <a:lnTo>
                      <a:pt x="303" y="505"/>
                    </a:lnTo>
                    <a:lnTo>
                      <a:pt x="299" y="501"/>
                    </a:lnTo>
                    <a:lnTo>
                      <a:pt x="296" y="497"/>
                    </a:lnTo>
                    <a:lnTo>
                      <a:pt x="293" y="487"/>
                    </a:lnTo>
                    <a:lnTo>
                      <a:pt x="286" y="478"/>
                    </a:lnTo>
                    <a:lnTo>
                      <a:pt x="274" y="470"/>
                    </a:lnTo>
                    <a:lnTo>
                      <a:pt x="264" y="464"/>
                    </a:lnTo>
                    <a:lnTo>
                      <a:pt x="260" y="458"/>
                    </a:lnTo>
                    <a:lnTo>
                      <a:pt x="259" y="453"/>
                    </a:lnTo>
                    <a:lnTo>
                      <a:pt x="257" y="447"/>
                    </a:lnTo>
                    <a:lnTo>
                      <a:pt x="256" y="441"/>
                    </a:lnTo>
                    <a:lnTo>
                      <a:pt x="256" y="429"/>
                    </a:lnTo>
                    <a:lnTo>
                      <a:pt x="256" y="417"/>
                    </a:lnTo>
                    <a:lnTo>
                      <a:pt x="256" y="410"/>
                    </a:lnTo>
                    <a:lnTo>
                      <a:pt x="256" y="404"/>
                    </a:lnTo>
                    <a:lnTo>
                      <a:pt x="254" y="399"/>
                    </a:lnTo>
                    <a:lnTo>
                      <a:pt x="251" y="392"/>
                    </a:lnTo>
                    <a:lnTo>
                      <a:pt x="250" y="387"/>
                    </a:lnTo>
                    <a:lnTo>
                      <a:pt x="248" y="381"/>
                    </a:lnTo>
                    <a:lnTo>
                      <a:pt x="247" y="375"/>
                    </a:lnTo>
                    <a:lnTo>
                      <a:pt x="250" y="369"/>
                    </a:lnTo>
                    <a:lnTo>
                      <a:pt x="252" y="362"/>
                    </a:lnTo>
                    <a:lnTo>
                      <a:pt x="256" y="357"/>
                    </a:lnTo>
                    <a:lnTo>
                      <a:pt x="259" y="356"/>
                    </a:lnTo>
                    <a:lnTo>
                      <a:pt x="261" y="356"/>
                    </a:lnTo>
                    <a:lnTo>
                      <a:pt x="264" y="357"/>
                    </a:lnTo>
                    <a:lnTo>
                      <a:pt x="265" y="360"/>
                    </a:lnTo>
                    <a:lnTo>
                      <a:pt x="268" y="365"/>
                    </a:lnTo>
                    <a:lnTo>
                      <a:pt x="269" y="370"/>
                    </a:lnTo>
                    <a:lnTo>
                      <a:pt x="273" y="381"/>
                    </a:lnTo>
                    <a:lnTo>
                      <a:pt x="277" y="392"/>
                    </a:lnTo>
                    <a:lnTo>
                      <a:pt x="278" y="397"/>
                    </a:lnTo>
                    <a:lnTo>
                      <a:pt x="280" y="401"/>
                    </a:lnTo>
                    <a:lnTo>
                      <a:pt x="282" y="404"/>
                    </a:lnTo>
                    <a:lnTo>
                      <a:pt x="283" y="404"/>
                    </a:lnTo>
                    <a:lnTo>
                      <a:pt x="289" y="404"/>
                    </a:lnTo>
                    <a:lnTo>
                      <a:pt x="291" y="400"/>
                    </a:lnTo>
                    <a:lnTo>
                      <a:pt x="293" y="396"/>
                    </a:lnTo>
                    <a:lnTo>
                      <a:pt x="294" y="391"/>
                    </a:lnTo>
                    <a:lnTo>
                      <a:pt x="295" y="381"/>
                    </a:lnTo>
                    <a:lnTo>
                      <a:pt x="294" y="373"/>
                    </a:lnTo>
                    <a:lnTo>
                      <a:pt x="290" y="362"/>
                    </a:lnTo>
                    <a:lnTo>
                      <a:pt x="283" y="351"/>
                    </a:lnTo>
                    <a:lnTo>
                      <a:pt x="282" y="346"/>
                    </a:lnTo>
                    <a:lnTo>
                      <a:pt x="282" y="340"/>
                    </a:lnTo>
                    <a:lnTo>
                      <a:pt x="283" y="335"/>
                    </a:lnTo>
                    <a:lnTo>
                      <a:pt x="286" y="330"/>
                    </a:lnTo>
                    <a:lnTo>
                      <a:pt x="293" y="326"/>
                    </a:lnTo>
                    <a:lnTo>
                      <a:pt x="298" y="322"/>
                    </a:lnTo>
                    <a:lnTo>
                      <a:pt x="303" y="320"/>
                    </a:lnTo>
                    <a:lnTo>
                      <a:pt x="309" y="318"/>
                    </a:lnTo>
                    <a:lnTo>
                      <a:pt x="320" y="316"/>
                    </a:lnTo>
                    <a:lnTo>
                      <a:pt x="330" y="311"/>
                    </a:lnTo>
                    <a:lnTo>
                      <a:pt x="342" y="302"/>
                    </a:lnTo>
                    <a:lnTo>
                      <a:pt x="350" y="295"/>
                    </a:lnTo>
                    <a:lnTo>
                      <a:pt x="354" y="292"/>
                    </a:lnTo>
                    <a:lnTo>
                      <a:pt x="359" y="291"/>
                    </a:lnTo>
                    <a:lnTo>
                      <a:pt x="365" y="290"/>
                    </a:lnTo>
                    <a:lnTo>
                      <a:pt x="376" y="290"/>
                    </a:lnTo>
                    <a:lnTo>
                      <a:pt x="386" y="289"/>
                    </a:lnTo>
                    <a:lnTo>
                      <a:pt x="394" y="287"/>
                    </a:lnTo>
                    <a:lnTo>
                      <a:pt x="400" y="285"/>
                    </a:lnTo>
                    <a:lnTo>
                      <a:pt x="404" y="282"/>
                    </a:lnTo>
                    <a:lnTo>
                      <a:pt x="409" y="270"/>
                    </a:lnTo>
                    <a:lnTo>
                      <a:pt x="416" y="256"/>
                    </a:lnTo>
                    <a:lnTo>
                      <a:pt x="420" y="251"/>
                    </a:lnTo>
                    <a:lnTo>
                      <a:pt x="421" y="246"/>
                    </a:lnTo>
                    <a:lnTo>
                      <a:pt x="421" y="242"/>
                    </a:lnTo>
                    <a:lnTo>
                      <a:pt x="420" y="237"/>
                    </a:lnTo>
                    <a:lnTo>
                      <a:pt x="416" y="229"/>
                    </a:lnTo>
                    <a:lnTo>
                      <a:pt x="408" y="221"/>
                    </a:lnTo>
                    <a:lnTo>
                      <a:pt x="390" y="208"/>
                    </a:lnTo>
                    <a:lnTo>
                      <a:pt x="376" y="197"/>
                    </a:lnTo>
                    <a:lnTo>
                      <a:pt x="372" y="191"/>
                    </a:lnTo>
                    <a:lnTo>
                      <a:pt x="370" y="186"/>
                    </a:lnTo>
                    <a:lnTo>
                      <a:pt x="370" y="181"/>
                    </a:lnTo>
                    <a:lnTo>
                      <a:pt x="370" y="177"/>
                    </a:lnTo>
                    <a:lnTo>
                      <a:pt x="374" y="168"/>
                    </a:lnTo>
                    <a:lnTo>
                      <a:pt x="380" y="159"/>
                    </a:lnTo>
                    <a:lnTo>
                      <a:pt x="385" y="150"/>
                    </a:lnTo>
                    <a:lnTo>
                      <a:pt x="389" y="141"/>
                    </a:lnTo>
                    <a:lnTo>
                      <a:pt x="390" y="136"/>
                    </a:lnTo>
                    <a:lnTo>
                      <a:pt x="390" y="132"/>
                    </a:lnTo>
                    <a:lnTo>
                      <a:pt x="390" y="127"/>
                    </a:lnTo>
                    <a:lnTo>
                      <a:pt x="389" y="123"/>
                    </a:lnTo>
                    <a:lnTo>
                      <a:pt x="369" y="105"/>
                    </a:lnTo>
                    <a:lnTo>
                      <a:pt x="351" y="89"/>
                    </a:lnTo>
                    <a:lnTo>
                      <a:pt x="347" y="85"/>
                    </a:lnTo>
                    <a:lnTo>
                      <a:pt x="346" y="80"/>
                    </a:lnTo>
                    <a:lnTo>
                      <a:pt x="344" y="75"/>
                    </a:lnTo>
                    <a:lnTo>
                      <a:pt x="344" y="70"/>
                    </a:lnTo>
                    <a:lnTo>
                      <a:pt x="344" y="59"/>
                    </a:lnTo>
                    <a:lnTo>
                      <a:pt x="347" y="47"/>
                    </a:lnTo>
                    <a:lnTo>
                      <a:pt x="348" y="37"/>
                    </a:lnTo>
                    <a:lnTo>
                      <a:pt x="350" y="28"/>
                    </a:lnTo>
                    <a:lnTo>
                      <a:pt x="350" y="24"/>
                    </a:lnTo>
                    <a:lnTo>
                      <a:pt x="350" y="22"/>
                    </a:lnTo>
                    <a:lnTo>
                      <a:pt x="348" y="18"/>
                    </a:lnTo>
                    <a:lnTo>
                      <a:pt x="347" y="16"/>
                    </a:lnTo>
                    <a:lnTo>
                      <a:pt x="339" y="12"/>
                    </a:lnTo>
                    <a:lnTo>
                      <a:pt x="329" y="10"/>
                    </a:lnTo>
                    <a:lnTo>
                      <a:pt x="316" y="9"/>
                    </a:lnTo>
                    <a:lnTo>
                      <a:pt x="302" y="9"/>
                    </a:lnTo>
                    <a:lnTo>
                      <a:pt x="287" y="9"/>
                    </a:lnTo>
                    <a:lnTo>
                      <a:pt x="274" y="11"/>
                    </a:lnTo>
                    <a:lnTo>
                      <a:pt x="264" y="14"/>
                    </a:lnTo>
                    <a:lnTo>
                      <a:pt x="256" y="18"/>
                    </a:lnTo>
                    <a:lnTo>
                      <a:pt x="244" y="27"/>
                    </a:lnTo>
                    <a:lnTo>
                      <a:pt x="233" y="36"/>
                    </a:lnTo>
                    <a:lnTo>
                      <a:pt x="226" y="40"/>
                    </a:lnTo>
                    <a:lnTo>
                      <a:pt x="220" y="42"/>
                    </a:lnTo>
                    <a:lnTo>
                      <a:pt x="212" y="42"/>
                    </a:lnTo>
                    <a:lnTo>
                      <a:pt x="204" y="42"/>
                    </a:lnTo>
                    <a:lnTo>
                      <a:pt x="196" y="38"/>
                    </a:lnTo>
                    <a:lnTo>
                      <a:pt x="191" y="35"/>
                    </a:lnTo>
                    <a:lnTo>
                      <a:pt x="187" y="29"/>
                    </a:lnTo>
                    <a:lnTo>
                      <a:pt x="187" y="24"/>
                    </a:lnTo>
                    <a:lnTo>
                      <a:pt x="189" y="11"/>
                    </a:lnTo>
                    <a:lnTo>
                      <a:pt x="187" y="0"/>
                    </a:lnTo>
                    <a:lnTo>
                      <a:pt x="182" y="0"/>
                    </a:lnTo>
                    <a:lnTo>
                      <a:pt x="176" y="2"/>
                    </a:lnTo>
                    <a:lnTo>
                      <a:pt x="168" y="6"/>
                    </a:lnTo>
                    <a:lnTo>
                      <a:pt x="163" y="9"/>
                    </a:lnTo>
                    <a:lnTo>
                      <a:pt x="159" y="11"/>
                    </a:lnTo>
                    <a:lnTo>
                      <a:pt x="153" y="15"/>
                    </a:lnTo>
                    <a:lnTo>
                      <a:pt x="151" y="18"/>
                    </a:lnTo>
                    <a:lnTo>
                      <a:pt x="150" y="19"/>
                    </a:lnTo>
                    <a:lnTo>
                      <a:pt x="150" y="22"/>
                    </a:lnTo>
                    <a:lnTo>
                      <a:pt x="151" y="23"/>
                    </a:lnTo>
                    <a:lnTo>
                      <a:pt x="155" y="28"/>
                    </a:lnTo>
                    <a:lnTo>
                      <a:pt x="161" y="37"/>
                    </a:lnTo>
                    <a:lnTo>
                      <a:pt x="164" y="42"/>
                    </a:lnTo>
                    <a:lnTo>
                      <a:pt x="165" y="46"/>
                    </a:lnTo>
                    <a:lnTo>
                      <a:pt x="165" y="49"/>
                    </a:lnTo>
                    <a:lnTo>
                      <a:pt x="164" y="50"/>
                    </a:lnTo>
                    <a:lnTo>
                      <a:pt x="161" y="51"/>
                    </a:lnTo>
                    <a:lnTo>
                      <a:pt x="159" y="53"/>
                    </a:lnTo>
                    <a:lnTo>
                      <a:pt x="157" y="54"/>
                    </a:lnTo>
                    <a:lnTo>
                      <a:pt x="156" y="55"/>
                    </a:lnTo>
                    <a:lnTo>
                      <a:pt x="148" y="73"/>
                    </a:lnTo>
                    <a:lnTo>
                      <a:pt x="140" y="90"/>
                    </a:lnTo>
                    <a:lnTo>
                      <a:pt x="138" y="98"/>
                    </a:lnTo>
                    <a:lnTo>
                      <a:pt x="135" y="108"/>
                    </a:lnTo>
                    <a:lnTo>
                      <a:pt x="135" y="119"/>
                    </a:lnTo>
                    <a:lnTo>
                      <a:pt x="137" y="132"/>
                    </a:lnTo>
                    <a:lnTo>
                      <a:pt x="138" y="142"/>
                    </a:lnTo>
                    <a:lnTo>
                      <a:pt x="139" y="154"/>
                    </a:lnTo>
                    <a:lnTo>
                      <a:pt x="138" y="165"/>
                    </a:lnTo>
                    <a:lnTo>
                      <a:pt x="137" y="177"/>
                    </a:lnTo>
                    <a:lnTo>
                      <a:pt x="134" y="187"/>
                    </a:lnTo>
                    <a:lnTo>
                      <a:pt x="129" y="198"/>
                    </a:lnTo>
                    <a:lnTo>
                      <a:pt x="125" y="208"/>
                    </a:lnTo>
                    <a:lnTo>
                      <a:pt x="118" y="217"/>
                    </a:lnTo>
                    <a:lnTo>
                      <a:pt x="112" y="226"/>
                    </a:lnTo>
                    <a:lnTo>
                      <a:pt x="104" y="238"/>
                    </a:lnTo>
                    <a:lnTo>
                      <a:pt x="101" y="244"/>
                    </a:lnTo>
                    <a:lnTo>
                      <a:pt x="99" y="251"/>
                    </a:lnTo>
                    <a:lnTo>
                      <a:pt x="99" y="257"/>
                    </a:lnTo>
                    <a:lnTo>
                      <a:pt x="99" y="261"/>
                    </a:lnTo>
                    <a:lnTo>
                      <a:pt x="100" y="276"/>
                    </a:lnTo>
                    <a:lnTo>
                      <a:pt x="101" y="287"/>
                    </a:lnTo>
                    <a:lnTo>
                      <a:pt x="100" y="298"/>
                    </a:lnTo>
                    <a:lnTo>
                      <a:pt x="99" y="309"/>
                    </a:lnTo>
                    <a:lnTo>
                      <a:pt x="96" y="331"/>
                    </a:lnTo>
                    <a:lnTo>
                      <a:pt x="94" y="356"/>
                    </a:lnTo>
                    <a:lnTo>
                      <a:pt x="94" y="368"/>
                    </a:lnTo>
                    <a:lnTo>
                      <a:pt x="94" y="378"/>
                    </a:lnTo>
                    <a:lnTo>
                      <a:pt x="95" y="388"/>
                    </a:lnTo>
                    <a:lnTo>
                      <a:pt x="96" y="399"/>
                    </a:lnTo>
                    <a:lnTo>
                      <a:pt x="100" y="408"/>
                    </a:lnTo>
                    <a:lnTo>
                      <a:pt x="104" y="417"/>
                    </a:lnTo>
                    <a:lnTo>
                      <a:pt x="109" y="427"/>
                    </a:lnTo>
                    <a:lnTo>
                      <a:pt x="116" y="436"/>
                    </a:lnTo>
                    <a:lnTo>
                      <a:pt x="121" y="443"/>
                    </a:lnTo>
                    <a:lnTo>
                      <a:pt x="127" y="448"/>
                    </a:lnTo>
                    <a:lnTo>
                      <a:pt x="135" y="452"/>
                    </a:lnTo>
                    <a:lnTo>
                      <a:pt x="142" y="456"/>
                    </a:lnTo>
                    <a:lnTo>
                      <a:pt x="157" y="461"/>
                    </a:lnTo>
                    <a:lnTo>
                      <a:pt x="174" y="467"/>
                    </a:lnTo>
                    <a:lnTo>
                      <a:pt x="178" y="470"/>
                    </a:lnTo>
                    <a:lnTo>
                      <a:pt x="183" y="474"/>
                    </a:lnTo>
                    <a:lnTo>
                      <a:pt x="187" y="478"/>
                    </a:lnTo>
                    <a:lnTo>
                      <a:pt x="189" y="482"/>
                    </a:lnTo>
                    <a:lnTo>
                      <a:pt x="190" y="486"/>
                    </a:lnTo>
                    <a:lnTo>
                      <a:pt x="189" y="488"/>
                    </a:lnTo>
                    <a:lnTo>
                      <a:pt x="185" y="489"/>
                    </a:lnTo>
                    <a:lnTo>
                      <a:pt x="177" y="488"/>
                    </a:lnTo>
                    <a:lnTo>
                      <a:pt x="159" y="482"/>
                    </a:lnTo>
                    <a:lnTo>
                      <a:pt x="139" y="474"/>
                    </a:lnTo>
                    <a:lnTo>
                      <a:pt x="130" y="473"/>
                    </a:lnTo>
                    <a:lnTo>
                      <a:pt x="121" y="473"/>
                    </a:lnTo>
                    <a:lnTo>
                      <a:pt x="117" y="475"/>
                    </a:lnTo>
                    <a:lnTo>
                      <a:pt x="113" y="478"/>
                    </a:lnTo>
                    <a:lnTo>
                      <a:pt x="109" y="482"/>
                    </a:lnTo>
                    <a:lnTo>
                      <a:pt x="105" y="486"/>
                    </a:lnTo>
                    <a:lnTo>
                      <a:pt x="101" y="496"/>
                    </a:lnTo>
                    <a:lnTo>
                      <a:pt x="99" y="508"/>
                    </a:lnTo>
                    <a:lnTo>
                      <a:pt x="98" y="522"/>
                    </a:lnTo>
                    <a:lnTo>
                      <a:pt x="98" y="537"/>
                    </a:lnTo>
                    <a:lnTo>
                      <a:pt x="98" y="567"/>
                    </a:lnTo>
                    <a:lnTo>
                      <a:pt x="98" y="591"/>
                    </a:lnTo>
                    <a:lnTo>
                      <a:pt x="87" y="609"/>
                    </a:lnTo>
                    <a:lnTo>
                      <a:pt x="78" y="627"/>
                    </a:lnTo>
                    <a:lnTo>
                      <a:pt x="73" y="636"/>
                    </a:lnTo>
                    <a:lnTo>
                      <a:pt x="69" y="645"/>
                    </a:lnTo>
                    <a:lnTo>
                      <a:pt x="65" y="655"/>
                    </a:lnTo>
                    <a:lnTo>
                      <a:pt x="62" y="664"/>
                    </a:lnTo>
                    <a:lnTo>
                      <a:pt x="59" y="681"/>
                    </a:lnTo>
                    <a:lnTo>
                      <a:pt x="52" y="694"/>
                    </a:lnTo>
                    <a:lnTo>
                      <a:pt x="44" y="707"/>
                    </a:lnTo>
                    <a:lnTo>
                      <a:pt x="37" y="718"/>
                    </a:lnTo>
                    <a:lnTo>
                      <a:pt x="27" y="729"/>
                    </a:lnTo>
                    <a:lnTo>
                      <a:pt x="18" y="741"/>
                    </a:lnTo>
                    <a:lnTo>
                      <a:pt x="11" y="755"/>
                    </a:lnTo>
                    <a:lnTo>
                      <a:pt x="4" y="771"/>
                    </a:lnTo>
                    <a:lnTo>
                      <a:pt x="1" y="781"/>
                    </a:lnTo>
                    <a:lnTo>
                      <a:pt x="0" y="793"/>
                    </a:lnTo>
                    <a:lnTo>
                      <a:pt x="0" y="802"/>
                    </a:lnTo>
                    <a:lnTo>
                      <a:pt x="1" y="811"/>
                    </a:lnTo>
                    <a:lnTo>
                      <a:pt x="5" y="819"/>
                    </a:lnTo>
                    <a:lnTo>
                      <a:pt x="9" y="826"/>
                    </a:lnTo>
                    <a:lnTo>
                      <a:pt x="16" y="833"/>
                    </a:lnTo>
                    <a:lnTo>
                      <a:pt x="22" y="839"/>
                    </a:lnTo>
                    <a:lnTo>
                      <a:pt x="30" y="845"/>
                    </a:lnTo>
                    <a:lnTo>
                      <a:pt x="38" y="848"/>
                    </a:lnTo>
                    <a:lnTo>
                      <a:pt x="47" y="852"/>
                    </a:lnTo>
                    <a:lnTo>
                      <a:pt x="56" y="856"/>
                    </a:lnTo>
                    <a:lnTo>
                      <a:pt x="75" y="860"/>
                    </a:lnTo>
                    <a:lnTo>
                      <a:pt x="95" y="864"/>
                    </a:lnTo>
                    <a:lnTo>
                      <a:pt x="116" y="865"/>
                    </a:lnTo>
                    <a:lnTo>
                      <a:pt x="138" y="869"/>
                    </a:lnTo>
                    <a:lnTo>
                      <a:pt x="160" y="874"/>
                    </a:lnTo>
                    <a:lnTo>
                      <a:pt x="181" y="882"/>
                    </a:lnTo>
                    <a:lnTo>
                      <a:pt x="199" y="891"/>
                    </a:lnTo>
                    <a:lnTo>
                      <a:pt x="217" y="898"/>
                    </a:lnTo>
                    <a:lnTo>
                      <a:pt x="221" y="899"/>
                    </a:lnTo>
                    <a:lnTo>
                      <a:pt x="225" y="898"/>
                    </a:lnTo>
                    <a:lnTo>
                      <a:pt x="229" y="896"/>
                    </a:lnTo>
                    <a:lnTo>
                      <a:pt x="231" y="895"/>
                    </a:lnTo>
                    <a:lnTo>
                      <a:pt x="234" y="891"/>
                    </a:lnTo>
                    <a:lnTo>
                      <a:pt x="235" y="887"/>
                    </a:lnTo>
                    <a:lnTo>
                      <a:pt x="237" y="881"/>
                    </a:lnTo>
                    <a:lnTo>
                      <a:pt x="237" y="873"/>
                    </a:lnTo>
                    <a:lnTo>
                      <a:pt x="229" y="854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141">
                <a:extLst>
                  <a:ext uri="{FF2B5EF4-FFF2-40B4-BE49-F238E27FC236}">
                    <a16:creationId xmlns:a16="http://schemas.microsoft.com/office/drawing/2014/main" id="{F49BC50A-E117-432D-A8A2-4BFB43ED26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4" y="2511"/>
                <a:ext cx="234" cy="528"/>
              </a:xfrm>
              <a:custGeom>
                <a:avLst/>
                <a:gdLst>
                  <a:gd name="T0" fmla="*/ 451 w 937"/>
                  <a:gd name="T1" fmla="*/ 1896 h 2112"/>
                  <a:gd name="T2" fmla="*/ 558 w 937"/>
                  <a:gd name="T3" fmla="*/ 1943 h 2112"/>
                  <a:gd name="T4" fmla="*/ 642 w 937"/>
                  <a:gd name="T5" fmla="*/ 1905 h 2112"/>
                  <a:gd name="T6" fmla="*/ 690 w 937"/>
                  <a:gd name="T7" fmla="*/ 1987 h 2112"/>
                  <a:gd name="T8" fmla="*/ 742 w 937"/>
                  <a:gd name="T9" fmla="*/ 2024 h 2112"/>
                  <a:gd name="T10" fmla="*/ 815 w 937"/>
                  <a:gd name="T11" fmla="*/ 2033 h 2112"/>
                  <a:gd name="T12" fmla="*/ 902 w 937"/>
                  <a:gd name="T13" fmla="*/ 2097 h 2112"/>
                  <a:gd name="T14" fmla="*/ 889 w 937"/>
                  <a:gd name="T15" fmla="*/ 1993 h 2112"/>
                  <a:gd name="T16" fmla="*/ 914 w 937"/>
                  <a:gd name="T17" fmla="*/ 1922 h 2112"/>
                  <a:gd name="T18" fmla="*/ 907 w 937"/>
                  <a:gd name="T19" fmla="*/ 1875 h 2112"/>
                  <a:gd name="T20" fmla="*/ 836 w 937"/>
                  <a:gd name="T21" fmla="*/ 1817 h 2112"/>
                  <a:gd name="T22" fmla="*/ 810 w 937"/>
                  <a:gd name="T23" fmla="*/ 1738 h 2112"/>
                  <a:gd name="T24" fmla="*/ 871 w 937"/>
                  <a:gd name="T25" fmla="*/ 1683 h 2112"/>
                  <a:gd name="T26" fmla="*/ 842 w 937"/>
                  <a:gd name="T27" fmla="*/ 1603 h 2112"/>
                  <a:gd name="T28" fmla="*/ 780 w 937"/>
                  <a:gd name="T29" fmla="*/ 1536 h 2112"/>
                  <a:gd name="T30" fmla="*/ 719 w 937"/>
                  <a:gd name="T31" fmla="*/ 1429 h 2112"/>
                  <a:gd name="T32" fmla="*/ 719 w 937"/>
                  <a:gd name="T33" fmla="*/ 1365 h 2112"/>
                  <a:gd name="T34" fmla="*/ 750 w 937"/>
                  <a:gd name="T35" fmla="*/ 1261 h 2112"/>
                  <a:gd name="T36" fmla="*/ 750 w 937"/>
                  <a:gd name="T37" fmla="*/ 1178 h 2112"/>
                  <a:gd name="T38" fmla="*/ 703 w 937"/>
                  <a:gd name="T39" fmla="*/ 1074 h 2112"/>
                  <a:gd name="T40" fmla="*/ 724 w 937"/>
                  <a:gd name="T41" fmla="*/ 1037 h 2112"/>
                  <a:gd name="T42" fmla="*/ 807 w 937"/>
                  <a:gd name="T43" fmla="*/ 1038 h 2112"/>
                  <a:gd name="T44" fmla="*/ 879 w 937"/>
                  <a:gd name="T45" fmla="*/ 1003 h 2112"/>
                  <a:gd name="T46" fmla="*/ 870 w 937"/>
                  <a:gd name="T47" fmla="*/ 828 h 2112"/>
                  <a:gd name="T48" fmla="*/ 836 w 937"/>
                  <a:gd name="T49" fmla="*/ 739 h 2112"/>
                  <a:gd name="T50" fmla="*/ 828 w 937"/>
                  <a:gd name="T51" fmla="*/ 625 h 2112"/>
                  <a:gd name="T52" fmla="*/ 823 w 937"/>
                  <a:gd name="T53" fmla="*/ 551 h 2112"/>
                  <a:gd name="T54" fmla="*/ 831 w 937"/>
                  <a:gd name="T55" fmla="*/ 495 h 2112"/>
                  <a:gd name="T56" fmla="*/ 831 w 937"/>
                  <a:gd name="T57" fmla="*/ 424 h 2112"/>
                  <a:gd name="T58" fmla="*/ 829 w 937"/>
                  <a:gd name="T59" fmla="*/ 312 h 2112"/>
                  <a:gd name="T60" fmla="*/ 786 w 937"/>
                  <a:gd name="T61" fmla="*/ 185 h 2112"/>
                  <a:gd name="T62" fmla="*/ 593 w 937"/>
                  <a:gd name="T63" fmla="*/ 219 h 2112"/>
                  <a:gd name="T64" fmla="*/ 414 w 937"/>
                  <a:gd name="T65" fmla="*/ 141 h 2112"/>
                  <a:gd name="T66" fmla="*/ 323 w 937"/>
                  <a:gd name="T67" fmla="*/ 53 h 2112"/>
                  <a:gd name="T68" fmla="*/ 74 w 937"/>
                  <a:gd name="T69" fmla="*/ 36 h 2112"/>
                  <a:gd name="T70" fmla="*/ 56 w 937"/>
                  <a:gd name="T71" fmla="*/ 212 h 2112"/>
                  <a:gd name="T72" fmla="*/ 3 w 937"/>
                  <a:gd name="T73" fmla="*/ 393 h 2112"/>
                  <a:gd name="T74" fmla="*/ 30 w 937"/>
                  <a:gd name="T75" fmla="*/ 608 h 2112"/>
                  <a:gd name="T76" fmla="*/ 74 w 937"/>
                  <a:gd name="T77" fmla="*/ 731 h 2112"/>
                  <a:gd name="T78" fmla="*/ 96 w 937"/>
                  <a:gd name="T79" fmla="*/ 776 h 2112"/>
                  <a:gd name="T80" fmla="*/ 108 w 937"/>
                  <a:gd name="T81" fmla="*/ 835 h 2112"/>
                  <a:gd name="T82" fmla="*/ 297 w 937"/>
                  <a:gd name="T83" fmla="*/ 832 h 2112"/>
                  <a:gd name="T84" fmla="*/ 382 w 937"/>
                  <a:gd name="T85" fmla="*/ 701 h 2112"/>
                  <a:gd name="T86" fmla="*/ 499 w 937"/>
                  <a:gd name="T87" fmla="*/ 761 h 2112"/>
                  <a:gd name="T88" fmla="*/ 594 w 937"/>
                  <a:gd name="T89" fmla="*/ 771 h 2112"/>
                  <a:gd name="T90" fmla="*/ 651 w 937"/>
                  <a:gd name="T91" fmla="*/ 766 h 2112"/>
                  <a:gd name="T92" fmla="*/ 488 w 937"/>
                  <a:gd name="T93" fmla="*/ 868 h 2112"/>
                  <a:gd name="T94" fmla="*/ 465 w 937"/>
                  <a:gd name="T95" fmla="*/ 956 h 2112"/>
                  <a:gd name="T96" fmla="*/ 547 w 937"/>
                  <a:gd name="T97" fmla="*/ 963 h 2112"/>
                  <a:gd name="T98" fmla="*/ 601 w 937"/>
                  <a:gd name="T99" fmla="*/ 981 h 2112"/>
                  <a:gd name="T100" fmla="*/ 610 w 937"/>
                  <a:gd name="T101" fmla="*/ 1209 h 2112"/>
                  <a:gd name="T102" fmla="*/ 559 w 937"/>
                  <a:gd name="T103" fmla="*/ 1134 h 2112"/>
                  <a:gd name="T104" fmla="*/ 491 w 937"/>
                  <a:gd name="T105" fmla="*/ 1090 h 2112"/>
                  <a:gd name="T106" fmla="*/ 462 w 937"/>
                  <a:gd name="T107" fmla="*/ 1152 h 2112"/>
                  <a:gd name="T108" fmla="*/ 541 w 937"/>
                  <a:gd name="T109" fmla="*/ 1269 h 2112"/>
                  <a:gd name="T110" fmla="*/ 463 w 937"/>
                  <a:gd name="T111" fmla="*/ 1278 h 2112"/>
                  <a:gd name="T112" fmla="*/ 477 w 937"/>
                  <a:gd name="T113" fmla="*/ 1438 h 2112"/>
                  <a:gd name="T114" fmla="*/ 463 w 937"/>
                  <a:gd name="T115" fmla="*/ 1508 h 2112"/>
                  <a:gd name="T116" fmla="*/ 455 w 937"/>
                  <a:gd name="T117" fmla="*/ 1549 h 2112"/>
                  <a:gd name="T118" fmla="*/ 420 w 937"/>
                  <a:gd name="T119" fmla="*/ 1647 h 2112"/>
                  <a:gd name="T120" fmla="*/ 356 w 937"/>
                  <a:gd name="T121" fmla="*/ 1775 h 2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37" h="2112">
                    <a:moveTo>
                      <a:pt x="376" y="1899"/>
                    </a:moveTo>
                    <a:lnTo>
                      <a:pt x="415" y="1909"/>
                    </a:lnTo>
                    <a:lnTo>
                      <a:pt x="421" y="1899"/>
                    </a:lnTo>
                    <a:lnTo>
                      <a:pt x="428" y="1887"/>
                    </a:lnTo>
                    <a:lnTo>
                      <a:pt x="433" y="1880"/>
                    </a:lnTo>
                    <a:lnTo>
                      <a:pt x="437" y="1875"/>
                    </a:lnTo>
                    <a:lnTo>
                      <a:pt x="441" y="1871"/>
                    </a:lnTo>
                    <a:lnTo>
                      <a:pt x="446" y="1870"/>
                    </a:lnTo>
                    <a:lnTo>
                      <a:pt x="449" y="1883"/>
                    </a:lnTo>
                    <a:lnTo>
                      <a:pt x="451" y="1896"/>
                    </a:lnTo>
                    <a:lnTo>
                      <a:pt x="452" y="1904"/>
                    </a:lnTo>
                    <a:lnTo>
                      <a:pt x="455" y="1909"/>
                    </a:lnTo>
                    <a:lnTo>
                      <a:pt x="459" y="1914"/>
                    </a:lnTo>
                    <a:lnTo>
                      <a:pt x="465" y="1919"/>
                    </a:lnTo>
                    <a:lnTo>
                      <a:pt x="482" y="1926"/>
                    </a:lnTo>
                    <a:lnTo>
                      <a:pt x="512" y="1934"/>
                    </a:lnTo>
                    <a:lnTo>
                      <a:pt x="528" y="1937"/>
                    </a:lnTo>
                    <a:lnTo>
                      <a:pt x="541" y="1941"/>
                    </a:lnTo>
                    <a:lnTo>
                      <a:pt x="553" y="1943"/>
                    </a:lnTo>
                    <a:lnTo>
                      <a:pt x="558" y="1943"/>
                    </a:lnTo>
                    <a:lnTo>
                      <a:pt x="572" y="1927"/>
                    </a:lnTo>
                    <a:lnTo>
                      <a:pt x="589" y="1911"/>
                    </a:lnTo>
                    <a:lnTo>
                      <a:pt x="594" y="1909"/>
                    </a:lnTo>
                    <a:lnTo>
                      <a:pt x="602" y="1905"/>
                    </a:lnTo>
                    <a:lnTo>
                      <a:pt x="611" y="1904"/>
                    </a:lnTo>
                    <a:lnTo>
                      <a:pt x="620" y="1901"/>
                    </a:lnTo>
                    <a:lnTo>
                      <a:pt x="629" y="1901"/>
                    </a:lnTo>
                    <a:lnTo>
                      <a:pt x="636" y="1902"/>
                    </a:lnTo>
                    <a:lnTo>
                      <a:pt x="640" y="1904"/>
                    </a:lnTo>
                    <a:lnTo>
                      <a:pt x="642" y="1905"/>
                    </a:lnTo>
                    <a:lnTo>
                      <a:pt x="644" y="1908"/>
                    </a:lnTo>
                    <a:lnTo>
                      <a:pt x="645" y="1910"/>
                    </a:lnTo>
                    <a:lnTo>
                      <a:pt x="647" y="1923"/>
                    </a:lnTo>
                    <a:lnTo>
                      <a:pt x="649" y="1939"/>
                    </a:lnTo>
                    <a:lnTo>
                      <a:pt x="651" y="1945"/>
                    </a:lnTo>
                    <a:lnTo>
                      <a:pt x="654" y="1952"/>
                    </a:lnTo>
                    <a:lnTo>
                      <a:pt x="657" y="1958"/>
                    </a:lnTo>
                    <a:lnTo>
                      <a:pt x="662" y="1962"/>
                    </a:lnTo>
                    <a:lnTo>
                      <a:pt x="675" y="1972"/>
                    </a:lnTo>
                    <a:lnTo>
                      <a:pt x="690" y="1987"/>
                    </a:lnTo>
                    <a:lnTo>
                      <a:pt x="697" y="1993"/>
                    </a:lnTo>
                    <a:lnTo>
                      <a:pt x="705" y="1998"/>
                    </a:lnTo>
                    <a:lnTo>
                      <a:pt x="710" y="2002"/>
                    </a:lnTo>
                    <a:lnTo>
                      <a:pt x="714" y="2003"/>
                    </a:lnTo>
                    <a:lnTo>
                      <a:pt x="720" y="2003"/>
                    </a:lnTo>
                    <a:lnTo>
                      <a:pt x="727" y="2003"/>
                    </a:lnTo>
                    <a:lnTo>
                      <a:pt x="731" y="2005"/>
                    </a:lnTo>
                    <a:lnTo>
                      <a:pt x="733" y="2007"/>
                    </a:lnTo>
                    <a:lnTo>
                      <a:pt x="737" y="2014"/>
                    </a:lnTo>
                    <a:lnTo>
                      <a:pt x="742" y="2024"/>
                    </a:lnTo>
                    <a:lnTo>
                      <a:pt x="745" y="2027"/>
                    </a:lnTo>
                    <a:lnTo>
                      <a:pt x="750" y="2029"/>
                    </a:lnTo>
                    <a:lnTo>
                      <a:pt x="755" y="2031"/>
                    </a:lnTo>
                    <a:lnTo>
                      <a:pt x="762" y="2032"/>
                    </a:lnTo>
                    <a:lnTo>
                      <a:pt x="776" y="2033"/>
                    </a:lnTo>
                    <a:lnTo>
                      <a:pt x="786" y="2033"/>
                    </a:lnTo>
                    <a:lnTo>
                      <a:pt x="794" y="2031"/>
                    </a:lnTo>
                    <a:lnTo>
                      <a:pt x="801" y="2031"/>
                    </a:lnTo>
                    <a:lnTo>
                      <a:pt x="809" y="2031"/>
                    </a:lnTo>
                    <a:lnTo>
                      <a:pt x="815" y="2033"/>
                    </a:lnTo>
                    <a:lnTo>
                      <a:pt x="822" y="2036"/>
                    </a:lnTo>
                    <a:lnTo>
                      <a:pt x="828" y="2040"/>
                    </a:lnTo>
                    <a:lnTo>
                      <a:pt x="833" y="2045"/>
                    </a:lnTo>
                    <a:lnTo>
                      <a:pt x="838" y="2050"/>
                    </a:lnTo>
                    <a:lnTo>
                      <a:pt x="850" y="2066"/>
                    </a:lnTo>
                    <a:lnTo>
                      <a:pt x="864" y="2083"/>
                    </a:lnTo>
                    <a:lnTo>
                      <a:pt x="879" y="2099"/>
                    </a:lnTo>
                    <a:lnTo>
                      <a:pt x="892" y="2112"/>
                    </a:lnTo>
                    <a:lnTo>
                      <a:pt x="892" y="2112"/>
                    </a:lnTo>
                    <a:lnTo>
                      <a:pt x="902" y="2097"/>
                    </a:lnTo>
                    <a:lnTo>
                      <a:pt x="909" y="2081"/>
                    </a:lnTo>
                    <a:lnTo>
                      <a:pt x="911" y="2073"/>
                    </a:lnTo>
                    <a:lnTo>
                      <a:pt x="914" y="2066"/>
                    </a:lnTo>
                    <a:lnTo>
                      <a:pt x="914" y="2058"/>
                    </a:lnTo>
                    <a:lnTo>
                      <a:pt x="914" y="2051"/>
                    </a:lnTo>
                    <a:lnTo>
                      <a:pt x="911" y="2040"/>
                    </a:lnTo>
                    <a:lnTo>
                      <a:pt x="906" y="2028"/>
                    </a:lnTo>
                    <a:lnTo>
                      <a:pt x="901" y="2016"/>
                    </a:lnTo>
                    <a:lnTo>
                      <a:pt x="894" y="2005"/>
                    </a:lnTo>
                    <a:lnTo>
                      <a:pt x="889" y="1993"/>
                    </a:lnTo>
                    <a:lnTo>
                      <a:pt x="885" y="1981"/>
                    </a:lnTo>
                    <a:lnTo>
                      <a:pt x="884" y="1975"/>
                    </a:lnTo>
                    <a:lnTo>
                      <a:pt x="884" y="1970"/>
                    </a:lnTo>
                    <a:lnTo>
                      <a:pt x="884" y="1965"/>
                    </a:lnTo>
                    <a:lnTo>
                      <a:pt x="885" y="1959"/>
                    </a:lnTo>
                    <a:lnTo>
                      <a:pt x="888" y="1953"/>
                    </a:lnTo>
                    <a:lnTo>
                      <a:pt x="892" y="1946"/>
                    </a:lnTo>
                    <a:lnTo>
                      <a:pt x="897" y="1940"/>
                    </a:lnTo>
                    <a:lnTo>
                      <a:pt x="902" y="1934"/>
                    </a:lnTo>
                    <a:lnTo>
                      <a:pt x="914" y="1922"/>
                    </a:lnTo>
                    <a:lnTo>
                      <a:pt x="924" y="1910"/>
                    </a:lnTo>
                    <a:lnTo>
                      <a:pt x="933" y="1897"/>
                    </a:lnTo>
                    <a:lnTo>
                      <a:pt x="936" y="1889"/>
                    </a:lnTo>
                    <a:lnTo>
                      <a:pt x="937" y="1887"/>
                    </a:lnTo>
                    <a:lnTo>
                      <a:pt x="936" y="1886"/>
                    </a:lnTo>
                    <a:lnTo>
                      <a:pt x="935" y="1884"/>
                    </a:lnTo>
                    <a:lnTo>
                      <a:pt x="932" y="1883"/>
                    </a:lnTo>
                    <a:lnTo>
                      <a:pt x="926" y="1882"/>
                    </a:lnTo>
                    <a:lnTo>
                      <a:pt x="916" y="1879"/>
                    </a:lnTo>
                    <a:lnTo>
                      <a:pt x="907" y="1875"/>
                    </a:lnTo>
                    <a:lnTo>
                      <a:pt x="897" y="1869"/>
                    </a:lnTo>
                    <a:lnTo>
                      <a:pt x="883" y="1851"/>
                    </a:lnTo>
                    <a:lnTo>
                      <a:pt x="870" y="1831"/>
                    </a:lnTo>
                    <a:lnTo>
                      <a:pt x="863" y="1827"/>
                    </a:lnTo>
                    <a:lnTo>
                      <a:pt x="858" y="1826"/>
                    </a:lnTo>
                    <a:lnTo>
                      <a:pt x="851" y="1826"/>
                    </a:lnTo>
                    <a:lnTo>
                      <a:pt x="846" y="1825"/>
                    </a:lnTo>
                    <a:lnTo>
                      <a:pt x="841" y="1825"/>
                    </a:lnTo>
                    <a:lnTo>
                      <a:pt x="838" y="1822"/>
                    </a:lnTo>
                    <a:lnTo>
                      <a:pt x="836" y="1817"/>
                    </a:lnTo>
                    <a:lnTo>
                      <a:pt x="835" y="1808"/>
                    </a:lnTo>
                    <a:lnTo>
                      <a:pt x="833" y="1797"/>
                    </a:lnTo>
                    <a:lnTo>
                      <a:pt x="831" y="1788"/>
                    </a:lnTo>
                    <a:lnTo>
                      <a:pt x="825" y="1781"/>
                    </a:lnTo>
                    <a:lnTo>
                      <a:pt x="820" y="1774"/>
                    </a:lnTo>
                    <a:lnTo>
                      <a:pt x="815" y="1768"/>
                    </a:lnTo>
                    <a:lnTo>
                      <a:pt x="811" y="1761"/>
                    </a:lnTo>
                    <a:lnTo>
                      <a:pt x="809" y="1755"/>
                    </a:lnTo>
                    <a:lnTo>
                      <a:pt x="807" y="1748"/>
                    </a:lnTo>
                    <a:lnTo>
                      <a:pt x="810" y="1738"/>
                    </a:lnTo>
                    <a:lnTo>
                      <a:pt x="816" y="1720"/>
                    </a:lnTo>
                    <a:lnTo>
                      <a:pt x="823" y="1703"/>
                    </a:lnTo>
                    <a:lnTo>
                      <a:pt x="827" y="1695"/>
                    </a:lnTo>
                    <a:lnTo>
                      <a:pt x="837" y="1694"/>
                    </a:lnTo>
                    <a:lnTo>
                      <a:pt x="848" y="1694"/>
                    </a:lnTo>
                    <a:lnTo>
                      <a:pt x="853" y="1694"/>
                    </a:lnTo>
                    <a:lnTo>
                      <a:pt x="858" y="1692"/>
                    </a:lnTo>
                    <a:lnTo>
                      <a:pt x="863" y="1691"/>
                    </a:lnTo>
                    <a:lnTo>
                      <a:pt x="867" y="1687"/>
                    </a:lnTo>
                    <a:lnTo>
                      <a:pt x="871" y="1683"/>
                    </a:lnTo>
                    <a:lnTo>
                      <a:pt x="875" y="1679"/>
                    </a:lnTo>
                    <a:lnTo>
                      <a:pt x="877" y="1676"/>
                    </a:lnTo>
                    <a:lnTo>
                      <a:pt x="879" y="1670"/>
                    </a:lnTo>
                    <a:lnTo>
                      <a:pt x="881" y="1663"/>
                    </a:lnTo>
                    <a:lnTo>
                      <a:pt x="880" y="1654"/>
                    </a:lnTo>
                    <a:lnTo>
                      <a:pt x="876" y="1645"/>
                    </a:lnTo>
                    <a:lnTo>
                      <a:pt x="872" y="1637"/>
                    </a:lnTo>
                    <a:lnTo>
                      <a:pt x="866" y="1628"/>
                    </a:lnTo>
                    <a:lnTo>
                      <a:pt x="858" y="1620"/>
                    </a:lnTo>
                    <a:lnTo>
                      <a:pt x="842" y="1603"/>
                    </a:lnTo>
                    <a:lnTo>
                      <a:pt x="825" y="1587"/>
                    </a:lnTo>
                    <a:lnTo>
                      <a:pt x="819" y="1580"/>
                    </a:lnTo>
                    <a:lnTo>
                      <a:pt x="814" y="1573"/>
                    </a:lnTo>
                    <a:lnTo>
                      <a:pt x="809" y="1565"/>
                    </a:lnTo>
                    <a:lnTo>
                      <a:pt x="807" y="1560"/>
                    </a:lnTo>
                    <a:lnTo>
                      <a:pt x="805" y="1554"/>
                    </a:lnTo>
                    <a:lnTo>
                      <a:pt x="801" y="1549"/>
                    </a:lnTo>
                    <a:lnTo>
                      <a:pt x="797" y="1545"/>
                    </a:lnTo>
                    <a:lnTo>
                      <a:pt x="792" y="1541"/>
                    </a:lnTo>
                    <a:lnTo>
                      <a:pt x="780" y="1536"/>
                    </a:lnTo>
                    <a:lnTo>
                      <a:pt x="771" y="1528"/>
                    </a:lnTo>
                    <a:lnTo>
                      <a:pt x="759" y="1514"/>
                    </a:lnTo>
                    <a:lnTo>
                      <a:pt x="749" y="1498"/>
                    </a:lnTo>
                    <a:lnTo>
                      <a:pt x="744" y="1490"/>
                    </a:lnTo>
                    <a:lnTo>
                      <a:pt x="738" y="1483"/>
                    </a:lnTo>
                    <a:lnTo>
                      <a:pt x="732" y="1476"/>
                    </a:lnTo>
                    <a:lnTo>
                      <a:pt x="725" y="1470"/>
                    </a:lnTo>
                    <a:lnTo>
                      <a:pt x="722" y="1454"/>
                    </a:lnTo>
                    <a:lnTo>
                      <a:pt x="720" y="1437"/>
                    </a:lnTo>
                    <a:lnTo>
                      <a:pt x="719" y="1429"/>
                    </a:lnTo>
                    <a:lnTo>
                      <a:pt x="718" y="1422"/>
                    </a:lnTo>
                    <a:lnTo>
                      <a:pt x="715" y="1415"/>
                    </a:lnTo>
                    <a:lnTo>
                      <a:pt x="711" y="1407"/>
                    </a:lnTo>
                    <a:lnTo>
                      <a:pt x="709" y="1401"/>
                    </a:lnTo>
                    <a:lnTo>
                      <a:pt x="709" y="1394"/>
                    </a:lnTo>
                    <a:lnTo>
                      <a:pt x="710" y="1388"/>
                    </a:lnTo>
                    <a:lnTo>
                      <a:pt x="711" y="1383"/>
                    </a:lnTo>
                    <a:lnTo>
                      <a:pt x="715" y="1378"/>
                    </a:lnTo>
                    <a:lnTo>
                      <a:pt x="718" y="1371"/>
                    </a:lnTo>
                    <a:lnTo>
                      <a:pt x="719" y="1365"/>
                    </a:lnTo>
                    <a:lnTo>
                      <a:pt x="720" y="1359"/>
                    </a:lnTo>
                    <a:lnTo>
                      <a:pt x="715" y="1346"/>
                    </a:lnTo>
                    <a:lnTo>
                      <a:pt x="714" y="1335"/>
                    </a:lnTo>
                    <a:lnTo>
                      <a:pt x="727" y="1315"/>
                    </a:lnTo>
                    <a:lnTo>
                      <a:pt x="738" y="1300"/>
                    </a:lnTo>
                    <a:lnTo>
                      <a:pt x="738" y="1289"/>
                    </a:lnTo>
                    <a:lnTo>
                      <a:pt x="740" y="1283"/>
                    </a:lnTo>
                    <a:lnTo>
                      <a:pt x="741" y="1276"/>
                    </a:lnTo>
                    <a:lnTo>
                      <a:pt x="744" y="1271"/>
                    </a:lnTo>
                    <a:lnTo>
                      <a:pt x="750" y="1261"/>
                    </a:lnTo>
                    <a:lnTo>
                      <a:pt x="757" y="1247"/>
                    </a:lnTo>
                    <a:lnTo>
                      <a:pt x="760" y="1238"/>
                    </a:lnTo>
                    <a:lnTo>
                      <a:pt x="763" y="1228"/>
                    </a:lnTo>
                    <a:lnTo>
                      <a:pt x="764" y="1218"/>
                    </a:lnTo>
                    <a:lnTo>
                      <a:pt x="764" y="1208"/>
                    </a:lnTo>
                    <a:lnTo>
                      <a:pt x="763" y="1199"/>
                    </a:lnTo>
                    <a:lnTo>
                      <a:pt x="759" y="1190"/>
                    </a:lnTo>
                    <a:lnTo>
                      <a:pt x="757" y="1186"/>
                    </a:lnTo>
                    <a:lnTo>
                      <a:pt x="754" y="1182"/>
                    </a:lnTo>
                    <a:lnTo>
                      <a:pt x="750" y="1178"/>
                    </a:lnTo>
                    <a:lnTo>
                      <a:pt x="745" y="1175"/>
                    </a:lnTo>
                    <a:lnTo>
                      <a:pt x="737" y="1170"/>
                    </a:lnTo>
                    <a:lnTo>
                      <a:pt x="732" y="1165"/>
                    </a:lnTo>
                    <a:lnTo>
                      <a:pt x="729" y="1160"/>
                    </a:lnTo>
                    <a:lnTo>
                      <a:pt x="727" y="1155"/>
                    </a:lnTo>
                    <a:lnTo>
                      <a:pt x="725" y="1143"/>
                    </a:lnTo>
                    <a:lnTo>
                      <a:pt x="720" y="1129"/>
                    </a:lnTo>
                    <a:lnTo>
                      <a:pt x="712" y="1111"/>
                    </a:lnTo>
                    <a:lnTo>
                      <a:pt x="706" y="1087"/>
                    </a:lnTo>
                    <a:lnTo>
                      <a:pt x="703" y="1074"/>
                    </a:lnTo>
                    <a:lnTo>
                      <a:pt x="702" y="1063"/>
                    </a:lnTo>
                    <a:lnTo>
                      <a:pt x="702" y="1057"/>
                    </a:lnTo>
                    <a:lnTo>
                      <a:pt x="702" y="1054"/>
                    </a:lnTo>
                    <a:lnTo>
                      <a:pt x="703" y="1048"/>
                    </a:lnTo>
                    <a:lnTo>
                      <a:pt x="705" y="1046"/>
                    </a:lnTo>
                    <a:lnTo>
                      <a:pt x="707" y="1043"/>
                    </a:lnTo>
                    <a:lnTo>
                      <a:pt x="710" y="1041"/>
                    </a:lnTo>
                    <a:lnTo>
                      <a:pt x="712" y="1038"/>
                    </a:lnTo>
                    <a:lnTo>
                      <a:pt x="716" y="1038"/>
                    </a:lnTo>
                    <a:lnTo>
                      <a:pt x="724" y="1037"/>
                    </a:lnTo>
                    <a:lnTo>
                      <a:pt x="732" y="1037"/>
                    </a:lnTo>
                    <a:lnTo>
                      <a:pt x="740" y="1037"/>
                    </a:lnTo>
                    <a:lnTo>
                      <a:pt x="747" y="1037"/>
                    </a:lnTo>
                    <a:lnTo>
                      <a:pt x="755" y="1035"/>
                    </a:lnTo>
                    <a:lnTo>
                      <a:pt x="763" y="1031"/>
                    </a:lnTo>
                    <a:lnTo>
                      <a:pt x="770" y="1029"/>
                    </a:lnTo>
                    <a:lnTo>
                      <a:pt x="777" y="1028"/>
                    </a:lnTo>
                    <a:lnTo>
                      <a:pt x="784" y="1029"/>
                    </a:lnTo>
                    <a:lnTo>
                      <a:pt x="792" y="1031"/>
                    </a:lnTo>
                    <a:lnTo>
                      <a:pt x="807" y="1038"/>
                    </a:lnTo>
                    <a:lnTo>
                      <a:pt x="823" y="1046"/>
                    </a:lnTo>
                    <a:lnTo>
                      <a:pt x="831" y="1048"/>
                    </a:lnTo>
                    <a:lnTo>
                      <a:pt x="837" y="1051"/>
                    </a:lnTo>
                    <a:lnTo>
                      <a:pt x="845" y="1051"/>
                    </a:lnTo>
                    <a:lnTo>
                      <a:pt x="851" y="1050"/>
                    </a:lnTo>
                    <a:lnTo>
                      <a:pt x="858" y="1046"/>
                    </a:lnTo>
                    <a:lnTo>
                      <a:pt x="864" y="1039"/>
                    </a:lnTo>
                    <a:lnTo>
                      <a:pt x="870" y="1029"/>
                    </a:lnTo>
                    <a:lnTo>
                      <a:pt x="875" y="1016"/>
                    </a:lnTo>
                    <a:lnTo>
                      <a:pt x="879" y="1003"/>
                    </a:lnTo>
                    <a:lnTo>
                      <a:pt x="879" y="990"/>
                    </a:lnTo>
                    <a:lnTo>
                      <a:pt x="879" y="976"/>
                    </a:lnTo>
                    <a:lnTo>
                      <a:pt x="877" y="963"/>
                    </a:lnTo>
                    <a:lnTo>
                      <a:pt x="872" y="934"/>
                    </a:lnTo>
                    <a:lnTo>
                      <a:pt x="868" y="910"/>
                    </a:lnTo>
                    <a:lnTo>
                      <a:pt x="867" y="890"/>
                    </a:lnTo>
                    <a:lnTo>
                      <a:pt x="867" y="872"/>
                    </a:lnTo>
                    <a:lnTo>
                      <a:pt x="868" y="854"/>
                    </a:lnTo>
                    <a:lnTo>
                      <a:pt x="870" y="836"/>
                    </a:lnTo>
                    <a:lnTo>
                      <a:pt x="870" y="828"/>
                    </a:lnTo>
                    <a:lnTo>
                      <a:pt x="870" y="819"/>
                    </a:lnTo>
                    <a:lnTo>
                      <a:pt x="867" y="810"/>
                    </a:lnTo>
                    <a:lnTo>
                      <a:pt x="866" y="801"/>
                    </a:lnTo>
                    <a:lnTo>
                      <a:pt x="862" y="793"/>
                    </a:lnTo>
                    <a:lnTo>
                      <a:pt x="857" y="784"/>
                    </a:lnTo>
                    <a:lnTo>
                      <a:pt x="851" y="776"/>
                    </a:lnTo>
                    <a:lnTo>
                      <a:pt x="844" y="767"/>
                    </a:lnTo>
                    <a:lnTo>
                      <a:pt x="838" y="755"/>
                    </a:lnTo>
                    <a:lnTo>
                      <a:pt x="836" y="746"/>
                    </a:lnTo>
                    <a:lnTo>
                      <a:pt x="836" y="739"/>
                    </a:lnTo>
                    <a:lnTo>
                      <a:pt x="837" y="733"/>
                    </a:lnTo>
                    <a:lnTo>
                      <a:pt x="844" y="720"/>
                    </a:lnTo>
                    <a:lnTo>
                      <a:pt x="851" y="702"/>
                    </a:lnTo>
                    <a:lnTo>
                      <a:pt x="853" y="693"/>
                    </a:lnTo>
                    <a:lnTo>
                      <a:pt x="851" y="684"/>
                    </a:lnTo>
                    <a:lnTo>
                      <a:pt x="850" y="675"/>
                    </a:lnTo>
                    <a:lnTo>
                      <a:pt x="848" y="666"/>
                    </a:lnTo>
                    <a:lnTo>
                      <a:pt x="840" y="648"/>
                    </a:lnTo>
                    <a:lnTo>
                      <a:pt x="831" y="632"/>
                    </a:lnTo>
                    <a:lnTo>
                      <a:pt x="828" y="625"/>
                    </a:lnTo>
                    <a:lnTo>
                      <a:pt x="825" y="619"/>
                    </a:lnTo>
                    <a:lnTo>
                      <a:pt x="825" y="614"/>
                    </a:lnTo>
                    <a:lnTo>
                      <a:pt x="827" y="609"/>
                    </a:lnTo>
                    <a:lnTo>
                      <a:pt x="828" y="599"/>
                    </a:lnTo>
                    <a:lnTo>
                      <a:pt x="827" y="588"/>
                    </a:lnTo>
                    <a:lnTo>
                      <a:pt x="823" y="575"/>
                    </a:lnTo>
                    <a:lnTo>
                      <a:pt x="819" y="565"/>
                    </a:lnTo>
                    <a:lnTo>
                      <a:pt x="819" y="560"/>
                    </a:lnTo>
                    <a:lnTo>
                      <a:pt x="820" y="556"/>
                    </a:lnTo>
                    <a:lnTo>
                      <a:pt x="823" y="551"/>
                    </a:lnTo>
                    <a:lnTo>
                      <a:pt x="829" y="547"/>
                    </a:lnTo>
                    <a:lnTo>
                      <a:pt x="832" y="543"/>
                    </a:lnTo>
                    <a:lnTo>
                      <a:pt x="835" y="540"/>
                    </a:lnTo>
                    <a:lnTo>
                      <a:pt x="836" y="536"/>
                    </a:lnTo>
                    <a:lnTo>
                      <a:pt x="837" y="534"/>
                    </a:lnTo>
                    <a:lnTo>
                      <a:pt x="837" y="526"/>
                    </a:lnTo>
                    <a:lnTo>
                      <a:pt x="835" y="517"/>
                    </a:lnTo>
                    <a:lnTo>
                      <a:pt x="832" y="508"/>
                    </a:lnTo>
                    <a:lnTo>
                      <a:pt x="831" y="499"/>
                    </a:lnTo>
                    <a:lnTo>
                      <a:pt x="831" y="495"/>
                    </a:lnTo>
                    <a:lnTo>
                      <a:pt x="832" y="490"/>
                    </a:lnTo>
                    <a:lnTo>
                      <a:pt x="833" y="486"/>
                    </a:lnTo>
                    <a:lnTo>
                      <a:pt x="836" y="482"/>
                    </a:lnTo>
                    <a:lnTo>
                      <a:pt x="841" y="476"/>
                    </a:lnTo>
                    <a:lnTo>
                      <a:pt x="844" y="470"/>
                    </a:lnTo>
                    <a:lnTo>
                      <a:pt x="845" y="466"/>
                    </a:lnTo>
                    <a:lnTo>
                      <a:pt x="845" y="464"/>
                    </a:lnTo>
                    <a:lnTo>
                      <a:pt x="844" y="457"/>
                    </a:lnTo>
                    <a:lnTo>
                      <a:pt x="842" y="444"/>
                    </a:lnTo>
                    <a:lnTo>
                      <a:pt x="831" y="424"/>
                    </a:lnTo>
                    <a:lnTo>
                      <a:pt x="825" y="408"/>
                    </a:lnTo>
                    <a:lnTo>
                      <a:pt x="824" y="402"/>
                    </a:lnTo>
                    <a:lnTo>
                      <a:pt x="825" y="393"/>
                    </a:lnTo>
                    <a:lnTo>
                      <a:pt x="829" y="383"/>
                    </a:lnTo>
                    <a:lnTo>
                      <a:pt x="835" y="371"/>
                    </a:lnTo>
                    <a:lnTo>
                      <a:pt x="837" y="363"/>
                    </a:lnTo>
                    <a:lnTo>
                      <a:pt x="837" y="354"/>
                    </a:lnTo>
                    <a:lnTo>
                      <a:pt x="836" y="343"/>
                    </a:lnTo>
                    <a:lnTo>
                      <a:pt x="835" y="333"/>
                    </a:lnTo>
                    <a:lnTo>
                      <a:pt x="829" y="312"/>
                    </a:lnTo>
                    <a:lnTo>
                      <a:pt x="828" y="294"/>
                    </a:lnTo>
                    <a:lnTo>
                      <a:pt x="829" y="262"/>
                    </a:lnTo>
                    <a:lnTo>
                      <a:pt x="832" y="231"/>
                    </a:lnTo>
                    <a:lnTo>
                      <a:pt x="833" y="199"/>
                    </a:lnTo>
                    <a:lnTo>
                      <a:pt x="832" y="167"/>
                    </a:lnTo>
                    <a:lnTo>
                      <a:pt x="832" y="167"/>
                    </a:lnTo>
                    <a:lnTo>
                      <a:pt x="822" y="171"/>
                    </a:lnTo>
                    <a:lnTo>
                      <a:pt x="809" y="176"/>
                    </a:lnTo>
                    <a:lnTo>
                      <a:pt x="797" y="181"/>
                    </a:lnTo>
                    <a:lnTo>
                      <a:pt x="786" y="185"/>
                    </a:lnTo>
                    <a:lnTo>
                      <a:pt x="771" y="197"/>
                    </a:lnTo>
                    <a:lnTo>
                      <a:pt x="755" y="209"/>
                    </a:lnTo>
                    <a:lnTo>
                      <a:pt x="747" y="212"/>
                    </a:lnTo>
                    <a:lnTo>
                      <a:pt x="738" y="215"/>
                    </a:lnTo>
                    <a:lnTo>
                      <a:pt x="731" y="215"/>
                    </a:lnTo>
                    <a:lnTo>
                      <a:pt x="722" y="215"/>
                    </a:lnTo>
                    <a:lnTo>
                      <a:pt x="702" y="212"/>
                    </a:lnTo>
                    <a:lnTo>
                      <a:pt x="684" y="214"/>
                    </a:lnTo>
                    <a:lnTo>
                      <a:pt x="644" y="216"/>
                    </a:lnTo>
                    <a:lnTo>
                      <a:pt x="593" y="219"/>
                    </a:lnTo>
                    <a:lnTo>
                      <a:pt x="568" y="220"/>
                    </a:lnTo>
                    <a:lnTo>
                      <a:pt x="545" y="220"/>
                    </a:lnTo>
                    <a:lnTo>
                      <a:pt x="533" y="219"/>
                    </a:lnTo>
                    <a:lnTo>
                      <a:pt x="524" y="218"/>
                    </a:lnTo>
                    <a:lnTo>
                      <a:pt x="515" y="215"/>
                    </a:lnTo>
                    <a:lnTo>
                      <a:pt x="506" y="212"/>
                    </a:lnTo>
                    <a:lnTo>
                      <a:pt x="486" y="201"/>
                    </a:lnTo>
                    <a:lnTo>
                      <a:pt x="458" y="179"/>
                    </a:lnTo>
                    <a:lnTo>
                      <a:pt x="430" y="157"/>
                    </a:lnTo>
                    <a:lnTo>
                      <a:pt x="414" y="141"/>
                    </a:lnTo>
                    <a:lnTo>
                      <a:pt x="403" y="126"/>
                    </a:lnTo>
                    <a:lnTo>
                      <a:pt x="394" y="109"/>
                    </a:lnTo>
                    <a:lnTo>
                      <a:pt x="384" y="92"/>
                    </a:lnTo>
                    <a:lnTo>
                      <a:pt x="373" y="78"/>
                    </a:lnTo>
                    <a:lnTo>
                      <a:pt x="373" y="74"/>
                    </a:lnTo>
                    <a:lnTo>
                      <a:pt x="371" y="70"/>
                    </a:lnTo>
                    <a:lnTo>
                      <a:pt x="367" y="66"/>
                    </a:lnTo>
                    <a:lnTo>
                      <a:pt x="360" y="62"/>
                    </a:lnTo>
                    <a:lnTo>
                      <a:pt x="343" y="57"/>
                    </a:lnTo>
                    <a:lnTo>
                      <a:pt x="323" y="53"/>
                    </a:lnTo>
                    <a:lnTo>
                      <a:pt x="281" y="48"/>
                    </a:lnTo>
                    <a:lnTo>
                      <a:pt x="255" y="45"/>
                    </a:lnTo>
                    <a:lnTo>
                      <a:pt x="228" y="41"/>
                    </a:lnTo>
                    <a:lnTo>
                      <a:pt x="200" y="35"/>
                    </a:lnTo>
                    <a:lnTo>
                      <a:pt x="173" y="27"/>
                    </a:lnTo>
                    <a:lnTo>
                      <a:pt x="147" y="17"/>
                    </a:lnTo>
                    <a:lnTo>
                      <a:pt x="81" y="0"/>
                    </a:lnTo>
                    <a:lnTo>
                      <a:pt x="81" y="0"/>
                    </a:lnTo>
                    <a:lnTo>
                      <a:pt x="77" y="19"/>
                    </a:lnTo>
                    <a:lnTo>
                      <a:pt x="74" y="36"/>
                    </a:lnTo>
                    <a:lnTo>
                      <a:pt x="70" y="52"/>
                    </a:lnTo>
                    <a:lnTo>
                      <a:pt x="67" y="65"/>
                    </a:lnTo>
                    <a:lnTo>
                      <a:pt x="64" y="76"/>
                    </a:lnTo>
                    <a:lnTo>
                      <a:pt x="61" y="88"/>
                    </a:lnTo>
                    <a:lnTo>
                      <a:pt x="60" y="101"/>
                    </a:lnTo>
                    <a:lnTo>
                      <a:pt x="59" y="113"/>
                    </a:lnTo>
                    <a:lnTo>
                      <a:pt x="59" y="137"/>
                    </a:lnTo>
                    <a:lnTo>
                      <a:pt x="59" y="162"/>
                    </a:lnTo>
                    <a:lnTo>
                      <a:pt x="59" y="188"/>
                    </a:lnTo>
                    <a:lnTo>
                      <a:pt x="56" y="212"/>
                    </a:lnTo>
                    <a:lnTo>
                      <a:pt x="55" y="224"/>
                    </a:lnTo>
                    <a:lnTo>
                      <a:pt x="52" y="237"/>
                    </a:lnTo>
                    <a:lnTo>
                      <a:pt x="48" y="249"/>
                    </a:lnTo>
                    <a:lnTo>
                      <a:pt x="43" y="260"/>
                    </a:lnTo>
                    <a:lnTo>
                      <a:pt x="30" y="294"/>
                    </a:lnTo>
                    <a:lnTo>
                      <a:pt x="18" y="328"/>
                    </a:lnTo>
                    <a:lnTo>
                      <a:pt x="13" y="345"/>
                    </a:lnTo>
                    <a:lnTo>
                      <a:pt x="9" y="360"/>
                    </a:lnTo>
                    <a:lnTo>
                      <a:pt x="5" y="377"/>
                    </a:lnTo>
                    <a:lnTo>
                      <a:pt x="3" y="393"/>
                    </a:lnTo>
                    <a:lnTo>
                      <a:pt x="2" y="409"/>
                    </a:lnTo>
                    <a:lnTo>
                      <a:pt x="0" y="426"/>
                    </a:lnTo>
                    <a:lnTo>
                      <a:pt x="0" y="443"/>
                    </a:lnTo>
                    <a:lnTo>
                      <a:pt x="0" y="460"/>
                    </a:lnTo>
                    <a:lnTo>
                      <a:pt x="3" y="478"/>
                    </a:lnTo>
                    <a:lnTo>
                      <a:pt x="5" y="496"/>
                    </a:lnTo>
                    <a:lnTo>
                      <a:pt x="8" y="514"/>
                    </a:lnTo>
                    <a:lnTo>
                      <a:pt x="13" y="533"/>
                    </a:lnTo>
                    <a:lnTo>
                      <a:pt x="22" y="571"/>
                    </a:lnTo>
                    <a:lnTo>
                      <a:pt x="30" y="608"/>
                    </a:lnTo>
                    <a:lnTo>
                      <a:pt x="35" y="645"/>
                    </a:lnTo>
                    <a:lnTo>
                      <a:pt x="41" y="685"/>
                    </a:lnTo>
                    <a:lnTo>
                      <a:pt x="42" y="696"/>
                    </a:lnTo>
                    <a:lnTo>
                      <a:pt x="44" y="705"/>
                    </a:lnTo>
                    <a:lnTo>
                      <a:pt x="48" y="713"/>
                    </a:lnTo>
                    <a:lnTo>
                      <a:pt x="52" y="718"/>
                    </a:lnTo>
                    <a:lnTo>
                      <a:pt x="57" y="723"/>
                    </a:lnTo>
                    <a:lnTo>
                      <a:pt x="63" y="726"/>
                    </a:lnTo>
                    <a:lnTo>
                      <a:pt x="68" y="728"/>
                    </a:lnTo>
                    <a:lnTo>
                      <a:pt x="74" y="731"/>
                    </a:lnTo>
                    <a:lnTo>
                      <a:pt x="85" y="735"/>
                    </a:lnTo>
                    <a:lnTo>
                      <a:pt x="96" y="740"/>
                    </a:lnTo>
                    <a:lnTo>
                      <a:pt x="100" y="744"/>
                    </a:lnTo>
                    <a:lnTo>
                      <a:pt x="104" y="748"/>
                    </a:lnTo>
                    <a:lnTo>
                      <a:pt x="108" y="754"/>
                    </a:lnTo>
                    <a:lnTo>
                      <a:pt x="111" y="761"/>
                    </a:lnTo>
                    <a:lnTo>
                      <a:pt x="106" y="763"/>
                    </a:lnTo>
                    <a:lnTo>
                      <a:pt x="102" y="767"/>
                    </a:lnTo>
                    <a:lnTo>
                      <a:pt x="99" y="771"/>
                    </a:lnTo>
                    <a:lnTo>
                      <a:pt x="96" y="776"/>
                    </a:lnTo>
                    <a:lnTo>
                      <a:pt x="94" y="781"/>
                    </a:lnTo>
                    <a:lnTo>
                      <a:pt x="93" y="788"/>
                    </a:lnTo>
                    <a:lnTo>
                      <a:pt x="93" y="793"/>
                    </a:lnTo>
                    <a:lnTo>
                      <a:pt x="93" y="801"/>
                    </a:lnTo>
                    <a:lnTo>
                      <a:pt x="94" y="807"/>
                    </a:lnTo>
                    <a:lnTo>
                      <a:pt x="95" y="814"/>
                    </a:lnTo>
                    <a:lnTo>
                      <a:pt x="98" y="819"/>
                    </a:lnTo>
                    <a:lnTo>
                      <a:pt x="100" y="825"/>
                    </a:lnTo>
                    <a:lnTo>
                      <a:pt x="104" y="831"/>
                    </a:lnTo>
                    <a:lnTo>
                      <a:pt x="108" y="835"/>
                    </a:lnTo>
                    <a:lnTo>
                      <a:pt x="113" y="838"/>
                    </a:lnTo>
                    <a:lnTo>
                      <a:pt x="119" y="841"/>
                    </a:lnTo>
                    <a:lnTo>
                      <a:pt x="160" y="846"/>
                    </a:lnTo>
                    <a:lnTo>
                      <a:pt x="211" y="850"/>
                    </a:lnTo>
                    <a:lnTo>
                      <a:pt x="235" y="849"/>
                    </a:lnTo>
                    <a:lnTo>
                      <a:pt x="259" y="846"/>
                    </a:lnTo>
                    <a:lnTo>
                      <a:pt x="269" y="845"/>
                    </a:lnTo>
                    <a:lnTo>
                      <a:pt x="280" y="841"/>
                    </a:lnTo>
                    <a:lnTo>
                      <a:pt x="289" y="837"/>
                    </a:lnTo>
                    <a:lnTo>
                      <a:pt x="297" y="832"/>
                    </a:lnTo>
                    <a:lnTo>
                      <a:pt x="308" y="823"/>
                    </a:lnTo>
                    <a:lnTo>
                      <a:pt x="319" y="812"/>
                    </a:lnTo>
                    <a:lnTo>
                      <a:pt x="326" y="801"/>
                    </a:lnTo>
                    <a:lnTo>
                      <a:pt x="333" y="788"/>
                    </a:lnTo>
                    <a:lnTo>
                      <a:pt x="345" y="763"/>
                    </a:lnTo>
                    <a:lnTo>
                      <a:pt x="355" y="739"/>
                    </a:lnTo>
                    <a:lnTo>
                      <a:pt x="360" y="727"/>
                    </a:lnTo>
                    <a:lnTo>
                      <a:pt x="367" y="717"/>
                    </a:lnTo>
                    <a:lnTo>
                      <a:pt x="375" y="707"/>
                    </a:lnTo>
                    <a:lnTo>
                      <a:pt x="382" y="701"/>
                    </a:lnTo>
                    <a:lnTo>
                      <a:pt x="388" y="697"/>
                    </a:lnTo>
                    <a:lnTo>
                      <a:pt x="393" y="695"/>
                    </a:lnTo>
                    <a:lnTo>
                      <a:pt x="399" y="693"/>
                    </a:lnTo>
                    <a:lnTo>
                      <a:pt x="406" y="692"/>
                    </a:lnTo>
                    <a:lnTo>
                      <a:pt x="421" y="691"/>
                    </a:lnTo>
                    <a:lnTo>
                      <a:pt x="438" y="692"/>
                    </a:lnTo>
                    <a:lnTo>
                      <a:pt x="451" y="701"/>
                    </a:lnTo>
                    <a:lnTo>
                      <a:pt x="467" y="713"/>
                    </a:lnTo>
                    <a:lnTo>
                      <a:pt x="480" y="732"/>
                    </a:lnTo>
                    <a:lnTo>
                      <a:pt x="499" y="761"/>
                    </a:lnTo>
                    <a:lnTo>
                      <a:pt x="508" y="774"/>
                    </a:lnTo>
                    <a:lnTo>
                      <a:pt x="516" y="787"/>
                    </a:lnTo>
                    <a:lnTo>
                      <a:pt x="524" y="794"/>
                    </a:lnTo>
                    <a:lnTo>
                      <a:pt x="529" y="798"/>
                    </a:lnTo>
                    <a:lnTo>
                      <a:pt x="537" y="798"/>
                    </a:lnTo>
                    <a:lnTo>
                      <a:pt x="546" y="797"/>
                    </a:lnTo>
                    <a:lnTo>
                      <a:pt x="554" y="794"/>
                    </a:lnTo>
                    <a:lnTo>
                      <a:pt x="562" y="790"/>
                    </a:lnTo>
                    <a:lnTo>
                      <a:pt x="579" y="781"/>
                    </a:lnTo>
                    <a:lnTo>
                      <a:pt x="594" y="771"/>
                    </a:lnTo>
                    <a:lnTo>
                      <a:pt x="611" y="761"/>
                    </a:lnTo>
                    <a:lnTo>
                      <a:pt x="627" y="752"/>
                    </a:lnTo>
                    <a:lnTo>
                      <a:pt x="634" y="748"/>
                    </a:lnTo>
                    <a:lnTo>
                      <a:pt x="642" y="745"/>
                    </a:lnTo>
                    <a:lnTo>
                      <a:pt x="650" y="742"/>
                    </a:lnTo>
                    <a:lnTo>
                      <a:pt x="658" y="742"/>
                    </a:lnTo>
                    <a:lnTo>
                      <a:pt x="658" y="749"/>
                    </a:lnTo>
                    <a:lnTo>
                      <a:pt x="657" y="754"/>
                    </a:lnTo>
                    <a:lnTo>
                      <a:pt x="654" y="761"/>
                    </a:lnTo>
                    <a:lnTo>
                      <a:pt x="651" y="766"/>
                    </a:lnTo>
                    <a:lnTo>
                      <a:pt x="644" y="775"/>
                    </a:lnTo>
                    <a:lnTo>
                      <a:pt x="633" y="785"/>
                    </a:lnTo>
                    <a:lnTo>
                      <a:pt x="620" y="793"/>
                    </a:lnTo>
                    <a:lnTo>
                      <a:pt x="606" y="801"/>
                    </a:lnTo>
                    <a:lnTo>
                      <a:pt x="592" y="809"/>
                    </a:lnTo>
                    <a:lnTo>
                      <a:pt x="575" y="816"/>
                    </a:lnTo>
                    <a:lnTo>
                      <a:pt x="542" y="831"/>
                    </a:lnTo>
                    <a:lnTo>
                      <a:pt x="512" y="847"/>
                    </a:lnTo>
                    <a:lnTo>
                      <a:pt x="499" y="858"/>
                    </a:lnTo>
                    <a:lnTo>
                      <a:pt x="488" y="868"/>
                    </a:lnTo>
                    <a:lnTo>
                      <a:pt x="482" y="873"/>
                    </a:lnTo>
                    <a:lnTo>
                      <a:pt x="478" y="880"/>
                    </a:lnTo>
                    <a:lnTo>
                      <a:pt x="475" y="885"/>
                    </a:lnTo>
                    <a:lnTo>
                      <a:pt x="471" y="893"/>
                    </a:lnTo>
                    <a:lnTo>
                      <a:pt x="467" y="904"/>
                    </a:lnTo>
                    <a:lnTo>
                      <a:pt x="464" y="917"/>
                    </a:lnTo>
                    <a:lnTo>
                      <a:pt x="462" y="932"/>
                    </a:lnTo>
                    <a:lnTo>
                      <a:pt x="462" y="945"/>
                    </a:lnTo>
                    <a:lnTo>
                      <a:pt x="463" y="951"/>
                    </a:lnTo>
                    <a:lnTo>
                      <a:pt x="465" y="956"/>
                    </a:lnTo>
                    <a:lnTo>
                      <a:pt x="468" y="962"/>
                    </a:lnTo>
                    <a:lnTo>
                      <a:pt x="472" y="967"/>
                    </a:lnTo>
                    <a:lnTo>
                      <a:pt x="476" y="971"/>
                    </a:lnTo>
                    <a:lnTo>
                      <a:pt x="482" y="973"/>
                    </a:lnTo>
                    <a:lnTo>
                      <a:pt x="489" y="974"/>
                    </a:lnTo>
                    <a:lnTo>
                      <a:pt x="497" y="976"/>
                    </a:lnTo>
                    <a:lnTo>
                      <a:pt x="510" y="974"/>
                    </a:lnTo>
                    <a:lnTo>
                      <a:pt x="523" y="972"/>
                    </a:lnTo>
                    <a:lnTo>
                      <a:pt x="536" y="968"/>
                    </a:lnTo>
                    <a:lnTo>
                      <a:pt x="547" y="963"/>
                    </a:lnTo>
                    <a:lnTo>
                      <a:pt x="560" y="959"/>
                    </a:lnTo>
                    <a:lnTo>
                      <a:pt x="572" y="955"/>
                    </a:lnTo>
                    <a:lnTo>
                      <a:pt x="585" y="952"/>
                    </a:lnTo>
                    <a:lnTo>
                      <a:pt x="597" y="952"/>
                    </a:lnTo>
                    <a:lnTo>
                      <a:pt x="601" y="954"/>
                    </a:lnTo>
                    <a:lnTo>
                      <a:pt x="602" y="955"/>
                    </a:lnTo>
                    <a:lnTo>
                      <a:pt x="603" y="959"/>
                    </a:lnTo>
                    <a:lnTo>
                      <a:pt x="605" y="962"/>
                    </a:lnTo>
                    <a:lnTo>
                      <a:pt x="603" y="971"/>
                    </a:lnTo>
                    <a:lnTo>
                      <a:pt x="601" y="981"/>
                    </a:lnTo>
                    <a:lnTo>
                      <a:pt x="594" y="1002"/>
                    </a:lnTo>
                    <a:lnTo>
                      <a:pt x="592" y="1016"/>
                    </a:lnTo>
                    <a:lnTo>
                      <a:pt x="590" y="1047"/>
                    </a:lnTo>
                    <a:lnTo>
                      <a:pt x="593" y="1079"/>
                    </a:lnTo>
                    <a:lnTo>
                      <a:pt x="597" y="1113"/>
                    </a:lnTo>
                    <a:lnTo>
                      <a:pt x="602" y="1144"/>
                    </a:lnTo>
                    <a:lnTo>
                      <a:pt x="605" y="1160"/>
                    </a:lnTo>
                    <a:lnTo>
                      <a:pt x="610" y="1187"/>
                    </a:lnTo>
                    <a:lnTo>
                      <a:pt x="611" y="1200"/>
                    </a:lnTo>
                    <a:lnTo>
                      <a:pt x="610" y="1209"/>
                    </a:lnTo>
                    <a:lnTo>
                      <a:pt x="608" y="1213"/>
                    </a:lnTo>
                    <a:lnTo>
                      <a:pt x="607" y="1214"/>
                    </a:lnTo>
                    <a:lnTo>
                      <a:pt x="605" y="1214"/>
                    </a:lnTo>
                    <a:lnTo>
                      <a:pt x="602" y="1213"/>
                    </a:lnTo>
                    <a:lnTo>
                      <a:pt x="595" y="1206"/>
                    </a:lnTo>
                    <a:lnTo>
                      <a:pt x="590" y="1199"/>
                    </a:lnTo>
                    <a:lnTo>
                      <a:pt x="585" y="1190"/>
                    </a:lnTo>
                    <a:lnTo>
                      <a:pt x="580" y="1179"/>
                    </a:lnTo>
                    <a:lnTo>
                      <a:pt x="569" y="1157"/>
                    </a:lnTo>
                    <a:lnTo>
                      <a:pt x="559" y="1134"/>
                    </a:lnTo>
                    <a:lnTo>
                      <a:pt x="553" y="1124"/>
                    </a:lnTo>
                    <a:lnTo>
                      <a:pt x="546" y="1113"/>
                    </a:lnTo>
                    <a:lnTo>
                      <a:pt x="540" y="1105"/>
                    </a:lnTo>
                    <a:lnTo>
                      <a:pt x="532" y="1098"/>
                    </a:lnTo>
                    <a:lnTo>
                      <a:pt x="523" y="1092"/>
                    </a:lnTo>
                    <a:lnTo>
                      <a:pt x="514" y="1089"/>
                    </a:lnTo>
                    <a:lnTo>
                      <a:pt x="508" y="1087"/>
                    </a:lnTo>
                    <a:lnTo>
                      <a:pt x="503" y="1087"/>
                    </a:lnTo>
                    <a:lnTo>
                      <a:pt x="497" y="1089"/>
                    </a:lnTo>
                    <a:lnTo>
                      <a:pt x="491" y="1090"/>
                    </a:lnTo>
                    <a:lnTo>
                      <a:pt x="478" y="1094"/>
                    </a:lnTo>
                    <a:lnTo>
                      <a:pt x="468" y="1099"/>
                    </a:lnTo>
                    <a:lnTo>
                      <a:pt x="464" y="1103"/>
                    </a:lnTo>
                    <a:lnTo>
                      <a:pt x="462" y="1107"/>
                    </a:lnTo>
                    <a:lnTo>
                      <a:pt x="459" y="1109"/>
                    </a:lnTo>
                    <a:lnTo>
                      <a:pt x="458" y="1114"/>
                    </a:lnTo>
                    <a:lnTo>
                      <a:pt x="455" y="1122"/>
                    </a:lnTo>
                    <a:lnTo>
                      <a:pt x="456" y="1131"/>
                    </a:lnTo>
                    <a:lnTo>
                      <a:pt x="458" y="1142"/>
                    </a:lnTo>
                    <a:lnTo>
                      <a:pt x="462" y="1152"/>
                    </a:lnTo>
                    <a:lnTo>
                      <a:pt x="482" y="1192"/>
                    </a:lnTo>
                    <a:lnTo>
                      <a:pt x="502" y="1226"/>
                    </a:lnTo>
                    <a:lnTo>
                      <a:pt x="511" y="1231"/>
                    </a:lnTo>
                    <a:lnTo>
                      <a:pt x="519" y="1236"/>
                    </a:lnTo>
                    <a:lnTo>
                      <a:pt x="525" y="1243"/>
                    </a:lnTo>
                    <a:lnTo>
                      <a:pt x="532" y="1248"/>
                    </a:lnTo>
                    <a:lnTo>
                      <a:pt x="536" y="1254"/>
                    </a:lnTo>
                    <a:lnTo>
                      <a:pt x="538" y="1260"/>
                    </a:lnTo>
                    <a:lnTo>
                      <a:pt x="540" y="1265"/>
                    </a:lnTo>
                    <a:lnTo>
                      <a:pt x="541" y="1269"/>
                    </a:lnTo>
                    <a:lnTo>
                      <a:pt x="540" y="1273"/>
                    </a:lnTo>
                    <a:lnTo>
                      <a:pt x="536" y="1275"/>
                    </a:lnTo>
                    <a:lnTo>
                      <a:pt x="532" y="1276"/>
                    </a:lnTo>
                    <a:lnTo>
                      <a:pt x="525" y="1276"/>
                    </a:lnTo>
                    <a:lnTo>
                      <a:pt x="519" y="1274"/>
                    </a:lnTo>
                    <a:lnTo>
                      <a:pt x="508" y="1271"/>
                    </a:lnTo>
                    <a:lnTo>
                      <a:pt x="498" y="1266"/>
                    </a:lnTo>
                    <a:lnTo>
                      <a:pt x="485" y="1258"/>
                    </a:lnTo>
                    <a:lnTo>
                      <a:pt x="472" y="1269"/>
                    </a:lnTo>
                    <a:lnTo>
                      <a:pt x="463" y="1278"/>
                    </a:lnTo>
                    <a:lnTo>
                      <a:pt x="455" y="1287"/>
                    </a:lnTo>
                    <a:lnTo>
                      <a:pt x="450" y="1296"/>
                    </a:lnTo>
                    <a:lnTo>
                      <a:pt x="447" y="1304"/>
                    </a:lnTo>
                    <a:lnTo>
                      <a:pt x="445" y="1313"/>
                    </a:lnTo>
                    <a:lnTo>
                      <a:pt x="445" y="1321"/>
                    </a:lnTo>
                    <a:lnTo>
                      <a:pt x="446" y="1330"/>
                    </a:lnTo>
                    <a:lnTo>
                      <a:pt x="458" y="1368"/>
                    </a:lnTo>
                    <a:lnTo>
                      <a:pt x="473" y="1416"/>
                    </a:lnTo>
                    <a:lnTo>
                      <a:pt x="476" y="1428"/>
                    </a:lnTo>
                    <a:lnTo>
                      <a:pt x="477" y="1438"/>
                    </a:lnTo>
                    <a:lnTo>
                      <a:pt x="478" y="1448"/>
                    </a:lnTo>
                    <a:lnTo>
                      <a:pt x="478" y="1457"/>
                    </a:lnTo>
                    <a:lnTo>
                      <a:pt x="477" y="1464"/>
                    </a:lnTo>
                    <a:lnTo>
                      <a:pt x="475" y="1473"/>
                    </a:lnTo>
                    <a:lnTo>
                      <a:pt x="469" y="1481"/>
                    </a:lnTo>
                    <a:lnTo>
                      <a:pt x="464" y="1492"/>
                    </a:lnTo>
                    <a:lnTo>
                      <a:pt x="463" y="1495"/>
                    </a:lnTo>
                    <a:lnTo>
                      <a:pt x="462" y="1499"/>
                    </a:lnTo>
                    <a:lnTo>
                      <a:pt x="462" y="1503"/>
                    </a:lnTo>
                    <a:lnTo>
                      <a:pt x="463" y="1508"/>
                    </a:lnTo>
                    <a:lnTo>
                      <a:pt x="467" y="1517"/>
                    </a:lnTo>
                    <a:lnTo>
                      <a:pt x="471" y="1525"/>
                    </a:lnTo>
                    <a:lnTo>
                      <a:pt x="476" y="1534"/>
                    </a:lnTo>
                    <a:lnTo>
                      <a:pt x="478" y="1542"/>
                    </a:lnTo>
                    <a:lnTo>
                      <a:pt x="478" y="1546"/>
                    </a:lnTo>
                    <a:lnTo>
                      <a:pt x="478" y="1549"/>
                    </a:lnTo>
                    <a:lnTo>
                      <a:pt x="477" y="1552"/>
                    </a:lnTo>
                    <a:lnTo>
                      <a:pt x="475" y="1555"/>
                    </a:lnTo>
                    <a:lnTo>
                      <a:pt x="465" y="1551"/>
                    </a:lnTo>
                    <a:lnTo>
                      <a:pt x="455" y="1549"/>
                    </a:lnTo>
                    <a:lnTo>
                      <a:pt x="446" y="1547"/>
                    </a:lnTo>
                    <a:lnTo>
                      <a:pt x="437" y="1549"/>
                    </a:lnTo>
                    <a:lnTo>
                      <a:pt x="432" y="1569"/>
                    </a:lnTo>
                    <a:lnTo>
                      <a:pt x="429" y="1586"/>
                    </a:lnTo>
                    <a:lnTo>
                      <a:pt x="429" y="1603"/>
                    </a:lnTo>
                    <a:lnTo>
                      <a:pt x="428" y="1626"/>
                    </a:lnTo>
                    <a:lnTo>
                      <a:pt x="428" y="1630"/>
                    </a:lnTo>
                    <a:lnTo>
                      <a:pt x="427" y="1635"/>
                    </a:lnTo>
                    <a:lnTo>
                      <a:pt x="424" y="1641"/>
                    </a:lnTo>
                    <a:lnTo>
                      <a:pt x="420" y="1647"/>
                    </a:lnTo>
                    <a:lnTo>
                      <a:pt x="412" y="1659"/>
                    </a:lnTo>
                    <a:lnTo>
                      <a:pt x="402" y="1672"/>
                    </a:lnTo>
                    <a:lnTo>
                      <a:pt x="381" y="1696"/>
                    </a:lnTo>
                    <a:lnTo>
                      <a:pt x="365" y="1718"/>
                    </a:lnTo>
                    <a:lnTo>
                      <a:pt x="362" y="1727"/>
                    </a:lnTo>
                    <a:lnTo>
                      <a:pt x="359" y="1737"/>
                    </a:lnTo>
                    <a:lnTo>
                      <a:pt x="356" y="1747"/>
                    </a:lnTo>
                    <a:lnTo>
                      <a:pt x="356" y="1756"/>
                    </a:lnTo>
                    <a:lnTo>
                      <a:pt x="356" y="1766"/>
                    </a:lnTo>
                    <a:lnTo>
                      <a:pt x="356" y="1775"/>
                    </a:lnTo>
                    <a:lnTo>
                      <a:pt x="358" y="1786"/>
                    </a:lnTo>
                    <a:lnTo>
                      <a:pt x="360" y="1795"/>
                    </a:lnTo>
                    <a:lnTo>
                      <a:pt x="367" y="1814"/>
                    </a:lnTo>
                    <a:lnTo>
                      <a:pt x="373" y="1834"/>
                    </a:lnTo>
                    <a:lnTo>
                      <a:pt x="382" y="1852"/>
                    </a:lnTo>
                    <a:lnTo>
                      <a:pt x="391" y="1870"/>
                    </a:lnTo>
                    <a:lnTo>
                      <a:pt x="384" y="1884"/>
                    </a:lnTo>
                    <a:lnTo>
                      <a:pt x="376" y="1899"/>
                    </a:lnTo>
                    <a:lnTo>
                      <a:pt x="376" y="1899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142">
                <a:extLst>
                  <a:ext uri="{FF2B5EF4-FFF2-40B4-BE49-F238E27FC236}">
                    <a16:creationId xmlns:a16="http://schemas.microsoft.com/office/drawing/2014/main" id="{2558513C-EE04-48CB-87C4-AF788EFB6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3" y="2161"/>
                <a:ext cx="273" cy="270"/>
              </a:xfrm>
              <a:custGeom>
                <a:avLst/>
                <a:gdLst>
                  <a:gd name="T0" fmla="*/ 179 w 1092"/>
                  <a:gd name="T1" fmla="*/ 920 h 1078"/>
                  <a:gd name="T2" fmla="*/ 240 w 1092"/>
                  <a:gd name="T3" fmla="*/ 883 h 1078"/>
                  <a:gd name="T4" fmla="*/ 254 w 1092"/>
                  <a:gd name="T5" fmla="*/ 922 h 1078"/>
                  <a:gd name="T6" fmla="*/ 301 w 1092"/>
                  <a:gd name="T7" fmla="*/ 954 h 1078"/>
                  <a:gd name="T8" fmla="*/ 385 w 1092"/>
                  <a:gd name="T9" fmla="*/ 968 h 1078"/>
                  <a:gd name="T10" fmla="*/ 438 w 1092"/>
                  <a:gd name="T11" fmla="*/ 989 h 1078"/>
                  <a:gd name="T12" fmla="*/ 544 w 1092"/>
                  <a:gd name="T13" fmla="*/ 998 h 1078"/>
                  <a:gd name="T14" fmla="*/ 626 w 1092"/>
                  <a:gd name="T15" fmla="*/ 970 h 1078"/>
                  <a:gd name="T16" fmla="*/ 683 w 1092"/>
                  <a:gd name="T17" fmla="*/ 975 h 1078"/>
                  <a:gd name="T18" fmla="*/ 746 w 1092"/>
                  <a:gd name="T19" fmla="*/ 1025 h 1078"/>
                  <a:gd name="T20" fmla="*/ 774 w 1092"/>
                  <a:gd name="T21" fmla="*/ 1063 h 1078"/>
                  <a:gd name="T22" fmla="*/ 811 w 1092"/>
                  <a:gd name="T23" fmla="*/ 1078 h 1078"/>
                  <a:gd name="T24" fmla="*/ 839 w 1092"/>
                  <a:gd name="T25" fmla="*/ 1050 h 1078"/>
                  <a:gd name="T26" fmla="*/ 847 w 1092"/>
                  <a:gd name="T27" fmla="*/ 931 h 1078"/>
                  <a:gd name="T28" fmla="*/ 875 w 1092"/>
                  <a:gd name="T29" fmla="*/ 870 h 1078"/>
                  <a:gd name="T30" fmla="*/ 872 w 1092"/>
                  <a:gd name="T31" fmla="*/ 826 h 1078"/>
                  <a:gd name="T32" fmla="*/ 858 w 1092"/>
                  <a:gd name="T33" fmla="*/ 725 h 1078"/>
                  <a:gd name="T34" fmla="*/ 896 w 1092"/>
                  <a:gd name="T35" fmla="*/ 673 h 1078"/>
                  <a:gd name="T36" fmla="*/ 993 w 1092"/>
                  <a:gd name="T37" fmla="*/ 615 h 1078"/>
                  <a:gd name="T38" fmla="*/ 1053 w 1092"/>
                  <a:gd name="T39" fmla="*/ 615 h 1078"/>
                  <a:gd name="T40" fmla="*/ 1078 w 1092"/>
                  <a:gd name="T41" fmla="*/ 592 h 1078"/>
                  <a:gd name="T42" fmla="*/ 1092 w 1092"/>
                  <a:gd name="T43" fmla="*/ 512 h 1078"/>
                  <a:gd name="T44" fmla="*/ 1027 w 1092"/>
                  <a:gd name="T45" fmla="*/ 394 h 1078"/>
                  <a:gd name="T46" fmla="*/ 1026 w 1092"/>
                  <a:gd name="T47" fmla="*/ 336 h 1078"/>
                  <a:gd name="T48" fmla="*/ 1019 w 1092"/>
                  <a:gd name="T49" fmla="*/ 276 h 1078"/>
                  <a:gd name="T50" fmla="*/ 895 w 1092"/>
                  <a:gd name="T51" fmla="*/ 261 h 1078"/>
                  <a:gd name="T52" fmla="*/ 805 w 1092"/>
                  <a:gd name="T53" fmla="*/ 322 h 1078"/>
                  <a:gd name="T54" fmla="*/ 749 w 1092"/>
                  <a:gd name="T55" fmla="*/ 358 h 1078"/>
                  <a:gd name="T56" fmla="*/ 739 w 1092"/>
                  <a:gd name="T57" fmla="*/ 279 h 1078"/>
                  <a:gd name="T58" fmla="*/ 720 w 1092"/>
                  <a:gd name="T59" fmla="*/ 235 h 1078"/>
                  <a:gd name="T60" fmla="*/ 663 w 1092"/>
                  <a:gd name="T61" fmla="*/ 236 h 1078"/>
                  <a:gd name="T62" fmla="*/ 628 w 1092"/>
                  <a:gd name="T63" fmla="*/ 218 h 1078"/>
                  <a:gd name="T64" fmla="*/ 565 w 1092"/>
                  <a:gd name="T65" fmla="*/ 189 h 1078"/>
                  <a:gd name="T66" fmla="*/ 479 w 1092"/>
                  <a:gd name="T67" fmla="*/ 139 h 1078"/>
                  <a:gd name="T68" fmla="*/ 444 w 1092"/>
                  <a:gd name="T69" fmla="*/ 114 h 1078"/>
                  <a:gd name="T70" fmla="*/ 383 w 1092"/>
                  <a:gd name="T71" fmla="*/ 25 h 1078"/>
                  <a:gd name="T72" fmla="*/ 327 w 1092"/>
                  <a:gd name="T73" fmla="*/ 29 h 1078"/>
                  <a:gd name="T74" fmla="*/ 290 w 1092"/>
                  <a:gd name="T75" fmla="*/ 4 h 1078"/>
                  <a:gd name="T76" fmla="*/ 216 w 1092"/>
                  <a:gd name="T77" fmla="*/ 3 h 1078"/>
                  <a:gd name="T78" fmla="*/ 173 w 1092"/>
                  <a:gd name="T79" fmla="*/ 33 h 1078"/>
                  <a:gd name="T80" fmla="*/ 182 w 1092"/>
                  <a:gd name="T81" fmla="*/ 74 h 1078"/>
                  <a:gd name="T82" fmla="*/ 184 w 1092"/>
                  <a:gd name="T83" fmla="*/ 116 h 1078"/>
                  <a:gd name="T84" fmla="*/ 158 w 1092"/>
                  <a:gd name="T85" fmla="*/ 174 h 1078"/>
                  <a:gd name="T86" fmla="*/ 138 w 1092"/>
                  <a:gd name="T87" fmla="*/ 206 h 1078"/>
                  <a:gd name="T88" fmla="*/ 147 w 1092"/>
                  <a:gd name="T89" fmla="*/ 241 h 1078"/>
                  <a:gd name="T90" fmla="*/ 167 w 1092"/>
                  <a:gd name="T91" fmla="*/ 288 h 1078"/>
                  <a:gd name="T92" fmla="*/ 111 w 1092"/>
                  <a:gd name="T93" fmla="*/ 345 h 1078"/>
                  <a:gd name="T94" fmla="*/ 78 w 1092"/>
                  <a:gd name="T95" fmla="*/ 390 h 1078"/>
                  <a:gd name="T96" fmla="*/ 77 w 1092"/>
                  <a:gd name="T97" fmla="*/ 436 h 1078"/>
                  <a:gd name="T98" fmla="*/ 0 w 1092"/>
                  <a:gd name="T99" fmla="*/ 462 h 1078"/>
                  <a:gd name="T100" fmla="*/ 33 w 1092"/>
                  <a:gd name="T101" fmla="*/ 602 h 1078"/>
                  <a:gd name="T102" fmla="*/ 60 w 1092"/>
                  <a:gd name="T103" fmla="*/ 652 h 1078"/>
                  <a:gd name="T104" fmla="*/ 102 w 1092"/>
                  <a:gd name="T105" fmla="*/ 642 h 1078"/>
                  <a:gd name="T106" fmla="*/ 117 w 1092"/>
                  <a:gd name="T107" fmla="*/ 664 h 1078"/>
                  <a:gd name="T108" fmla="*/ 93 w 1092"/>
                  <a:gd name="T109" fmla="*/ 736 h 1078"/>
                  <a:gd name="T110" fmla="*/ 108 w 1092"/>
                  <a:gd name="T111" fmla="*/ 843 h 1078"/>
                  <a:gd name="T112" fmla="*/ 123 w 1092"/>
                  <a:gd name="T113" fmla="*/ 949 h 1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92" h="1078">
                    <a:moveTo>
                      <a:pt x="123" y="949"/>
                    </a:moveTo>
                    <a:lnTo>
                      <a:pt x="156" y="929"/>
                    </a:lnTo>
                    <a:lnTo>
                      <a:pt x="163" y="928"/>
                    </a:lnTo>
                    <a:lnTo>
                      <a:pt x="168" y="927"/>
                    </a:lnTo>
                    <a:lnTo>
                      <a:pt x="173" y="924"/>
                    </a:lnTo>
                    <a:lnTo>
                      <a:pt x="179" y="920"/>
                    </a:lnTo>
                    <a:lnTo>
                      <a:pt x="188" y="911"/>
                    </a:lnTo>
                    <a:lnTo>
                      <a:pt x="199" y="902"/>
                    </a:lnTo>
                    <a:lnTo>
                      <a:pt x="211" y="893"/>
                    </a:lnTo>
                    <a:lnTo>
                      <a:pt x="224" y="887"/>
                    </a:lnTo>
                    <a:lnTo>
                      <a:pt x="232" y="884"/>
                    </a:lnTo>
                    <a:lnTo>
                      <a:pt x="240" y="883"/>
                    </a:lnTo>
                    <a:lnTo>
                      <a:pt x="249" y="883"/>
                    </a:lnTo>
                    <a:lnTo>
                      <a:pt x="258" y="884"/>
                    </a:lnTo>
                    <a:lnTo>
                      <a:pt x="258" y="896"/>
                    </a:lnTo>
                    <a:lnTo>
                      <a:pt x="255" y="909"/>
                    </a:lnTo>
                    <a:lnTo>
                      <a:pt x="254" y="915"/>
                    </a:lnTo>
                    <a:lnTo>
                      <a:pt x="254" y="922"/>
                    </a:lnTo>
                    <a:lnTo>
                      <a:pt x="255" y="928"/>
                    </a:lnTo>
                    <a:lnTo>
                      <a:pt x="259" y="933"/>
                    </a:lnTo>
                    <a:lnTo>
                      <a:pt x="266" y="940"/>
                    </a:lnTo>
                    <a:lnTo>
                      <a:pt x="276" y="945"/>
                    </a:lnTo>
                    <a:lnTo>
                      <a:pt x="288" y="950"/>
                    </a:lnTo>
                    <a:lnTo>
                      <a:pt x="301" y="954"/>
                    </a:lnTo>
                    <a:lnTo>
                      <a:pt x="314" y="958"/>
                    </a:lnTo>
                    <a:lnTo>
                      <a:pt x="327" y="961"/>
                    </a:lnTo>
                    <a:lnTo>
                      <a:pt x="338" y="963"/>
                    </a:lnTo>
                    <a:lnTo>
                      <a:pt x="349" y="963"/>
                    </a:lnTo>
                    <a:lnTo>
                      <a:pt x="367" y="964"/>
                    </a:lnTo>
                    <a:lnTo>
                      <a:pt x="385" y="968"/>
                    </a:lnTo>
                    <a:lnTo>
                      <a:pt x="393" y="971"/>
                    </a:lnTo>
                    <a:lnTo>
                      <a:pt x="401" y="973"/>
                    </a:lnTo>
                    <a:lnTo>
                      <a:pt x="410" y="977"/>
                    </a:lnTo>
                    <a:lnTo>
                      <a:pt x="418" y="983"/>
                    </a:lnTo>
                    <a:lnTo>
                      <a:pt x="427" y="986"/>
                    </a:lnTo>
                    <a:lnTo>
                      <a:pt x="438" y="989"/>
                    </a:lnTo>
                    <a:lnTo>
                      <a:pt x="454" y="992"/>
                    </a:lnTo>
                    <a:lnTo>
                      <a:pt x="470" y="993"/>
                    </a:lnTo>
                    <a:lnTo>
                      <a:pt x="502" y="996"/>
                    </a:lnTo>
                    <a:lnTo>
                      <a:pt x="526" y="998"/>
                    </a:lnTo>
                    <a:lnTo>
                      <a:pt x="535" y="998"/>
                    </a:lnTo>
                    <a:lnTo>
                      <a:pt x="544" y="998"/>
                    </a:lnTo>
                    <a:lnTo>
                      <a:pt x="553" y="996"/>
                    </a:lnTo>
                    <a:lnTo>
                      <a:pt x="561" y="994"/>
                    </a:lnTo>
                    <a:lnTo>
                      <a:pt x="576" y="988"/>
                    </a:lnTo>
                    <a:lnTo>
                      <a:pt x="593" y="981"/>
                    </a:lnTo>
                    <a:lnTo>
                      <a:pt x="609" y="975"/>
                    </a:lnTo>
                    <a:lnTo>
                      <a:pt x="626" y="970"/>
                    </a:lnTo>
                    <a:lnTo>
                      <a:pt x="635" y="968"/>
                    </a:lnTo>
                    <a:lnTo>
                      <a:pt x="644" y="967"/>
                    </a:lnTo>
                    <a:lnTo>
                      <a:pt x="653" y="968"/>
                    </a:lnTo>
                    <a:lnTo>
                      <a:pt x="663" y="970"/>
                    </a:lnTo>
                    <a:lnTo>
                      <a:pt x="672" y="972"/>
                    </a:lnTo>
                    <a:lnTo>
                      <a:pt x="683" y="975"/>
                    </a:lnTo>
                    <a:lnTo>
                      <a:pt x="693" y="979"/>
                    </a:lnTo>
                    <a:lnTo>
                      <a:pt x="701" y="984"/>
                    </a:lnTo>
                    <a:lnTo>
                      <a:pt x="710" y="992"/>
                    </a:lnTo>
                    <a:lnTo>
                      <a:pt x="718" y="999"/>
                    </a:lnTo>
                    <a:lnTo>
                      <a:pt x="732" y="1011"/>
                    </a:lnTo>
                    <a:lnTo>
                      <a:pt x="746" y="1025"/>
                    </a:lnTo>
                    <a:lnTo>
                      <a:pt x="753" y="1033"/>
                    </a:lnTo>
                    <a:lnTo>
                      <a:pt x="758" y="1041"/>
                    </a:lnTo>
                    <a:lnTo>
                      <a:pt x="762" y="1050"/>
                    </a:lnTo>
                    <a:lnTo>
                      <a:pt x="763" y="1060"/>
                    </a:lnTo>
                    <a:lnTo>
                      <a:pt x="763" y="1060"/>
                    </a:lnTo>
                    <a:lnTo>
                      <a:pt x="774" y="1063"/>
                    </a:lnTo>
                    <a:lnTo>
                      <a:pt x="783" y="1068"/>
                    </a:lnTo>
                    <a:lnTo>
                      <a:pt x="789" y="1072"/>
                    </a:lnTo>
                    <a:lnTo>
                      <a:pt x="796" y="1075"/>
                    </a:lnTo>
                    <a:lnTo>
                      <a:pt x="801" y="1077"/>
                    </a:lnTo>
                    <a:lnTo>
                      <a:pt x="806" y="1077"/>
                    </a:lnTo>
                    <a:lnTo>
                      <a:pt x="811" y="1078"/>
                    </a:lnTo>
                    <a:lnTo>
                      <a:pt x="817" y="1077"/>
                    </a:lnTo>
                    <a:lnTo>
                      <a:pt x="821" y="1076"/>
                    </a:lnTo>
                    <a:lnTo>
                      <a:pt x="823" y="1075"/>
                    </a:lnTo>
                    <a:lnTo>
                      <a:pt x="830" y="1068"/>
                    </a:lnTo>
                    <a:lnTo>
                      <a:pt x="835" y="1060"/>
                    </a:lnTo>
                    <a:lnTo>
                      <a:pt x="839" y="1050"/>
                    </a:lnTo>
                    <a:lnTo>
                      <a:pt x="841" y="1038"/>
                    </a:lnTo>
                    <a:lnTo>
                      <a:pt x="845" y="1012"/>
                    </a:lnTo>
                    <a:lnTo>
                      <a:pt x="845" y="986"/>
                    </a:lnTo>
                    <a:lnTo>
                      <a:pt x="845" y="962"/>
                    </a:lnTo>
                    <a:lnTo>
                      <a:pt x="845" y="942"/>
                    </a:lnTo>
                    <a:lnTo>
                      <a:pt x="847" y="931"/>
                    </a:lnTo>
                    <a:lnTo>
                      <a:pt x="850" y="919"/>
                    </a:lnTo>
                    <a:lnTo>
                      <a:pt x="856" y="907"/>
                    </a:lnTo>
                    <a:lnTo>
                      <a:pt x="862" y="897"/>
                    </a:lnTo>
                    <a:lnTo>
                      <a:pt x="867" y="887"/>
                    </a:lnTo>
                    <a:lnTo>
                      <a:pt x="872" y="875"/>
                    </a:lnTo>
                    <a:lnTo>
                      <a:pt x="875" y="870"/>
                    </a:lnTo>
                    <a:lnTo>
                      <a:pt x="876" y="863"/>
                    </a:lnTo>
                    <a:lnTo>
                      <a:pt x="878" y="858"/>
                    </a:lnTo>
                    <a:lnTo>
                      <a:pt x="878" y="852"/>
                    </a:lnTo>
                    <a:lnTo>
                      <a:pt x="876" y="843"/>
                    </a:lnTo>
                    <a:lnTo>
                      <a:pt x="875" y="834"/>
                    </a:lnTo>
                    <a:lnTo>
                      <a:pt x="872" y="826"/>
                    </a:lnTo>
                    <a:lnTo>
                      <a:pt x="869" y="818"/>
                    </a:lnTo>
                    <a:lnTo>
                      <a:pt x="862" y="801"/>
                    </a:lnTo>
                    <a:lnTo>
                      <a:pt x="853" y="786"/>
                    </a:lnTo>
                    <a:lnTo>
                      <a:pt x="854" y="762"/>
                    </a:lnTo>
                    <a:lnTo>
                      <a:pt x="856" y="742"/>
                    </a:lnTo>
                    <a:lnTo>
                      <a:pt x="858" y="725"/>
                    </a:lnTo>
                    <a:lnTo>
                      <a:pt x="863" y="710"/>
                    </a:lnTo>
                    <a:lnTo>
                      <a:pt x="867" y="704"/>
                    </a:lnTo>
                    <a:lnTo>
                      <a:pt x="871" y="697"/>
                    </a:lnTo>
                    <a:lnTo>
                      <a:pt x="875" y="691"/>
                    </a:lnTo>
                    <a:lnTo>
                      <a:pt x="882" y="686"/>
                    </a:lnTo>
                    <a:lnTo>
                      <a:pt x="896" y="673"/>
                    </a:lnTo>
                    <a:lnTo>
                      <a:pt x="914" y="660"/>
                    </a:lnTo>
                    <a:lnTo>
                      <a:pt x="928" y="649"/>
                    </a:lnTo>
                    <a:lnTo>
                      <a:pt x="944" y="639"/>
                    </a:lnTo>
                    <a:lnTo>
                      <a:pt x="960" y="630"/>
                    </a:lnTo>
                    <a:lnTo>
                      <a:pt x="976" y="621"/>
                    </a:lnTo>
                    <a:lnTo>
                      <a:pt x="993" y="615"/>
                    </a:lnTo>
                    <a:lnTo>
                      <a:pt x="1010" y="611"/>
                    </a:lnTo>
                    <a:lnTo>
                      <a:pt x="1019" y="609"/>
                    </a:lnTo>
                    <a:lnTo>
                      <a:pt x="1027" y="609"/>
                    </a:lnTo>
                    <a:lnTo>
                      <a:pt x="1036" y="611"/>
                    </a:lnTo>
                    <a:lnTo>
                      <a:pt x="1045" y="612"/>
                    </a:lnTo>
                    <a:lnTo>
                      <a:pt x="1053" y="615"/>
                    </a:lnTo>
                    <a:lnTo>
                      <a:pt x="1060" y="613"/>
                    </a:lnTo>
                    <a:lnTo>
                      <a:pt x="1065" y="612"/>
                    </a:lnTo>
                    <a:lnTo>
                      <a:pt x="1069" y="608"/>
                    </a:lnTo>
                    <a:lnTo>
                      <a:pt x="1073" y="604"/>
                    </a:lnTo>
                    <a:lnTo>
                      <a:pt x="1075" y="599"/>
                    </a:lnTo>
                    <a:lnTo>
                      <a:pt x="1078" y="592"/>
                    </a:lnTo>
                    <a:lnTo>
                      <a:pt x="1079" y="586"/>
                    </a:lnTo>
                    <a:lnTo>
                      <a:pt x="1084" y="556"/>
                    </a:lnTo>
                    <a:lnTo>
                      <a:pt x="1090" y="532"/>
                    </a:lnTo>
                    <a:lnTo>
                      <a:pt x="1092" y="526"/>
                    </a:lnTo>
                    <a:lnTo>
                      <a:pt x="1092" y="520"/>
                    </a:lnTo>
                    <a:lnTo>
                      <a:pt x="1092" y="512"/>
                    </a:lnTo>
                    <a:lnTo>
                      <a:pt x="1090" y="504"/>
                    </a:lnTo>
                    <a:lnTo>
                      <a:pt x="1084" y="489"/>
                    </a:lnTo>
                    <a:lnTo>
                      <a:pt x="1074" y="472"/>
                    </a:lnTo>
                    <a:lnTo>
                      <a:pt x="1052" y="438"/>
                    </a:lnTo>
                    <a:lnTo>
                      <a:pt x="1034" y="411"/>
                    </a:lnTo>
                    <a:lnTo>
                      <a:pt x="1027" y="394"/>
                    </a:lnTo>
                    <a:lnTo>
                      <a:pt x="1025" y="377"/>
                    </a:lnTo>
                    <a:lnTo>
                      <a:pt x="1023" y="368"/>
                    </a:lnTo>
                    <a:lnTo>
                      <a:pt x="1023" y="360"/>
                    </a:lnTo>
                    <a:lnTo>
                      <a:pt x="1023" y="351"/>
                    </a:lnTo>
                    <a:lnTo>
                      <a:pt x="1025" y="341"/>
                    </a:lnTo>
                    <a:lnTo>
                      <a:pt x="1026" y="336"/>
                    </a:lnTo>
                    <a:lnTo>
                      <a:pt x="1026" y="329"/>
                    </a:lnTo>
                    <a:lnTo>
                      <a:pt x="1025" y="324"/>
                    </a:lnTo>
                    <a:lnTo>
                      <a:pt x="1023" y="318"/>
                    </a:lnTo>
                    <a:lnTo>
                      <a:pt x="1019" y="307"/>
                    </a:lnTo>
                    <a:lnTo>
                      <a:pt x="1017" y="296"/>
                    </a:lnTo>
                    <a:lnTo>
                      <a:pt x="1019" y="276"/>
                    </a:lnTo>
                    <a:lnTo>
                      <a:pt x="1022" y="257"/>
                    </a:lnTo>
                    <a:lnTo>
                      <a:pt x="1022" y="257"/>
                    </a:lnTo>
                    <a:lnTo>
                      <a:pt x="986" y="257"/>
                    </a:lnTo>
                    <a:lnTo>
                      <a:pt x="939" y="257"/>
                    </a:lnTo>
                    <a:lnTo>
                      <a:pt x="915" y="258"/>
                    </a:lnTo>
                    <a:lnTo>
                      <a:pt x="895" y="261"/>
                    </a:lnTo>
                    <a:lnTo>
                      <a:pt x="884" y="263"/>
                    </a:lnTo>
                    <a:lnTo>
                      <a:pt x="875" y="266"/>
                    </a:lnTo>
                    <a:lnTo>
                      <a:pt x="867" y="268"/>
                    </a:lnTo>
                    <a:lnTo>
                      <a:pt x="861" y="272"/>
                    </a:lnTo>
                    <a:lnTo>
                      <a:pt x="839" y="292"/>
                    </a:lnTo>
                    <a:lnTo>
                      <a:pt x="805" y="322"/>
                    </a:lnTo>
                    <a:lnTo>
                      <a:pt x="787" y="337"/>
                    </a:lnTo>
                    <a:lnTo>
                      <a:pt x="771" y="349"/>
                    </a:lnTo>
                    <a:lnTo>
                      <a:pt x="763" y="353"/>
                    </a:lnTo>
                    <a:lnTo>
                      <a:pt x="757" y="357"/>
                    </a:lnTo>
                    <a:lnTo>
                      <a:pt x="753" y="358"/>
                    </a:lnTo>
                    <a:lnTo>
                      <a:pt x="749" y="358"/>
                    </a:lnTo>
                    <a:lnTo>
                      <a:pt x="746" y="353"/>
                    </a:lnTo>
                    <a:lnTo>
                      <a:pt x="744" y="345"/>
                    </a:lnTo>
                    <a:lnTo>
                      <a:pt x="743" y="333"/>
                    </a:lnTo>
                    <a:lnTo>
                      <a:pt x="741" y="322"/>
                    </a:lnTo>
                    <a:lnTo>
                      <a:pt x="740" y="296"/>
                    </a:lnTo>
                    <a:lnTo>
                      <a:pt x="739" y="279"/>
                    </a:lnTo>
                    <a:lnTo>
                      <a:pt x="737" y="267"/>
                    </a:lnTo>
                    <a:lnTo>
                      <a:pt x="733" y="254"/>
                    </a:lnTo>
                    <a:lnTo>
                      <a:pt x="731" y="249"/>
                    </a:lnTo>
                    <a:lnTo>
                      <a:pt x="728" y="244"/>
                    </a:lnTo>
                    <a:lnTo>
                      <a:pt x="724" y="239"/>
                    </a:lnTo>
                    <a:lnTo>
                      <a:pt x="720" y="235"/>
                    </a:lnTo>
                    <a:lnTo>
                      <a:pt x="713" y="231"/>
                    </a:lnTo>
                    <a:lnTo>
                      <a:pt x="705" y="230"/>
                    </a:lnTo>
                    <a:lnTo>
                      <a:pt x="698" y="228"/>
                    </a:lnTo>
                    <a:lnTo>
                      <a:pt x="692" y="228"/>
                    </a:lnTo>
                    <a:lnTo>
                      <a:pt x="679" y="232"/>
                    </a:lnTo>
                    <a:lnTo>
                      <a:pt x="663" y="236"/>
                    </a:lnTo>
                    <a:lnTo>
                      <a:pt x="655" y="237"/>
                    </a:lnTo>
                    <a:lnTo>
                      <a:pt x="649" y="236"/>
                    </a:lnTo>
                    <a:lnTo>
                      <a:pt x="642" y="232"/>
                    </a:lnTo>
                    <a:lnTo>
                      <a:pt x="639" y="228"/>
                    </a:lnTo>
                    <a:lnTo>
                      <a:pt x="633" y="223"/>
                    </a:lnTo>
                    <a:lnTo>
                      <a:pt x="628" y="218"/>
                    </a:lnTo>
                    <a:lnTo>
                      <a:pt x="623" y="214"/>
                    </a:lnTo>
                    <a:lnTo>
                      <a:pt x="616" y="213"/>
                    </a:lnTo>
                    <a:lnTo>
                      <a:pt x="598" y="208"/>
                    </a:lnTo>
                    <a:lnTo>
                      <a:pt x="585" y="202"/>
                    </a:lnTo>
                    <a:lnTo>
                      <a:pt x="574" y="196"/>
                    </a:lnTo>
                    <a:lnTo>
                      <a:pt x="565" y="189"/>
                    </a:lnTo>
                    <a:lnTo>
                      <a:pt x="546" y="173"/>
                    </a:lnTo>
                    <a:lnTo>
                      <a:pt x="520" y="153"/>
                    </a:lnTo>
                    <a:lnTo>
                      <a:pt x="510" y="148"/>
                    </a:lnTo>
                    <a:lnTo>
                      <a:pt x="500" y="144"/>
                    </a:lnTo>
                    <a:lnTo>
                      <a:pt x="489" y="141"/>
                    </a:lnTo>
                    <a:lnTo>
                      <a:pt x="479" y="139"/>
                    </a:lnTo>
                    <a:lnTo>
                      <a:pt x="468" y="136"/>
                    </a:lnTo>
                    <a:lnTo>
                      <a:pt x="459" y="131"/>
                    </a:lnTo>
                    <a:lnTo>
                      <a:pt x="455" y="129"/>
                    </a:lnTo>
                    <a:lnTo>
                      <a:pt x="451" y="125"/>
                    </a:lnTo>
                    <a:lnTo>
                      <a:pt x="448" y="119"/>
                    </a:lnTo>
                    <a:lnTo>
                      <a:pt x="444" y="114"/>
                    </a:lnTo>
                    <a:lnTo>
                      <a:pt x="403" y="34"/>
                    </a:lnTo>
                    <a:lnTo>
                      <a:pt x="401" y="30"/>
                    </a:lnTo>
                    <a:lnTo>
                      <a:pt x="398" y="27"/>
                    </a:lnTo>
                    <a:lnTo>
                      <a:pt x="394" y="26"/>
                    </a:lnTo>
                    <a:lnTo>
                      <a:pt x="390" y="25"/>
                    </a:lnTo>
                    <a:lnTo>
                      <a:pt x="383" y="25"/>
                    </a:lnTo>
                    <a:lnTo>
                      <a:pt x="372" y="26"/>
                    </a:lnTo>
                    <a:lnTo>
                      <a:pt x="363" y="29"/>
                    </a:lnTo>
                    <a:lnTo>
                      <a:pt x="353" y="31"/>
                    </a:lnTo>
                    <a:lnTo>
                      <a:pt x="344" y="33"/>
                    </a:lnTo>
                    <a:lnTo>
                      <a:pt x="334" y="31"/>
                    </a:lnTo>
                    <a:lnTo>
                      <a:pt x="327" y="29"/>
                    </a:lnTo>
                    <a:lnTo>
                      <a:pt x="320" y="25"/>
                    </a:lnTo>
                    <a:lnTo>
                      <a:pt x="315" y="20"/>
                    </a:lnTo>
                    <a:lnTo>
                      <a:pt x="311" y="16"/>
                    </a:lnTo>
                    <a:lnTo>
                      <a:pt x="306" y="11"/>
                    </a:lnTo>
                    <a:lnTo>
                      <a:pt x="298" y="7"/>
                    </a:lnTo>
                    <a:lnTo>
                      <a:pt x="290" y="4"/>
                    </a:lnTo>
                    <a:lnTo>
                      <a:pt x="279" y="3"/>
                    </a:lnTo>
                    <a:lnTo>
                      <a:pt x="260" y="3"/>
                    </a:lnTo>
                    <a:lnTo>
                      <a:pt x="244" y="0"/>
                    </a:lnTo>
                    <a:lnTo>
                      <a:pt x="234" y="0"/>
                    </a:lnTo>
                    <a:lnTo>
                      <a:pt x="225" y="1"/>
                    </a:lnTo>
                    <a:lnTo>
                      <a:pt x="216" y="3"/>
                    </a:lnTo>
                    <a:lnTo>
                      <a:pt x="207" y="5"/>
                    </a:lnTo>
                    <a:lnTo>
                      <a:pt x="193" y="13"/>
                    </a:lnTo>
                    <a:lnTo>
                      <a:pt x="182" y="21"/>
                    </a:lnTo>
                    <a:lnTo>
                      <a:pt x="179" y="25"/>
                    </a:lnTo>
                    <a:lnTo>
                      <a:pt x="176" y="29"/>
                    </a:lnTo>
                    <a:lnTo>
                      <a:pt x="173" y="33"/>
                    </a:lnTo>
                    <a:lnTo>
                      <a:pt x="173" y="35"/>
                    </a:lnTo>
                    <a:lnTo>
                      <a:pt x="172" y="43"/>
                    </a:lnTo>
                    <a:lnTo>
                      <a:pt x="173" y="51"/>
                    </a:lnTo>
                    <a:lnTo>
                      <a:pt x="176" y="59"/>
                    </a:lnTo>
                    <a:lnTo>
                      <a:pt x="180" y="66"/>
                    </a:lnTo>
                    <a:lnTo>
                      <a:pt x="182" y="74"/>
                    </a:lnTo>
                    <a:lnTo>
                      <a:pt x="186" y="83"/>
                    </a:lnTo>
                    <a:lnTo>
                      <a:pt x="188" y="91"/>
                    </a:lnTo>
                    <a:lnTo>
                      <a:pt x="188" y="101"/>
                    </a:lnTo>
                    <a:lnTo>
                      <a:pt x="188" y="105"/>
                    </a:lnTo>
                    <a:lnTo>
                      <a:pt x="186" y="110"/>
                    </a:lnTo>
                    <a:lnTo>
                      <a:pt x="184" y="116"/>
                    </a:lnTo>
                    <a:lnTo>
                      <a:pt x="181" y="121"/>
                    </a:lnTo>
                    <a:lnTo>
                      <a:pt x="172" y="131"/>
                    </a:lnTo>
                    <a:lnTo>
                      <a:pt x="159" y="143"/>
                    </a:lnTo>
                    <a:lnTo>
                      <a:pt x="158" y="154"/>
                    </a:lnTo>
                    <a:lnTo>
                      <a:pt x="158" y="167"/>
                    </a:lnTo>
                    <a:lnTo>
                      <a:pt x="158" y="174"/>
                    </a:lnTo>
                    <a:lnTo>
                      <a:pt x="158" y="179"/>
                    </a:lnTo>
                    <a:lnTo>
                      <a:pt x="156" y="184"/>
                    </a:lnTo>
                    <a:lnTo>
                      <a:pt x="155" y="189"/>
                    </a:lnTo>
                    <a:lnTo>
                      <a:pt x="149" y="196"/>
                    </a:lnTo>
                    <a:lnTo>
                      <a:pt x="142" y="202"/>
                    </a:lnTo>
                    <a:lnTo>
                      <a:pt x="138" y="206"/>
                    </a:lnTo>
                    <a:lnTo>
                      <a:pt x="136" y="209"/>
                    </a:lnTo>
                    <a:lnTo>
                      <a:pt x="134" y="213"/>
                    </a:lnTo>
                    <a:lnTo>
                      <a:pt x="134" y="217"/>
                    </a:lnTo>
                    <a:lnTo>
                      <a:pt x="137" y="226"/>
                    </a:lnTo>
                    <a:lnTo>
                      <a:pt x="142" y="233"/>
                    </a:lnTo>
                    <a:lnTo>
                      <a:pt x="147" y="241"/>
                    </a:lnTo>
                    <a:lnTo>
                      <a:pt x="153" y="248"/>
                    </a:lnTo>
                    <a:lnTo>
                      <a:pt x="159" y="254"/>
                    </a:lnTo>
                    <a:lnTo>
                      <a:pt x="163" y="261"/>
                    </a:lnTo>
                    <a:lnTo>
                      <a:pt x="167" y="268"/>
                    </a:lnTo>
                    <a:lnTo>
                      <a:pt x="168" y="278"/>
                    </a:lnTo>
                    <a:lnTo>
                      <a:pt x="167" y="288"/>
                    </a:lnTo>
                    <a:lnTo>
                      <a:pt x="164" y="297"/>
                    </a:lnTo>
                    <a:lnTo>
                      <a:pt x="159" y="306"/>
                    </a:lnTo>
                    <a:lnTo>
                      <a:pt x="153" y="314"/>
                    </a:lnTo>
                    <a:lnTo>
                      <a:pt x="137" y="327"/>
                    </a:lnTo>
                    <a:lnTo>
                      <a:pt x="120" y="340"/>
                    </a:lnTo>
                    <a:lnTo>
                      <a:pt x="111" y="345"/>
                    </a:lnTo>
                    <a:lnTo>
                      <a:pt x="103" y="351"/>
                    </a:lnTo>
                    <a:lnTo>
                      <a:pt x="95" y="358"/>
                    </a:lnTo>
                    <a:lnTo>
                      <a:pt x="89" y="366"/>
                    </a:lnTo>
                    <a:lnTo>
                      <a:pt x="84" y="372"/>
                    </a:lnTo>
                    <a:lnTo>
                      <a:pt x="80" y="381"/>
                    </a:lnTo>
                    <a:lnTo>
                      <a:pt x="78" y="390"/>
                    </a:lnTo>
                    <a:lnTo>
                      <a:pt x="78" y="401"/>
                    </a:lnTo>
                    <a:lnTo>
                      <a:pt x="80" y="410"/>
                    </a:lnTo>
                    <a:lnTo>
                      <a:pt x="80" y="421"/>
                    </a:lnTo>
                    <a:lnTo>
                      <a:pt x="80" y="427"/>
                    </a:lnTo>
                    <a:lnTo>
                      <a:pt x="78" y="432"/>
                    </a:lnTo>
                    <a:lnTo>
                      <a:pt x="77" y="436"/>
                    </a:lnTo>
                    <a:lnTo>
                      <a:pt x="73" y="438"/>
                    </a:lnTo>
                    <a:lnTo>
                      <a:pt x="58" y="429"/>
                    </a:lnTo>
                    <a:lnTo>
                      <a:pt x="39" y="419"/>
                    </a:lnTo>
                    <a:lnTo>
                      <a:pt x="2" y="453"/>
                    </a:lnTo>
                    <a:lnTo>
                      <a:pt x="2" y="453"/>
                    </a:lnTo>
                    <a:lnTo>
                      <a:pt x="0" y="462"/>
                    </a:lnTo>
                    <a:lnTo>
                      <a:pt x="2" y="469"/>
                    </a:lnTo>
                    <a:lnTo>
                      <a:pt x="2" y="478"/>
                    </a:lnTo>
                    <a:lnTo>
                      <a:pt x="3" y="486"/>
                    </a:lnTo>
                    <a:lnTo>
                      <a:pt x="12" y="521"/>
                    </a:lnTo>
                    <a:lnTo>
                      <a:pt x="25" y="576"/>
                    </a:lnTo>
                    <a:lnTo>
                      <a:pt x="33" y="602"/>
                    </a:lnTo>
                    <a:lnTo>
                      <a:pt x="41" y="626"/>
                    </a:lnTo>
                    <a:lnTo>
                      <a:pt x="45" y="635"/>
                    </a:lnTo>
                    <a:lnTo>
                      <a:pt x="49" y="643"/>
                    </a:lnTo>
                    <a:lnTo>
                      <a:pt x="52" y="648"/>
                    </a:lnTo>
                    <a:lnTo>
                      <a:pt x="55" y="651"/>
                    </a:lnTo>
                    <a:lnTo>
                      <a:pt x="60" y="652"/>
                    </a:lnTo>
                    <a:lnTo>
                      <a:pt x="65" y="651"/>
                    </a:lnTo>
                    <a:lnTo>
                      <a:pt x="72" y="649"/>
                    </a:lnTo>
                    <a:lnTo>
                      <a:pt x="80" y="646"/>
                    </a:lnTo>
                    <a:lnTo>
                      <a:pt x="86" y="643"/>
                    </a:lnTo>
                    <a:lnTo>
                      <a:pt x="94" y="642"/>
                    </a:lnTo>
                    <a:lnTo>
                      <a:pt x="102" y="642"/>
                    </a:lnTo>
                    <a:lnTo>
                      <a:pt x="108" y="644"/>
                    </a:lnTo>
                    <a:lnTo>
                      <a:pt x="112" y="646"/>
                    </a:lnTo>
                    <a:lnTo>
                      <a:pt x="114" y="648"/>
                    </a:lnTo>
                    <a:lnTo>
                      <a:pt x="116" y="652"/>
                    </a:lnTo>
                    <a:lnTo>
                      <a:pt x="116" y="656"/>
                    </a:lnTo>
                    <a:lnTo>
                      <a:pt x="117" y="664"/>
                    </a:lnTo>
                    <a:lnTo>
                      <a:pt x="117" y="674"/>
                    </a:lnTo>
                    <a:lnTo>
                      <a:pt x="116" y="684"/>
                    </a:lnTo>
                    <a:lnTo>
                      <a:pt x="114" y="694"/>
                    </a:lnTo>
                    <a:lnTo>
                      <a:pt x="111" y="701"/>
                    </a:lnTo>
                    <a:lnTo>
                      <a:pt x="108" y="708"/>
                    </a:lnTo>
                    <a:lnTo>
                      <a:pt x="93" y="736"/>
                    </a:lnTo>
                    <a:lnTo>
                      <a:pt x="85" y="751"/>
                    </a:lnTo>
                    <a:lnTo>
                      <a:pt x="85" y="758"/>
                    </a:lnTo>
                    <a:lnTo>
                      <a:pt x="88" y="767"/>
                    </a:lnTo>
                    <a:lnTo>
                      <a:pt x="91" y="783"/>
                    </a:lnTo>
                    <a:lnTo>
                      <a:pt x="98" y="805"/>
                    </a:lnTo>
                    <a:lnTo>
                      <a:pt x="108" y="843"/>
                    </a:lnTo>
                    <a:lnTo>
                      <a:pt x="116" y="878"/>
                    </a:lnTo>
                    <a:lnTo>
                      <a:pt x="119" y="896"/>
                    </a:lnTo>
                    <a:lnTo>
                      <a:pt x="121" y="914"/>
                    </a:lnTo>
                    <a:lnTo>
                      <a:pt x="123" y="932"/>
                    </a:lnTo>
                    <a:lnTo>
                      <a:pt x="123" y="949"/>
                    </a:lnTo>
                    <a:lnTo>
                      <a:pt x="123" y="949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143">
                <a:extLst>
                  <a:ext uri="{FF2B5EF4-FFF2-40B4-BE49-F238E27FC236}">
                    <a16:creationId xmlns:a16="http://schemas.microsoft.com/office/drawing/2014/main" id="{AC8F0353-0140-4FDF-BAE3-F2787FDE23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3" y="2161"/>
                <a:ext cx="273" cy="270"/>
              </a:xfrm>
              <a:custGeom>
                <a:avLst/>
                <a:gdLst>
                  <a:gd name="T0" fmla="*/ 179 w 1092"/>
                  <a:gd name="T1" fmla="*/ 920 h 1078"/>
                  <a:gd name="T2" fmla="*/ 240 w 1092"/>
                  <a:gd name="T3" fmla="*/ 883 h 1078"/>
                  <a:gd name="T4" fmla="*/ 254 w 1092"/>
                  <a:gd name="T5" fmla="*/ 922 h 1078"/>
                  <a:gd name="T6" fmla="*/ 301 w 1092"/>
                  <a:gd name="T7" fmla="*/ 954 h 1078"/>
                  <a:gd name="T8" fmla="*/ 385 w 1092"/>
                  <a:gd name="T9" fmla="*/ 968 h 1078"/>
                  <a:gd name="T10" fmla="*/ 438 w 1092"/>
                  <a:gd name="T11" fmla="*/ 989 h 1078"/>
                  <a:gd name="T12" fmla="*/ 544 w 1092"/>
                  <a:gd name="T13" fmla="*/ 998 h 1078"/>
                  <a:gd name="T14" fmla="*/ 626 w 1092"/>
                  <a:gd name="T15" fmla="*/ 970 h 1078"/>
                  <a:gd name="T16" fmla="*/ 683 w 1092"/>
                  <a:gd name="T17" fmla="*/ 975 h 1078"/>
                  <a:gd name="T18" fmla="*/ 746 w 1092"/>
                  <a:gd name="T19" fmla="*/ 1025 h 1078"/>
                  <a:gd name="T20" fmla="*/ 774 w 1092"/>
                  <a:gd name="T21" fmla="*/ 1063 h 1078"/>
                  <a:gd name="T22" fmla="*/ 811 w 1092"/>
                  <a:gd name="T23" fmla="*/ 1078 h 1078"/>
                  <a:gd name="T24" fmla="*/ 839 w 1092"/>
                  <a:gd name="T25" fmla="*/ 1050 h 1078"/>
                  <a:gd name="T26" fmla="*/ 847 w 1092"/>
                  <a:gd name="T27" fmla="*/ 931 h 1078"/>
                  <a:gd name="T28" fmla="*/ 875 w 1092"/>
                  <a:gd name="T29" fmla="*/ 870 h 1078"/>
                  <a:gd name="T30" fmla="*/ 872 w 1092"/>
                  <a:gd name="T31" fmla="*/ 826 h 1078"/>
                  <a:gd name="T32" fmla="*/ 858 w 1092"/>
                  <a:gd name="T33" fmla="*/ 725 h 1078"/>
                  <a:gd name="T34" fmla="*/ 896 w 1092"/>
                  <a:gd name="T35" fmla="*/ 673 h 1078"/>
                  <a:gd name="T36" fmla="*/ 993 w 1092"/>
                  <a:gd name="T37" fmla="*/ 615 h 1078"/>
                  <a:gd name="T38" fmla="*/ 1053 w 1092"/>
                  <a:gd name="T39" fmla="*/ 615 h 1078"/>
                  <a:gd name="T40" fmla="*/ 1078 w 1092"/>
                  <a:gd name="T41" fmla="*/ 592 h 1078"/>
                  <a:gd name="T42" fmla="*/ 1092 w 1092"/>
                  <a:gd name="T43" fmla="*/ 512 h 1078"/>
                  <a:gd name="T44" fmla="*/ 1027 w 1092"/>
                  <a:gd name="T45" fmla="*/ 394 h 1078"/>
                  <a:gd name="T46" fmla="*/ 1026 w 1092"/>
                  <a:gd name="T47" fmla="*/ 336 h 1078"/>
                  <a:gd name="T48" fmla="*/ 1019 w 1092"/>
                  <a:gd name="T49" fmla="*/ 276 h 1078"/>
                  <a:gd name="T50" fmla="*/ 895 w 1092"/>
                  <a:gd name="T51" fmla="*/ 261 h 1078"/>
                  <a:gd name="T52" fmla="*/ 805 w 1092"/>
                  <a:gd name="T53" fmla="*/ 322 h 1078"/>
                  <a:gd name="T54" fmla="*/ 749 w 1092"/>
                  <a:gd name="T55" fmla="*/ 358 h 1078"/>
                  <a:gd name="T56" fmla="*/ 739 w 1092"/>
                  <a:gd name="T57" fmla="*/ 279 h 1078"/>
                  <a:gd name="T58" fmla="*/ 720 w 1092"/>
                  <a:gd name="T59" fmla="*/ 235 h 1078"/>
                  <a:gd name="T60" fmla="*/ 663 w 1092"/>
                  <a:gd name="T61" fmla="*/ 236 h 1078"/>
                  <a:gd name="T62" fmla="*/ 628 w 1092"/>
                  <a:gd name="T63" fmla="*/ 218 h 1078"/>
                  <a:gd name="T64" fmla="*/ 565 w 1092"/>
                  <a:gd name="T65" fmla="*/ 189 h 1078"/>
                  <a:gd name="T66" fmla="*/ 479 w 1092"/>
                  <a:gd name="T67" fmla="*/ 139 h 1078"/>
                  <a:gd name="T68" fmla="*/ 444 w 1092"/>
                  <a:gd name="T69" fmla="*/ 114 h 1078"/>
                  <a:gd name="T70" fmla="*/ 383 w 1092"/>
                  <a:gd name="T71" fmla="*/ 25 h 1078"/>
                  <a:gd name="T72" fmla="*/ 327 w 1092"/>
                  <a:gd name="T73" fmla="*/ 29 h 1078"/>
                  <a:gd name="T74" fmla="*/ 290 w 1092"/>
                  <a:gd name="T75" fmla="*/ 4 h 1078"/>
                  <a:gd name="T76" fmla="*/ 216 w 1092"/>
                  <a:gd name="T77" fmla="*/ 3 h 1078"/>
                  <a:gd name="T78" fmla="*/ 173 w 1092"/>
                  <a:gd name="T79" fmla="*/ 33 h 1078"/>
                  <a:gd name="T80" fmla="*/ 182 w 1092"/>
                  <a:gd name="T81" fmla="*/ 74 h 1078"/>
                  <a:gd name="T82" fmla="*/ 184 w 1092"/>
                  <a:gd name="T83" fmla="*/ 116 h 1078"/>
                  <a:gd name="T84" fmla="*/ 158 w 1092"/>
                  <a:gd name="T85" fmla="*/ 174 h 1078"/>
                  <a:gd name="T86" fmla="*/ 138 w 1092"/>
                  <a:gd name="T87" fmla="*/ 206 h 1078"/>
                  <a:gd name="T88" fmla="*/ 147 w 1092"/>
                  <a:gd name="T89" fmla="*/ 241 h 1078"/>
                  <a:gd name="T90" fmla="*/ 167 w 1092"/>
                  <a:gd name="T91" fmla="*/ 288 h 1078"/>
                  <a:gd name="T92" fmla="*/ 111 w 1092"/>
                  <a:gd name="T93" fmla="*/ 345 h 1078"/>
                  <a:gd name="T94" fmla="*/ 78 w 1092"/>
                  <a:gd name="T95" fmla="*/ 390 h 1078"/>
                  <a:gd name="T96" fmla="*/ 77 w 1092"/>
                  <a:gd name="T97" fmla="*/ 436 h 1078"/>
                  <a:gd name="T98" fmla="*/ 0 w 1092"/>
                  <a:gd name="T99" fmla="*/ 462 h 1078"/>
                  <a:gd name="T100" fmla="*/ 33 w 1092"/>
                  <a:gd name="T101" fmla="*/ 602 h 1078"/>
                  <a:gd name="T102" fmla="*/ 60 w 1092"/>
                  <a:gd name="T103" fmla="*/ 652 h 1078"/>
                  <a:gd name="T104" fmla="*/ 102 w 1092"/>
                  <a:gd name="T105" fmla="*/ 642 h 1078"/>
                  <a:gd name="T106" fmla="*/ 117 w 1092"/>
                  <a:gd name="T107" fmla="*/ 664 h 1078"/>
                  <a:gd name="T108" fmla="*/ 93 w 1092"/>
                  <a:gd name="T109" fmla="*/ 736 h 1078"/>
                  <a:gd name="T110" fmla="*/ 108 w 1092"/>
                  <a:gd name="T111" fmla="*/ 843 h 1078"/>
                  <a:gd name="T112" fmla="*/ 123 w 1092"/>
                  <a:gd name="T113" fmla="*/ 949 h 1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92" h="1078">
                    <a:moveTo>
                      <a:pt x="123" y="949"/>
                    </a:moveTo>
                    <a:lnTo>
                      <a:pt x="156" y="929"/>
                    </a:lnTo>
                    <a:lnTo>
                      <a:pt x="163" y="928"/>
                    </a:lnTo>
                    <a:lnTo>
                      <a:pt x="168" y="927"/>
                    </a:lnTo>
                    <a:lnTo>
                      <a:pt x="173" y="924"/>
                    </a:lnTo>
                    <a:lnTo>
                      <a:pt x="179" y="920"/>
                    </a:lnTo>
                    <a:lnTo>
                      <a:pt x="188" y="911"/>
                    </a:lnTo>
                    <a:lnTo>
                      <a:pt x="199" y="902"/>
                    </a:lnTo>
                    <a:lnTo>
                      <a:pt x="211" y="893"/>
                    </a:lnTo>
                    <a:lnTo>
                      <a:pt x="224" y="887"/>
                    </a:lnTo>
                    <a:lnTo>
                      <a:pt x="232" y="884"/>
                    </a:lnTo>
                    <a:lnTo>
                      <a:pt x="240" y="883"/>
                    </a:lnTo>
                    <a:lnTo>
                      <a:pt x="249" y="883"/>
                    </a:lnTo>
                    <a:lnTo>
                      <a:pt x="258" y="884"/>
                    </a:lnTo>
                    <a:lnTo>
                      <a:pt x="258" y="896"/>
                    </a:lnTo>
                    <a:lnTo>
                      <a:pt x="255" y="909"/>
                    </a:lnTo>
                    <a:lnTo>
                      <a:pt x="254" y="915"/>
                    </a:lnTo>
                    <a:lnTo>
                      <a:pt x="254" y="922"/>
                    </a:lnTo>
                    <a:lnTo>
                      <a:pt x="255" y="928"/>
                    </a:lnTo>
                    <a:lnTo>
                      <a:pt x="259" y="933"/>
                    </a:lnTo>
                    <a:lnTo>
                      <a:pt x="266" y="940"/>
                    </a:lnTo>
                    <a:lnTo>
                      <a:pt x="276" y="945"/>
                    </a:lnTo>
                    <a:lnTo>
                      <a:pt x="288" y="950"/>
                    </a:lnTo>
                    <a:lnTo>
                      <a:pt x="301" y="954"/>
                    </a:lnTo>
                    <a:lnTo>
                      <a:pt x="314" y="958"/>
                    </a:lnTo>
                    <a:lnTo>
                      <a:pt x="327" y="961"/>
                    </a:lnTo>
                    <a:lnTo>
                      <a:pt x="338" y="963"/>
                    </a:lnTo>
                    <a:lnTo>
                      <a:pt x="349" y="963"/>
                    </a:lnTo>
                    <a:lnTo>
                      <a:pt x="367" y="964"/>
                    </a:lnTo>
                    <a:lnTo>
                      <a:pt x="385" y="968"/>
                    </a:lnTo>
                    <a:lnTo>
                      <a:pt x="393" y="971"/>
                    </a:lnTo>
                    <a:lnTo>
                      <a:pt x="401" y="973"/>
                    </a:lnTo>
                    <a:lnTo>
                      <a:pt x="410" y="977"/>
                    </a:lnTo>
                    <a:lnTo>
                      <a:pt x="418" y="983"/>
                    </a:lnTo>
                    <a:lnTo>
                      <a:pt x="427" y="986"/>
                    </a:lnTo>
                    <a:lnTo>
                      <a:pt x="438" y="989"/>
                    </a:lnTo>
                    <a:lnTo>
                      <a:pt x="454" y="992"/>
                    </a:lnTo>
                    <a:lnTo>
                      <a:pt x="470" y="993"/>
                    </a:lnTo>
                    <a:lnTo>
                      <a:pt x="502" y="996"/>
                    </a:lnTo>
                    <a:lnTo>
                      <a:pt x="526" y="998"/>
                    </a:lnTo>
                    <a:lnTo>
                      <a:pt x="535" y="998"/>
                    </a:lnTo>
                    <a:lnTo>
                      <a:pt x="544" y="998"/>
                    </a:lnTo>
                    <a:lnTo>
                      <a:pt x="553" y="996"/>
                    </a:lnTo>
                    <a:lnTo>
                      <a:pt x="561" y="994"/>
                    </a:lnTo>
                    <a:lnTo>
                      <a:pt x="576" y="988"/>
                    </a:lnTo>
                    <a:lnTo>
                      <a:pt x="593" y="981"/>
                    </a:lnTo>
                    <a:lnTo>
                      <a:pt x="609" y="975"/>
                    </a:lnTo>
                    <a:lnTo>
                      <a:pt x="626" y="970"/>
                    </a:lnTo>
                    <a:lnTo>
                      <a:pt x="635" y="968"/>
                    </a:lnTo>
                    <a:lnTo>
                      <a:pt x="644" y="967"/>
                    </a:lnTo>
                    <a:lnTo>
                      <a:pt x="653" y="968"/>
                    </a:lnTo>
                    <a:lnTo>
                      <a:pt x="663" y="970"/>
                    </a:lnTo>
                    <a:lnTo>
                      <a:pt x="672" y="972"/>
                    </a:lnTo>
                    <a:lnTo>
                      <a:pt x="683" y="975"/>
                    </a:lnTo>
                    <a:lnTo>
                      <a:pt x="693" y="979"/>
                    </a:lnTo>
                    <a:lnTo>
                      <a:pt x="701" y="984"/>
                    </a:lnTo>
                    <a:lnTo>
                      <a:pt x="710" y="992"/>
                    </a:lnTo>
                    <a:lnTo>
                      <a:pt x="718" y="999"/>
                    </a:lnTo>
                    <a:lnTo>
                      <a:pt x="732" y="1011"/>
                    </a:lnTo>
                    <a:lnTo>
                      <a:pt x="746" y="1025"/>
                    </a:lnTo>
                    <a:lnTo>
                      <a:pt x="753" y="1033"/>
                    </a:lnTo>
                    <a:lnTo>
                      <a:pt x="758" y="1041"/>
                    </a:lnTo>
                    <a:lnTo>
                      <a:pt x="762" y="1050"/>
                    </a:lnTo>
                    <a:lnTo>
                      <a:pt x="763" y="1060"/>
                    </a:lnTo>
                    <a:lnTo>
                      <a:pt x="763" y="1060"/>
                    </a:lnTo>
                    <a:lnTo>
                      <a:pt x="774" y="1063"/>
                    </a:lnTo>
                    <a:lnTo>
                      <a:pt x="783" y="1068"/>
                    </a:lnTo>
                    <a:lnTo>
                      <a:pt x="789" y="1072"/>
                    </a:lnTo>
                    <a:lnTo>
                      <a:pt x="796" y="1075"/>
                    </a:lnTo>
                    <a:lnTo>
                      <a:pt x="801" y="1077"/>
                    </a:lnTo>
                    <a:lnTo>
                      <a:pt x="806" y="1077"/>
                    </a:lnTo>
                    <a:lnTo>
                      <a:pt x="811" y="1078"/>
                    </a:lnTo>
                    <a:lnTo>
                      <a:pt x="817" y="1077"/>
                    </a:lnTo>
                    <a:lnTo>
                      <a:pt x="821" y="1076"/>
                    </a:lnTo>
                    <a:lnTo>
                      <a:pt x="823" y="1075"/>
                    </a:lnTo>
                    <a:lnTo>
                      <a:pt x="830" y="1068"/>
                    </a:lnTo>
                    <a:lnTo>
                      <a:pt x="835" y="1060"/>
                    </a:lnTo>
                    <a:lnTo>
                      <a:pt x="839" y="1050"/>
                    </a:lnTo>
                    <a:lnTo>
                      <a:pt x="841" y="1038"/>
                    </a:lnTo>
                    <a:lnTo>
                      <a:pt x="845" y="1012"/>
                    </a:lnTo>
                    <a:lnTo>
                      <a:pt x="845" y="986"/>
                    </a:lnTo>
                    <a:lnTo>
                      <a:pt x="845" y="962"/>
                    </a:lnTo>
                    <a:lnTo>
                      <a:pt x="845" y="942"/>
                    </a:lnTo>
                    <a:lnTo>
                      <a:pt x="847" y="931"/>
                    </a:lnTo>
                    <a:lnTo>
                      <a:pt x="850" y="919"/>
                    </a:lnTo>
                    <a:lnTo>
                      <a:pt x="856" y="907"/>
                    </a:lnTo>
                    <a:lnTo>
                      <a:pt x="862" y="897"/>
                    </a:lnTo>
                    <a:lnTo>
                      <a:pt x="867" y="887"/>
                    </a:lnTo>
                    <a:lnTo>
                      <a:pt x="872" y="875"/>
                    </a:lnTo>
                    <a:lnTo>
                      <a:pt x="875" y="870"/>
                    </a:lnTo>
                    <a:lnTo>
                      <a:pt x="876" y="863"/>
                    </a:lnTo>
                    <a:lnTo>
                      <a:pt x="878" y="858"/>
                    </a:lnTo>
                    <a:lnTo>
                      <a:pt x="878" y="852"/>
                    </a:lnTo>
                    <a:lnTo>
                      <a:pt x="876" y="843"/>
                    </a:lnTo>
                    <a:lnTo>
                      <a:pt x="875" y="834"/>
                    </a:lnTo>
                    <a:lnTo>
                      <a:pt x="872" y="826"/>
                    </a:lnTo>
                    <a:lnTo>
                      <a:pt x="869" y="818"/>
                    </a:lnTo>
                    <a:lnTo>
                      <a:pt x="862" y="801"/>
                    </a:lnTo>
                    <a:lnTo>
                      <a:pt x="853" y="786"/>
                    </a:lnTo>
                    <a:lnTo>
                      <a:pt x="854" y="762"/>
                    </a:lnTo>
                    <a:lnTo>
                      <a:pt x="856" y="742"/>
                    </a:lnTo>
                    <a:lnTo>
                      <a:pt x="858" y="725"/>
                    </a:lnTo>
                    <a:lnTo>
                      <a:pt x="863" y="710"/>
                    </a:lnTo>
                    <a:lnTo>
                      <a:pt x="867" y="704"/>
                    </a:lnTo>
                    <a:lnTo>
                      <a:pt x="871" y="697"/>
                    </a:lnTo>
                    <a:lnTo>
                      <a:pt x="875" y="691"/>
                    </a:lnTo>
                    <a:lnTo>
                      <a:pt x="882" y="686"/>
                    </a:lnTo>
                    <a:lnTo>
                      <a:pt x="896" y="673"/>
                    </a:lnTo>
                    <a:lnTo>
                      <a:pt x="914" y="660"/>
                    </a:lnTo>
                    <a:lnTo>
                      <a:pt x="928" y="649"/>
                    </a:lnTo>
                    <a:lnTo>
                      <a:pt x="944" y="639"/>
                    </a:lnTo>
                    <a:lnTo>
                      <a:pt x="960" y="630"/>
                    </a:lnTo>
                    <a:lnTo>
                      <a:pt x="976" y="621"/>
                    </a:lnTo>
                    <a:lnTo>
                      <a:pt x="993" y="615"/>
                    </a:lnTo>
                    <a:lnTo>
                      <a:pt x="1010" y="611"/>
                    </a:lnTo>
                    <a:lnTo>
                      <a:pt x="1019" y="609"/>
                    </a:lnTo>
                    <a:lnTo>
                      <a:pt x="1027" y="609"/>
                    </a:lnTo>
                    <a:lnTo>
                      <a:pt x="1036" y="611"/>
                    </a:lnTo>
                    <a:lnTo>
                      <a:pt x="1045" y="612"/>
                    </a:lnTo>
                    <a:lnTo>
                      <a:pt x="1053" y="615"/>
                    </a:lnTo>
                    <a:lnTo>
                      <a:pt x="1060" y="613"/>
                    </a:lnTo>
                    <a:lnTo>
                      <a:pt x="1065" y="612"/>
                    </a:lnTo>
                    <a:lnTo>
                      <a:pt x="1069" y="608"/>
                    </a:lnTo>
                    <a:lnTo>
                      <a:pt x="1073" y="604"/>
                    </a:lnTo>
                    <a:lnTo>
                      <a:pt x="1075" y="599"/>
                    </a:lnTo>
                    <a:lnTo>
                      <a:pt x="1078" y="592"/>
                    </a:lnTo>
                    <a:lnTo>
                      <a:pt x="1079" y="586"/>
                    </a:lnTo>
                    <a:lnTo>
                      <a:pt x="1084" y="556"/>
                    </a:lnTo>
                    <a:lnTo>
                      <a:pt x="1090" y="532"/>
                    </a:lnTo>
                    <a:lnTo>
                      <a:pt x="1092" y="526"/>
                    </a:lnTo>
                    <a:lnTo>
                      <a:pt x="1092" y="520"/>
                    </a:lnTo>
                    <a:lnTo>
                      <a:pt x="1092" y="512"/>
                    </a:lnTo>
                    <a:lnTo>
                      <a:pt x="1090" y="504"/>
                    </a:lnTo>
                    <a:lnTo>
                      <a:pt x="1084" y="489"/>
                    </a:lnTo>
                    <a:lnTo>
                      <a:pt x="1074" y="472"/>
                    </a:lnTo>
                    <a:lnTo>
                      <a:pt x="1052" y="438"/>
                    </a:lnTo>
                    <a:lnTo>
                      <a:pt x="1034" y="411"/>
                    </a:lnTo>
                    <a:lnTo>
                      <a:pt x="1027" y="394"/>
                    </a:lnTo>
                    <a:lnTo>
                      <a:pt x="1025" y="377"/>
                    </a:lnTo>
                    <a:lnTo>
                      <a:pt x="1023" y="368"/>
                    </a:lnTo>
                    <a:lnTo>
                      <a:pt x="1023" y="360"/>
                    </a:lnTo>
                    <a:lnTo>
                      <a:pt x="1023" y="351"/>
                    </a:lnTo>
                    <a:lnTo>
                      <a:pt x="1025" y="341"/>
                    </a:lnTo>
                    <a:lnTo>
                      <a:pt x="1026" y="336"/>
                    </a:lnTo>
                    <a:lnTo>
                      <a:pt x="1026" y="329"/>
                    </a:lnTo>
                    <a:lnTo>
                      <a:pt x="1025" y="324"/>
                    </a:lnTo>
                    <a:lnTo>
                      <a:pt x="1023" y="318"/>
                    </a:lnTo>
                    <a:lnTo>
                      <a:pt x="1019" y="307"/>
                    </a:lnTo>
                    <a:lnTo>
                      <a:pt x="1017" y="296"/>
                    </a:lnTo>
                    <a:lnTo>
                      <a:pt x="1019" y="276"/>
                    </a:lnTo>
                    <a:lnTo>
                      <a:pt x="1022" y="257"/>
                    </a:lnTo>
                    <a:lnTo>
                      <a:pt x="1022" y="257"/>
                    </a:lnTo>
                    <a:lnTo>
                      <a:pt x="986" y="257"/>
                    </a:lnTo>
                    <a:lnTo>
                      <a:pt x="939" y="257"/>
                    </a:lnTo>
                    <a:lnTo>
                      <a:pt x="915" y="258"/>
                    </a:lnTo>
                    <a:lnTo>
                      <a:pt x="895" y="261"/>
                    </a:lnTo>
                    <a:lnTo>
                      <a:pt x="884" y="263"/>
                    </a:lnTo>
                    <a:lnTo>
                      <a:pt x="875" y="266"/>
                    </a:lnTo>
                    <a:lnTo>
                      <a:pt x="867" y="268"/>
                    </a:lnTo>
                    <a:lnTo>
                      <a:pt x="861" y="272"/>
                    </a:lnTo>
                    <a:lnTo>
                      <a:pt x="839" y="292"/>
                    </a:lnTo>
                    <a:lnTo>
                      <a:pt x="805" y="322"/>
                    </a:lnTo>
                    <a:lnTo>
                      <a:pt x="787" y="337"/>
                    </a:lnTo>
                    <a:lnTo>
                      <a:pt x="771" y="349"/>
                    </a:lnTo>
                    <a:lnTo>
                      <a:pt x="763" y="353"/>
                    </a:lnTo>
                    <a:lnTo>
                      <a:pt x="757" y="357"/>
                    </a:lnTo>
                    <a:lnTo>
                      <a:pt x="753" y="358"/>
                    </a:lnTo>
                    <a:lnTo>
                      <a:pt x="749" y="358"/>
                    </a:lnTo>
                    <a:lnTo>
                      <a:pt x="746" y="353"/>
                    </a:lnTo>
                    <a:lnTo>
                      <a:pt x="744" y="345"/>
                    </a:lnTo>
                    <a:lnTo>
                      <a:pt x="743" y="333"/>
                    </a:lnTo>
                    <a:lnTo>
                      <a:pt x="741" y="322"/>
                    </a:lnTo>
                    <a:lnTo>
                      <a:pt x="740" y="296"/>
                    </a:lnTo>
                    <a:lnTo>
                      <a:pt x="739" y="279"/>
                    </a:lnTo>
                    <a:lnTo>
                      <a:pt x="737" y="267"/>
                    </a:lnTo>
                    <a:lnTo>
                      <a:pt x="733" y="254"/>
                    </a:lnTo>
                    <a:lnTo>
                      <a:pt x="731" y="249"/>
                    </a:lnTo>
                    <a:lnTo>
                      <a:pt x="728" y="244"/>
                    </a:lnTo>
                    <a:lnTo>
                      <a:pt x="724" y="239"/>
                    </a:lnTo>
                    <a:lnTo>
                      <a:pt x="720" y="235"/>
                    </a:lnTo>
                    <a:lnTo>
                      <a:pt x="713" y="231"/>
                    </a:lnTo>
                    <a:lnTo>
                      <a:pt x="705" y="230"/>
                    </a:lnTo>
                    <a:lnTo>
                      <a:pt x="698" y="228"/>
                    </a:lnTo>
                    <a:lnTo>
                      <a:pt x="692" y="228"/>
                    </a:lnTo>
                    <a:lnTo>
                      <a:pt x="679" y="232"/>
                    </a:lnTo>
                    <a:lnTo>
                      <a:pt x="663" y="236"/>
                    </a:lnTo>
                    <a:lnTo>
                      <a:pt x="655" y="237"/>
                    </a:lnTo>
                    <a:lnTo>
                      <a:pt x="649" y="236"/>
                    </a:lnTo>
                    <a:lnTo>
                      <a:pt x="642" y="232"/>
                    </a:lnTo>
                    <a:lnTo>
                      <a:pt x="639" y="228"/>
                    </a:lnTo>
                    <a:lnTo>
                      <a:pt x="633" y="223"/>
                    </a:lnTo>
                    <a:lnTo>
                      <a:pt x="628" y="218"/>
                    </a:lnTo>
                    <a:lnTo>
                      <a:pt x="623" y="214"/>
                    </a:lnTo>
                    <a:lnTo>
                      <a:pt x="616" y="213"/>
                    </a:lnTo>
                    <a:lnTo>
                      <a:pt x="598" y="208"/>
                    </a:lnTo>
                    <a:lnTo>
                      <a:pt x="585" y="202"/>
                    </a:lnTo>
                    <a:lnTo>
                      <a:pt x="574" y="196"/>
                    </a:lnTo>
                    <a:lnTo>
                      <a:pt x="565" y="189"/>
                    </a:lnTo>
                    <a:lnTo>
                      <a:pt x="546" y="173"/>
                    </a:lnTo>
                    <a:lnTo>
                      <a:pt x="520" y="153"/>
                    </a:lnTo>
                    <a:lnTo>
                      <a:pt x="510" y="148"/>
                    </a:lnTo>
                    <a:lnTo>
                      <a:pt x="500" y="144"/>
                    </a:lnTo>
                    <a:lnTo>
                      <a:pt x="489" y="141"/>
                    </a:lnTo>
                    <a:lnTo>
                      <a:pt x="479" y="139"/>
                    </a:lnTo>
                    <a:lnTo>
                      <a:pt x="468" y="136"/>
                    </a:lnTo>
                    <a:lnTo>
                      <a:pt x="459" y="131"/>
                    </a:lnTo>
                    <a:lnTo>
                      <a:pt x="455" y="129"/>
                    </a:lnTo>
                    <a:lnTo>
                      <a:pt x="451" y="125"/>
                    </a:lnTo>
                    <a:lnTo>
                      <a:pt x="448" y="119"/>
                    </a:lnTo>
                    <a:lnTo>
                      <a:pt x="444" y="114"/>
                    </a:lnTo>
                    <a:lnTo>
                      <a:pt x="403" y="34"/>
                    </a:lnTo>
                    <a:lnTo>
                      <a:pt x="401" y="30"/>
                    </a:lnTo>
                    <a:lnTo>
                      <a:pt x="398" y="27"/>
                    </a:lnTo>
                    <a:lnTo>
                      <a:pt x="394" y="26"/>
                    </a:lnTo>
                    <a:lnTo>
                      <a:pt x="390" y="25"/>
                    </a:lnTo>
                    <a:lnTo>
                      <a:pt x="383" y="25"/>
                    </a:lnTo>
                    <a:lnTo>
                      <a:pt x="372" y="26"/>
                    </a:lnTo>
                    <a:lnTo>
                      <a:pt x="363" y="29"/>
                    </a:lnTo>
                    <a:lnTo>
                      <a:pt x="353" y="31"/>
                    </a:lnTo>
                    <a:lnTo>
                      <a:pt x="344" y="33"/>
                    </a:lnTo>
                    <a:lnTo>
                      <a:pt x="334" y="31"/>
                    </a:lnTo>
                    <a:lnTo>
                      <a:pt x="327" y="29"/>
                    </a:lnTo>
                    <a:lnTo>
                      <a:pt x="320" y="25"/>
                    </a:lnTo>
                    <a:lnTo>
                      <a:pt x="315" y="20"/>
                    </a:lnTo>
                    <a:lnTo>
                      <a:pt x="311" y="16"/>
                    </a:lnTo>
                    <a:lnTo>
                      <a:pt x="306" y="11"/>
                    </a:lnTo>
                    <a:lnTo>
                      <a:pt x="298" y="7"/>
                    </a:lnTo>
                    <a:lnTo>
                      <a:pt x="290" y="4"/>
                    </a:lnTo>
                    <a:lnTo>
                      <a:pt x="279" y="3"/>
                    </a:lnTo>
                    <a:lnTo>
                      <a:pt x="260" y="3"/>
                    </a:lnTo>
                    <a:lnTo>
                      <a:pt x="244" y="0"/>
                    </a:lnTo>
                    <a:lnTo>
                      <a:pt x="234" y="0"/>
                    </a:lnTo>
                    <a:lnTo>
                      <a:pt x="225" y="1"/>
                    </a:lnTo>
                    <a:lnTo>
                      <a:pt x="216" y="3"/>
                    </a:lnTo>
                    <a:lnTo>
                      <a:pt x="207" y="5"/>
                    </a:lnTo>
                    <a:lnTo>
                      <a:pt x="193" y="13"/>
                    </a:lnTo>
                    <a:lnTo>
                      <a:pt x="182" y="21"/>
                    </a:lnTo>
                    <a:lnTo>
                      <a:pt x="179" y="25"/>
                    </a:lnTo>
                    <a:lnTo>
                      <a:pt x="176" y="29"/>
                    </a:lnTo>
                    <a:lnTo>
                      <a:pt x="173" y="33"/>
                    </a:lnTo>
                    <a:lnTo>
                      <a:pt x="173" y="35"/>
                    </a:lnTo>
                    <a:lnTo>
                      <a:pt x="172" y="43"/>
                    </a:lnTo>
                    <a:lnTo>
                      <a:pt x="173" y="51"/>
                    </a:lnTo>
                    <a:lnTo>
                      <a:pt x="176" y="59"/>
                    </a:lnTo>
                    <a:lnTo>
                      <a:pt x="180" y="66"/>
                    </a:lnTo>
                    <a:lnTo>
                      <a:pt x="182" y="74"/>
                    </a:lnTo>
                    <a:lnTo>
                      <a:pt x="186" y="83"/>
                    </a:lnTo>
                    <a:lnTo>
                      <a:pt x="188" y="91"/>
                    </a:lnTo>
                    <a:lnTo>
                      <a:pt x="188" y="101"/>
                    </a:lnTo>
                    <a:lnTo>
                      <a:pt x="188" y="105"/>
                    </a:lnTo>
                    <a:lnTo>
                      <a:pt x="186" y="110"/>
                    </a:lnTo>
                    <a:lnTo>
                      <a:pt x="184" y="116"/>
                    </a:lnTo>
                    <a:lnTo>
                      <a:pt x="181" y="121"/>
                    </a:lnTo>
                    <a:lnTo>
                      <a:pt x="172" y="131"/>
                    </a:lnTo>
                    <a:lnTo>
                      <a:pt x="159" y="143"/>
                    </a:lnTo>
                    <a:lnTo>
                      <a:pt x="158" y="154"/>
                    </a:lnTo>
                    <a:lnTo>
                      <a:pt x="158" y="167"/>
                    </a:lnTo>
                    <a:lnTo>
                      <a:pt x="158" y="174"/>
                    </a:lnTo>
                    <a:lnTo>
                      <a:pt x="158" y="179"/>
                    </a:lnTo>
                    <a:lnTo>
                      <a:pt x="156" y="184"/>
                    </a:lnTo>
                    <a:lnTo>
                      <a:pt x="155" y="189"/>
                    </a:lnTo>
                    <a:lnTo>
                      <a:pt x="149" y="196"/>
                    </a:lnTo>
                    <a:lnTo>
                      <a:pt x="142" y="202"/>
                    </a:lnTo>
                    <a:lnTo>
                      <a:pt x="138" y="206"/>
                    </a:lnTo>
                    <a:lnTo>
                      <a:pt x="136" y="209"/>
                    </a:lnTo>
                    <a:lnTo>
                      <a:pt x="134" y="213"/>
                    </a:lnTo>
                    <a:lnTo>
                      <a:pt x="134" y="217"/>
                    </a:lnTo>
                    <a:lnTo>
                      <a:pt x="137" y="226"/>
                    </a:lnTo>
                    <a:lnTo>
                      <a:pt x="142" y="233"/>
                    </a:lnTo>
                    <a:lnTo>
                      <a:pt x="147" y="241"/>
                    </a:lnTo>
                    <a:lnTo>
                      <a:pt x="153" y="248"/>
                    </a:lnTo>
                    <a:lnTo>
                      <a:pt x="159" y="254"/>
                    </a:lnTo>
                    <a:lnTo>
                      <a:pt x="163" y="261"/>
                    </a:lnTo>
                    <a:lnTo>
                      <a:pt x="167" y="268"/>
                    </a:lnTo>
                    <a:lnTo>
                      <a:pt x="168" y="278"/>
                    </a:lnTo>
                    <a:lnTo>
                      <a:pt x="167" y="288"/>
                    </a:lnTo>
                    <a:lnTo>
                      <a:pt x="164" y="297"/>
                    </a:lnTo>
                    <a:lnTo>
                      <a:pt x="159" y="306"/>
                    </a:lnTo>
                    <a:lnTo>
                      <a:pt x="153" y="314"/>
                    </a:lnTo>
                    <a:lnTo>
                      <a:pt x="137" y="327"/>
                    </a:lnTo>
                    <a:lnTo>
                      <a:pt x="120" y="340"/>
                    </a:lnTo>
                    <a:lnTo>
                      <a:pt x="111" y="345"/>
                    </a:lnTo>
                    <a:lnTo>
                      <a:pt x="103" y="351"/>
                    </a:lnTo>
                    <a:lnTo>
                      <a:pt x="95" y="358"/>
                    </a:lnTo>
                    <a:lnTo>
                      <a:pt x="89" y="366"/>
                    </a:lnTo>
                    <a:lnTo>
                      <a:pt x="84" y="372"/>
                    </a:lnTo>
                    <a:lnTo>
                      <a:pt x="80" y="381"/>
                    </a:lnTo>
                    <a:lnTo>
                      <a:pt x="78" y="390"/>
                    </a:lnTo>
                    <a:lnTo>
                      <a:pt x="78" y="401"/>
                    </a:lnTo>
                    <a:lnTo>
                      <a:pt x="80" y="410"/>
                    </a:lnTo>
                    <a:lnTo>
                      <a:pt x="80" y="421"/>
                    </a:lnTo>
                    <a:lnTo>
                      <a:pt x="80" y="427"/>
                    </a:lnTo>
                    <a:lnTo>
                      <a:pt x="78" y="432"/>
                    </a:lnTo>
                    <a:lnTo>
                      <a:pt x="77" y="436"/>
                    </a:lnTo>
                    <a:lnTo>
                      <a:pt x="73" y="438"/>
                    </a:lnTo>
                    <a:lnTo>
                      <a:pt x="58" y="429"/>
                    </a:lnTo>
                    <a:lnTo>
                      <a:pt x="39" y="419"/>
                    </a:lnTo>
                    <a:lnTo>
                      <a:pt x="2" y="453"/>
                    </a:lnTo>
                    <a:lnTo>
                      <a:pt x="2" y="453"/>
                    </a:lnTo>
                    <a:lnTo>
                      <a:pt x="0" y="462"/>
                    </a:lnTo>
                    <a:lnTo>
                      <a:pt x="2" y="469"/>
                    </a:lnTo>
                    <a:lnTo>
                      <a:pt x="2" y="478"/>
                    </a:lnTo>
                    <a:lnTo>
                      <a:pt x="3" y="486"/>
                    </a:lnTo>
                    <a:lnTo>
                      <a:pt x="12" y="521"/>
                    </a:lnTo>
                    <a:lnTo>
                      <a:pt x="25" y="576"/>
                    </a:lnTo>
                    <a:lnTo>
                      <a:pt x="33" y="602"/>
                    </a:lnTo>
                    <a:lnTo>
                      <a:pt x="41" y="626"/>
                    </a:lnTo>
                    <a:lnTo>
                      <a:pt x="45" y="635"/>
                    </a:lnTo>
                    <a:lnTo>
                      <a:pt x="49" y="643"/>
                    </a:lnTo>
                    <a:lnTo>
                      <a:pt x="52" y="648"/>
                    </a:lnTo>
                    <a:lnTo>
                      <a:pt x="55" y="651"/>
                    </a:lnTo>
                    <a:lnTo>
                      <a:pt x="60" y="652"/>
                    </a:lnTo>
                    <a:lnTo>
                      <a:pt x="65" y="651"/>
                    </a:lnTo>
                    <a:lnTo>
                      <a:pt x="72" y="649"/>
                    </a:lnTo>
                    <a:lnTo>
                      <a:pt x="80" y="646"/>
                    </a:lnTo>
                    <a:lnTo>
                      <a:pt x="86" y="643"/>
                    </a:lnTo>
                    <a:lnTo>
                      <a:pt x="94" y="642"/>
                    </a:lnTo>
                    <a:lnTo>
                      <a:pt x="102" y="642"/>
                    </a:lnTo>
                    <a:lnTo>
                      <a:pt x="108" y="644"/>
                    </a:lnTo>
                    <a:lnTo>
                      <a:pt x="112" y="646"/>
                    </a:lnTo>
                    <a:lnTo>
                      <a:pt x="114" y="648"/>
                    </a:lnTo>
                    <a:lnTo>
                      <a:pt x="116" y="652"/>
                    </a:lnTo>
                    <a:lnTo>
                      <a:pt x="116" y="656"/>
                    </a:lnTo>
                    <a:lnTo>
                      <a:pt x="117" y="664"/>
                    </a:lnTo>
                    <a:lnTo>
                      <a:pt x="117" y="674"/>
                    </a:lnTo>
                    <a:lnTo>
                      <a:pt x="116" y="684"/>
                    </a:lnTo>
                    <a:lnTo>
                      <a:pt x="114" y="694"/>
                    </a:lnTo>
                    <a:lnTo>
                      <a:pt x="111" y="701"/>
                    </a:lnTo>
                    <a:lnTo>
                      <a:pt x="108" y="708"/>
                    </a:lnTo>
                    <a:lnTo>
                      <a:pt x="93" y="736"/>
                    </a:lnTo>
                    <a:lnTo>
                      <a:pt x="85" y="751"/>
                    </a:lnTo>
                    <a:lnTo>
                      <a:pt x="85" y="758"/>
                    </a:lnTo>
                    <a:lnTo>
                      <a:pt x="88" y="767"/>
                    </a:lnTo>
                    <a:lnTo>
                      <a:pt x="91" y="783"/>
                    </a:lnTo>
                    <a:lnTo>
                      <a:pt x="98" y="805"/>
                    </a:lnTo>
                    <a:lnTo>
                      <a:pt x="108" y="843"/>
                    </a:lnTo>
                    <a:lnTo>
                      <a:pt x="116" y="878"/>
                    </a:lnTo>
                    <a:lnTo>
                      <a:pt x="119" y="896"/>
                    </a:lnTo>
                    <a:lnTo>
                      <a:pt x="121" y="914"/>
                    </a:lnTo>
                    <a:lnTo>
                      <a:pt x="123" y="932"/>
                    </a:lnTo>
                    <a:lnTo>
                      <a:pt x="123" y="949"/>
                    </a:lnTo>
                    <a:lnTo>
                      <a:pt x="123" y="949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144">
                <a:extLst>
                  <a:ext uri="{FF2B5EF4-FFF2-40B4-BE49-F238E27FC236}">
                    <a16:creationId xmlns:a16="http://schemas.microsoft.com/office/drawing/2014/main" id="{77A64235-B0AE-4BAF-A58E-738ADE784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4" y="2382"/>
                <a:ext cx="212" cy="184"/>
              </a:xfrm>
              <a:custGeom>
                <a:avLst/>
                <a:gdLst>
                  <a:gd name="T0" fmla="*/ 14 w 848"/>
                  <a:gd name="T1" fmla="*/ 438 h 737"/>
                  <a:gd name="T2" fmla="*/ 34 w 848"/>
                  <a:gd name="T3" fmla="*/ 383 h 737"/>
                  <a:gd name="T4" fmla="*/ 63 w 848"/>
                  <a:gd name="T5" fmla="*/ 352 h 737"/>
                  <a:gd name="T6" fmla="*/ 87 w 848"/>
                  <a:gd name="T7" fmla="*/ 347 h 737"/>
                  <a:gd name="T8" fmla="*/ 115 w 848"/>
                  <a:gd name="T9" fmla="*/ 351 h 737"/>
                  <a:gd name="T10" fmla="*/ 131 w 848"/>
                  <a:gd name="T11" fmla="*/ 338 h 737"/>
                  <a:gd name="T12" fmla="*/ 136 w 848"/>
                  <a:gd name="T13" fmla="*/ 287 h 737"/>
                  <a:gd name="T14" fmla="*/ 140 w 848"/>
                  <a:gd name="T15" fmla="*/ 238 h 737"/>
                  <a:gd name="T16" fmla="*/ 169 w 848"/>
                  <a:gd name="T17" fmla="*/ 179 h 737"/>
                  <a:gd name="T18" fmla="*/ 193 w 848"/>
                  <a:gd name="T19" fmla="*/ 111 h 737"/>
                  <a:gd name="T20" fmla="*/ 199 w 848"/>
                  <a:gd name="T21" fmla="*/ 66 h 737"/>
                  <a:gd name="T22" fmla="*/ 249 w 848"/>
                  <a:gd name="T23" fmla="*/ 41 h 737"/>
                  <a:gd name="T24" fmla="*/ 287 w 848"/>
                  <a:gd name="T25" fmla="*/ 10 h 737"/>
                  <a:gd name="T26" fmla="*/ 325 w 848"/>
                  <a:gd name="T27" fmla="*/ 0 h 737"/>
                  <a:gd name="T28" fmla="*/ 330 w 848"/>
                  <a:gd name="T29" fmla="*/ 32 h 737"/>
                  <a:gd name="T30" fmla="*/ 342 w 848"/>
                  <a:gd name="T31" fmla="*/ 57 h 737"/>
                  <a:gd name="T32" fmla="*/ 390 w 848"/>
                  <a:gd name="T33" fmla="*/ 75 h 737"/>
                  <a:gd name="T34" fmla="*/ 443 w 848"/>
                  <a:gd name="T35" fmla="*/ 81 h 737"/>
                  <a:gd name="T36" fmla="*/ 486 w 848"/>
                  <a:gd name="T37" fmla="*/ 94 h 737"/>
                  <a:gd name="T38" fmla="*/ 530 w 848"/>
                  <a:gd name="T39" fmla="*/ 109 h 737"/>
                  <a:gd name="T40" fmla="*/ 611 w 848"/>
                  <a:gd name="T41" fmla="*/ 115 h 737"/>
                  <a:gd name="T42" fmla="*/ 652 w 848"/>
                  <a:gd name="T43" fmla="*/ 105 h 737"/>
                  <a:gd name="T44" fmla="*/ 711 w 848"/>
                  <a:gd name="T45" fmla="*/ 85 h 737"/>
                  <a:gd name="T46" fmla="*/ 748 w 848"/>
                  <a:gd name="T47" fmla="*/ 89 h 737"/>
                  <a:gd name="T48" fmla="*/ 786 w 848"/>
                  <a:gd name="T49" fmla="*/ 109 h 737"/>
                  <a:gd name="T50" fmla="*/ 829 w 848"/>
                  <a:gd name="T51" fmla="*/ 150 h 737"/>
                  <a:gd name="T52" fmla="*/ 839 w 848"/>
                  <a:gd name="T53" fmla="*/ 177 h 737"/>
                  <a:gd name="T54" fmla="*/ 812 w 848"/>
                  <a:gd name="T55" fmla="*/ 181 h 737"/>
                  <a:gd name="T56" fmla="*/ 811 w 848"/>
                  <a:gd name="T57" fmla="*/ 192 h 737"/>
                  <a:gd name="T58" fmla="*/ 830 w 848"/>
                  <a:gd name="T59" fmla="*/ 211 h 737"/>
                  <a:gd name="T60" fmla="*/ 828 w 848"/>
                  <a:gd name="T61" fmla="*/ 229 h 737"/>
                  <a:gd name="T62" fmla="*/ 819 w 848"/>
                  <a:gd name="T63" fmla="*/ 251 h 737"/>
                  <a:gd name="T64" fmla="*/ 825 w 848"/>
                  <a:gd name="T65" fmla="*/ 276 h 737"/>
                  <a:gd name="T66" fmla="*/ 829 w 848"/>
                  <a:gd name="T67" fmla="*/ 303 h 737"/>
                  <a:gd name="T68" fmla="*/ 847 w 848"/>
                  <a:gd name="T69" fmla="*/ 324 h 737"/>
                  <a:gd name="T70" fmla="*/ 843 w 848"/>
                  <a:gd name="T71" fmla="*/ 354 h 737"/>
                  <a:gd name="T72" fmla="*/ 830 w 848"/>
                  <a:gd name="T73" fmla="*/ 398 h 737"/>
                  <a:gd name="T74" fmla="*/ 821 w 848"/>
                  <a:gd name="T75" fmla="*/ 430 h 737"/>
                  <a:gd name="T76" fmla="*/ 790 w 848"/>
                  <a:gd name="T77" fmla="*/ 434 h 737"/>
                  <a:gd name="T78" fmla="*/ 777 w 848"/>
                  <a:gd name="T79" fmla="*/ 437 h 737"/>
                  <a:gd name="T80" fmla="*/ 773 w 848"/>
                  <a:gd name="T81" fmla="*/ 462 h 737"/>
                  <a:gd name="T82" fmla="*/ 777 w 848"/>
                  <a:gd name="T83" fmla="*/ 518 h 737"/>
                  <a:gd name="T84" fmla="*/ 783 w 848"/>
                  <a:gd name="T85" fmla="*/ 534 h 737"/>
                  <a:gd name="T86" fmla="*/ 806 w 848"/>
                  <a:gd name="T87" fmla="*/ 542 h 737"/>
                  <a:gd name="T88" fmla="*/ 824 w 848"/>
                  <a:gd name="T89" fmla="*/ 547 h 737"/>
                  <a:gd name="T90" fmla="*/ 834 w 848"/>
                  <a:gd name="T91" fmla="*/ 562 h 737"/>
                  <a:gd name="T92" fmla="*/ 834 w 848"/>
                  <a:gd name="T93" fmla="*/ 580 h 737"/>
                  <a:gd name="T94" fmla="*/ 822 w 848"/>
                  <a:gd name="T95" fmla="*/ 596 h 737"/>
                  <a:gd name="T96" fmla="*/ 807 w 848"/>
                  <a:gd name="T97" fmla="*/ 618 h 737"/>
                  <a:gd name="T98" fmla="*/ 756 w 848"/>
                  <a:gd name="T99" fmla="*/ 639 h 737"/>
                  <a:gd name="T100" fmla="*/ 748 w 848"/>
                  <a:gd name="T101" fmla="*/ 657 h 737"/>
                  <a:gd name="T102" fmla="*/ 741 w 848"/>
                  <a:gd name="T103" fmla="*/ 688 h 737"/>
                  <a:gd name="T104" fmla="*/ 690 w 848"/>
                  <a:gd name="T105" fmla="*/ 714 h 737"/>
                  <a:gd name="T106" fmla="*/ 650 w 848"/>
                  <a:gd name="T107" fmla="*/ 732 h 737"/>
                  <a:gd name="T108" fmla="*/ 563 w 848"/>
                  <a:gd name="T109" fmla="*/ 733 h 737"/>
                  <a:gd name="T110" fmla="*/ 452 w 848"/>
                  <a:gd name="T111" fmla="*/ 736 h 737"/>
                  <a:gd name="T112" fmla="*/ 405 w 848"/>
                  <a:gd name="T113" fmla="*/ 718 h 737"/>
                  <a:gd name="T114" fmla="*/ 322 w 848"/>
                  <a:gd name="T115" fmla="*/ 643 h 737"/>
                  <a:gd name="T116" fmla="*/ 292 w 848"/>
                  <a:gd name="T117" fmla="*/ 591 h 737"/>
                  <a:gd name="T118" fmla="*/ 262 w 848"/>
                  <a:gd name="T119" fmla="*/ 574 h 737"/>
                  <a:gd name="T120" fmla="*/ 147 w 848"/>
                  <a:gd name="T121" fmla="*/ 558 h 737"/>
                  <a:gd name="T122" fmla="*/ 0 w 848"/>
                  <a:gd name="T123" fmla="*/ 517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48" h="737">
                    <a:moveTo>
                      <a:pt x="0" y="517"/>
                    </a:moveTo>
                    <a:lnTo>
                      <a:pt x="4" y="486"/>
                    </a:lnTo>
                    <a:lnTo>
                      <a:pt x="10" y="453"/>
                    </a:lnTo>
                    <a:lnTo>
                      <a:pt x="14" y="438"/>
                    </a:lnTo>
                    <a:lnTo>
                      <a:pt x="18" y="424"/>
                    </a:lnTo>
                    <a:lnTo>
                      <a:pt x="22" y="408"/>
                    </a:lnTo>
                    <a:lnTo>
                      <a:pt x="27" y="395"/>
                    </a:lnTo>
                    <a:lnTo>
                      <a:pt x="34" y="383"/>
                    </a:lnTo>
                    <a:lnTo>
                      <a:pt x="41" y="372"/>
                    </a:lnTo>
                    <a:lnTo>
                      <a:pt x="49" y="363"/>
                    </a:lnTo>
                    <a:lnTo>
                      <a:pt x="58" y="356"/>
                    </a:lnTo>
                    <a:lnTo>
                      <a:pt x="63" y="352"/>
                    </a:lnTo>
                    <a:lnTo>
                      <a:pt x="69" y="350"/>
                    </a:lnTo>
                    <a:lnTo>
                      <a:pt x="74" y="348"/>
                    </a:lnTo>
                    <a:lnTo>
                      <a:pt x="80" y="347"/>
                    </a:lnTo>
                    <a:lnTo>
                      <a:pt x="87" y="347"/>
                    </a:lnTo>
                    <a:lnTo>
                      <a:pt x="93" y="347"/>
                    </a:lnTo>
                    <a:lnTo>
                      <a:pt x="101" y="348"/>
                    </a:lnTo>
                    <a:lnTo>
                      <a:pt x="108" y="350"/>
                    </a:lnTo>
                    <a:lnTo>
                      <a:pt x="115" y="351"/>
                    </a:lnTo>
                    <a:lnTo>
                      <a:pt x="121" y="350"/>
                    </a:lnTo>
                    <a:lnTo>
                      <a:pt x="125" y="347"/>
                    </a:lnTo>
                    <a:lnTo>
                      <a:pt x="128" y="343"/>
                    </a:lnTo>
                    <a:lnTo>
                      <a:pt x="131" y="338"/>
                    </a:lnTo>
                    <a:lnTo>
                      <a:pt x="134" y="332"/>
                    </a:lnTo>
                    <a:lnTo>
                      <a:pt x="135" y="325"/>
                    </a:lnTo>
                    <a:lnTo>
                      <a:pt x="136" y="317"/>
                    </a:lnTo>
                    <a:lnTo>
                      <a:pt x="136" y="287"/>
                    </a:lnTo>
                    <a:lnTo>
                      <a:pt x="135" y="265"/>
                    </a:lnTo>
                    <a:lnTo>
                      <a:pt x="136" y="256"/>
                    </a:lnTo>
                    <a:lnTo>
                      <a:pt x="138" y="247"/>
                    </a:lnTo>
                    <a:lnTo>
                      <a:pt x="140" y="238"/>
                    </a:lnTo>
                    <a:lnTo>
                      <a:pt x="143" y="230"/>
                    </a:lnTo>
                    <a:lnTo>
                      <a:pt x="151" y="214"/>
                    </a:lnTo>
                    <a:lnTo>
                      <a:pt x="160" y="197"/>
                    </a:lnTo>
                    <a:lnTo>
                      <a:pt x="169" y="179"/>
                    </a:lnTo>
                    <a:lnTo>
                      <a:pt x="177" y="162"/>
                    </a:lnTo>
                    <a:lnTo>
                      <a:pt x="184" y="145"/>
                    </a:lnTo>
                    <a:lnTo>
                      <a:pt x="191" y="127"/>
                    </a:lnTo>
                    <a:lnTo>
                      <a:pt x="193" y="111"/>
                    </a:lnTo>
                    <a:lnTo>
                      <a:pt x="196" y="96"/>
                    </a:lnTo>
                    <a:lnTo>
                      <a:pt x="197" y="81"/>
                    </a:lnTo>
                    <a:lnTo>
                      <a:pt x="199" y="66"/>
                    </a:lnTo>
                    <a:lnTo>
                      <a:pt x="199" y="66"/>
                    </a:lnTo>
                    <a:lnTo>
                      <a:pt x="232" y="46"/>
                    </a:lnTo>
                    <a:lnTo>
                      <a:pt x="239" y="45"/>
                    </a:lnTo>
                    <a:lnTo>
                      <a:pt x="244" y="44"/>
                    </a:lnTo>
                    <a:lnTo>
                      <a:pt x="249" y="41"/>
                    </a:lnTo>
                    <a:lnTo>
                      <a:pt x="255" y="37"/>
                    </a:lnTo>
                    <a:lnTo>
                      <a:pt x="264" y="28"/>
                    </a:lnTo>
                    <a:lnTo>
                      <a:pt x="275" y="19"/>
                    </a:lnTo>
                    <a:lnTo>
                      <a:pt x="287" y="10"/>
                    </a:lnTo>
                    <a:lnTo>
                      <a:pt x="300" y="4"/>
                    </a:lnTo>
                    <a:lnTo>
                      <a:pt x="308" y="1"/>
                    </a:lnTo>
                    <a:lnTo>
                      <a:pt x="316" y="0"/>
                    </a:lnTo>
                    <a:lnTo>
                      <a:pt x="325" y="0"/>
                    </a:lnTo>
                    <a:lnTo>
                      <a:pt x="334" y="1"/>
                    </a:lnTo>
                    <a:lnTo>
                      <a:pt x="334" y="13"/>
                    </a:lnTo>
                    <a:lnTo>
                      <a:pt x="331" y="26"/>
                    </a:lnTo>
                    <a:lnTo>
                      <a:pt x="330" y="32"/>
                    </a:lnTo>
                    <a:lnTo>
                      <a:pt x="330" y="39"/>
                    </a:lnTo>
                    <a:lnTo>
                      <a:pt x="331" y="45"/>
                    </a:lnTo>
                    <a:lnTo>
                      <a:pt x="335" y="50"/>
                    </a:lnTo>
                    <a:lnTo>
                      <a:pt x="342" y="57"/>
                    </a:lnTo>
                    <a:lnTo>
                      <a:pt x="352" y="62"/>
                    </a:lnTo>
                    <a:lnTo>
                      <a:pt x="364" y="67"/>
                    </a:lnTo>
                    <a:lnTo>
                      <a:pt x="377" y="71"/>
                    </a:lnTo>
                    <a:lnTo>
                      <a:pt x="390" y="75"/>
                    </a:lnTo>
                    <a:lnTo>
                      <a:pt x="403" y="78"/>
                    </a:lnTo>
                    <a:lnTo>
                      <a:pt x="414" y="80"/>
                    </a:lnTo>
                    <a:lnTo>
                      <a:pt x="425" y="80"/>
                    </a:lnTo>
                    <a:lnTo>
                      <a:pt x="443" y="81"/>
                    </a:lnTo>
                    <a:lnTo>
                      <a:pt x="461" y="85"/>
                    </a:lnTo>
                    <a:lnTo>
                      <a:pt x="469" y="88"/>
                    </a:lnTo>
                    <a:lnTo>
                      <a:pt x="477" y="90"/>
                    </a:lnTo>
                    <a:lnTo>
                      <a:pt x="486" y="94"/>
                    </a:lnTo>
                    <a:lnTo>
                      <a:pt x="494" y="100"/>
                    </a:lnTo>
                    <a:lnTo>
                      <a:pt x="503" y="103"/>
                    </a:lnTo>
                    <a:lnTo>
                      <a:pt x="514" y="106"/>
                    </a:lnTo>
                    <a:lnTo>
                      <a:pt x="530" y="109"/>
                    </a:lnTo>
                    <a:lnTo>
                      <a:pt x="546" y="110"/>
                    </a:lnTo>
                    <a:lnTo>
                      <a:pt x="578" y="113"/>
                    </a:lnTo>
                    <a:lnTo>
                      <a:pt x="602" y="115"/>
                    </a:lnTo>
                    <a:lnTo>
                      <a:pt x="611" y="115"/>
                    </a:lnTo>
                    <a:lnTo>
                      <a:pt x="620" y="115"/>
                    </a:lnTo>
                    <a:lnTo>
                      <a:pt x="629" y="113"/>
                    </a:lnTo>
                    <a:lnTo>
                      <a:pt x="637" y="111"/>
                    </a:lnTo>
                    <a:lnTo>
                      <a:pt x="652" y="105"/>
                    </a:lnTo>
                    <a:lnTo>
                      <a:pt x="669" y="98"/>
                    </a:lnTo>
                    <a:lnTo>
                      <a:pt x="685" y="92"/>
                    </a:lnTo>
                    <a:lnTo>
                      <a:pt x="702" y="87"/>
                    </a:lnTo>
                    <a:lnTo>
                      <a:pt x="711" y="85"/>
                    </a:lnTo>
                    <a:lnTo>
                      <a:pt x="720" y="84"/>
                    </a:lnTo>
                    <a:lnTo>
                      <a:pt x="729" y="85"/>
                    </a:lnTo>
                    <a:lnTo>
                      <a:pt x="739" y="87"/>
                    </a:lnTo>
                    <a:lnTo>
                      <a:pt x="748" y="89"/>
                    </a:lnTo>
                    <a:lnTo>
                      <a:pt x="759" y="92"/>
                    </a:lnTo>
                    <a:lnTo>
                      <a:pt x="769" y="96"/>
                    </a:lnTo>
                    <a:lnTo>
                      <a:pt x="777" y="101"/>
                    </a:lnTo>
                    <a:lnTo>
                      <a:pt x="786" y="109"/>
                    </a:lnTo>
                    <a:lnTo>
                      <a:pt x="794" y="116"/>
                    </a:lnTo>
                    <a:lnTo>
                      <a:pt x="808" y="128"/>
                    </a:lnTo>
                    <a:lnTo>
                      <a:pt x="822" y="142"/>
                    </a:lnTo>
                    <a:lnTo>
                      <a:pt x="829" y="150"/>
                    </a:lnTo>
                    <a:lnTo>
                      <a:pt x="834" y="158"/>
                    </a:lnTo>
                    <a:lnTo>
                      <a:pt x="838" y="167"/>
                    </a:lnTo>
                    <a:lnTo>
                      <a:pt x="839" y="177"/>
                    </a:lnTo>
                    <a:lnTo>
                      <a:pt x="839" y="177"/>
                    </a:lnTo>
                    <a:lnTo>
                      <a:pt x="830" y="176"/>
                    </a:lnTo>
                    <a:lnTo>
                      <a:pt x="822" y="177"/>
                    </a:lnTo>
                    <a:lnTo>
                      <a:pt x="816" y="179"/>
                    </a:lnTo>
                    <a:lnTo>
                      <a:pt x="812" y="181"/>
                    </a:lnTo>
                    <a:lnTo>
                      <a:pt x="811" y="184"/>
                    </a:lnTo>
                    <a:lnTo>
                      <a:pt x="809" y="186"/>
                    </a:lnTo>
                    <a:lnTo>
                      <a:pt x="809" y="189"/>
                    </a:lnTo>
                    <a:lnTo>
                      <a:pt x="811" y="192"/>
                    </a:lnTo>
                    <a:lnTo>
                      <a:pt x="815" y="197"/>
                    </a:lnTo>
                    <a:lnTo>
                      <a:pt x="822" y="205"/>
                    </a:lnTo>
                    <a:lnTo>
                      <a:pt x="826" y="208"/>
                    </a:lnTo>
                    <a:lnTo>
                      <a:pt x="830" y="211"/>
                    </a:lnTo>
                    <a:lnTo>
                      <a:pt x="832" y="215"/>
                    </a:lnTo>
                    <a:lnTo>
                      <a:pt x="832" y="218"/>
                    </a:lnTo>
                    <a:lnTo>
                      <a:pt x="830" y="223"/>
                    </a:lnTo>
                    <a:lnTo>
                      <a:pt x="828" y="229"/>
                    </a:lnTo>
                    <a:lnTo>
                      <a:pt x="824" y="236"/>
                    </a:lnTo>
                    <a:lnTo>
                      <a:pt x="820" y="242"/>
                    </a:lnTo>
                    <a:lnTo>
                      <a:pt x="819" y="246"/>
                    </a:lnTo>
                    <a:lnTo>
                      <a:pt x="819" y="251"/>
                    </a:lnTo>
                    <a:lnTo>
                      <a:pt x="819" y="255"/>
                    </a:lnTo>
                    <a:lnTo>
                      <a:pt x="820" y="260"/>
                    </a:lnTo>
                    <a:lnTo>
                      <a:pt x="824" y="268"/>
                    </a:lnTo>
                    <a:lnTo>
                      <a:pt x="825" y="276"/>
                    </a:lnTo>
                    <a:lnTo>
                      <a:pt x="825" y="282"/>
                    </a:lnTo>
                    <a:lnTo>
                      <a:pt x="826" y="290"/>
                    </a:lnTo>
                    <a:lnTo>
                      <a:pt x="826" y="297"/>
                    </a:lnTo>
                    <a:lnTo>
                      <a:pt x="829" y="303"/>
                    </a:lnTo>
                    <a:lnTo>
                      <a:pt x="834" y="311"/>
                    </a:lnTo>
                    <a:lnTo>
                      <a:pt x="842" y="316"/>
                    </a:lnTo>
                    <a:lnTo>
                      <a:pt x="845" y="320"/>
                    </a:lnTo>
                    <a:lnTo>
                      <a:pt x="847" y="324"/>
                    </a:lnTo>
                    <a:lnTo>
                      <a:pt x="848" y="328"/>
                    </a:lnTo>
                    <a:lnTo>
                      <a:pt x="848" y="332"/>
                    </a:lnTo>
                    <a:lnTo>
                      <a:pt x="847" y="342"/>
                    </a:lnTo>
                    <a:lnTo>
                      <a:pt x="843" y="354"/>
                    </a:lnTo>
                    <a:lnTo>
                      <a:pt x="839" y="365"/>
                    </a:lnTo>
                    <a:lnTo>
                      <a:pt x="835" y="376"/>
                    </a:lnTo>
                    <a:lnTo>
                      <a:pt x="832" y="387"/>
                    </a:lnTo>
                    <a:lnTo>
                      <a:pt x="830" y="398"/>
                    </a:lnTo>
                    <a:lnTo>
                      <a:pt x="829" y="409"/>
                    </a:lnTo>
                    <a:lnTo>
                      <a:pt x="828" y="418"/>
                    </a:lnTo>
                    <a:lnTo>
                      <a:pt x="825" y="425"/>
                    </a:lnTo>
                    <a:lnTo>
                      <a:pt x="821" y="430"/>
                    </a:lnTo>
                    <a:lnTo>
                      <a:pt x="815" y="433"/>
                    </a:lnTo>
                    <a:lnTo>
                      <a:pt x="808" y="435"/>
                    </a:lnTo>
                    <a:lnTo>
                      <a:pt x="800" y="435"/>
                    </a:lnTo>
                    <a:lnTo>
                      <a:pt x="790" y="434"/>
                    </a:lnTo>
                    <a:lnTo>
                      <a:pt x="786" y="434"/>
                    </a:lnTo>
                    <a:lnTo>
                      <a:pt x="782" y="434"/>
                    </a:lnTo>
                    <a:lnTo>
                      <a:pt x="780" y="435"/>
                    </a:lnTo>
                    <a:lnTo>
                      <a:pt x="777" y="437"/>
                    </a:lnTo>
                    <a:lnTo>
                      <a:pt x="774" y="442"/>
                    </a:lnTo>
                    <a:lnTo>
                      <a:pt x="773" y="448"/>
                    </a:lnTo>
                    <a:lnTo>
                      <a:pt x="772" y="455"/>
                    </a:lnTo>
                    <a:lnTo>
                      <a:pt x="773" y="462"/>
                    </a:lnTo>
                    <a:lnTo>
                      <a:pt x="774" y="469"/>
                    </a:lnTo>
                    <a:lnTo>
                      <a:pt x="776" y="474"/>
                    </a:lnTo>
                    <a:lnTo>
                      <a:pt x="778" y="496"/>
                    </a:lnTo>
                    <a:lnTo>
                      <a:pt x="777" y="518"/>
                    </a:lnTo>
                    <a:lnTo>
                      <a:pt x="778" y="522"/>
                    </a:lnTo>
                    <a:lnTo>
                      <a:pt x="778" y="527"/>
                    </a:lnTo>
                    <a:lnTo>
                      <a:pt x="781" y="531"/>
                    </a:lnTo>
                    <a:lnTo>
                      <a:pt x="783" y="534"/>
                    </a:lnTo>
                    <a:lnTo>
                      <a:pt x="787" y="538"/>
                    </a:lnTo>
                    <a:lnTo>
                      <a:pt x="793" y="539"/>
                    </a:lnTo>
                    <a:lnTo>
                      <a:pt x="798" y="540"/>
                    </a:lnTo>
                    <a:lnTo>
                      <a:pt x="806" y="542"/>
                    </a:lnTo>
                    <a:lnTo>
                      <a:pt x="811" y="542"/>
                    </a:lnTo>
                    <a:lnTo>
                      <a:pt x="816" y="543"/>
                    </a:lnTo>
                    <a:lnTo>
                      <a:pt x="820" y="544"/>
                    </a:lnTo>
                    <a:lnTo>
                      <a:pt x="824" y="547"/>
                    </a:lnTo>
                    <a:lnTo>
                      <a:pt x="828" y="551"/>
                    </a:lnTo>
                    <a:lnTo>
                      <a:pt x="830" y="554"/>
                    </a:lnTo>
                    <a:lnTo>
                      <a:pt x="833" y="558"/>
                    </a:lnTo>
                    <a:lnTo>
                      <a:pt x="834" y="562"/>
                    </a:lnTo>
                    <a:lnTo>
                      <a:pt x="835" y="566"/>
                    </a:lnTo>
                    <a:lnTo>
                      <a:pt x="835" y="571"/>
                    </a:lnTo>
                    <a:lnTo>
                      <a:pt x="835" y="575"/>
                    </a:lnTo>
                    <a:lnTo>
                      <a:pt x="834" y="580"/>
                    </a:lnTo>
                    <a:lnTo>
                      <a:pt x="833" y="584"/>
                    </a:lnTo>
                    <a:lnTo>
                      <a:pt x="830" y="588"/>
                    </a:lnTo>
                    <a:lnTo>
                      <a:pt x="826" y="592"/>
                    </a:lnTo>
                    <a:lnTo>
                      <a:pt x="822" y="596"/>
                    </a:lnTo>
                    <a:lnTo>
                      <a:pt x="821" y="602"/>
                    </a:lnTo>
                    <a:lnTo>
                      <a:pt x="817" y="609"/>
                    </a:lnTo>
                    <a:lnTo>
                      <a:pt x="812" y="614"/>
                    </a:lnTo>
                    <a:lnTo>
                      <a:pt x="807" y="618"/>
                    </a:lnTo>
                    <a:lnTo>
                      <a:pt x="794" y="624"/>
                    </a:lnTo>
                    <a:lnTo>
                      <a:pt x="780" y="630"/>
                    </a:lnTo>
                    <a:lnTo>
                      <a:pt x="767" y="634"/>
                    </a:lnTo>
                    <a:lnTo>
                      <a:pt x="756" y="639"/>
                    </a:lnTo>
                    <a:lnTo>
                      <a:pt x="752" y="643"/>
                    </a:lnTo>
                    <a:lnTo>
                      <a:pt x="750" y="646"/>
                    </a:lnTo>
                    <a:lnTo>
                      <a:pt x="747" y="652"/>
                    </a:lnTo>
                    <a:lnTo>
                      <a:pt x="748" y="657"/>
                    </a:lnTo>
                    <a:lnTo>
                      <a:pt x="750" y="671"/>
                    </a:lnTo>
                    <a:lnTo>
                      <a:pt x="751" y="684"/>
                    </a:lnTo>
                    <a:lnTo>
                      <a:pt x="751" y="684"/>
                    </a:lnTo>
                    <a:lnTo>
                      <a:pt x="741" y="688"/>
                    </a:lnTo>
                    <a:lnTo>
                      <a:pt x="728" y="693"/>
                    </a:lnTo>
                    <a:lnTo>
                      <a:pt x="716" y="698"/>
                    </a:lnTo>
                    <a:lnTo>
                      <a:pt x="705" y="702"/>
                    </a:lnTo>
                    <a:lnTo>
                      <a:pt x="690" y="714"/>
                    </a:lnTo>
                    <a:lnTo>
                      <a:pt x="674" y="726"/>
                    </a:lnTo>
                    <a:lnTo>
                      <a:pt x="666" y="729"/>
                    </a:lnTo>
                    <a:lnTo>
                      <a:pt x="657" y="732"/>
                    </a:lnTo>
                    <a:lnTo>
                      <a:pt x="650" y="732"/>
                    </a:lnTo>
                    <a:lnTo>
                      <a:pt x="641" y="732"/>
                    </a:lnTo>
                    <a:lnTo>
                      <a:pt x="621" y="729"/>
                    </a:lnTo>
                    <a:lnTo>
                      <a:pt x="603" y="731"/>
                    </a:lnTo>
                    <a:lnTo>
                      <a:pt x="563" y="733"/>
                    </a:lnTo>
                    <a:lnTo>
                      <a:pt x="512" y="736"/>
                    </a:lnTo>
                    <a:lnTo>
                      <a:pt x="487" y="737"/>
                    </a:lnTo>
                    <a:lnTo>
                      <a:pt x="464" y="737"/>
                    </a:lnTo>
                    <a:lnTo>
                      <a:pt x="452" y="736"/>
                    </a:lnTo>
                    <a:lnTo>
                      <a:pt x="443" y="735"/>
                    </a:lnTo>
                    <a:lnTo>
                      <a:pt x="434" y="732"/>
                    </a:lnTo>
                    <a:lnTo>
                      <a:pt x="425" y="729"/>
                    </a:lnTo>
                    <a:lnTo>
                      <a:pt x="405" y="718"/>
                    </a:lnTo>
                    <a:lnTo>
                      <a:pt x="377" y="696"/>
                    </a:lnTo>
                    <a:lnTo>
                      <a:pt x="349" y="674"/>
                    </a:lnTo>
                    <a:lnTo>
                      <a:pt x="333" y="658"/>
                    </a:lnTo>
                    <a:lnTo>
                      <a:pt x="322" y="643"/>
                    </a:lnTo>
                    <a:lnTo>
                      <a:pt x="313" y="626"/>
                    </a:lnTo>
                    <a:lnTo>
                      <a:pt x="303" y="609"/>
                    </a:lnTo>
                    <a:lnTo>
                      <a:pt x="292" y="595"/>
                    </a:lnTo>
                    <a:lnTo>
                      <a:pt x="292" y="591"/>
                    </a:lnTo>
                    <a:lnTo>
                      <a:pt x="290" y="587"/>
                    </a:lnTo>
                    <a:lnTo>
                      <a:pt x="286" y="583"/>
                    </a:lnTo>
                    <a:lnTo>
                      <a:pt x="279" y="579"/>
                    </a:lnTo>
                    <a:lnTo>
                      <a:pt x="262" y="574"/>
                    </a:lnTo>
                    <a:lnTo>
                      <a:pt x="242" y="570"/>
                    </a:lnTo>
                    <a:lnTo>
                      <a:pt x="200" y="565"/>
                    </a:lnTo>
                    <a:lnTo>
                      <a:pt x="174" y="562"/>
                    </a:lnTo>
                    <a:lnTo>
                      <a:pt x="147" y="558"/>
                    </a:lnTo>
                    <a:lnTo>
                      <a:pt x="119" y="552"/>
                    </a:lnTo>
                    <a:lnTo>
                      <a:pt x="92" y="544"/>
                    </a:lnTo>
                    <a:lnTo>
                      <a:pt x="66" y="534"/>
                    </a:lnTo>
                    <a:lnTo>
                      <a:pt x="0" y="517"/>
                    </a:lnTo>
                    <a:lnTo>
                      <a:pt x="0" y="517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145">
                <a:extLst>
                  <a:ext uri="{FF2B5EF4-FFF2-40B4-BE49-F238E27FC236}">
                    <a16:creationId xmlns:a16="http://schemas.microsoft.com/office/drawing/2014/main" id="{66DA8078-5284-4AFD-BD42-E396768BC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4" y="2382"/>
                <a:ext cx="212" cy="184"/>
              </a:xfrm>
              <a:custGeom>
                <a:avLst/>
                <a:gdLst>
                  <a:gd name="T0" fmla="*/ 14 w 848"/>
                  <a:gd name="T1" fmla="*/ 438 h 737"/>
                  <a:gd name="T2" fmla="*/ 34 w 848"/>
                  <a:gd name="T3" fmla="*/ 383 h 737"/>
                  <a:gd name="T4" fmla="*/ 63 w 848"/>
                  <a:gd name="T5" fmla="*/ 352 h 737"/>
                  <a:gd name="T6" fmla="*/ 87 w 848"/>
                  <a:gd name="T7" fmla="*/ 347 h 737"/>
                  <a:gd name="T8" fmla="*/ 115 w 848"/>
                  <a:gd name="T9" fmla="*/ 351 h 737"/>
                  <a:gd name="T10" fmla="*/ 131 w 848"/>
                  <a:gd name="T11" fmla="*/ 338 h 737"/>
                  <a:gd name="T12" fmla="*/ 136 w 848"/>
                  <a:gd name="T13" fmla="*/ 287 h 737"/>
                  <a:gd name="T14" fmla="*/ 140 w 848"/>
                  <a:gd name="T15" fmla="*/ 238 h 737"/>
                  <a:gd name="T16" fmla="*/ 169 w 848"/>
                  <a:gd name="T17" fmla="*/ 179 h 737"/>
                  <a:gd name="T18" fmla="*/ 193 w 848"/>
                  <a:gd name="T19" fmla="*/ 111 h 737"/>
                  <a:gd name="T20" fmla="*/ 199 w 848"/>
                  <a:gd name="T21" fmla="*/ 66 h 737"/>
                  <a:gd name="T22" fmla="*/ 249 w 848"/>
                  <a:gd name="T23" fmla="*/ 41 h 737"/>
                  <a:gd name="T24" fmla="*/ 287 w 848"/>
                  <a:gd name="T25" fmla="*/ 10 h 737"/>
                  <a:gd name="T26" fmla="*/ 325 w 848"/>
                  <a:gd name="T27" fmla="*/ 0 h 737"/>
                  <a:gd name="T28" fmla="*/ 330 w 848"/>
                  <a:gd name="T29" fmla="*/ 32 h 737"/>
                  <a:gd name="T30" fmla="*/ 342 w 848"/>
                  <a:gd name="T31" fmla="*/ 57 h 737"/>
                  <a:gd name="T32" fmla="*/ 390 w 848"/>
                  <a:gd name="T33" fmla="*/ 75 h 737"/>
                  <a:gd name="T34" fmla="*/ 443 w 848"/>
                  <a:gd name="T35" fmla="*/ 81 h 737"/>
                  <a:gd name="T36" fmla="*/ 486 w 848"/>
                  <a:gd name="T37" fmla="*/ 94 h 737"/>
                  <a:gd name="T38" fmla="*/ 530 w 848"/>
                  <a:gd name="T39" fmla="*/ 109 h 737"/>
                  <a:gd name="T40" fmla="*/ 611 w 848"/>
                  <a:gd name="T41" fmla="*/ 115 h 737"/>
                  <a:gd name="T42" fmla="*/ 652 w 848"/>
                  <a:gd name="T43" fmla="*/ 105 h 737"/>
                  <a:gd name="T44" fmla="*/ 711 w 848"/>
                  <a:gd name="T45" fmla="*/ 85 h 737"/>
                  <a:gd name="T46" fmla="*/ 748 w 848"/>
                  <a:gd name="T47" fmla="*/ 89 h 737"/>
                  <a:gd name="T48" fmla="*/ 786 w 848"/>
                  <a:gd name="T49" fmla="*/ 109 h 737"/>
                  <a:gd name="T50" fmla="*/ 829 w 848"/>
                  <a:gd name="T51" fmla="*/ 150 h 737"/>
                  <a:gd name="T52" fmla="*/ 839 w 848"/>
                  <a:gd name="T53" fmla="*/ 177 h 737"/>
                  <a:gd name="T54" fmla="*/ 812 w 848"/>
                  <a:gd name="T55" fmla="*/ 181 h 737"/>
                  <a:gd name="T56" fmla="*/ 811 w 848"/>
                  <a:gd name="T57" fmla="*/ 192 h 737"/>
                  <a:gd name="T58" fmla="*/ 830 w 848"/>
                  <a:gd name="T59" fmla="*/ 211 h 737"/>
                  <a:gd name="T60" fmla="*/ 828 w 848"/>
                  <a:gd name="T61" fmla="*/ 229 h 737"/>
                  <a:gd name="T62" fmla="*/ 819 w 848"/>
                  <a:gd name="T63" fmla="*/ 251 h 737"/>
                  <a:gd name="T64" fmla="*/ 825 w 848"/>
                  <a:gd name="T65" fmla="*/ 276 h 737"/>
                  <a:gd name="T66" fmla="*/ 829 w 848"/>
                  <a:gd name="T67" fmla="*/ 303 h 737"/>
                  <a:gd name="T68" fmla="*/ 847 w 848"/>
                  <a:gd name="T69" fmla="*/ 324 h 737"/>
                  <a:gd name="T70" fmla="*/ 843 w 848"/>
                  <a:gd name="T71" fmla="*/ 354 h 737"/>
                  <a:gd name="T72" fmla="*/ 830 w 848"/>
                  <a:gd name="T73" fmla="*/ 398 h 737"/>
                  <a:gd name="T74" fmla="*/ 821 w 848"/>
                  <a:gd name="T75" fmla="*/ 430 h 737"/>
                  <a:gd name="T76" fmla="*/ 790 w 848"/>
                  <a:gd name="T77" fmla="*/ 434 h 737"/>
                  <a:gd name="T78" fmla="*/ 777 w 848"/>
                  <a:gd name="T79" fmla="*/ 437 h 737"/>
                  <a:gd name="T80" fmla="*/ 773 w 848"/>
                  <a:gd name="T81" fmla="*/ 462 h 737"/>
                  <a:gd name="T82" fmla="*/ 777 w 848"/>
                  <a:gd name="T83" fmla="*/ 518 h 737"/>
                  <a:gd name="T84" fmla="*/ 783 w 848"/>
                  <a:gd name="T85" fmla="*/ 534 h 737"/>
                  <a:gd name="T86" fmla="*/ 806 w 848"/>
                  <a:gd name="T87" fmla="*/ 542 h 737"/>
                  <a:gd name="T88" fmla="*/ 824 w 848"/>
                  <a:gd name="T89" fmla="*/ 547 h 737"/>
                  <a:gd name="T90" fmla="*/ 834 w 848"/>
                  <a:gd name="T91" fmla="*/ 562 h 737"/>
                  <a:gd name="T92" fmla="*/ 834 w 848"/>
                  <a:gd name="T93" fmla="*/ 580 h 737"/>
                  <a:gd name="T94" fmla="*/ 822 w 848"/>
                  <a:gd name="T95" fmla="*/ 596 h 737"/>
                  <a:gd name="T96" fmla="*/ 807 w 848"/>
                  <a:gd name="T97" fmla="*/ 618 h 737"/>
                  <a:gd name="T98" fmla="*/ 756 w 848"/>
                  <a:gd name="T99" fmla="*/ 639 h 737"/>
                  <a:gd name="T100" fmla="*/ 748 w 848"/>
                  <a:gd name="T101" fmla="*/ 657 h 737"/>
                  <a:gd name="T102" fmla="*/ 741 w 848"/>
                  <a:gd name="T103" fmla="*/ 688 h 737"/>
                  <a:gd name="T104" fmla="*/ 690 w 848"/>
                  <a:gd name="T105" fmla="*/ 714 h 737"/>
                  <a:gd name="T106" fmla="*/ 650 w 848"/>
                  <a:gd name="T107" fmla="*/ 732 h 737"/>
                  <a:gd name="T108" fmla="*/ 563 w 848"/>
                  <a:gd name="T109" fmla="*/ 733 h 737"/>
                  <a:gd name="T110" fmla="*/ 452 w 848"/>
                  <a:gd name="T111" fmla="*/ 736 h 737"/>
                  <a:gd name="T112" fmla="*/ 405 w 848"/>
                  <a:gd name="T113" fmla="*/ 718 h 737"/>
                  <a:gd name="T114" fmla="*/ 322 w 848"/>
                  <a:gd name="T115" fmla="*/ 643 h 737"/>
                  <a:gd name="T116" fmla="*/ 292 w 848"/>
                  <a:gd name="T117" fmla="*/ 591 h 737"/>
                  <a:gd name="T118" fmla="*/ 262 w 848"/>
                  <a:gd name="T119" fmla="*/ 574 h 737"/>
                  <a:gd name="T120" fmla="*/ 147 w 848"/>
                  <a:gd name="T121" fmla="*/ 558 h 737"/>
                  <a:gd name="T122" fmla="*/ 0 w 848"/>
                  <a:gd name="T123" fmla="*/ 517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48" h="737">
                    <a:moveTo>
                      <a:pt x="0" y="517"/>
                    </a:moveTo>
                    <a:lnTo>
                      <a:pt x="4" y="486"/>
                    </a:lnTo>
                    <a:lnTo>
                      <a:pt x="10" y="453"/>
                    </a:lnTo>
                    <a:lnTo>
                      <a:pt x="14" y="438"/>
                    </a:lnTo>
                    <a:lnTo>
                      <a:pt x="18" y="424"/>
                    </a:lnTo>
                    <a:lnTo>
                      <a:pt x="22" y="408"/>
                    </a:lnTo>
                    <a:lnTo>
                      <a:pt x="27" y="395"/>
                    </a:lnTo>
                    <a:lnTo>
                      <a:pt x="34" y="383"/>
                    </a:lnTo>
                    <a:lnTo>
                      <a:pt x="41" y="372"/>
                    </a:lnTo>
                    <a:lnTo>
                      <a:pt x="49" y="363"/>
                    </a:lnTo>
                    <a:lnTo>
                      <a:pt x="58" y="356"/>
                    </a:lnTo>
                    <a:lnTo>
                      <a:pt x="63" y="352"/>
                    </a:lnTo>
                    <a:lnTo>
                      <a:pt x="69" y="350"/>
                    </a:lnTo>
                    <a:lnTo>
                      <a:pt x="74" y="348"/>
                    </a:lnTo>
                    <a:lnTo>
                      <a:pt x="80" y="347"/>
                    </a:lnTo>
                    <a:lnTo>
                      <a:pt x="87" y="347"/>
                    </a:lnTo>
                    <a:lnTo>
                      <a:pt x="93" y="347"/>
                    </a:lnTo>
                    <a:lnTo>
                      <a:pt x="101" y="348"/>
                    </a:lnTo>
                    <a:lnTo>
                      <a:pt x="108" y="350"/>
                    </a:lnTo>
                    <a:lnTo>
                      <a:pt x="115" y="351"/>
                    </a:lnTo>
                    <a:lnTo>
                      <a:pt x="121" y="350"/>
                    </a:lnTo>
                    <a:lnTo>
                      <a:pt x="125" y="347"/>
                    </a:lnTo>
                    <a:lnTo>
                      <a:pt x="128" y="343"/>
                    </a:lnTo>
                    <a:lnTo>
                      <a:pt x="131" y="338"/>
                    </a:lnTo>
                    <a:lnTo>
                      <a:pt x="134" y="332"/>
                    </a:lnTo>
                    <a:lnTo>
                      <a:pt x="135" y="325"/>
                    </a:lnTo>
                    <a:lnTo>
                      <a:pt x="136" y="317"/>
                    </a:lnTo>
                    <a:lnTo>
                      <a:pt x="136" y="287"/>
                    </a:lnTo>
                    <a:lnTo>
                      <a:pt x="135" y="265"/>
                    </a:lnTo>
                    <a:lnTo>
                      <a:pt x="136" y="256"/>
                    </a:lnTo>
                    <a:lnTo>
                      <a:pt x="138" y="247"/>
                    </a:lnTo>
                    <a:lnTo>
                      <a:pt x="140" y="238"/>
                    </a:lnTo>
                    <a:lnTo>
                      <a:pt x="143" y="230"/>
                    </a:lnTo>
                    <a:lnTo>
                      <a:pt x="151" y="214"/>
                    </a:lnTo>
                    <a:lnTo>
                      <a:pt x="160" y="197"/>
                    </a:lnTo>
                    <a:lnTo>
                      <a:pt x="169" y="179"/>
                    </a:lnTo>
                    <a:lnTo>
                      <a:pt x="177" y="162"/>
                    </a:lnTo>
                    <a:lnTo>
                      <a:pt x="184" y="145"/>
                    </a:lnTo>
                    <a:lnTo>
                      <a:pt x="191" y="127"/>
                    </a:lnTo>
                    <a:lnTo>
                      <a:pt x="193" y="111"/>
                    </a:lnTo>
                    <a:lnTo>
                      <a:pt x="196" y="96"/>
                    </a:lnTo>
                    <a:lnTo>
                      <a:pt x="197" y="81"/>
                    </a:lnTo>
                    <a:lnTo>
                      <a:pt x="199" y="66"/>
                    </a:lnTo>
                    <a:lnTo>
                      <a:pt x="199" y="66"/>
                    </a:lnTo>
                    <a:lnTo>
                      <a:pt x="232" y="46"/>
                    </a:lnTo>
                    <a:lnTo>
                      <a:pt x="239" y="45"/>
                    </a:lnTo>
                    <a:lnTo>
                      <a:pt x="244" y="44"/>
                    </a:lnTo>
                    <a:lnTo>
                      <a:pt x="249" y="41"/>
                    </a:lnTo>
                    <a:lnTo>
                      <a:pt x="255" y="37"/>
                    </a:lnTo>
                    <a:lnTo>
                      <a:pt x="264" y="28"/>
                    </a:lnTo>
                    <a:lnTo>
                      <a:pt x="275" y="19"/>
                    </a:lnTo>
                    <a:lnTo>
                      <a:pt x="287" y="10"/>
                    </a:lnTo>
                    <a:lnTo>
                      <a:pt x="300" y="4"/>
                    </a:lnTo>
                    <a:lnTo>
                      <a:pt x="308" y="1"/>
                    </a:lnTo>
                    <a:lnTo>
                      <a:pt x="316" y="0"/>
                    </a:lnTo>
                    <a:lnTo>
                      <a:pt x="325" y="0"/>
                    </a:lnTo>
                    <a:lnTo>
                      <a:pt x="334" y="1"/>
                    </a:lnTo>
                    <a:lnTo>
                      <a:pt x="334" y="13"/>
                    </a:lnTo>
                    <a:lnTo>
                      <a:pt x="331" y="26"/>
                    </a:lnTo>
                    <a:lnTo>
                      <a:pt x="330" y="32"/>
                    </a:lnTo>
                    <a:lnTo>
                      <a:pt x="330" y="39"/>
                    </a:lnTo>
                    <a:lnTo>
                      <a:pt x="331" y="45"/>
                    </a:lnTo>
                    <a:lnTo>
                      <a:pt x="335" y="50"/>
                    </a:lnTo>
                    <a:lnTo>
                      <a:pt x="342" y="57"/>
                    </a:lnTo>
                    <a:lnTo>
                      <a:pt x="352" y="62"/>
                    </a:lnTo>
                    <a:lnTo>
                      <a:pt x="364" y="67"/>
                    </a:lnTo>
                    <a:lnTo>
                      <a:pt x="377" y="71"/>
                    </a:lnTo>
                    <a:lnTo>
                      <a:pt x="390" y="75"/>
                    </a:lnTo>
                    <a:lnTo>
                      <a:pt x="403" y="78"/>
                    </a:lnTo>
                    <a:lnTo>
                      <a:pt x="414" y="80"/>
                    </a:lnTo>
                    <a:lnTo>
                      <a:pt x="425" y="80"/>
                    </a:lnTo>
                    <a:lnTo>
                      <a:pt x="443" y="81"/>
                    </a:lnTo>
                    <a:lnTo>
                      <a:pt x="461" y="85"/>
                    </a:lnTo>
                    <a:lnTo>
                      <a:pt x="469" y="88"/>
                    </a:lnTo>
                    <a:lnTo>
                      <a:pt x="477" y="90"/>
                    </a:lnTo>
                    <a:lnTo>
                      <a:pt x="486" y="94"/>
                    </a:lnTo>
                    <a:lnTo>
                      <a:pt x="494" y="100"/>
                    </a:lnTo>
                    <a:lnTo>
                      <a:pt x="503" y="103"/>
                    </a:lnTo>
                    <a:lnTo>
                      <a:pt x="514" y="106"/>
                    </a:lnTo>
                    <a:lnTo>
                      <a:pt x="530" y="109"/>
                    </a:lnTo>
                    <a:lnTo>
                      <a:pt x="546" y="110"/>
                    </a:lnTo>
                    <a:lnTo>
                      <a:pt x="578" y="113"/>
                    </a:lnTo>
                    <a:lnTo>
                      <a:pt x="602" y="115"/>
                    </a:lnTo>
                    <a:lnTo>
                      <a:pt x="611" y="115"/>
                    </a:lnTo>
                    <a:lnTo>
                      <a:pt x="620" y="115"/>
                    </a:lnTo>
                    <a:lnTo>
                      <a:pt x="629" y="113"/>
                    </a:lnTo>
                    <a:lnTo>
                      <a:pt x="637" y="111"/>
                    </a:lnTo>
                    <a:lnTo>
                      <a:pt x="652" y="105"/>
                    </a:lnTo>
                    <a:lnTo>
                      <a:pt x="669" y="98"/>
                    </a:lnTo>
                    <a:lnTo>
                      <a:pt x="685" y="92"/>
                    </a:lnTo>
                    <a:lnTo>
                      <a:pt x="702" y="87"/>
                    </a:lnTo>
                    <a:lnTo>
                      <a:pt x="711" y="85"/>
                    </a:lnTo>
                    <a:lnTo>
                      <a:pt x="720" y="84"/>
                    </a:lnTo>
                    <a:lnTo>
                      <a:pt x="729" y="85"/>
                    </a:lnTo>
                    <a:lnTo>
                      <a:pt x="739" y="87"/>
                    </a:lnTo>
                    <a:lnTo>
                      <a:pt x="748" y="89"/>
                    </a:lnTo>
                    <a:lnTo>
                      <a:pt x="759" y="92"/>
                    </a:lnTo>
                    <a:lnTo>
                      <a:pt x="769" y="96"/>
                    </a:lnTo>
                    <a:lnTo>
                      <a:pt x="777" y="101"/>
                    </a:lnTo>
                    <a:lnTo>
                      <a:pt x="786" y="109"/>
                    </a:lnTo>
                    <a:lnTo>
                      <a:pt x="794" y="116"/>
                    </a:lnTo>
                    <a:lnTo>
                      <a:pt x="808" y="128"/>
                    </a:lnTo>
                    <a:lnTo>
                      <a:pt x="822" y="142"/>
                    </a:lnTo>
                    <a:lnTo>
                      <a:pt x="829" y="150"/>
                    </a:lnTo>
                    <a:lnTo>
                      <a:pt x="834" y="158"/>
                    </a:lnTo>
                    <a:lnTo>
                      <a:pt x="838" y="167"/>
                    </a:lnTo>
                    <a:lnTo>
                      <a:pt x="839" y="177"/>
                    </a:lnTo>
                    <a:lnTo>
                      <a:pt x="839" y="177"/>
                    </a:lnTo>
                    <a:lnTo>
                      <a:pt x="830" y="176"/>
                    </a:lnTo>
                    <a:lnTo>
                      <a:pt x="822" y="177"/>
                    </a:lnTo>
                    <a:lnTo>
                      <a:pt x="816" y="179"/>
                    </a:lnTo>
                    <a:lnTo>
                      <a:pt x="812" y="181"/>
                    </a:lnTo>
                    <a:lnTo>
                      <a:pt x="811" y="184"/>
                    </a:lnTo>
                    <a:lnTo>
                      <a:pt x="809" y="186"/>
                    </a:lnTo>
                    <a:lnTo>
                      <a:pt x="809" y="189"/>
                    </a:lnTo>
                    <a:lnTo>
                      <a:pt x="811" y="192"/>
                    </a:lnTo>
                    <a:lnTo>
                      <a:pt x="815" y="197"/>
                    </a:lnTo>
                    <a:lnTo>
                      <a:pt x="822" y="205"/>
                    </a:lnTo>
                    <a:lnTo>
                      <a:pt x="826" y="208"/>
                    </a:lnTo>
                    <a:lnTo>
                      <a:pt x="830" y="211"/>
                    </a:lnTo>
                    <a:lnTo>
                      <a:pt x="832" y="215"/>
                    </a:lnTo>
                    <a:lnTo>
                      <a:pt x="832" y="218"/>
                    </a:lnTo>
                    <a:lnTo>
                      <a:pt x="830" y="223"/>
                    </a:lnTo>
                    <a:lnTo>
                      <a:pt x="828" y="229"/>
                    </a:lnTo>
                    <a:lnTo>
                      <a:pt x="824" y="236"/>
                    </a:lnTo>
                    <a:lnTo>
                      <a:pt x="820" y="242"/>
                    </a:lnTo>
                    <a:lnTo>
                      <a:pt x="819" y="246"/>
                    </a:lnTo>
                    <a:lnTo>
                      <a:pt x="819" y="251"/>
                    </a:lnTo>
                    <a:lnTo>
                      <a:pt x="819" y="255"/>
                    </a:lnTo>
                    <a:lnTo>
                      <a:pt x="820" y="260"/>
                    </a:lnTo>
                    <a:lnTo>
                      <a:pt x="824" y="268"/>
                    </a:lnTo>
                    <a:lnTo>
                      <a:pt x="825" y="276"/>
                    </a:lnTo>
                    <a:lnTo>
                      <a:pt x="825" y="282"/>
                    </a:lnTo>
                    <a:lnTo>
                      <a:pt x="826" y="290"/>
                    </a:lnTo>
                    <a:lnTo>
                      <a:pt x="826" y="297"/>
                    </a:lnTo>
                    <a:lnTo>
                      <a:pt x="829" y="303"/>
                    </a:lnTo>
                    <a:lnTo>
                      <a:pt x="834" y="311"/>
                    </a:lnTo>
                    <a:lnTo>
                      <a:pt x="842" y="316"/>
                    </a:lnTo>
                    <a:lnTo>
                      <a:pt x="845" y="320"/>
                    </a:lnTo>
                    <a:lnTo>
                      <a:pt x="847" y="324"/>
                    </a:lnTo>
                    <a:lnTo>
                      <a:pt x="848" y="328"/>
                    </a:lnTo>
                    <a:lnTo>
                      <a:pt x="848" y="332"/>
                    </a:lnTo>
                    <a:lnTo>
                      <a:pt x="847" y="342"/>
                    </a:lnTo>
                    <a:lnTo>
                      <a:pt x="843" y="354"/>
                    </a:lnTo>
                    <a:lnTo>
                      <a:pt x="839" y="365"/>
                    </a:lnTo>
                    <a:lnTo>
                      <a:pt x="835" y="376"/>
                    </a:lnTo>
                    <a:lnTo>
                      <a:pt x="832" y="387"/>
                    </a:lnTo>
                    <a:lnTo>
                      <a:pt x="830" y="398"/>
                    </a:lnTo>
                    <a:lnTo>
                      <a:pt x="829" y="409"/>
                    </a:lnTo>
                    <a:lnTo>
                      <a:pt x="828" y="418"/>
                    </a:lnTo>
                    <a:lnTo>
                      <a:pt x="825" y="425"/>
                    </a:lnTo>
                    <a:lnTo>
                      <a:pt x="821" y="430"/>
                    </a:lnTo>
                    <a:lnTo>
                      <a:pt x="815" y="433"/>
                    </a:lnTo>
                    <a:lnTo>
                      <a:pt x="808" y="435"/>
                    </a:lnTo>
                    <a:lnTo>
                      <a:pt x="800" y="435"/>
                    </a:lnTo>
                    <a:lnTo>
                      <a:pt x="790" y="434"/>
                    </a:lnTo>
                    <a:lnTo>
                      <a:pt x="786" y="434"/>
                    </a:lnTo>
                    <a:lnTo>
                      <a:pt x="782" y="434"/>
                    </a:lnTo>
                    <a:lnTo>
                      <a:pt x="780" y="435"/>
                    </a:lnTo>
                    <a:lnTo>
                      <a:pt x="777" y="437"/>
                    </a:lnTo>
                    <a:lnTo>
                      <a:pt x="774" y="442"/>
                    </a:lnTo>
                    <a:lnTo>
                      <a:pt x="773" y="448"/>
                    </a:lnTo>
                    <a:lnTo>
                      <a:pt x="772" y="455"/>
                    </a:lnTo>
                    <a:lnTo>
                      <a:pt x="773" y="462"/>
                    </a:lnTo>
                    <a:lnTo>
                      <a:pt x="774" y="469"/>
                    </a:lnTo>
                    <a:lnTo>
                      <a:pt x="776" y="474"/>
                    </a:lnTo>
                    <a:lnTo>
                      <a:pt x="778" y="496"/>
                    </a:lnTo>
                    <a:lnTo>
                      <a:pt x="777" y="518"/>
                    </a:lnTo>
                    <a:lnTo>
                      <a:pt x="778" y="522"/>
                    </a:lnTo>
                    <a:lnTo>
                      <a:pt x="778" y="527"/>
                    </a:lnTo>
                    <a:lnTo>
                      <a:pt x="781" y="531"/>
                    </a:lnTo>
                    <a:lnTo>
                      <a:pt x="783" y="534"/>
                    </a:lnTo>
                    <a:lnTo>
                      <a:pt x="787" y="538"/>
                    </a:lnTo>
                    <a:lnTo>
                      <a:pt x="793" y="539"/>
                    </a:lnTo>
                    <a:lnTo>
                      <a:pt x="798" y="540"/>
                    </a:lnTo>
                    <a:lnTo>
                      <a:pt x="806" y="542"/>
                    </a:lnTo>
                    <a:lnTo>
                      <a:pt x="811" y="542"/>
                    </a:lnTo>
                    <a:lnTo>
                      <a:pt x="816" y="543"/>
                    </a:lnTo>
                    <a:lnTo>
                      <a:pt x="820" y="544"/>
                    </a:lnTo>
                    <a:lnTo>
                      <a:pt x="824" y="547"/>
                    </a:lnTo>
                    <a:lnTo>
                      <a:pt x="828" y="551"/>
                    </a:lnTo>
                    <a:lnTo>
                      <a:pt x="830" y="554"/>
                    </a:lnTo>
                    <a:lnTo>
                      <a:pt x="833" y="558"/>
                    </a:lnTo>
                    <a:lnTo>
                      <a:pt x="834" y="562"/>
                    </a:lnTo>
                    <a:lnTo>
                      <a:pt x="835" y="566"/>
                    </a:lnTo>
                    <a:lnTo>
                      <a:pt x="835" y="571"/>
                    </a:lnTo>
                    <a:lnTo>
                      <a:pt x="835" y="575"/>
                    </a:lnTo>
                    <a:lnTo>
                      <a:pt x="834" y="580"/>
                    </a:lnTo>
                    <a:lnTo>
                      <a:pt x="833" y="584"/>
                    </a:lnTo>
                    <a:lnTo>
                      <a:pt x="830" y="588"/>
                    </a:lnTo>
                    <a:lnTo>
                      <a:pt x="826" y="592"/>
                    </a:lnTo>
                    <a:lnTo>
                      <a:pt x="822" y="596"/>
                    </a:lnTo>
                    <a:lnTo>
                      <a:pt x="821" y="602"/>
                    </a:lnTo>
                    <a:lnTo>
                      <a:pt x="817" y="609"/>
                    </a:lnTo>
                    <a:lnTo>
                      <a:pt x="812" y="614"/>
                    </a:lnTo>
                    <a:lnTo>
                      <a:pt x="807" y="618"/>
                    </a:lnTo>
                    <a:lnTo>
                      <a:pt x="794" y="624"/>
                    </a:lnTo>
                    <a:lnTo>
                      <a:pt x="780" y="630"/>
                    </a:lnTo>
                    <a:lnTo>
                      <a:pt x="767" y="634"/>
                    </a:lnTo>
                    <a:lnTo>
                      <a:pt x="756" y="639"/>
                    </a:lnTo>
                    <a:lnTo>
                      <a:pt x="752" y="643"/>
                    </a:lnTo>
                    <a:lnTo>
                      <a:pt x="750" y="646"/>
                    </a:lnTo>
                    <a:lnTo>
                      <a:pt x="747" y="652"/>
                    </a:lnTo>
                    <a:lnTo>
                      <a:pt x="748" y="657"/>
                    </a:lnTo>
                    <a:lnTo>
                      <a:pt x="750" y="671"/>
                    </a:lnTo>
                    <a:lnTo>
                      <a:pt x="751" y="684"/>
                    </a:lnTo>
                    <a:lnTo>
                      <a:pt x="751" y="684"/>
                    </a:lnTo>
                    <a:lnTo>
                      <a:pt x="741" y="688"/>
                    </a:lnTo>
                    <a:lnTo>
                      <a:pt x="728" y="693"/>
                    </a:lnTo>
                    <a:lnTo>
                      <a:pt x="716" y="698"/>
                    </a:lnTo>
                    <a:lnTo>
                      <a:pt x="705" y="702"/>
                    </a:lnTo>
                    <a:lnTo>
                      <a:pt x="690" y="714"/>
                    </a:lnTo>
                    <a:lnTo>
                      <a:pt x="674" y="726"/>
                    </a:lnTo>
                    <a:lnTo>
                      <a:pt x="666" y="729"/>
                    </a:lnTo>
                    <a:lnTo>
                      <a:pt x="657" y="732"/>
                    </a:lnTo>
                    <a:lnTo>
                      <a:pt x="650" y="732"/>
                    </a:lnTo>
                    <a:lnTo>
                      <a:pt x="641" y="732"/>
                    </a:lnTo>
                    <a:lnTo>
                      <a:pt x="621" y="729"/>
                    </a:lnTo>
                    <a:lnTo>
                      <a:pt x="603" y="731"/>
                    </a:lnTo>
                    <a:lnTo>
                      <a:pt x="563" y="733"/>
                    </a:lnTo>
                    <a:lnTo>
                      <a:pt x="512" y="736"/>
                    </a:lnTo>
                    <a:lnTo>
                      <a:pt x="487" y="737"/>
                    </a:lnTo>
                    <a:lnTo>
                      <a:pt x="464" y="737"/>
                    </a:lnTo>
                    <a:lnTo>
                      <a:pt x="452" y="736"/>
                    </a:lnTo>
                    <a:lnTo>
                      <a:pt x="443" y="735"/>
                    </a:lnTo>
                    <a:lnTo>
                      <a:pt x="434" y="732"/>
                    </a:lnTo>
                    <a:lnTo>
                      <a:pt x="425" y="729"/>
                    </a:lnTo>
                    <a:lnTo>
                      <a:pt x="405" y="718"/>
                    </a:lnTo>
                    <a:lnTo>
                      <a:pt x="377" y="696"/>
                    </a:lnTo>
                    <a:lnTo>
                      <a:pt x="349" y="674"/>
                    </a:lnTo>
                    <a:lnTo>
                      <a:pt x="333" y="658"/>
                    </a:lnTo>
                    <a:lnTo>
                      <a:pt x="322" y="643"/>
                    </a:lnTo>
                    <a:lnTo>
                      <a:pt x="313" y="626"/>
                    </a:lnTo>
                    <a:lnTo>
                      <a:pt x="303" y="609"/>
                    </a:lnTo>
                    <a:lnTo>
                      <a:pt x="292" y="595"/>
                    </a:lnTo>
                    <a:lnTo>
                      <a:pt x="292" y="591"/>
                    </a:lnTo>
                    <a:lnTo>
                      <a:pt x="290" y="587"/>
                    </a:lnTo>
                    <a:lnTo>
                      <a:pt x="286" y="583"/>
                    </a:lnTo>
                    <a:lnTo>
                      <a:pt x="279" y="579"/>
                    </a:lnTo>
                    <a:lnTo>
                      <a:pt x="262" y="574"/>
                    </a:lnTo>
                    <a:lnTo>
                      <a:pt x="242" y="570"/>
                    </a:lnTo>
                    <a:lnTo>
                      <a:pt x="200" y="565"/>
                    </a:lnTo>
                    <a:lnTo>
                      <a:pt x="174" y="562"/>
                    </a:lnTo>
                    <a:lnTo>
                      <a:pt x="147" y="558"/>
                    </a:lnTo>
                    <a:lnTo>
                      <a:pt x="119" y="552"/>
                    </a:lnTo>
                    <a:lnTo>
                      <a:pt x="92" y="544"/>
                    </a:lnTo>
                    <a:lnTo>
                      <a:pt x="66" y="534"/>
                    </a:lnTo>
                    <a:lnTo>
                      <a:pt x="0" y="517"/>
                    </a:lnTo>
                    <a:lnTo>
                      <a:pt x="0" y="517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146">
                <a:extLst>
                  <a:ext uri="{FF2B5EF4-FFF2-40B4-BE49-F238E27FC236}">
                    <a16:creationId xmlns:a16="http://schemas.microsoft.com/office/drawing/2014/main" id="{FCA9CDA0-32EB-4A98-A264-E9036B5424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4" y="1794"/>
                <a:ext cx="243" cy="229"/>
              </a:xfrm>
              <a:custGeom>
                <a:avLst/>
                <a:gdLst>
                  <a:gd name="T0" fmla="*/ 147 w 970"/>
                  <a:gd name="T1" fmla="*/ 775 h 918"/>
                  <a:gd name="T2" fmla="*/ 176 w 970"/>
                  <a:gd name="T3" fmla="*/ 775 h 918"/>
                  <a:gd name="T4" fmla="*/ 208 w 970"/>
                  <a:gd name="T5" fmla="*/ 773 h 918"/>
                  <a:gd name="T6" fmla="*/ 242 w 970"/>
                  <a:gd name="T7" fmla="*/ 732 h 918"/>
                  <a:gd name="T8" fmla="*/ 276 w 970"/>
                  <a:gd name="T9" fmla="*/ 765 h 918"/>
                  <a:gd name="T10" fmla="*/ 316 w 970"/>
                  <a:gd name="T11" fmla="*/ 782 h 918"/>
                  <a:gd name="T12" fmla="*/ 375 w 970"/>
                  <a:gd name="T13" fmla="*/ 808 h 918"/>
                  <a:gd name="T14" fmla="*/ 441 w 970"/>
                  <a:gd name="T15" fmla="*/ 840 h 918"/>
                  <a:gd name="T16" fmla="*/ 483 w 970"/>
                  <a:gd name="T17" fmla="*/ 853 h 918"/>
                  <a:gd name="T18" fmla="*/ 515 w 970"/>
                  <a:gd name="T19" fmla="*/ 878 h 918"/>
                  <a:gd name="T20" fmla="*/ 544 w 970"/>
                  <a:gd name="T21" fmla="*/ 910 h 918"/>
                  <a:gd name="T22" fmla="*/ 572 w 970"/>
                  <a:gd name="T23" fmla="*/ 901 h 918"/>
                  <a:gd name="T24" fmla="*/ 609 w 970"/>
                  <a:gd name="T25" fmla="*/ 878 h 918"/>
                  <a:gd name="T26" fmla="*/ 654 w 970"/>
                  <a:gd name="T27" fmla="*/ 849 h 918"/>
                  <a:gd name="T28" fmla="*/ 676 w 970"/>
                  <a:gd name="T29" fmla="*/ 853 h 918"/>
                  <a:gd name="T30" fmla="*/ 692 w 970"/>
                  <a:gd name="T31" fmla="*/ 910 h 918"/>
                  <a:gd name="T32" fmla="*/ 719 w 970"/>
                  <a:gd name="T33" fmla="*/ 915 h 918"/>
                  <a:gd name="T34" fmla="*/ 752 w 970"/>
                  <a:gd name="T35" fmla="*/ 887 h 918"/>
                  <a:gd name="T36" fmla="*/ 802 w 970"/>
                  <a:gd name="T37" fmla="*/ 879 h 918"/>
                  <a:gd name="T38" fmla="*/ 824 w 970"/>
                  <a:gd name="T39" fmla="*/ 866 h 918"/>
                  <a:gd name="T40" fmla="*/ 837 w 970"/>
                  <a:gd name="T41" fmla="*/ 793 h 918"/>
                  <a:gd name="T42" fmla="*/ 872 w 970"/>
                  <a:gd name="T43" fmla="*/ 761 h 918"/>
                  <a:gd name="T44" fmla="*/ 917 w 970"/>
                  <a:gd name="T45" fmla="*/ 732 h 918"/>
                  <a:gd name="T46" fmla="*/ 941 w 970"/>
                  <a:gd name="T47" fmla="*/ 730 h 918"/>
                  <a:gd name="T48" fmla="*/ 957 w 970"/>
                  <a:gd name="T49" fmla="*/ 677 h 918"/>
                  <a:gd name="T50" fmla="*/ 950 w 970"/>
                  <a:gd name="T51" fmla="*/ 640 h 918"/>
                  <a:gd name="T52" fmla="*/ 954 w 970"/>
                  <a:gd name="T53" fmla="*/ 607 h 918"/>
                  <a:gd name="T54" fmla="*/ 969 w 970"/>
                  <a:gd name="T55" fmla="*/ 569 h 918"/>
                  <a:gd name="T56" fmla="*/ 950 w 970"/>
                  <a:gd name="T57" fmla="*/ 490 h 918"/>
                  <a:gd name="T58" fmla="*/ 952 w 970"/>
                  <a:gd name="T59" fmla="*/ 423 h 918"/>
                  <a:gd name="T60" fmla="*/ 930 w 970"/>
                  <a:gd name="T61" fmla="*/ 371 h 918"/>
                  <a:gd name="T62" fmla="*/ 927 w 970"/>
                  <a:gd name="T63" fmla="*/ 322 h 918"/>
                  <a:gd name="T64" fmla="*/ 906 w 970"/>
                  <a:gd name="T65" fmla="*/ 311 h 918"/>
                  <a:gd name="T66" fmla="*/ 884 w 970"/>
                  <a:gd name="T67" fmla="*/ 281 h 918"/>
                  <a:gd name="T68" fmla="*/ 944 w 970"/>
                  <a:gd name="T69" fmla="*/ 245 h 918"/>
                  <a:gd name="T70" fmla="*/ 966 w 970"/>
                  <a:gd name="T71" fmla="*/ 204 h 918"/>
                  <a:gd name="T72" fmla="*/ 958 w 970"/>
                  <a:gd name="T73" fmla="*/ 153 h 918"/>
                  <a:gd name="T74" fmla="*/ 902 w 970"/>
                  <a:gd name="T75" fmla="*/ 136 h 918"/>
                  <a:gd name="T76" fmla="*/ 857 w 970"/>
                  <a:gd name="T77" fmla="*/ 126 h 918"/>
                  <a:gd name="T78" fmla="*/ 823 w 970"/>
                  <a:gd name="T79" fmla="*/ 116 h 918"/>
                  <a:gd name="T80" fmla="*/ 798 w 970"/>
                  <a:gd name="T81" fmla="*/ 86 h 918"/>
                  <a:gd name="T82" fmla="*/ 739 w 970"/>
                  <a:gd name="T83" fmla="*/ 81 h 918"/>
                  <a:gd name="T84" fmla="*/ 697 w 970"/>
                  <a:gd name="T85" fmla="*/ 60 h 918"/>
                  <a:gd name="T86" fmla="*/ 649 w 970"/>
                  <a:gd name="T87" fmla="*/ 56 h 918"/>
                  <a:gd name="T88" fmla="*/ 567 w 970"/>
                  <a:gd name="T89" fmla="*/ 66 h 918"/>
                  <a:gd name="T90" fmla="*/ 502 w 970"/>
                  <a:gd name="T91" fmla="*/ 88 h 918"/>
                  <a:gd name="T92" fmla="*/ 434 w 970"/>
                  <a:gd name="T93" fmla="*/ 87 h 918"/>
                  <a:gd name="T94" fmla="*/ 402 w 970"/>
                  <a:gd name="T95" fmla="*/ 103 h 918"/>
                  <a:gd name="T96" fmla="*/ 353 w 970"/>
                  <a:gd name="T97" fmla="*/ 64 h 918"/>
                  <a:gd name="T98" fmla="*/ 280 w 970"/>
                  <a:gd name="T99" fmla="*/ 0 h 918"/>
                  <a:gd name="T100" fmla="*/ 243 w 970"/>
                  <a:gd name="T101" fmla="*/ 112 h 918"/>
                  <a:gd name="T102" fmla="*/ 204 w 970"/>
                  <a:gd name="T103" fmla="*/ 224 h 918"/>
                  <a:gd name="T104" fmla="*/ 159 w 970"/>
                  <a:gd name="T105" fmla="*/ 263 h 918"/>
                  <a:gd name="T106" fmla="*/ 59 w 970"/>
                  <a:gd name="T107" fmla="*/ 437 h 918"/>
                  <a:gd name="T108" fmla="*/ 45 w 970"/>
                  <a:gd name="T109" fmla="*/ 512 h 918"/>
                  <a:gd name="T110" fmla="*/ 55 w 970"/>
                  <a:gd name="T111" fmla="*/ 580 h 918"/>
                  <a:gd name="T112" fmla="*/ 6 w 970"/>
                  <a:gd name="T113" fmla="*/ 643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70" h="918">
                    <a:moveTo>
                      <a:pt x="0" y="659"/>
                    </a:moveTo>
                    <a:lnTo>
                      <a:pt x="65" y="692"/>
                    </a:lnTo>
                    <a:lnTo>
                      <a:pt x="106" y="735"/>
                    </a:lnTo>
                    <a:lnTo>
                      <a:pt x="124" y="755"/>
                    </a:lnTo>
                    <a:lnTo>
                      <a:pt x="139" y="770"/>
                    </a:lnTo>
                    <a:lnTo>
                      <a:pt x="147" y="775"/>
                    </a:lnTo>
                    <a:lnTo>
                      <a:pt x="155" y="779"/>
                    </a:lnTo>
                    <a:lnTo>
                      <a:pt x="159" y="779"/>
                    </a:lnTo>
                    <a:lnTo>
                      <a:pt x="162" y="779"/>
                    </a:lnTo>
                    <a:lnTo>
                      <a:pt x="165" y="779"/>
                    </a:lnTo>
                    <a:lnTo>
                      <a:pt x="169" y="777"/>
                    </a:lnTo>
                    <a:lnTo>
                      <a:pt x="176" y="775"/>
                    </a:lnTo>
                    <a:lnTo>
                      <a:pt x="181" y="774"/>
                    </a:lnTo>
                    <a:lnTo>
                      <a:pt x="188" y="773"/>
                    </a:lnTo>
                    <a:lnTo>
                      <a:pt x="194" y="773"/>
                    </a:lnTo>
                    <a:lnTo>
                      <a:pt x="199" y="773"/>
                    </a:lnTo>
                    <a:lnTo>
                      <a:pt x="204" y="773"/>
                    </a:lnTo>
                    <a:lnTo>
                      <a:pt x="208" y="773"/>
                    </a:lnTo>
                    <a:lnTo>
                      <a:pt x="212" y="770"/>
                    </a:lnTo>
                    <a:lnTo>
                      <a:pt x="221" y="760"/>
                    </a:lnTo>
                    <a:lnTo>
                      <a:pt x="229" y="748"/>
                    </a:lnTo>
                    <a:lnTo>
                      <a:pt x="232" y="743"/>
                    </a:lnTo>
                    <a:lnTo>
                      <a:pt x="237" y="738"/>
                    </a:lnTo>
                    <a:lnTo>
                      <a:pt x="242" y="732"/>
                    </a:lnTo>
                    <a:lnTo>
                      <a:pt x="249" y="727"/>
                    </a:lnTo>
                    <a:lnTo>
                      <a:pt x="256" y="732"/>
                    </a:lnTo>
                    <a:lnTo>
                      <a:pt x="262" y="739"/>
                    </a:lnTo>
                    <a:lnTo>
                      <a:pt x="267" y="748"/>
                    </a:lnTo>
                    <a:lnTo>
                      <a:pt x="271" y="756"/>
                    </a:lnTo>
                    <a:lnTo>
                      <a:pt x="276" y="765"/>
                    </a:lnTo>
                    <a:lnTo>
                      <a:pt x="282" y="773"/>
                    </a:lnTo>
                    <a:lnTo>
                      <a:pt x="286" y="775"/>
                    </a:lnTo>
                    <a:lnTo>
                      <a:pt x="290" y="778"/>
                    </a:lnTo>
                    <a:lnTo>
                      <a:pt x="294" y="779"/>
                    </a:lnTo>
                    <a:lnTo>
                      <a:pt x="301" y="780"/>
                    </a:lnTo>
                    <a:lnTo>
                      <a:pt x="316" y="782"/>
                    </a:lnTo>
                    <a:lnTo>
                      <a:pt x="332" y="783"/>
                    </a:lnTo>
                    <a:lnTo>
                      <a:pt x="340" y="784"/>
                    </a:lnTo>
                    <a:lnTo>
                      <a:pt x="346" y="787"/>
                    </a:lnTo>
                    <a:lnTo>
                      <a:pt x="354" y="790"/>
                    </a:lnTo>
                    <a:lnTo>
                      <a:pt x="362" y="793"/>
                    </a:lnTo>
                    <a:lnTo>
                      <a:pt x="375" y="808"/>
                    </a:lnTo>
                    <a:lnTo>
                      <a:pt x="390" y="822"/>
                    </a:lnTo>
                    <a:lnTo>
                      <a:pt x="407" y="826"/>
                    </a:lnTo>
                    <a:lnTo>
                      <a:pt x="424" y="830"/>
                    </a:lnTo>
                    <a:lnTo>
                      <a:pt x="432" y="832"/>
                    </a:lnTo>
                    <a:lnTo>
                      <a:pt x="437" y="836"/>
                    </a:lnTo>
                    <a:lnTo>
                      <a:pt x="441" y="840"/>
                    </a:lnTo>
                    <a:lnTo>
                      <a:pt x="444" y="844"/>
                    </a:lnTo>
                    <a:lnTo>
                      <a:pt x="447" y="848"/>
                    </a:lnTo>
                    <a:lnTo>
                      <a:pt x="453" y="850"/>
                    </a:lnTo>
                    <a:lnTo>
                      <a:pt x="460" y="853"/>
                    </a:lnTo>
                    <a:lnTo>
                      <a:pt x="473" y="853"/>
                    </a:lnTo>
                    <a:lnTo>
                      <a:pt x="483" y="853"/>
                    </a:lnTo>
                    <a:lnTo>
                      <a:pt x="490" y="853"/>
                    </a:lnTo>
                    <a:lnTo>
                      <a:pt x="497" y="856"/>
                    </a:lnTo>
                    <a:lnTo>
                      <a:pt x="503" y="859"/>
                    </a:lnTo>
                    <a:lnTo>
                      <a:pt x="507" y="865"/>
                    </a:lnTo>
                    <a:lnTo>
                      <a:pt x="511" y="871"/>
                    </a:lnTo>
                    <a:lnTo>
                      <a:pt x="515" y="878"/>
                    </a:lnTo>
                    <a:lnTo>
                      <a:pt x="518" y="887"/>
                    </a:lnTo>
                    <a:lnTo>
                      <a:pt x="524" y="891"/>
                    </a:lnTo>
                    <a:lnTo>
                      <a:pt x="529" y="896"/>
                    </a:lnTo>
                    <a:lnTo>
                      <a:pt x="533" y="901"/>
                    </a:lnTo>
                    <a:lnTo>
                      <a:pt x="538" y="906"/>
                    </a:lnTo>
                    <a:lnTo>
                      <a:pt x="544" y="910"/>
                    </a:lnTo>
                    <a:lnTo>
                      <a:pt x="549" y="913"/>
                    </a:lnTo>
                    <a:lnTo>
                      <a:pt x="551" y="913"/>
                    </a:lnTo>
                    <a:lnTo>
                      <a:pt x="555" y="913"/>
                    </a:lnTo>
                    <a:lnTo>
                      <a:pt x="559" y="911"/>
                    </a:lnTo>
                    <a:lnTo>
                      <a:pt x="564" y="909"/>
                    </a:lnTo>
                    <a:lnTo>
                      <a:pt x="572" y="901"/>
                    </a:lnTo>
                    <a:lnTo>
                      <a:pt x="580" y="892"/>
                    </a:lnTo>
                    <a:lnTo>
                      <a:pt x="584" y="887"/>
                    </a:lnTo>
                    <a:lnTo>
                      <a:pt x="588" y="883"/>
                    </a:lnTo>
                    <a:lnTo>
                      <a:pt x="593" y="880"/>
                    </a:lnTo>
                    <a:lnTo>
                      <a:pt x="598" y="880"/>
                    </a:lnTo>
                    <a:lnTo>
                      <a:pt x="609" y="878"/>
                    </a:lnTo>
                    <a:lnTo>
                      <a:pt x="616" y="874"/>
                    </a:lnTo>
                    <a:lnTo>
                      <a:pt x="624" y="869"/>
                    </a:lnTo>
                    <a:lnTo>
                      <a:pt x="632" y="862"/>
                    </a:lnTo>
                    <a:lnTo>
                      <a:pt x="641" y="856"/>
                    </a:lnTo>
                    <a:lnTo>
                      <a:pt x="649" y="850"/>
                    </a:lnTo>
                    <a:lnTo>
                      <a:pt x="654" y="849"/>
                    </a:lnTo>
                    <a:lnTo>
                      <a:pt x="658" y="848"/>
                    </a:lnTo>
                    <a:lnTo>
                      <a:pt x="663" y="848"/>
                    </a:lnTo>
                    <a:lnTo>
                      <a:pt x="668" y="848"/>
                    </a:lnTo>
                    <a:lnTo>
                      <a:pt x="671" y="849"/>
                    </a:lnTo>
                    <a:lnTo>
                      <a:pt x="674" y="850"/>
                    </a:lnTo>
                    <a:lnTo>
                      <a:pt x="676" y="853"/>
                    </a:lnTo>
                    <a:lnTo>
                      <a:pt x="677" y="857"/>
                    </a:lnTo>
                    <a:lnTo>
                      <a:pt x="681" y="866"/>
                    </a:lnTo>
                    <a:lnTo>
                      <a:pt x="684" y="875"/>
                    </a:lnTo>
                    <a:lnTo>
                      <a:pt x="689" y="896"/>
                    </a:lnTo>
                    <a:lnTo>
                      <a:pt x="692" y="910"/>
                    </a:lnTo>
                    <a:lnTo>
                      <a:pt x="692" y="910"/>
                    </a:lnTo>
                    <a:lnTo>
                      <a:pt x="693" y="907"/>
                    </a:lnTo>
                    <a:lnTo>
                      <a:pt x="696" y="906"/>
                    </a:lnTo>
                    <a:lnTo>
                      <a:pt x="698" y="905"/>
                    </a:lnTo>
                    <a:lnTo>
                      <a:pt x="701" y="905"/>
                    </a:lnTo>
                    <a:lnTo>
                      <a:pt x="710" y="909"/>
                    </a:lnTo>
                    <a:lnTo>
                      <a:pt x="719" y="915"/>
                    </a:lnTo>
                    <a:lnTo>
                      <a:pt x="723" y="917"/>
                    </a:lnTo>
                    <a:lnTo>
                      <a:pt x="727" y="918"/>
                    </a:lnTo>
                    <a:lnTo>
                      <a:pt x="732" y="915"/>
                    </a:lnTo>
                    <a:lnTo>
                      <a:pt x="736" y="911"/>
                    </a:lnTo>
                    <a:lnTo>
                      <a:pt x="744" y="900"/>
                    </a:lnTo>
                    <a:lnTo>
                      <a:pt x="752" y="887"/>
                    </a:lnTo>
                    <a:lnTo>
                      <a:pt x="755" y="882"/>
                    </a:lnTo>
                    <a:lnTo>
                      <a:pt x="761" y="876"/>
                    </a:lnTo>
                    <a:lnTo>
                      <a:pt x="767" y="874"/>
                    </a:lnTo>
                    <a:lnTo>
                      <a:pt x="772" y="872"/>
                    </a:lnTo>
                    <a:lnTo>
                      <a:pt x="787" y="876"/>
                    </a:lnTo>
                    <a:lnTo>
                      <a:pt x="802" y="879"/>
                    </a:lnTo>
                    <a:lnTo>
                      <a:pt x="810" y="879"/>
                    </a:lnTo>
                    <a:lnTo>
                      <a:pt x="817" y="878"/>
                    </a:lnTo>
                    <a:lnTo>
                      <a:pt x="819" y="876"/>
                    </a:lnTo>
                    <a:lnTo>
                      <a:pt x="822" y="874"/>
                    </a:lnTo>
                    <a:lnTo>
                      <a:pt x="823" y="870"/>
                    </a:lnTo>
                    <a:lnTo>
                      <a:pt x="824" y="866"/>
                    </a:lnTo>
                    <a:lnTo>
                      <a:pt x="831" y="857"/>
                    </a:lnTo>
                    <a:lnTo>
                      <a:pt x="835" y="848"/>
                    </a:lnTo>
                    <a:lnTo>
                      <a:pt x="836" y="839"/>
                    </a:lnTo>
                    <a:lnTo>
                      <a:pt x="837" y="830"/>
                    </a:lnTo>
                    <a:lnTo>
                      <a:pt x="836" y="812"/>
                    </a:lnTo>
                    <a:lnTo>
                      <a:pt x="837" y="793"/>
                    </a:lnTo>
                    <a:lnTo>
                      <a:pt x="839" y="787"/>
                    </a:lnTo>
                    <a:lnTo>
                      <a:pt x="841" y="782"/>
                    </a:lnTo>
                    <a:lnTo>
                      <a:pt x="845" y="777"/>
                    </a:lnTo>
                    <a:lnTo>
                      <a:pt x="850" y="774"/>
                    </a:lnTo>
                    <a:lnTo>
                      <a:pt x="862" y="769"/>
                    </a:lnTo>
                    <a:lnTo>
                      <a:pt x="872" y="761"/>
                    </a:lnTo>
                    <a:lnTo>
                      <a:pt x="883" y="747"/>
                    </a:lnTo>
                    <a:lnTo>
                      <a:pt x="894" y="731"/>
                    </a:lnTo>
                    <a:lnTo>
                      <a:pt x="900" y="729"/>
                    </a:lnTo>
                    <a:lnTo>
                      <a:pt x="905" y="729"/>
                    </a:lnTo>
                    <a:lnTo>
                      <a:pt x="911" y="731"/>
                    </a:lnTo>
                    <a:lnTo>
                      <a:pt x="917" y="732"/>
                    </a:lnTo>
                    <a:lnTo>
                      <a:pt x="923" y="735"/>
                    </a:lnTo>
                    <a:lnTo>
                      <a:pt x="930" y="736"/>
                    </a:lnTo>
                    <a:lnTo>
                      <a:pt x="932" y="735"/>
                    </a:lnTo>
                    <a:lnTo>
                      <a:pt x="935" y="735"/>
                    </a:lnTo>
                    <a:lnTo>
                      <a:pt x="939" y="732"/>
                    </a:lnTo>
                    <a:lnTo>
                      <a:pt x="941" y="730"/>
                    </a:lnTo>
                    <a:lnTo>
                      <a:pt x="946" y="723"/>
                    </a:lnTo>
                    <a:lnTo>
                      <a:pt x="950" y="716"/>
                    </a:lnTo>
                    <a:lnTo>
                      <a:pt x="953" y="707"/>
                    </a:lnTo>
                    <a:lnTo>
                      <a:pt x="956" y="696"/>
                    </a:lnTo>
                    <a:lnTo>
                      <a:pt x="957" y="687"/>
                    </a:lnTo>
                    <a:lnTo>
                      <a:pt x="957" y="677"/>
                    </a:lnTo>
                    <a:lnTo>
                      <a:pt x="956" y="668"/>
                    </a:lnTo>
                    <a:lnTo>
                      <a:pt x="954" y="661"/>
                    </a:lnTo>
                    <a:lnTo>
                      <a:pt x="950" y="652"/>
                    </a:lnTo>
                    <a:lnTo>
                      <a:pt x="949" y="647"/>
                    </a:lnTo>
                    <a:lnTo>
                      <a:pt x="949" y="643"/>
                    </a:lnTo>
                    <a:lnTo>
                      <a:pt x="950" y="640"/>
                    </a:lnTo>
                    <a:lnTo>
                      <a:pt x="954" y="637"/>
                    </a:lnTo>
                    <a:lnTo>
                      <a:pt x="959" y="626"/>
                    </a:lnTo>
                    <a:lnTo>
                      <a:pt x="961" y="621"/>
                    </a:lnTo>
                    <a:lnTo>
                      <a:pt x="959" y="616"/>
                    </a:lnTo>
                    <a:lnTo>
                      <a:pt x="957" y="612"/>
                    </a:lnTo>
                    <a:lnTo>
                      <a:pt x="954" y="607"/>
                    </a:lnTo>
                    <a:lnTo>
                      <a:pt x="950" y="603"/>
                    </a:lnTo>
                    <a:lnTo>
                      <a:pt x="949" y="598"/>
                    </a:lnTo>
                    <a:lnTo>
                      <a:pt x="948" y="594"/>
                    </a:lnTo>
                    <a:lnTo>
                      <a:pt x="950" y="589"/>
                    </a:lnTo>
                    <a:lnTo>
                      <a:pt x="962" y="577"/>
                    </a:lnTo>
                    <a:lnTo>
                      <a:pt x="969" y="569"/>
                    </a:lnTo>
                    <a:lnTo>
                      <a:pt x="970" y="565"/>
                    </a:lnTo>
                    <a:lnTo>
                      <a:pt x="969" y="560"/>
                    </a:lnTo>
                    <a:lnTo>
                      <a:pt x="966" y="552"/>
                    </a:lnTo>
                    <a:lnTo>
                      <a:pt x="961" y="543"/>
                    </a:lnTo>
                    <a:lnTo>
                      <a:pt x="956" y="519"/>
                    </a:lnTo>
                    <a:lnTo>
                      <a:pt x="950" y="490"/>
                    </a:lnTo>
                    <a:lnTo>
                      <a:pt x="949" y="475"/>
                    </a:lnTo>
                    <a:lnTo>
                      <a:pt x="948" y="460"/>
                    </a:lnTo>
                    <a:lnTo>
                      <a:pt x="949" y="447"/>
                    </a:lnTo>
                    <a:lnTo>
                      <a:pt x="950" y="437"/>
                    </a:lnTo>
                    <a:lnTo>
                      <a:pt x="952" y="429"/>
                    </a:lnTo>
                    <a:lnTo>
                      <a:pt x="952" y="423"/>
                    </a:lnTo>
                    <a:lnTo>
                      <a:pt x="952" y="416"/>
                    </a:lnTo>
                    <a:lnTo>
                      <a:pt x="950" y="411"/>
                    </a:lnTo>
                    <a:lnTo>
                      <a:pt x="945" y="401"/>
                    </a:lnTo>
                    <a:lnTo>
                      <a:pt x="940" y="392"/>
                    </a:lnTo>
                    <a:lnTo>
                      <a:pt x="933" y="381"/>
                    </a:lnTo>
                    <a:lnTo>
                      <a:pt x="930" y="371"/>
                    </a:lnTo>
                    <a:lnTo>
                      <a:pt x="927" y="364"/>
                    </a:lnTo>
                    <a:lnTo>
                      <a:pt x="927" y="358"/>
                    </a:lnTo>
                    <a:lnTo>
                      <a:pt x="927" y="350"/>
                    </a:lnTo>
                    <a:lnTo>
                      <a:pt x="927" y="341"/>
                    </a:lnTo>
                    <a:lnTo>
                      <a:pt x="928" y="329"/>
                    </a:lnTo>
                    <a:lnTo>
                      <a:pt x="927" y="322"/>
                    </a:lnTo>
                    <a:lnTo>
                      <a:pt x="926" y="319"/>
                    </a:lnTo>
                    <a:lnTo>
                      <a:pt x="923" y="316"/>
                    </a:lnTo>
                    <a:lnTo>
                      <a:pt x="922" y="315"/>
                    </a:lnTo>
                    <a:lnTo>
                      <a:pt x="919" y="314"/>
                    </a:lnTo>
                    <a:lnTo>
                      <a:pt x="913" y="313"/>
                    </a:lnTo>
                    <a:lnTo>
                      <a:pt x="906" y="311"/>
                    </a:lnTo>
                    <a:lnTo>
                      <a:pt x="898" y="309"/>
                    </a:lnTo>
                    <a:lnTo>
                      <a:pt x="891" y="304"/>
                    </a:lnTo>
                    <a:lnTo>
                      <a:pt x="887" y="297"/>
                    </a:lnTo>
                    <a:lnTo>
                      <a:pt x="883" y="292"/>
                    </a:lnTo>
                    <a:lnTo>
                      <a:pt x="883" y="287"/>
                    </a:lnTo>
                    <a:lnTo>
                      <a:pt x="884" y="281"/>
                    </a:lnTo>
                    <a:lnTo>
                      <a:pt x="885" y="276"/>
                    </a:lnTo>
                    <a:lnTo>
                      <a:pt x="889" y="272"/>
                    </a:lnTo>
                    <a:lnTo>
                      <a:pt x="894" y="269"/>
                    </a:lnTo>
                    <a:lnTo>
                      <a:pt x="900" y="265"/>
                    </a:lnTo>
                    <a:lnTo>
                      <a:pt x="926" y="253"/>
                    </a:lnTo>
                    <a:lnTo>
                      <a:pt x="944" y="245"/>
                    </a:lnTo>
                    <a:lnTo>
                      <a:pt x="950" y="240"/>
                    </a:lnTo>
                    <a:lnTo>
                      <a:pt x="954" y="236"/>
                    </a:lnTo>
                    <a:lnTo>
                      <a:pt x="958" y="232"/>
                    </a:lnTo>
                    <a:lnTo>
                      <a:pt x="961" y="227"/>
                    </a:lnTo>
                    <a:lnTo>
                      <a:pt x="963" y="217"/>
                    </a:lnTo>
                    <a:lnTo>
                      <a:pt x="966" y="204"/>
                    </a:lnTo>
                    <a:lnTo>
                      <a:pt x="965" y="191"/>
                    </a:lnTo>
                    <a:lnTo>
                      <a:pt x="965" y="179"/>
                    </a:lnTo>
                    <a:lnTo>
                      <a:pt x="966" y="167"/>
                    </a:lnTo>
                    <a:lnTo>
                      <a:pt x="969" y="157"/>
                    </a:lnTo>
                    <a:lnTo>
                      <a:pt x="969" y="157"/>
                    </a:lnTo>
                    <a:lnTo>
                      <a:pt x="958" y="153"/>
                    </a:lnTo>
                    <a:lnTo>
                      <a:pt x="948" y="152"/>
                    </a:lnTo>
                    <a:lnTo>
                      <a:pt x="937" y="151"/>
                    </a:lnTo>
                    <a:lnTo>
                      <a:pt x="927" y="149"/>
                    </a:lnTo>
                    <a:lnTo>
                      <a:pt x="918" y="145"/>
                    </a:lnTo>
                    <a:lnTo>
                      <a:pt x="910" y="142"/>
                    </a:lnTo>
                    <a:lnTo>
                      <a:pt x="902" y="136"/>
                    </a:lnTo>
                    <a:lnTo>
                      <a:pt x="894" y="131"/>
                    </a:lnTo>
                    <a:lnTo>
                      <a:pt x="887" y="126"/>
                    </a:lnTo>
                    <a:lnTo>
                      <a:pt x="879" y="123"/>
                    </a:lnTo>
                    <a:lnTo>
                      <a:pt x="871" y="123"/>
                    </a:lnTo>
                    <a:lnTo>
                      <a:pt x="865" y="125"/>
                    </a:lnTo>
                    <a:lnTo>
                      <a:pt x="857" y="126"/>
                    </a:lnTo>
                    <a:lnTo>
                      <a:pt x="850" y="127"/>
                    </a:lnTo>
                    <a:lnTo>
                      <a:pt x="844" y="127"/>
                    </a:lnTo>
                    <a:lnTo>
                      <a:pt x="837" y="127"/>
                    </a:lnTo>
                    <a:lnTo>
                      <a:pt x="831" y="125"/>
                    </a:lnTo>
                    <a:lnTo>
                      <a:pt x="826" y="121"/>
                    </a:lnTo>
                    <a:lnTo>
                      <a:pt x="823" y="116"/>
                    </a:lnTo>
                    <a:lnTo>
                      <a:pt x="819" y="110"/>
                    </a:lnTo>
                    <a:lnTo>
                      <a:pt x="817" y="104"/>
                    </a:lnTo>
                    <a:lnTo>
                      <a:pt x="813" y="99"/>
                    </a:lnTo>
                    <a:lnTo>
                      <a:pt x="810" y="94"/>
                    </a:lnTo>
                    <a:lnTo>
                      <a:pt x="805" y="90"/>
                    </a:lnTo>
                    <a:lnTo>
                      <a:pt x="798" y="86"/>
                    </a:lnTo>
                    <a:lnTo>
                      <a:pt x="792" y="83"/>
                    </a:lnTo>
                    <a:lnTo>
                      <a:pt x="785" y="81"/>
                    </a:lnTo>
                    <a:lnTo>
                      <a:pt x="779" y="81"/>
                    </a:lnTo>
                    <a:lnTo>
                      <a:pt x="766" y="79"/>
                    </a:lnTo>
                    <a:lnTo>
                      <a:pt x="752" y="81"/>
                    </a:lnTo>
                    <a:lnTo>
                      <a:pt x="739" y="81"/>
                    </a:lnTo>
                    <a:lnTo>
                      <a:pt x="726" y="78"/>
                    </a:lnTo>
                    <a:lnTo>
                      <a:pt x="719" y="77"/>
                    </a:lnTo>
                    <a:lnTo>
                      <a:pt x="713" y="73"/>
                    </a:lnTo>
                    <a:lnTo>
                      <a:pt x="706" y="69"/>
                    </a:lnTo>
                    <a:lnTo>
                      <a:pt x="701" y="64"/>
                    </a:lnTo>
                    <a:lnTo>
                      <a:pt x="697" y="60"/>
                    </a:lnTo>
                    <a:lnTo>
                      <a:pt x="693" y="56"/>
                    </a:lnTo>
                    <a:lnTo>
                      <a:pt x="689" y="55"/>
                    </a:lnTo>
                    <a:lnTo>
                      <a:pt x="685" y="53"/>
                    </a:lnTo>
                    <a:lnTo>
                      <a:pt x="676" y="52"/>
                    </a:lnTo>
                    <a:lnTo>
                      <a:pt x="668" y="52"/>
                    </a:lnTo>
                    <a:lnTo>
                      <a:pt x="649" y="56"/>
                    </a:lnTo>
                    <a:lnTo>
                      <a:pt x="632" y="57"/>
                    </a:lnTo>
                    <a:lnTo>
                      <a:pt x="605" y="56"/>
                    </a:lnTo>
                    <a:lnTo>
                      <a:pt x="592" y="53"/>
                    </a:lnTo>
                    <a:lnTo>
                      <a:pt x="585" y="55"/>
                    </a:lnTo>
                    <a:lnTo>
                      <a:pt x="579" y="59"/>
                    </a:lnTo>
                    <a:lnTo>
                      <a:pt x="567" y="66"/>
                    </a:lnTo>
                    <a:lnTo>
                      <a:pt x="550" y="78"/>
                    </a:lnTo>
                    <a:lnTo>
                      <a:pt x="542" y="83"/>
                    </a:lnTo>
                    <a:lnTo>
                      <a:pt x="534" y="86"/>
                    </a:lnTo>
                    <a:lnTo>
                      <a:pt x="527" y="88"/>
                    </a:lnTo>
                    <a:lnTo>
                      <a:pt x="519" y="88"/>
                    </a:lnTo>
                    <a:lnTo>
                      <a:pt x="502" y="88"/>
                    </a:lnTo>
                    <a:lnTo>
                      <a:pt x="486" y="86"/>
                    </a:lnTo>
                    <a:lnTo>
                      <a:pt x="471" y="82"/>
                    </a:lnTo>
                    <a:lnTo>
                      <a:pt x="455" y="81"/>
                    </a:lnTo>
                    <a:lnTo>
                      <a:pt x="447" y="82"/>
                    </a:lnTo>
                    <a:lnTo>
                      <a:pt x="441" y="83"/>
                    </a:lnTo>
                    <a:lnTo>
                      <a:pt x="434" y="87"/>
                    </a:lnTo>
                    <a:lnTo>
                      <a:pt x="428" y="91"/>
                    </a:lnTo>
                    <a:lnTo>
                      <a:pt x="419" y="99"/>
                    </a:lnTo>
                    <a:lnTo>
                      <a:pt x="411" y="103"/>
                    </a:lnTo>
                    <a:lnTo>
                      <a:pt x="407" y="103"/>
                    </a:lnTo>
                    <a:lnTo>
                      <a:pt x="405" y="103"/>
                    </a:lnTo>
                    <a:lnTo>
                      <a:pt x="402" y="103"/>
                    </a:lnTo>
                    <a:lnTo>
                      <a:pt x="398" y="101"/>
                    </a:lnTo>
                    <a:lnTo>
                      <a:pt x="388" y="91"/>
                    </a:lnTo>
                    <a:lnTo>
                      <a:pt x="373" y="77"/>
                    </a:lnTo>
                    <a:lnTo>
                      <a:pt x="367" y="72"/>
                    </a:lnTo>
                    <a:lnTo>
                      <a:pt x="360" y="68"/>
                    </a:lnTo>
                    <a:lnTo>
                      <a:pt x="353" y="64"/>
                    </a:lnTo>
                    <a:lnTo>
                      <a:pt x="346" y="61"/>
                    </a:lnTo>
                    <a:lnTo>
                      <a:pt x="338" y="59"/>
                    </a:lnTo>
                    <a:lnTo>
                      <a:pt x="330" y="55"/>
                    </a:lnTo>
                    <a:lnTo>
                      <a:pt x="324" y="51"/>
                    </a:lnTo>
                    <a:lnTo>
                      <a:pt x="317" y="44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73" y="17"/>
                    </a:lnTo>
                    <a:lnTo>
                      <a:pt x="264" y="34"/>
                    </a:lnTo>
                    <a:lnTo>
                      <a:pt x="258" y="51"/>
                    </a:lnTo>
                    <a:lnTo>
                      <a:pt x="251" y="66"/>
                    </a:lnTo>
                    <a:lnTo>
                      <a:pt x="243" y="112"/>
                    </a:lnTo>
                    <a:lnTo>
                      <a:pt x="232" y="166"/>
                    </a:lnTo>
                    <a:lnTo>
                      <a:pt x="227" y="179"/>
                    </a:lnTo>
                    <a:lnTo>
                      <a:pt x="223" y="192"/>
                    </a:lnTo>
                    <a:lnTo>
                      <a:pt x="217" y="204"/>
                    </a:lnTo>
                    <a:lnTo>
                      <a:pt x="211" y="215"/>
                    </a:lnTo>
                    <a:lnTo>
                      <a:pt x="204" y="224"/>
                    </a:lnTo>
                    <a:lnTo>
                      <a:pt x="197" y="232"/>
                    </a:lnTo>
                    <a:lnTo>
                      <a:pt x="188" y="239"/>
                    </a:lnTo>
                    <a:lnTo>
                      <a:pt x="177" y="244"/>
                    </a:lnTo>
                    <a:lnTo>
                      <a:pt x="173" y="246"/>
                    </a:lnTo>
                    <a:lnTo>
                      <a:pt x="167" y="253"/>
                    </a:lnTo>
                    <a:lnTo>
                      <a:pt x="159" y="263"/>
                    </a:lnTo>
                    <a:lnTo>
                      <a:pt x="151" y="275"/>
                    </a:lnTo>
                    <a:lnTo>
                      <a:pt x="133" y="305"/>
                    </a:lnTo>
                    <a:lnTo>
                      <a:pt x="113" y="338"/>
                    </a:lnTo>
                    <a:lnTo>
                      <a:pt x="94" y="375"/>
                    </a:lnTo>
                    <a:lnTo>
                      <a:pt x="74" y="408"/>
                    </a:lnTo>
                    <a:lnTo>
                      <a:pt x="59" y="437"/>
                    </a:lnTo>
                    <a:lnTo>
                      <a:pt x="47" y="458"/>
                    </a:lnTo>
                    <a:lnTo>
                      <a:pt x="43" y="467"/>
                    </a:lnTo>
                    <a:lnTo>
                      <a:pt x="41" y="476"/>
                    </a:lnTo>
                    <a:lnTo>
                      <a:pt x="39" y="485"/>
                    </a:lnTo>
                    <a:lnTo>
                      <a:pt x="41" y="494"/>
                    </a:lnTo>
                    <a:lnTo>
                      <a:pt x="45" y="512"/>
                    </a:lnTo>
                    <a:lnTo>
                      <a:pt x="50" y="532"/>
                    </a:lnTo>
                    <a:lnTo>
                      <a:pt x="52" y="542"/>
                    </a:lnTo>
                    <a:lnTo>
                      <a:pt x="55" y="551"/>
                    </a:lnTo>
                    <a:lnTo>
                      <a:pt x="56" y="560"/>
                    </a:lnTo>
                    <a:lnTo>
                      <a:pt x="56" y="569"/>
                    </a:lnTo>
                    <a:lnTo>
                      <a:pt x="55" y="580"/>
                    </a:lnTo>
                    <a:lnTo>
                      <a:pt x="52" y="587"/>
                    </a:lnTo>
                    <a:lnTo>
                      <a:pt x="47" y="596"/>
                    </a:lnTo>
                    <a:lnTo>
                      <a:pt x="41" y="605"/>
                    </a:lnTo>
                    <a:lnTo>
                      <a:pt x="21" y="625"/>
                    </a:lnTo>
                    <a:lnTo>
                      <a:pt x="9" y="638"/>
                    </a:lnTo>
                    <a:lnTo>
                      <a:pt x="6" y="643"/>
                    </a:lnTo>
                    <a:lnTo>
                      <a:pt x="3" y="648"/>
                    </a:lnTo>
                    <a:lnTo>
                      <a:pt x="2" y="653"/>
                    </a:lnTo>
                    <a:lnTo>
                      <a:pt x="0" y="659"/>
                    </a:lnTo>
                    <a:lnTo>
                      <a:pt x="0" y="659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147">
                <a:extLst>
                  <a:ext uri="{FF2B5EF4-FFF2-40B4-BE49-F238E27FC236}">
                    <a16:creationId xmlns:a16="http://schemas.microsoft.com/office/drawing/2014/main" id="{352C1755-380C-49F6-B862-3F1E29003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4" y="1794"/>
                <a:ext cx="243" cy="229"/>
              </a:xfrm>
              <a:custGeom>
                <a:avLst/>
                <a:gdLst>
                  <a:gd name="T0" fmla="*/ 147 w 970"/>
                  <a:gd name="T1" fmla="*/ 775 h 918"/>
                  <a:gd name="T2" fmla="*/ 176 w 970"/>
                  <a:gd name="T3" fmla="*/ 775 h 918"/>
                  <a:gd name="T4" fmla="*/ 208 w 970"/>
                  <a:gd name="T5" fmla="*/ 773 h 918"/>
                  <a:gd name="T6" fmla="*/ 242 w 970"/>
                  <a:gd name="T7" fmla="*/ 732 h 918"/>
                  <a:gd name="T8" fmla="*/ 276 w 970"/>
                  <a:gd name="T9" fmla="*/ 765 h 918"/>
                  <a:gd name="T10" fmla="*/ 316 w 970"/>
                  <a:gd name="T11" fmla="*/ 782 h 918"/>
                  <a:gd name="T12" fmla="*/ 375 w 970"/>
                  <a:gd name="T13" fmla="*/ 808 h 918"/>
                  <a:gd name="T14" fmla="*/ 441 w 970"/>
                  <a:gd name="T15" fmla="*/ 840 h 918"/>
                  <a:gd name="T16" fmla="*/ 483 w 970"/>
                  <a:gd name="T17" fmla="*/ 853 h 918"/>
                  <a:gd name="T18" fmla="*/ 515 w 970"/>
                  <a:gd name="T19" fmla="*/ 878 h 918"/>
                  <a:gd name="T20" fmla="*/ 544 w 970"/>
                  <a:gd name="T21" fmla="*/ 910 h 918"/>
                  <a:gd name="T22" fmla="*/ 572 w 970"/>
                  <a:gd name="T23" fmla="*/ 901 h 918"/>
                  <a:gd name="T24" fmla="*/ 609 w 970"/>
                  <a:gd name="T25" fmla="*/ 878 h 918"/>
                  <a:gd name="T26" fmla="*/ 654 w 970"/>
                  <a:gd name="T27" fmla="*/ 849 h 918"/>
                  <a:gd name="T28" fmla="*/ 676 w 970"/>
                  <a:gd name="T29" fmla="*/ 853 h 918"/>
                  <a:gd name="T30" fmla="*/ 692 w 970"/>
                  <a:gd name="T31" fmla="*/ 910 h 918"/>
                  <a:gd name="T32" fmla="*/ 719 w 970"/>
                  <a:gd name="T33" fmla="*/ 915 h 918"/>
                  <a:gd name="T34" fmla="*/ 752 w 970"/>
                  <a:gd name="T35" fmla="*/ 887 h 918"/>
                  <a:gd name="T36" fmla="*/ 802 w 970"/>
                  <a:gd name="T37" fmla="*/ 879 h 918"/>
                  <a:gd name="T38" fmla="*/ 824 w 970"/>
                  <a:gd name="T39" fmla="*/ 866 h 918"/>
                  <a:gd name="T40" fmla="*/ 837 w 970"/>
                  <a:gd name="T41" fmla="*/ 793 h 918"/>
                  <a:gd name="T42" fmla="*/ 872 w 970"/>
                  <a:gd name="T43" fmla="*/ 761 h 918"/>
                  <a:gd name="T44" fmla="*/ 917 w 970"/>
                  <a:gd name="T45" fmla="*/ 732 h 918"/>
                  <a:gd name="T46" fmla="*/ 941 w 970"/>
                  <a:gd name="T47" fmla="*/ 730 h 918"/>
                  <a:gd name="T48" fmla="*/ 957 w 970"/>
                  <a:gd name="T49" fmla="*/ 677 h 918"/>
                  <a:gd name="T50" fmla="*/ 950 w 970"/>
                  <a:gd name="T51" fmla="*/ 640 h 918"/>
                  <a:gd name="T52" fmla="*/ 954 w 970"/>
                  <a:gd name="T53" fmla="*/ 607 h 918"/>
                  <a:gd name="T54" fmla="*/ 969 w 970"/>
                  <a:gd name="T55" fmla="*/ 569 h 918"/>
                  <a:gd name="T56" fmla="*/ 950 w 970"/>
                  <a:gd name="T57" fmla="*/ 490 h 918"/>
                  <a:gd name="T58" fmla="*/ 952 w 970"/>
                  <a:gd name="T59" fmla="*/ 423 h 918"/>
                  <a:gd name="T60" fmla="*/ 930 w 970"/>
                  <a:gd name="T61" fmla="*/ 371 h 918"/>
                  <a:gd name="T62" fmla="*/ 927 w 970"/>
                  <a:gd name="T63" fmla="*/ 322 h 918"/>
                  <a:gd name="T64" fmla="*/ 906 w 970"/>
                  <a:gd name="T65" fmla="*/ 311 h 918"/>
                  <a:gd name="T66" fmla="*/ 884 w 970"/>
                  <a:gd name="T67" fmla="*/ 281 h 918"/>
                  <a:gd name="T68" fmla="*/ 944 w 970"/>
                  <a:gd name="T69" fmla="*/ 245 h 918"/>
                  <a:gd name="T70" fmla="*/ 966 w 970"/>
                  <a:gd name="T71" fmla="*/ 204 h 918"/>
                  <a:gd name="T72" fmla="*/ 958 w 970"/>
                  <a:gd name="T73" fmla="*/ 153 h 918"/>
                  <a:gd name="T74" fmla="*/ 902 w 970"/>
                  <a:gd name="T75" fmla="*/ 136 h 918"/>
                  <a:gd name="T76" fmla="*/ 857 w 970"/>
                  <a:gd name="T77" fmla="*/ 126 h 918"/>
                  <a:gd name="T78" fmla="*/ 823 w 970"/>
                  <a:gd name="T79" fmla="*/ 116 h 918"/>
                  <a:gd name="T80" fmla="*/ 798 w 970"/>
                  <a:gd name="T81" fmla="*/ 86 h 918"/>
                  <a:gd name="T82" fmla="*/ 739 w 970"/>
                  <a:gd name="T83" fmla="*/ 81 h 918"/>
                  <a:gd name="T84" fmla="*/ 697 w 970"/>
                  <a:gd name="T85" fmla="*/ 60 h 918"/>
                  <a:gd name="T86" fmla="*/ 649 w 970"/>
                  <a:gd name="T87" fmla="*/ 56 h 918"/>
                  <a:gd name="T88" fmla="*/ 567 w 970"/>
                  <a:gd name="T89" fmla="*/ 66 h 918"/>
                  <a:gd name="T90" fmla="*/ 502 w 970"/>
                  <a:gd name="T91" fmla="*/ 88 h 918"/>
                  <a:gd name="T92" fmla="*/ 434 w 970"/>
                  <a:gd name="T93" fmla="*/ 87 h 918"/>
                  <a:gd name="T94" fmla="*/ 402 w 970"/>
                  <a:gd name="T95" fmla="*/ 103 h 918"/>
                  <a:gd name="T96" fmla="*/ 353 w 970"/>
                  <a:gd name="T97" fmla="*/ 64 h 918"/>
                  <a:gd name="T98" fmla="*/ 280 w 970"/>
                  <a:gd name="T99" fmla="*/ 0 h 918"/>
                  <a:gd name="T100" fmla="*/ 243 w 970"/>
                  <a:gd name="T101" fmla="*/ 112 h 918"/>
                  <a:gd name="T102" fmla="*/ 204 w 970"/>
                  <a:gd name="T103" fmla="*/ 224 h 918"/>
                  <a:gd name="T104" fmla="*/ 159 w 970"/>
                  <a:gd name="T105" fmla="*/ 263 h 918"/>
                  <a:gd name="T106" fmla="*/ 59 w 970"/>
                  <a:gd name="T107" fmla="*/ 437 h 918"/>
                  <a:gd name="T108" fmla="*/ 45 w 970"/>
                  <a:gd name="T109" fmla="*/ 512 h 918"/>
                  <a:gd name="T110" fmla="*/ 55 w 970"/>
                  <a:gd name="T111" fmla="*/ 580 h 918"/>
                  <a:gd name="T112" fmla="*/ 6 w 970"/>
                  <a:gd name="T113" fmla="*/ 643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70" h="918">
                    <a:moveTo>
                      <a:pt x="0" y="659"/>
                    </a:moveTo>
                    <a:lnTo>
                      <a:pt x="65" y="692"/>
                    </a:lnTo>
                    <a:lnTo>
                      <a:pt x="106" y="735"/>
                    </a:lnTo>
                    <a:lnTo>
                      <a:pt x="124" y="755"/>
                    </a:lnTo>
                    <a:lnTo>
                      <a:pt x="139" y="770"/>
                    </a:lnTo>
                    <a:lnTo>
                      <a:pt x="147" y="775"/>
                    </a:lnTo>
                    <a:lnTo>
                      <a:pt x="155" y="779"/>
                    </a:lnTo>
                    <a:lnTo>
                      <a:pt x="159" y="779"/>
                    </a:lnTo>
                    <a:lnTo>
                      <a:pt x="162" y="779"/>
                    </a:lnTo>
                    <a:lnTo>
                      <a:pt x="165" y="779"/>
                    </a:lnTo>
                    <a:lnTo>
                      <a:pt x="169" y="777"/>
                    </a:lnTo>
                    <a:lnTo>
                      <a:pt x="176" y="775"/>
                    </a:lnTo>
                    <a:lnTo>
                      <a:pt x="181" y="774"/>
                    </a:lnTo>
                    <a:lnTo>
                      <a:pt x="188" y="773"/>
                    </a:lnTo>
                    <a:lnTo>
                      <a:pt x="194" y="773"/>
                    </a:lnTo>
                    <a:lnTo>
                      <a:pt x="199" y="773"/>
                    </a:lnTo>
                    <a:lnTo>
                      <a:pt x="204" y="773"/>
                    </a:lnTo>
                    <a:lnTo>
                      <a:pt x="208" y="773"/>
                    </a:lnTo>
                    <a:lnTo>
                      <a:pt x="212" y="770"/>
                    </a:lnTo>
                    <a:lnTo>
                      <a:pt x="221" y="760"/>
                    </a:lnTo>
                    <a:lnTo>
                      <a:pt x="229" y="748"/>
                    </a:lnTo>
                    <a:lnTo>
                      <a:pt x="232" y="743"/>
                    </a:lnTo>
                    <a:lnTo>
                      <a:pt x="237" y="738"/>
                    </a:lnTo>
                    <a:lnTo>
                      <a:pt x="242" y="732"/>
                    </a:lnTo>
                    <a:lnTo>
                      <a:pt x="249" y="727"/>
                    </a:lnTo>
                    <a:lnTo>
                      <a:pt x="256" y="732"/>
                    </a:lnTo>
                    <a:lnTo>
                      <a:pt x="262" y="739"/>
                    </a:lnTo>
                    <a:lnTo>
                      <a:pt x="267" y="748"/>
                    </a:lnTo>
                    <a:lnTo>
                      <a:pt x="271" y="756"/>
                    </a:lnTo>
                    <a:lnTo>
                      <a:pt x="276" y="765"/>
                    </a:lnTo>
                    <a:lnTo>
                      <a:pt x="282" y="773"/>
                    </a:lnTo>
                    <a:lnTo>
                      <a:pt x="286" y="775"/>
                    </a:lnTo>
                    <a:lnTo>
                      <a:pt x="290" y="778"/>
                    </a:lnTo>
                    <a:lnTo>
                      <a:pt x="294" y="779"/>
                    </a:lnTo>
                    <a:lnTo>
                      <a:pt x="301" y="780"/>
                    </a:lnTo>
                    <a:lnTo>
                      <a:pt x="316" y="782"/>
                    </a:lnTo>
                    <a:lnTo>
                      <a:pt x="332" y="783"/>
                    </a:lnTo>
                    <a:lnTo>
                      <a:pt x="340" y="784"/>
                    </a:lnTo>
                    <a:lnTo>
                      <a:pt x="346" y="787"/>
                    </a:lnTo>
                    <a:lnTo>
                      <a:pt x="354" y="790"/>
                    </a:lnTo>
                    <a:lnTo>
                      <a:pt x="362" y="793"/>
                    </a:lnTo>
                    <a:lnTo>
                      <a:pt x="375" y="808"/>
                    </a:lnTo>
                    <a:lnTo>
                      <a:pt x="390" y="822"/>
                    </a:lnTo>
                    <a:lnTo>
                      <a:pt x="407" y="826"/>
                    </a:lnTo>
                    <a:lnTo>
                      <a:pt x="424" y="830"/>
                    </a:lnTo>
                    <a:lnTo>
                      <a:pt x="432" y="832"/>
                    </a:lnTo>
                    <a:lnTo>
                      <a:pt x="437" y="836"/>
                    </a:lnTo>
                    <a:lnTo>
                      <a:pt x="441" y="840"/>
                    </a:lnTo>
                    <a:lnTo>
                      <a:pt x="444" y="844"/>
                    </a:lnTo>
                    <a:lnTo>
                      <a:pt x="447" y="848"/>
                    </a:lnTo>
                    <a:lnTo>
                      <a:pt x="453" y="850"/>
                    </a:lnTo>
                    <a:lnTo>
                      <a:pt x="460" y="853"/>
                    </a:lnTo>
                    <a:lnTo>
                      <a:pt x="473" y="853"/>
                    </a:lnTo>
                    <a:lnTo>
                      <a:pt x="483" y="853"/>
                    </a:lnTo>
                    <a:lnTo>
                      <a:pt x="490" y="853"/>
                    </a:lnTo>
                    <a:lnTo>
                      <a:pt x="497" y="856"/>
                    </a:lnTo>
                    <a:lnTo>
                      <a:pt x="503" y="859"/>
                    </a:lnTo>
                    <a:lnTo>
                      <a:pt x="507" y="865"/>
                    </a:lnTo>
                    <a:lnTo>
                      <a:pt x="511" y="871"/>
                    </a:lnTo>
                    <a:lnTo>
                      <a:pt x="515" y="878"/>
                    </a:lnTo>
                    <a:lnTo>
                      <a:pt x="518" y="887"/>
                    </a:lnTo>
                    <a:lnTo>
                      <a:pt x="524" y="891"/>
                    </a:lnTo>
                    <a:lnTo>
                      <a:pt x="529" y="896"/>
                    </a:lnTo>
                    <a:lnTo>
                      <a:pt x="533" y="901"/>
                    </a:lnTo>
                    <a:lnTo>
                      <a:pt x="538" y="906"/>
                    </a:lnTo>
                    <a:lnTo>
                      <a:pt x="544" y="910"/>
                    </a:lnTo>
                    <a:lnTo>
                      <a:pt x="549" y="913"/>
                    </a:lnTo>
                    <a:lnTo>
                      <a:pt x="551" y="913"/>
                    </a:lnTo>
                    <a:lnTo>
                      <a:pt x="555" y="913"/>
                    </a:lnTo>
                    <a:lnTo>
                      <a:pt x="559" y="911"/>
                    </a:lnTo>
                    <a:lnTo>
                      <a:pt x="564" y="909"/>
                    </a:lnTo>
                    <a:lnTo>
                      <a:pt x="572" y="901"/>
                    </a:lnTo>
                    <a:lnTo>
                      <a:pt x="580" y="892"/>
                    </a:lnTo>
                    <a:lnTo>
                      <a:pt x="584" y="887"/>
                    </a:lnTo>
                    <a:lnTo>
                      <a:pt x="588" y="883"/>
                    </a:lnTo>
                    <a:lnTo>
                      <a:pt x="593" y="880"/>
                    </a:lnTo>
                    <a:lnTo>
                      <a:pt x="598" y="880"/>
                    </a:lnTo>
                    <a:lnTo>
                      <a:pt x="609" y="878"/>
                    </a:lnTo>
                    <a:lnTo>
                      <a:pt x="616" y="874"/>
                    </a:lnTo>
                    <a:lnTo>
                      <a:pt x="624" y="869"/>
                    </a:lnTo>
                    <a:lnTo>
                      <a:pt x="632" y="862"/>
                    </a:lnTo>
                    <a:lnTo>
                      <a:pt x="641" y="856"/>
                    </a:lnTo>
                    <a:lnTo>
                      <a:pt x="649" y="850"/>
                    </a:lnTo>
                    <a:lnTo>
                      <a:pt x="654" y="849"/>
                    </a:lnTo>
                    <a:lnTo>
                      <a:pt x="658" y="848"/>
                    </a:lnTo>
                    <a:lnTo>
                      <a:pt x="663" y="848"/>
                    </a:lnTo>
                    <a:lnTo>
                      <a:pt x="668" y="848"/>
                    </a:lnTo>
                    <a:lnTo>
                      <a:pt x="671" y="849"/>
                    </a:lnTo>
                    <a:lnTo>
                      <a:pt x="674" y="850"/>
                    </a:lnTo>
                    <a:lnTo>
                      <a:pt x="676" y="853"/>
                    </a:lnTo>
                    <a:lnTo>
                      <a:pt x="677" y="857"/>
                    </a:lnTo>
                    <a:lnTo>
                      <a:pt x="681" y="866"/>
                    </a:lnTo>
                    <a:lnTo>
                      <a:pt x="684" y="875"/>
                    </a:lnTo>
                    <a:lnTo>
                      <a:pt x="689" y="896"/>
                    </a:lnTo>
                    <a:lnTo>
                      <a:pt x="692" y="910"/>
                    </a:lnTo>
                    <a:lnTo>
                      <a:pt x="692" y="910"/>
                    </a:lnTo>
                    <a:lnTo>
                      <a:pt x="693" y="907"/>
                    </a:lnTo>
                    <a:lnTo>
                      <a:pt x="696" y="906"/>
                    </a:lnTo>
                    <a:lnTo>
                      <a:pt x="698" y="905"/>
                    </a:lnTo>
                    <a:lnTo>
                      <a:pt x="701" y="905"/>
                    </a:lnTo>
                    <a:lnTo>
                      <a:pt x="710" y="909"/>
                    </a:lnTo>
                    <a:lnTo>
                      <a:pt x="719" y="915"/>
                    </a:lnTo>
                    <a:lnTo>
                      <a:pt x="723" y="917"/>
                    </a:lnTo>
                    <a:lnTo>
                      <a:pt x="727" y="918"/>
                    </a:lnTo>
                    <a:lnTo>
                      <a:pt x="732" y="915"/>
                    </a:lnTo>
                    <a:lnTo>
                      <a:pt x="736" y="911"/>
                    </a:lnTo>
                    <a:lnTo>
                      <a:pt x="744" y="900"/>
                    </a:lnTo>
                    <a:lnTo>
                      <a:pt x="752" y="887"/>
                    </a:lnTo>
                    <a:lnTo>
                      <a:pt x="755" y="882"/>
                    </a:lnTo>
                    <a:lnTo>
                      <a:pt x="761" y="876"/>
                    </a:lnTo>
                    <a:lnTo>
                      <a:pt x="767" y="874"/>
                    </a:lnTo>
                    <a:lnTo>
                      <a:pt x="772" y="872"/>
                    </a:lnTo>
                    <a:lnTo>
                      <a:pt x="787" y="876"/>
                    </a:lnTo>
                    <a:lnTo>
                      <a:pt x="802" y="879"/>
                    </a:lnTo>
                    <a:lnTo>
                      <a:pt x="810" y="879"/>
                    </a:lnTo>
                    <a:lnTo>
                      <a:pt x="817" y="878"/>
                    </a:lnTo>
                    <a:lnTo>
                      <a:pt x="819" y="876"/>
                    </a:lnTo>
                    <a:lnTo>
                      <a:pt x="822" y="874"/>
                    </a:lnTo>
                    <a:lnTo>
                      <a:pt x="823" y="870"/>
                    </a:lnTo>
                    <a:lnTo>
                      <a:pt x="824" y="866"/>
                    </a:lnTo>
                    <a:lnTo>
                      <a:pt x="831" y="857"/>
                    </a:lnTo>
                    <a:lnTo>
                      <a:pt x="835" y="848"/>
                    </a:lnTo>
                    <a:lnTo>
                      <a:pt x="836" y="839"/>
                    </a:lnTo>
                    <a:lnTo>
                      <a:pt x="837" y="830"/>
                    </a:lnTo>
                    <a:lnTo>
                      <a:pt x="836" y="812"/>
                    </a:lnTo>
                    <a:lnTo>
                      <a:pt x="837" y="793"/>
                    </a:lnTo>
                    <a:lnTo>
                      <a:pt x="839" y="787"/>
                    </a:lnTo>
                    <a:lnTo>
                      <a:pt x="841" y="782"/>
                    </a:lnTo>
                    <a:lnTo>
                      <a:pt x="845" y="777"/>
                    </a:lnTo>
                    <a:lnTo>
                      <a:pt x="850" y="774"/>
                    </a:lnTo>
                    <a:lnTo>
                      <a:pt x="862" y="769"/>
                    </a:lnTo>
                    <a:lnTo>
                      <a:pt x="872" y="761"/>
                    </a:lnTo>
                    <a:lnTo>
                      <a:pt x="883" y="747"/>
                    </a:lnTo>
                    <a:lnTo>
                      <a:pt x="894" y="731"/>
                    </a:lnTo>
                    <a:lnTo>
                      <a:pt x="900" y="729"/>
                    </a:lnTo>
                    <a:lnTo>
                      <a:pt x="905" y="729"/>
                    </a:lnTo>
                    <a:lnTo>
                      <a:pt x="911" y="731"/>
                    </a:lnTo>
                    <a:lnTo>
                      <a:pt x="917" y="732"/>
                    </a:lnTo>
                    <a:lnTo>
                      <a:pt x="923" y="735"/>
                    </a:lnTo>
                    <a:lnTo>
                      <a:pt x="930" y="736"/>
                    </a:lnTo>
                    <a:lnTo>
                      <a:pt x="932" y="735"/>
                    </a:lnTo>
                    <a:lnTo>
                      <a:pt x="935" y="735"/>
                    </a:lnTo>
                    <a:lnTo>
                      <a:pt x="939" y="732"/>
                    </a:lnTo>
                    <a:lnTo>
                      <a:pt x="941" y="730"/>
                    </a:lnTo>
                    <a:lnTo>
                      <a:pt x="946" y="723"/>
                    </a:lnTo>
                    <a:lnTo>
                      <a:pt x="950" y="716"/>
                    </a:lnTo>
                    <a:lnTo>
                      <a:pt x="953" y="707"/>
                    </a:lnTo>
                    <a:lnTo>
                      <a:pt x="956" y="696"/>
                    </a:lnTo>
                    <a:lnTo>
                      <a:pt x="957" y="687"/>
                    </a:lnTo>
                    <a:lnTo>
                      <a:pt x="957" y="677"/>
                    </a:lnTo>
                    <a:lnTo>
                      <a:pt x="956" y="668"/>
                    </a:lnTo>
                    <a:lnTo>
                      <a:pt x="954" y="661"/>
                    </a:lnTo>
                    <a:lnTo>
                      <a:pt x="950" y="652"/>
                    </a:lnTo>
                    <a:lnTo>
                      <a:pt x="949" y="647"/>
                    </a:lnTo>
                    <a:lnTo>
                      <a:pt x="949" y="643"/>
                    </a:lnTo>
                    <a:lnTo>
                      <a:pt x="950" y="640"/>
                    </a:lnTo>
                    <a:lnTo>
                      <a:pt x="954" y="637"/>
                    </a:lnTo>
                    <a:lnTo>
                      <a:pt x="959" y="626"/>
                    </a:lnTo>
                    <a:lnTo>
                      <a:pt x="961" y="621"/>
                    </a:lnTo>
                    <a:lnTo>
                      <a:pt x="959" y="616"/>
                    </a:lnTo>
                    <a:lnTo>
                      <a:pt x="957" y="612"/>
                    </a:lnTo>
                    <a:lnTo>
                      <a:pt x="954" y="607"/>
                    </a:lnTo>
                    <a:lnTo>
                      <a:pt x="950" y="603"/>
                    </a:lnTo>
                    <a:lnTo>
                      <a:pt x="949" y="598"/>
                    </a:lnTo>
                    <a:lnTo>
                      <a:pt x="948" y="594"/>
                    </a:lnTo>
                    <a:lnTo>
                      <a:pt x="950" y="589"/>
                    </a:lnTo>
                    <a:lnTo>
                      <a:pt x="962" y="577"/>
                    </a:lnTo>
                    <a:lnTo>
                      <a:pt x="969" y="569"/>
                    </a:lnTo>
                    <a:lnTo>
                      <a:pt x="970" y="565"/>
                    </a:lnTo>
                    <a:lnTo>
                      <a:pt x="969" y="560"/>
                    </a:lnTo>
                    <a:lnTo>
                      <a:pt x="966" y="552"/>
                    </a:lnTo>
                    <a:lnTo>
                      <a:pt x="961" y="543"/>
                    </a:lnTo>
                    <a:lnTo>
                      <a:pt x="956" y="519"/>
                    </a:lnTo>
                    <a:lnTo>
                      <a:pt x="950" y="490"/>
                    </a:lnTo>
                    <a:lnTo>
                      <a:pt x="949" y="475"/>
                    </a:lnTo>
                    <a:lnTo>
                      <a:pt x="948" y="460"/>
                    </a:lnTo>
                    <a:lnTo>
                      <a:pt x="949" y="447"/>
                    </a:lnTo>
                    <a:lnTo>
                      <a:pt x="950" y="437"/>
                    </a:lnTo>
                    <a:lnTo>
                      <a:pt x="952" y="429"/>
                    </a:lnTo>
                    <a:lnTo>
                      <a:pt x="952" y="423"/>
                    </a:lnTo>
                    <a:lnTo>
                      <a:pt x="952" y="416"/>
                    </a:lnTo>
                    <a:lnTo>
                      <a:pt x="950" y="411"/>
                    </a:lnTo>
                    <a:lnTo>
                      <a:pt x="945" y="401"/>
                    </a:lnTo>
                    <a:lnTo>
                      <a:pt x="940" y="392"/>
                    </a:lnTo>
                    <a:lnTo>
                      <a:pt x="933" y="381"/>
                    </a:lnTo>
                    <a:lnTo>
                      <a:pt x="930" y="371"/>
                    </a:lnTo>
                    <a:lnTo>
                      <a:pt x="927" y="364"/>
                    </a:lnTo>
                    <a:lnTo>
                      <a:pt x="927" y="358"/>
                    </a:lnTo>
                    <a:lnTo>
                      <a:pt x="927" y="350"/>
                    </a:lnTo>
                    <a:lnTo>
                      <a:pt x="927" y="341"/>
                    </a:lnTo>
                    <a:lnTo>
                      <a:pt x="928" y="329"/>
                    </a:lnTo>
                    <a:lnTo>
                      <a:pt x="927" y="322"/>
                    </a:lnTo>
                    <a:lnTo>
                      <a:pt x="926" y="319"/>
                    </a:lnTo>
                    <a:lnTo>
                      <a:pt x="923" y="316"/>
                    </a:lnTo>
                    <a:lnTo>
                      <a:pt x="922" y="315"/>
                    </a:lnTo>
                    <a:lnTo>
                      <a:pt x="919" y="314"/>
                    </a:lnTo>
                    <a:lnTo>
                      <a:pt x="913" y="313"/>
                    </a:lnTo>
                    <a:lnTo>
                      <a:pt x="906" y="311"/>
                    </a:lnTo>
                    <a:lnTo>
                      <a:pt x="898" y="309"/>
                    </a:lnTo>
                    <a:lnTo>
                      <a:pt x="891" y="304"/>
                    </a:lnTo>
                    <a:lnTo>
                      <a:pt x="887" y="297"/>
                    </a:lnTo>
                    <a:lnTo>
                      <a:pt x="883" y="292"/>
                    </a:lnTo>
                    <a:lnTo>
                      <a:pt x="883" y="287"/>
                    </a:lnTo>
                    <a:lnTo>
                      <a:pt x="884" y="281"/>
                    </a:lnTo>
                    <a:lnTo>
                      <a:pt x="885" y="276"/>
                    </a:lnTo>
                    <a:lnTo>
                      <a:pt x="889" y="272"/>
                    </a:lnTo>
                    <a:lnTo>
                      <a:pt x="894" y="269"/>
                    </a:lnTo>
                    <a:lnTo>
                      <a:pt x="900" y="265"/>
                    </a:lnTo>
                    <a:lnTo>
                      <a:pt x="926" y="253"/>
                    </a:lnTo>
                    <a:lnTo>
                      <a:pt x="944" y="245"/>
                    </a:lnTo>
                    <a:lnTo>
                      <a:pt x="950" y="240"/>
                    </a:lnTo>
                    <a:lnTo>
                      <a:pt x="954" y="236"/>
                    </a:lnTo>
                    <a:lnTo>
                      <a:pt x="958" y="232"/>
                    </a:lnTo>
                    <a:lnTo>
                      <a:pt x="961" y="227"/>
                    </a:lnTo>
                    <a:lnTo>
                      <a:pt x="963" y="217"/>
                    </a:lnTo>
                    <a:lnTo>
                      <a:pt x="966" y="204"/>
                    </a:lnTo>
                    <a:lnTo>
                      <a:pt x="965" y="191"/>
                    </a:lnTo>
                    <a:lnTo>
                      <a:pt x="965" y="179"/>
                    </a:lnTo>
                    <a:lnTo>
                      <a:pt x="966" y="167"/>
                    </a:lnTo>
                    <a:lnTo>
                      <a:pt x="969" y="157"/>
                    </a:lnTo>
                    <a:lnTo>
                      <a:pt x="969" y="157"/>
                    </a:lnTo>
                    <a:lnTo>
                      <a:pt x="958" y="153"/>
                    </a:lnTo>
                    <a:lnTo>
                      <a:pt x="948" y="152"/>
                    </a:lnTo>
                    <a:lnTo>
                      <a:pt x="937" y="151"/>
                    </a:lnTo>
                    <a:lnTo>
                      <a:pt x="927" y="149"/>
                    </a:lnTo>
                    <a:lnTo>
                      <a:pt x="918" y="145"/>
                    </a:lnTo>
                    <a:lnTo>
                      <a:pt x="910" y="142"/>
                    </a:lnTo>
                    <a:lnTo>
                      <a:pt x="902" y="136"/>
                    </a:lnTo>
                    <a:lnTo>
                      <a:pt x="894" y="131"/>
                    </a:lnTo>
                    <a:lnTo>
                      <a:pt x="887" y="126"/>
                    </a:lnTo>
                    <a:lnTo>
                      <a:pt x="879" y="123"/>
                    </a:lnTo>
                    <a:lnTo>
                      <a:pt x="871" y="123"/>
                    </a:lnTo>
                    <a:lnTo>
                      <a:pt x="865" y="125"/>
                    </a:lnTo>
                    <a:lnTo>
                      <a:pt x="857" y="126"/>
                    </a:lnTo>
                    <a:lnTo>
                      <a:pt x="850" y="127"/>
                    </a:lnTo>
                    <a:lnTo>
                      <a:pt x="844" y="127"/>
                    </a:lnTo>
                    <a:lnTo>
                      <a:pt x="837" y="127"/>
                    </a:lnTo>
                    <a:lnTo>
                      <a:pt x="831" y="125"/>
                    </a:lnTo>
                    <a:lnTo>
                      <a:pt x="826" y="121"/>
                    </a:lnTo>
                    <a:lnTo>
                      <a:pt x="823" y="116"/>
                    </a:lnTo>
                    <a:lnTo>
                      <a:pt x="819" y="110"/>
                    </a:lnTo>
                    <a:lnTo>
                      <a:pt x="817" y="104"/>
                    </a:lnTo>
                    <a:lnTo>
                      <a:pt x="813" y="99"/>
                    </a:lnTo>
                    <a:lnTo>
                      <a:pt x="810" y="94"/>
                    </a:lnTo>
                    <a:lnTo>
                      <a:pt x="805" y="90"/>
                    </a:lnTo>
                    <a:lnTo>
                      <a:pt x="798" y="86"/>
                    </a:lnTo>
                    <a:lnTo>
                      <a:pt x="792" y="83"/>
                    </a:lnTo>
                    <a:lnTo>
                      <a:pt x="785" y="81"/>
                    </a:lnTo>
                    <a:lnTo>
                      <a:pt x="779" y="81"/>
                    </a:lnTo>
                    <a:lnTo>
                      <a:pt x="766" y="79"/>
                    </a:lnTo>
                    <a:lnTo>
                      <a:pt x="752" y="81"/>
                    </a:lnTo>
                    <a:lnTo>
                      <a:pt x="739" y="81"/>
                    </a:lnTo>
                    <a:lnTo>
                      <a:pt x="726" y="78"/>
                    </a:lnTo>
                    <a:lnTo>
                      <a:pt x="719" y="77"/>
                    </a:lnTo>
                    <a:lnTo>
                      <a:pt x="713" y="73"/>
                    </a:lnTo>
                    <a:lnTo>
                      <a:pt x="706" y="69"/>
                    </a:lnTo>
                    <a:lnTo>
                      <a:pt x="701" y="64"/>
                    </a:lnTo>
                    <a:lnTo>
                      <a:pt x="697" y="60"/>
                    </a:lnTo>
                    <a:lnTo>
                      <a:pt x="693" y="56"/>
                    </a:lnTo>
                    <a:lnTo>
                      <a:pt x="689" y="55"/>
                    </a:lnTo>
                    <a:lnTo>
                      <a:pt x="685" y="53"/>
                    </a:lnTo>
                    <a:lnTo>
                      <a:pt x="676" y="52"/>
                    </a:lnTo>
                    <a:lnTo>
                      <a:pt x="668" y="52"/>
                    </a:lnTo>
                    <a:lnTo>
                      <a:pt x="649" y="56"/>
                    </a:lnTo>
                    <a:lnTo>
                      <a:pt x="632" y="57"/>
                    </a:lnTo>
                    <a:lnTo>
                      <a:pt x="605" y="56"/>
                    </a:lnTo>
                    <a:lnTo>
                      <a:pt x="592" y="53"/>
                    </a:lnTo>
                    <a:lnTo>
                      <a:pt x="585" y="55"/>
                    </a:lnTo>
                    <a:lnTo>
                      <a:pt x="579" y="59"/>
                    </a:lnTo>
                    <a:lnTo>
                      <a:pt x="567" y="66"/>
                    </a:lnTo>
                    <a:lnTo>
                      <a:pt x="550" y="78"/>
                    </a:lnTo>
                    <a:lnTo>
                      <a:pt x="542" y="83"/>
                    </a:lnTo>
                    <a:lnTo>
                      <a:pt x="534" y="86"/>
                    </a:lnTo>
                    <a:lnTo>
                      <a:pt x="527" y="88"/>
                    </a:lnTo>
                    <a:lnTo>
                      <a:pt x="519" y="88"/>
                    </a:lnTo>
                    <a:lnTo>
                      <a:pt x="502" y="88"/>
                    </a:lnTo>
                    <a:lnTo>
                      <a:pt x="486" y="86"/>
                    </a:lnTo>
                    <a:lnTo>
                      <a:pt x="471" y="82"/>
                    </a:lnTo>
                    <a:lnTo>
                      <a:pt x="455" y="81"/>
                    </a:lnTo>
                    <a:lnTo>
                      <a:pt x="447" y="82"/>
                    </a:lnTo>
                    <a:lnTo>
                      <a:pt x="441" y="83"/>
                    </a:lnTo>
                    <a:lnTo>
                      <a:pt x="434" y="87"/>
                    </a:lnTo>
                    <a:lnTo>
                      <a:pt x="428" y="91"/>
                    </a:lnTo>
                    <a:lnTo>
                      <a:pt x="419" y="99"/>
                    </a:lnTo>
                    <a:lnTo>
                      <a:pt x="411" y="103"/>
                    </a:lnTo>
                    <a:lnTo>
                      <a:pt x="407" y="103"/>
                    </a:lnTo>
                    <a:lnTo>
                      <a:pt x="405" y="103"/>
                    </a:lnTo>
                    <a:lnTo>
                      <a:pt x="402" y="103"/>
                    </a:lnTo>
                    <a:lnTo>
                      <a:pt x="398" y="101"/>
                    </a:lnTo>
                    <a:lnTo>
                      <a:pt x="388" y="91"/>
                    </a:lnTo>
                    <a:lnTo>
                      <a:pt x="373" y="77"/>
                    </a:lnTo>
                    <a:lnTo>
                      <a:pt x="367" y="72"/>
                    </a:lnTo>
                    <a:lnTo>
                      <a:pt x="360" y="68"/>
                    </a:lnTo>
                    <a:lnTo>
                      <a:pt x="353" y="64"/>
                    </a:lnTo>
                    <a:lnTo>
                      <a:pt x="346" y="61"/>
                    </a:lnTo>
                    <a:lnTo>
                      <a:pt x="338" y="59"/>
                    </a:lnTo>
                    <a:lnTo>
                      <a:pt x="330" y="55"/>
                    </a:lnTo>
                    <a:lnTo>
                      <a:pt x="324" y="51"/>
                    </a:lnTo>
                    <a:lnTo>
                      <a:pt x="317" y="44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73" y="17"/>
                    </a:lnTo>
                    <a:lnTo>
                      <a:pt x="264" y="34"/>
                    </a:lnTo>
                    <a:lnTo>
                      <a:pt x="258" y="51"/>
                    </a:lnTo>
                    <a:lnTo>
                      <a:pt x="251" y="66"/>
                    </a:lnTo>
                    <a:lnTo>
                      <a:pt x="243" y="112"/>
                    </a:lnTo>
                    <a:lnTo>
                      <a:pt x="232" y="166"/>
                    </a:lnTo>
                    <a:lnTo>
                      <a:pt x="227" y="179"/>
                    </a:lnTo>
                    <a:lnTo>
                      <a:pt x="223" y="192"/>
                    </a:lnTo>
                    <a:lnTo>
                      <a:pt x="217" y="204"/>
                    </a:lnTo>
                    <a:lnTo>
                      <a:pt x="211" y="215"/>
                    </a:lnTo>
                    <a:lnTo>
                      <a:pt x="204" y="224"/>
                    </a:lnTo>
                    <a:lnTo>
                      <a:pt x="197" y="232"/>
                    </a:lnTo>
                    <a:lnTo>
                      <a:pt x="188" y="239"/>
                    </a:lnTo>
                    <a:lnTo>
                      <a:pt x="177" y="244"/>
                    </a:lnTo>
                    <a:lnTo>
                      <a:pt x="173" y="246"/>
                    </a:lnTo>
                    <a:lnTo>
                      <a:pt x="167" y="253"/>
                    </a:lnTo>
                    <a:lnTo>
                      <a:pt x="159" y="263"/>
                    </a:lnTo>
                    <a:lnTo>
                      <a:pt x="151" y="275"/>
                    </a:lnTo>
                    <a:lnTo>
                      <a:pt x="133" y="305"/>
                    </a:lnTo>
                    <a:lnTo>
                      <a:pt x="113" y="338"/>
                    </a:lnTo>
                    <a:lnTo>
                      <a:pt x="94" y="375"/>
                    </a:lnTo>
                    <a:lnTo>
                      <a:pt x="74" y="408"/>
                    </a:lnTo>
                    <a:lnTo>
                      <a:pt x="59" y="437"/>
                    </a:lnTo>
                    <a:lnTo>
                      <a:pt x="47" y="458"/>
                    </a:lnTo>
                    <a:lnTo>
                      <a:pt x="43" y="467"/>
                    </a:lnTo>
                    <a:lnTo>
                      <a:pt x="41" y="476"/>
                    </a:lnTo>
                    <a:lnTo>
                      <a:pt x="39" y="485"/>
                    </a:lnTo>
                    <a:lnTo>
                      <a:pt x="41" y="494"/>
                    </a:lnTo>
                    <a:lnTo>
                      <a:pt x="45" y="512"/>
                    </a:lnTo>
                    <a:lnTo>
                      <a:pt x="50" y="532"/>
                    </a:lnTo>
                    <a:lnTo>
                      <a:pt x="52" y="542"/>
                    </a:lnTo>
                    <a:lnTo>
                      <a:pt x="55" y="551"/>
                    </a:lnTo>
                    <a:lnTo>
                      <a:pt x="56" y="560"/>
                    </a:lnTo>
                    <a:lnTo>
                      <a:pt x="56" y="569"/>
                    </a:lnTo>
                    <a:lnTo>
                      <a:pt x="55" y="580"/>
                    </a:lnTo>
                    <a:lnTo>
                      <a:pt x="52" y="587"/>
                    </a:lnTo>
                    <a:lnTo>
                      <a:pt x="47" y="596"/>
                    </a:lnTo>
                    <a:lnTo>
                      <a:pt x="41" y="605"/>
                    </a:lnTo>
                    <a:lnTo>
                      <a:pt x="21" y="625"/>
                    </a:lnTo>
                    <a:lnTo>
                      <a:pt x="9" y="638"/>
                    </a:lnTo>
                    <a:lnTo>
                      <a:pt x="6" y="643"/>
                    </a:lnTo>
                    <a:lnTo>
                      <a:pt x="3" y="648"/>
                    </a:lnTo>
                    <a:lnTo>
                      <a:pt x="2" y="653"/>
                    </a:lnTo>
                    <a:lnTo>
                      <a:pt x="0" y="659"/>
                    </a:lnTo>
                    <a:lnTo>
                      <a:pt x="0" y="659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148">
                <a:extLst>
                  <a:ext uri="{FF2B5EF4-FFF2-40B4-BE49-F238E27FC236}">
                    <a16:creationId xmlns:a16="http://schemas.microsoft.com/office/drawing/2014/main" id="{4C5F2CEA-D69F-4736-9DF2-9EB9C3C9D5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1" y="1958"/>
                <a:ext cx="267" cy="316"/>
              </a:xfrm>
              <a:custGeom>
                <a:avLst/>
                <a:gdLst>
                  <a:gd name="T0" fmla="*/ 128 w 1070"/>
                  <a:gd name="T1" fmla="*/ 1239 h 1265"/>
                  <a:gd name="T2" fmla="*/ 137 w 1070"/>
                  <a:gd name="T3" fmla="*/ 1178 h 1265"/>
                  <a:gd name="T4" fmla="*/ 207 w 1070"/>
                  <a:gd name="T5" fmla="*/ 1118 h 1265"/>
                  <a:gd name="T6" fmla="*/ 201 w 1070"/>
                  <a:gd name="T7" fmla="*/ 1060 h 1265"/>
                  <a:gd name="T8" fmla="*/ 186 w 1070"/>
                  <a:gd name="T9" fmla="*/ 1018 h 1265"/>
                  <a:gd name="T10" fmla="*/ 206 w 1070"/>
                  <a:gd name="T11" fmla="*/ 979 h 1265"/>
                  <a:gd name="T12" fmla="*/ 236 w 1070"/>
                  <a:gd name="T13" fmla="*/ 917 h 1265"/>
                  <a:gd name="T14" fmla="*/ 221 w 1070"/>
                  <a:gd name="T15" fmla="*/ 863 h 1265"/>
                  <a:gd name="T16" fmla="*/ 241 w 1070"/>
                  <a:gd name="T17" fmla="*/ 825 h 1265"/>
                  <a:gd name="T18" fmla="*/ 327 w 1070"/>
                  <a:gd name="T19" fmla="*/ 815 h 1265"/>
                  <a:gd name="T20" fmla="*/ 375 w 1070"/>
                  <a:gd name="T21" fmla="*/ 841 h 1265"/>
                  <a:gd name="T22" fmla="*/ 438 w 1070"/>
                  <a:gd name="T23" fmla="*/ 837 h 1265"/>
                  <a:gd name="T24" fmla="*/ 499 w 1070"/>
                  <a:gd name="T25" fmla="*/ 937 h 1265"/>
                  <a:gd name="T26" fmla="*/ 558 w 1070"/>
                  <a:gd name="T27" fmla="*/ 960 h 1265"/>
                  <a:gd name="T28" fmla="*/ 664 w 1070"/>
                  <a:gd name="T29" fmla="*/ 1025 h 1265"/>
                  <a:gd name="T30" fmla="*/ 703 w 1070"/>
                  <a:gd name="T31" fmla="*/ 1049 h 1265"/>
                  <a:gd name="T32" fmla="*/ 768 w 1070"/>
                  <a:gd name="T33" fmla="*/ 1047 h 1265"/>
                  <a:gd name="T34" fmla="*/ 788 w 1070"/>
                  <a:gd name="T35" fmla="*/ 1108 h 1265"/>
                  <a:gd name="T36" fmla="*/ 805 w 1070"/>
                  <a:gd name="T37" fmla="*/ 1169 h 1265"/>
                  <a:gd name="T38" fmla="*/ 915 w 1070"/>
                  <a:gd name="T39" fmla="*/ 1080 h 1265"/>
                  <a:gd name="T40" fmla="*/ 1070 w 1070"/>
                  <a:gd name="T41" fmla="*/ 1069 h 1265"/>
                  <a:gd name="T42" fmla="*/ 1047 w 1070"/>
                  <a:gd name="T43" fmla="*/ 1027 h 1265"/>
                  <a:gd name="T44" fmla="*/ 1017 w 1070"/>
                  <a:gd name="T45" fmla="*/ 968 h 1265"/>
                  <a:gd name="T46" fmla="*/ 1009 w 1070"/>
                  <a:gd name="T47" fmla="*/ 909 h 1265"/>
                  <a:gd name="T48" fmla="*/ 1024 w 1070"/>
                  <a:gd name="T49" fmla="*/ 786 h 1265"/>
                  <a:gd name="T50" fmla="*/ 1000 w 1070"/>
                  <a:gd name="T51" fmla="*/ 694 h 1265"/>
                  <a:gd name="T52" fmla="*/ 1013 w 1070"/>
                  <a:gd name="T53" fmla="*/ 631 h 1265"/>
                  <a:gd name="T54" fmla="*/ 1030 w 1070"/>
                  <a:gd name="T55" fmla="*/ 559 h 1265"/>
                  <a:gd name="T56" fmla="*/ 1011 w 1070"/>
                  <a:gd name="T57" fmla="*/ 501 h 1265"/>
                  <a:gd name="T58" fmla="*/ 1028 w 1070"/>
                  <a:gd name="T59" fmla="*/ 467 h 1265"/>
                  <a:gd name="T60" fmla="*/ 1018 w 1070"/>
                  <a:gd name="T61" fmla="*/ 413 h 1265"/>
                  <a:gd name="T62" fmla="*/ 1031 w 1070"/>
                  <a:gd name="T63" fmla="*/ 378 h 1265"/>
                  <a:gd name="T64" fmla="*/ 1041 w 1070"/>
                  <a:gd name="T65" fmla="*/ 351 h 1265"/>
                  <a:gd name="T66" fmla="*/ 1065 w 1070"/>
                  <a:gd name="T67" fmla="*/ 334 h 1265"/>
                  <a:gd name="T68" fmla="*/ 1062 w 1070"/>
                  <a:gd name="T69" fmla="*/ 258 h 1265"/>
                  <a:gd name="T70" fmla="*/ 1049 w 1070"/>
                  <a:gd name="T71" fmla="*/ 194 h 1265"/>
                  <a:gd name="T72" fmla="*/ 1022 w 1070"/>
                  <a:gd name="T73" fmla="*/ 191 h 1265"/>
                  <a:gd name="T74" fmla="*/ 966 w 1070"/>
                  <a:gd name="T75" fmla="*/ 221 h 1265"/>
                  <a:gd name="T76" fmla="*/ 928 w 1070"/>
                  <a:gd name="T77" fmla="*/ 254 h 1265"/>
                  <a:gd name="T78" fmla="*/ 897 w 1070"/>
                  <a:gd name="T79" fmla="*/ 232 h 1265"/>
                  <a:gd name="T80" fmla="*/ 863 w 1070"/>
                  <a:gd name="T81" fmla="*/ 194 h 1265"/>
                  <a:gd name="T82" fmla="*/ 814 w 1070"/>
                  <a:gd name="T83" fmla="*/ 181 h 1265"/>
                  <a:gd name="T84" fmla="*/ 735 w 1070"/>
                  <a:gd name="T85" fmla="*/ 134 h 1265"/>
                  <a:gd name="T86" fmla="*/ 667 w 1070"/>
                  <a:gd name="T87" fmla="*/ 120 h 1265"/>
                  <a:gd name="T88" fmla="*/ 635 w 1070"/>
                  <a:gd name="T89" fmla="*/ 80 h 1265"/>
                  <a:gd name="T90" fmla="*/ 594 w 1070"/>
                  <a:gd name="T91" fmla="*/ 101 h 1265"/>
                  <a:gd name="T92" fmla="*/ 554 w 1070"/>
                  <a:gd name="T93" fmla="*/ 115 h 1265"/>
                  <a:gd name="T94" fmla="*/ 520 w 1070"/>
                  <a:gd name="T95" fmla="*/ 116 h 1265"/>
                  <a:gd name="T96" fmla="*/ 372 w 1070"/>
                  <a:gd name="T97" fmla="*/ 10 h 1265"/>
                  <a:gd name="T98" fmla="*/ 337 w 1070"/>
                  <a:gd name="T99" fmla="*/ 162 h 1265"/>
                  <a:gd name="T100" fmla="*/ 289 w 1070"/>
                  <a:gd name="T101" fmla="*/ 264 h 1265"/>
                  <a:gd name="T102" fmla="*/ 269 w 1070"/>
                  <a:gd name="T103" fmla="*/ 353 h 1265"/>
                  <a:gd name="T104" fmla="*/ 241 w 1070"/>
                  <a:gd name="T105" fmla="*/ 381 h 1265"/>
                  <a:gd name="T106" fmla="*/ 216 w 1070"/>
                  <a:gd name="T107" fmla="*/ 377 h 1265"/>
                  <a:gd name="T108" fmla="*/ 194 w 1070"/>
                  <a:gd name="T109" fmla="*/ 403 h 1265"/>
                  <a:gd name="T110" fmla="*/ 186 w 1070"/>
                  <a:gd name="T111" fmla="*/ 589 h 1265"/>
                  <a:gd name="T112" fmla="*/ 142 w 1070"/>
                  <a:gd name="T113" fmla="*/ 637 h 1265"/>
                  <a:gd name="T114" fmla="*/ 51 w 1070"/>
                  <a:gd name="T115" fmla="*/ 627 h 1265"/>
                  <a:gd name="T116" fmla="*/ 6 w 1070"/>
                  <a:gd name="T117" fmla="*/ 637 h 1265"/>
                  <a:gd name="T118" fmla="*/ 15 w 1070"/>
                  <a:gd name="T119" fmla="*/ 766 h 1265"/>
                  <a:gd name="T120" fmla="*/ 8 w 1070"/>
                  <a:gd name="T121" fmla="*/ 877 h 1265"/>
                  <a:gd name="T122" fmla="*/ 65 w 1070"/>
                  <a:gd name="T123" fmla="*/ 1068 h 1265"/>
                  <a:gd name="T124" fmla="*/ 59 w 1070"/>
                  <a:gd name="T125" fmla="*/ 1214 h 1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70" h="1265">
                    <a:moveTo>
                      <a:pt x="50" y="1265"/>
                    </a:moveTo>
                    <a:lnTo>
                      <a:pt x="87" y="1231"/>
                    </a:lnTo>
                    <a:lnTo>
                      <a:pt x="106" y="1241"/>
                    </a:lnTo>
                    <a:lnTo>
                      <a:pt x="121" y="1250"/>
                    </a:lnTo>
                    <a:lnTo>
                      <a:pt x="125" y="1248"/>
                    </a:lnTo>
                    <a:lnTo>
                      <a:pt x="126" y="1244"/>
                    </a:lnTo>
                    <a:lnTo>
                      <a:pt x="128" y="1239"/>
                    </a:lnTo>
                    <a:lnTo>
                      <a:pt x="128" y="1233"/>
                    </a:lnTo>
                    <a:lnTo>
                      <a:pt x="128" y="1222"/>
                    </a:lnTo>
                    <a:lnTo>
                      <a:pt x="126" y="1213"/>
                    </a:lnTo>
                    <a:lnTo>
                      <a:pt x="126" y="1202"/>
                    </a:lnTo>
                    <a:lnTo>
                      <a:pt x="128" y="1193"/>
                    </a:lnTo>
                    <a:lnTo>
                      <a:pt x="132" y="1184"/>
                    </a:lnTo>
                    <a:lnTo>
                      <a:pt x="137" y="1178"/>
                    </a:lnTo>
                    <a:lnTo>
                      <a:pt x="143" y="1170"/>
                    </a:lnTo>
                    <a:lnTo>
                      <a:pt x="151" y="1163"/>
                    </a:lnTo>
                    <a:lnTo>
                      <a:pt x="159" y="1157"/>
                    </a:lnTo>
                    <a:lnTo>
                      <a:pt x="168" y="1152"/>
                    </a:lnTo>
                    <a:lnTo>
                      <a:pt x="185" y="1139"/>
                    </a:lnTo>
                    <a:lnTo>
                      <a:pt x="201" y="1126"/>
                    </a:lnTo>
                    <a:lnTo>
                      <a:pt x="207" y="1118"/>
                    </a:lnTo>
                    <a:lnTo>
                      <a:pt x="212" y="1109"/>
                    </a:lnTo>
                    <a:lnTo>
                      <a:pt x="215" y="1100"/>
                    </a:lnTo>
                    <a:lnTo>
                      <a:pt x="216" y="1090"/>
                    </a:lnTo>
                    <a:lnTo>
                      <a:pt x="215" y="1080"/>
                    </a:lnTo>
                    <a:lnTo>
                      <a:pt x="211" y="1073"/>
                    </a:lnTo>
                    <a:lnTo>
                      <a:pt x="207" y="1066"/>
                    </a:lnTo>
                    <a:lnTo>
                      <a:pt x="201" y="1060"/>
                    </a:lnTo>
                    <a:lnTo>
                      <a:pt x="195" y="1053"/>
                    </a:lnTo>
                    <a:lnTo>
                      <a:pt x="190" y="1045"/>
                    </a:lnTo>
                    <a:lnTo>
                      <a:pt x="185" y="1038"/>
                    </a:lnTo>
                    <a:lnTo>
                      <a:pt x="182" y="1029"/>
                    </a:lnTo>
                    <a:lnTo>
                      <a:pt x="182" y="1025"/>
                    </a:lnTo>
                    <a:lnTo>
                      <a:pt x="184" y="1021"/>
                    </a:lnTo>
                    <a:lnTo>
                      <a:pt x="186" y="1018"/>
                    </a:lnTo>
                    <a:lnTo>
                      <a:pt x="190" y="1014"/>
                    </a:lnTo>
                    <a:lnTo>
                      <a:pt x="197" y="1008"/>
                    </a:lnTo>
                    <a:lnTo>
                      <a:pt x="203" y="1001"/>
                    </a:lnTo>
                    <a:lnTo>
                      <a:pt x="204" y="996"/>
                    </a:lnTo>
                    <a:lnTo>
                      <a:pt x="206" y="991"/>
                    </a:lnTo>
                    <a:lnTo>
                      <a:pt x="206" y="986"/>
                    </a:lnTo>
                    <a:lnTo>
                      <a:pt x="206" y="979"/>
                    </a:lnTo>
                    <a:lnTo>
                      <a:pt x="206" y="966"/>
                    </a:lnTo>
                    <a:lnTo>
                      <a:pt x="207" y="955"/>
                    </a:lnTo>
                    <a:lnTo>
                      <a:pt x="220" y="943"/>
                    </a:lnTo>
                    <a:lnTo>
                      <a:pt x="229" y="933"/>
                    </a:lnTo>
                    <a:lnTo>
                      <a:pt x="232" y="928"/>
                    </a:lnTo>
                    <a:lnTo>
                      <a:pt x="234" y="922"/>
                    </a:lnTo>
                    <a:lnTo>
                      <a:pt x="236" y="917"/>
                    </a:lnTo>
                    <a:lnTo>
                      <a:pt x="236" y="913"/>
                    </a:lnTo>
                    <a:lnTo>
                      <a:pt x="236" y="903"/>
                    </a:lnTo>
                    <a:lnTo>
                      <a:pt x="234" y="895"/>
                    </a:lnTo>
                    <a:lnTo>
                      <a:pt x="230" y="886"/>
                    </a:lnTo>
                    <a:lnTo>
                      <a:pt x="228" y="878"/>
                    </a:lnTo>
                    <a:lnTo>
                      <a:pt x="224" y="871"/>
                    </a:lnTo>
                    <a:lnTo>
                      <a:pt x="221" y="863"/>
                    </a:lnTo>
                    <a:lnTo>
                      <a:pt x="220" y="855"/>
                    </a:lnTo>
                    <a:lnTo>
                      <a:pt x="221" y="847"/>
                    </a:lnTo>
                    <a:lnTo>
                      <a:pt x="221" y="845"/>
                    </a:lnTo>
                    <a:lnTo>
                      <a:pt x="224" y="841"/>
                    </a:lnTo>
                    <a:lnTo>
                      <a:pt x="227" y="837"/>
                    </a:lnTo>
                    <a:lnTo>
                      <a:pt x="230" y="833"/>
                    </a:lnTo>
                    <a:lnTo>
                      <a:pt x="241" y="825"/>
                    </a:lnTo>
                    <a:lnTo>
                      <a:pt x="255" y="817"/>
                    </a:lnTo>
                    <a:lnTo>
                      <a:pt x="264" y="815"/>
                    </a:lnTo>
                    <a:lnTo>
                      <a:pt x="273" y="813"/>
                    </a:lnTo>
                    <a:lnTo>
                      <a:pt x="282" y="812"/>
                    </a:lnTo>
                    <a:lnTo>
                      <a:pt x="292" y="812"/>
                    </a:lnTo>
                    <a:lnTo>
                      <a:pt x="308" y="815"/>
                    </a:lnTo>
                    <a:lnTo>
                      <a:pt x="327" y="815"/>
                    </a:lnTo>
                    <a:lnTo>
                      <a:pt x="338" y="816"/>
                    </a:lnTo>
                    <a:lnTo>
                      <a:pt x="346" y="819"/>
                    </a:lnTo>
                    <a:lnTo>
                      <a:pt x="354" y="823"/>
                    </a:lnTo>
                    <a:lnTo>
                      <a:pt x="359" y="828"/>
                    </a:lnTo>
                    <a:lnTo>
                      <a:pt x="363" y="832"/>
                    </a:lnTo>
                    <a:lnTo>
                      <a:pt x="368" y="837"/>
                    </a:lnTo>
                    <a:lnTo>
                      <a:pt x="375" y="841"/>
                    </a:lnTo>
                    <a:lnTo>
                      <a:pt x="382" y="843"/>
                    </a:lnTo>
                    <a:lnTo>
                      <a:pt x="392" y="845"/>
                    </a:lnTo>
                    <a:lnTo>
                      <a:pt x="401" y="843"/>
                    </a:lnTo>
                    <a:lnTo>
                      <a:pt x="411" y="841"/>
                    </a:lnTo>
                    <a:lnTo>
                      <a:pt x="420" y="838"/>
                    </a:lnTo>
                    <a:lnTo>
                      <a:pt x="431" y="837"/>
                    </a:lnTo>
                    <a:lnTo>
                      <a:pt x="438" y="837"/>
                    </a:lnTo>
                    <a:lnTo>
                      <a:pt x="442" y="838"/>
                    </a:lnTo>
                    <a:lnTo>
                      <a:pt x="446" y="839"/>
                    </a:lnTo>
                    <a:lnTo>
                      <a:pt x="449" y="842"/>
                    </a:lnTo>
                    <a:lnTo>
                      <a:pt x="451" y="846"/>
                    </a:lnTo>
                    <a:lnTo>
                      <a:pt x="492" y="926"/>
                    </a:lnTo>
                    <a:lnTo>
                      <a:pt x="496" y="931"/>
                    </a:lnTo>
                    <a:lnTo>
                      <a:pt x="499" y="937"/>
                    </a:lnTo>
                    <a:lnTo>
                      <a:pt x="503" y="941"/>
                    </a:lnTo>
                    <a:lnTo>
                      <a:pt x="507" y="943"/>
                    </a:lnTo>
                    <a:lnTo>
                      <a:pt x="516" y="948"/>
                    </a:lnTo>
                    <a:lnTo>
                      <a:pt x="527" y="951"/>
                    </a:lnTo>
                    <a:lnTo>
                      <a:pt x="537" y="953"/>
                    </a:lnTo>
                    <a:lnTo>
                      <a:pt x="548" y="956"/>
                    </a:lnTo>
                    <a:lnTo>
                      <a:pt x="558" y="960"/>
                    </a:lnTo>
                    <a:lnTo>
                      <a:pt x="568" y="965"/>
                    </a:lnTo>
                    <a:lnTo>
                      <a:pt x="594" y="985"/>
                    </a:lnTo>
                    <a:lnTo>
                      <a:pt x="613" y="1001"/>
                    </a:lnTo>
                    <a:lnTo>
                      <a:pt x="622" y="1008"/>
                    </a:lnTo>
                    <a:lnTo>
                      <a:pt x="633" y="1014"/>
                    </a:lnTo>
                    <a:lnTo>
                      <a:pt x="646" y="1020"/>
                    </a:lnTo>
                    <a:lnTo>
                      <a:pt x="664" y="1025"/>
                    </a:lnTo>
                    <a:lnTo>
                      <a:pt x="671" y="1026"/>
                    </a:lnTo>
                    <a:lnTo>
                      <a:pt x="676" y="1030"/>
                    </a:lnTo>
                    <a:lnTo>
                      <a:pt x="681" y="1035"/>
                    </a:lnTo>
                    <a:lnTo>
                      <a:pt x="687" y="1040"/>
                    </a:lnTo>
                    <a:lnTo>
                      <a:pt x="690" y="1044"/>
                    </a:lnTo>
                    <a:lnTo>
                      <a:pt x="697" y="1048"/>
                    </a:lnTo>
                    <a:lnTo>
                      <a:pt x="703" y="1049"/>
                    </a:lnTo>
                    <a:lnTo>
                      <a:pt x="711" y="1048"/>
                    </a:lnTo>
                    <a:lnTo>
                      <a:pt x="727" y="1044"/>
                    </a:lnTo>
                    <a:lnTo>
                      <a:pt x="740" y="1040"/>
                    </a:lnTo>
                    <a:lnTo>
                      <a:pt x="746" y="1040"/>
                    </a:lnTo>
                    <a:lnTo>
                      <a:pt x="753" y="1042"/>
                    </a:lnTo>
                    <a:lnTo>
                      <a:pt x="761" y="1043"/>
                    </a:lnTo>
                    <a:lnTo>
                      <a:pt x="768" y="1047"/>
                    </a:lnTo>
                    <a:lnTo>
                      <a:pt x="772" y="1051"/>
                    </a:lnTo>
                    <a:lnTo>
                      <a:pt x="776" y="1056"/>
                    </a:lnTo>
                    <a:lnTo>
                      <a:pt x="779" y="1061"/>
                    </a:lnTo>
                    <a:lnTo>
                      <a:pt x="781" y="1066"/>
                    </a:lnTo>
                    <a:lnTo>
                      <a:pt x="785" y="1079"/>
                    </a:lnTo>
                    <a:lnTo>
                      <a:pt x="787" y="1091"/>
                    </a:lnTo>
                    <a:lnTo>
                      <a:pt x="788" y="1108"/>
                    </a:lnTo>
                    <a:lnTo>
                      <a:pt x="789" y="1134"/>
                    </a:lnTo>
                    <a:lnTo>
                      <a:pt x="791" y="1145"/>
                    </a:lnTo>
                    <a:lnTo>
                      <a:pt x="792" y="1157"/>
                    </a:lnTo>
                    <a:lnTo>
                      <a:pt x="794" y="1165"/>
                    </a:lnTo>
                    <a:lnTo>
                      <a:pt x="797" y="1170"/>
                    </a:lnTo>
                    <a:lnTo>
                      <a:pt x="801" y="1170"/>
                    </a:lnTo>
                    <a:lnTo>
                      <a:pt x="805" y="1169"/>
                    </a:lnTo>
                    <a:lnTo>
                      <a:pt x="811" y="1165"/>
                    </a:lnTo>
                    <a:lnTo>
                      <a:pt x="819" y="1161"/>
                    </a:lnTo>
                    <a:lnTo>
                      <a:pt x="835" y="1149"/>
                    </a:lnTo>
                    <a:lnTo>
                      <a:pt x="853" y="1134"/>
                    </a:lnTo>
                    <a:lnTo>
                      <a:pt x="887" y="1104"/>
                    </a:lnTo>
                    <a:lnTo>
                      <a:pt x="909" y="1084"/>
                    </a:lnTo>
                    <a:lnTo>
                      <a:pt x="915" y="1080"/>
                    </a:lnTo>
                    <a:lnTo>
                      <a:pt x="923" y="1078"/>
                    </a:lnTo>
                    <a:lnTo>
                      <a:pt x="932" y="1075"/>
                    </a:lnTo>
                    <a:lnTo>
                      <a:pt x="943" y="1073"/>
                    </a:lnTo>
                    <a:lnTo>
                      <a:pt x="963" y="1070"/>
                    </a:lnTo>
                    <a:lnTo>
                      <a:pt x="987" y="1069"/>
                    </a:lnTo>
                    <a:lnTo>
                      <a:pt x="1034" y="1069"/>
                    </a:lnTo>
                    <a:lnTo>
                      <a:pt x="1070" y="1069"/>
                    </a:lnTo>
                    <a:lnTo>
                      <a:pt x="1070" y="1069"/>
                    </a:lnTo>
                    <a:lnTo>
                      <a:pt x="1069" y="1064"/>
                    </a:lnTo>
                    <a:lnTo>
                      <a:pt x="1066" y="1058"/>
                    </a:lnTo>
                    <a:lnTo>
                      <a:pt x="1063" y="1053"/>
                    </a:lnTo>
                    <a:lnTo>
                      <a:pt x="1060" y="1048"/>
                    </a:lnTo>
                    <a:lnTo>
                      <a:pt x="1052" y="1038"/>
                    </a:lnTo>
                    <a:lnTo>
                      <a:pt x="1047" y="1027"/>
                    </a:lnTo>
                    <a:lnTo>
                      <a:pt x="1041" y="1013"/>
                    </a:lnTo>
                    <a:lnTo>
                      <a:pt x="1037" y="1001"/>
                    </a:lnTo>
                    <a:lnTo>
                      <a:pt x="1036" y="996"/>
                    </a:lnTo>
                    <a:lnTo>
                      <a:pt x="1034" y="990"/>
                    </a:lnTo>
                    <a:lnTo>
                      <a:pt x="1030" y="983"/>
                    </a:lnTo>
                    <a:lnTo>
                      <a:pt x="1023" y="977"/>
                    </a:lnTo>
                    <a:lnTo>
                      <a:pt x="1017" y="968"/>
                    </a:lnTo>
                    <a:lnTo>
                      <a:pt x="1014" y="959"/>
                    </a:lnTo>
                    <a:lnTo>
                      <a:pt x="1013" y="951"/>
                    </a:lnTo>
                    <a:lnTo>
                      <a:pt x="1013" y="943"/>
                    </a:lnTo>
                    <a:lnTo>
                      <a:pt x="1014" y="935"/>
                    </a:lnTo>
                    <a:lnTo>
                      <a:pt x="1014" y="928"/>
                    </a:lnTo>
                    <a:lnTo>
                      <a:pt x="1013" y="918"/>
                    </a:lnTo>
                    <a:lnTo>
                      <a:pt x="1009" y="909"/>
                    </a:lnTo>
                    <a:lnTo>
                      <a:pt x="1005" y="896"/>
                    </a:lnTo>
                    <a:lnTo>
                      <a:pt x="1002" y="885"/>
                    </a:lnTo>
                    <a:lnTo>
                      <a:pt x="1002" y="873"/>
                    </a:lnTo>
                    <a:lnTo>
                      <a:pt x="1000" y="861"/>
                    </a:lnTo>
                    <a:lnTo>
                      <a:pt x="1011" y="833"/>
                    </a:lnTo>
                    <a:lnTo>
                      <a:pt x="1022" y="803"/>
                    </a:lnTo>
                    <a:lnTo>
                      <a:pt x="1024" y="786"/>
                    </a:lnTo>
                    <a:lnTo>
                      <a:pt x="1026" y="771"/>
                    </a:lnTo>
                    <a:lnTo>
                      <a:pt x="1026" y="764"/>
                    </a:lnTo>
                    <a:lnTo>
                      <a:pt x="1024" y="756"/>
                    </a:lnTo>
                    <a:lnTo>
                      <a:pt x="1023" y="750"/>
                    </a:lnTo>
                    <a:lnTo>
                      <a:pt x="1021" y="742"/>
                    </a:lnTo>
                    <a:lnTo>
                      <a:pt x="1010" y="720"/>
                    </a:lnTo>
                    <a:lnTo>
                      <a:pt x="1000" y="694"/>
                    </a:lnTo>
                    <a:lnTo>
                      <a:pt x="996" y="681"/>
                    </a:lnTo>
                    <a:lnTo>
                      <a:pt x="995" y="668"/>
                    </a:lnTo>
                    <a:lnTo>
                      <a:pt x="995" y="662"/>
                    </a:lnTo>
                    <a:lnTo>
                      <a:pt x="996" y="657"/>
                    </a:lnTo>
                    <a:lnTo>
                      <a:pt x="997" y="651"/>
                    </a:lnTo>
                    <a:lnTo>
                      <a:pt x="1000" y="646"/>
                    </a:lnTo>
                    <a:lnTo>
                      <a:pt x="1013" y="631"/>
                    </a:lnTo>
                    <a:lnTo>
                      <a:pt x="1023" y="618"/>
                    </a:lnTo>
                    <a:lnTo>
                      <a:pt x="1028" y="611"/>
                    </a:lnTo>
                    <a:lnTo>
                      <a:pt x="1031" y="604"/>
                    </a:lnTo>
                    <a:lnTo>
                      <a:pt x="1034" y="594"/>
                    </a:lnTo>
                    <a:lnTo>
                      <a:pt x="1035" y="583"/>
                    </a:lnTo>
                    <a:lnTo>
                      <a:pt x="1032" y="571"/>
                    </a:lnTo>
                    <a:lnTo>
                      <a:pt x="1030" y="559"/>
                    </a:lnTo>
                    <a:lnTo>
                      <a:pt x="1024" y="548"/>
                    </a:lnTo>
                    <a:lnTo>
                      <a:pt x="1019" y="536"/>
                    </a:lnTo>
                    <a:lnTo>
                      <a:pt x="1015" y="526"/>
                    </a:lnTo>
                    <a:lnTo>
                      <a:pt x="1011" y="515"/>
                    </a:lnTo>
                    <a:lnTo>
                      <a:pt x="1011" y="510"/>
                    </a:lnTo>
                    <a:lnTo>
                      <a:pt x="1011" y="505"/>
                    </a:lnTo>
                    <a:lnTo>
                      <a:pt x="1011" y="501"/>
                    </a:lnTo>
                    <a:lnTo>
                      <a:pt x="1014" y="496"/>
                    </a:lnTo>
                    <a:lnTo>
                      <a:pt x="1018" y="493"/>
                    </a:lnTo>
                    <a:lnTo>
                      <a:pt x="1022" y="489"/>
                    </a:lnTo>
                    <a:lnTo>
                      <a:pt x="1024" y="486"/>
                    </a:lnTo>
                    <a:lnTo>
                      <a:pt x="1027" y="483"/>
                    </a:lnTo>
                    <a:lnTo>
                      <a:pt x="1028" y="475"/>
                    </a:lnTo>
                    <a:lnTo>
                      <a:pt x="1028" y="467"/>
                    </a:lnTo>
                    <a:lnTo>
                      <a:pt x="1022" y="452"/>
                    </a:lnTo>
                    <a:lnTo>
                      <a:pt x="1015" y="436"/>
                    </a:lnTo>
                    <a:lnTo>
                      <a:pt x="1014" y="432"/>
                    </a:lnTo>
                    <a:lnTo>
                      <a:pt x="1014" y="427"/>
                    </a:lnTo>
                    <a:lnTo>
                      <a:pt x="1014" y="423"/>
                    </a:lnTo>
                    <a:lnTo>
                      <a:pt x="1015" y="420"/>
                    </a:lnTo>
                    <a:lnTo>
                      <a:pt x="1018" y="413"/>
                    </a:lnTo>
                    <a:lnTo>
                      <a:pt x="1022" y="407"/>
                    </a:lnTo>
                    <a:lnTo>
                      <a:pt x="1026" y="400"/>
                    </a:lnTo>
                    <a:lnTo>
                      <a:pt x="1030" y="394"/>
                    </a:lnTo>
                    <a:lnTo>
                      <a:pt x="1031" y="390"/>
                    </a:lnTo>
                    <a:lnTo>
                      <a:pt x="1032" y="386"/>
                    </a:lnTo>
                    <a:lnTo>
                      <a:pt x="1032" y="382"/>
                    </a:lnTo>
                    <a:lnTo>
                      <a:pt x="1031" y="378"/>
                    </a:lnTo>
                    <a:lnTo>
                      <a:pt x="1030" y="372"/>
                    </a:lnTo>
                    <a:lnTo>
                      <a:pt x="1030" y="368"/>
                    </a:lnTo>
                    <a:lnTo>
                      <a:pt x="1030" y="362"/>
                    </a:lnTo>
                    <a:lnTo>
                      <a:pt x="1031" y="359"/>
                    </a:lnTo>
                    <a:lnTo>
                      <a:pt x="1034" y="356"/>
                    </a:lnTo>
                    <a:lnTo>
                      <a:pt x="1037" y="353"/>
                    </a:lnTo>
                    <a:lnTo>
                      <a:pt x="1041" y="351"/>
                    </a:lnTo>
                    <a:lnTo>
                      <a:pt x="1048" y="351"/>
                    </a:lnTo>
                    <a:lnTo>
                      <a:pt x="1053" y="350"/>
                    </a:lnTo>
                    <a:lnTo>
                      <a:pt x="1057" y="348"/>
                    </a:lnTo>
                    <a:lnTo>
                      <a:pt x="1060" y="347"/>
                    </a:lnTo>
                    <a:lnTo>
                      <a:pt x="1062" y="346"/>
                    </a:lnTo>
                    <a:lnTo>
                      <a:pt x="1065" y="340"/>
                    </a:lnTo>
                    <a:lnTo>
                      <a:pt x="1065" y="334"/>
                    </a:lnTo>
                    <a:lnTo>
                      <a:pt x="1062" y="320"/>
                    </a:lnTo>
                    <a:lnTo>
                      <a:pt x="1058" y="304"/>
                    </a:lnTo>
                    <a:lnTo>
                      <a:pt x="1058" y="295"/>
                    </a:lnTo>
                    <a:lnTo>
                      <a:pt x="1058" y="280"/>
                    </a:lnTo>
                    <a:lnTo>
                      <a:pt x="1060" y="272"/>
                    </a:lnTo>
                    <a:lnTo>
                      <a:pt x="1061" y="264"/>
                    </a:lnTo>
                    <a:lnTo>
                      <a:pt x="1062" y="258"/>
                    </a:lnTo>
                    <a:lnTo>
                      <a:pt x="1065" y="251"/>
                    </a:lnTo>
                    <a:lnTo>
                      <a:pt x="1065" y="251"/>
                    </a:lnTo>
                    <a:lnTo>
                      <a:pt x="1062" y="237"/>
                    </a:lnTo>
                    <a:lnTo>
                      <a:pt x="1057" y="216"/>
                    </a:lnTo>
                    <a:lnTo>
                      <a:pt x="1054" y="207"/>
                    </a:lnTo>
                    <a:lnTo>
                      <a:pt x="1050" y="198"/>
                    </a:lnTo>
                    <a:lnTo>
                      <a:pt x="1049" y="194"/>
                    </a:lnTo>
                    <a:lnTo>
                      <a:pt x="1047" y="191"/>
                    </a:lnTo>
                    <a:lnTo>
                      <a:pt x="1044" y="190"/>
                    </a:lnTo>
                    <a:lnTo>
                      <a:pt x="1041" y="189"/>
                    </a:lnTo>
                    <a:lnTo>
                      <a:pt x="1036" y="189"/>
                    </a:lnTo>
                    <a:lnTo>
                      <a:pt x="1031" y="189"/>
                    </a:lnTo>
                    <a:lnTo>
                      <a:pt x="1027" y="190"/>
                    </a:lnTo>
                    <a:lnTo>
                      <a:pt x="1022" y="191"/>
                    </a:lnTo>
                    <a:lnTo>
                      <a:pt x="1014" y="197"/>
                    </a:lnTo>
                    <a:lnTo>
                      <a:pt x="1005" y="203"/>
                    </a:lnTo>
                    <a:lnTo>
                      <a:pt x="997" y="210"/>
                    </a:lnTo>
                    <a:lnTo>
                      <a:pt x="989" y="215"/>
                    </a:lnTo>
                    <a:lnTo>
                      <a:pt x="982" y="219"/>
                    </a:lnTo>
                    <a:lnTo>
                      <a:pt x="971" y="221"/>
                    </a:lnTo>
                    <a:lnTo>
                      <a:pt x="966" y="221"/>
                    </a:lnTo>
                    <a:lnTo>
                      <a:pt x="961" y="224"/>
                    </a:lnTo>
                    <a:lnTo>
                      <a:pt x="957" y="228"/>
                    </a:lnTo>
                    <a:lnTo>
                      <a:pt x="953" y="233"/>
                    </a:lnTo>
                    <a:lnTo>
                      <a:pt x="945" y="242"/>
                    </a:lnTo>
                    <a:lnTo>
                      <a:pt x="937" y="250"/>
                    </a:lnTo>
                    <a:lnTo>
                      <a:pt x="932" y="252"/>
                    </a:lnTo>
                    <a:lnTo>
                      <a:pt x="928" y="254"/>
                    </a:lnTo>
                    <a:lnTo>
                      <a:pt x="924" y="254"/>
                    </a:lnTo>
                    <a:lnTo>
                      <a:pt x="922" y="254"/>
                    </a:lnTo>
                    <a:lnTo>
                      <a:pt x="917" y="251"/>
                    </a:lnTo>
                    <a:lnTo>
                      <a:pt x="911" y="247"/>
                    </a:lnTo>
                    <a:lnTo>
                      <a:pt x="906" y="242"/>
                    </a:lnTo>
                    <a:lnTo>
                      <a:pt x="902" y="237"/>
                    </a:lnTo>
                    <a:lnTo>
                      <a:pt x="897" y="232"/>
                    </a:lnTo>
                    <a:lnTo>
                      <a:pt x="891" y="228"/>
                    </a:lnTo>
                    <a:lnTo>
                      <a:pt x="888" y="219"/>
                    </a:lnTo>
                    <a:lnTo>
                      <a:pt x="884" y="212"/>
                    </a:lnTo>
                    <a:lnTo>
                      <a:pt x="880" y="206"/>
                    </a:lnTo>
                    <a:lnTo>
                      <a:pt x="876" y="200"/>
                    </a:lnTo>
                    <a:lnTo>
                      <a:pt x="870" y="197"/>
                    </a:lnTo>
                    <a:lnTo>
                      <a:pt x="863" y="194"/>
                    </a:lnTo>
                    <a:lnTo>
                      <a:pt x="856" y="194"/>
                    </a:lnTo>
                    <a:lnTo>
                      <a:pt x="846" y="194"/>
                    </a:lnTo>
                    <a:lnTo>
                      <a:pt x="833" y="194"/>
                    </a:lnTo>
                    <a:lnTo>
                      <a:pt x="826" y="191"/>
                    </a:lnTo>
                    <a:lnTo>
                      <a:pt x="820" y="189"/>
                    </a:lnTo>
                    <a:lnTo>
                      <a:pt x="817" y="185"/>
                    </a:lnTo>
                    <a:lnTo>
                      <a:pt x="814" y="181"/>
                    </a:lnTo>
                    <a:lnTo>
                      <a:pt x="810" y="177"/>
                    </a:lnTo>
                    <a:lnTo>
                      <a:pt x="805" y="173"/>
                    </a:lnTo>
                    <a:lnTo>
                      <a:pt x="797" y="171"/>
                    </a:lnTo>
                    <a:lnTo>
                      <a:pt x="780" y="167"/>
                    </a:lnTo>
                    <a:lnTo>
                      <a:pt x="763" y="163"/>
                    </a:lnTo>
                    <a:lnTo>
                      <a:pt x="748" y="149"/>
                    </a:lnTo>
                    <a:lnTo>
                      <a:pt x="735" y="134"/>
                    </a:lnTo>
                    <a:lnTo>
                      <a:pt x="727" y="131"/>
                    </a:lnTo>
                    <a:lnTo>
                      <a:pt x="719" y="128"/>
                    </a:lnTo>
                    <a:lnTo>
                      <a:pt x="713" y="125"/>
                    </a:lnTo>
                    <a:lnTo>
                      <a:pt x="705" y="124"/>
                    </a:lnTo>
                    <a:lnTo>
                      <a:pt x="689" y="123"/>
                    </a:lnTo>
                    <a:lnTo>
                      <a:pt x="674" y="121"/>
                    </a:lnTo>
                    <a:lnTo>
                      <a:pt x="667" y="120"/>
                    </a:lnTo>
                    <a:lnTo>
                      <a:pt x="663" y="119"/>
                    </a:lnTo>
                    <a:lnTo>
                      <a:pt x="659" y="116"/>
                    </a:lnTo>
                    <a:lnTo>
                      <a:pt x="655" y="114"/>
                    </a:lnTo>
                    <a:lnTo>
                      <a:pt x="649" y="106"/>
                    </a:lnTo>
                    <a:lnTo>
                      <a:pt x="644" y="97"/>
                    </a:lnTo>
                    <a:lnTo>
                      <a:pt x="640" y="89"/>
                    </a:lnTo>
                    <a:lnTo>
                      <a:pt x="635" y="80"/>
                    </a:lnTo>
                    <a:lnTo>
                      <a:pt x="629" y="73"/>
                    </a:lnTo>
                    <a:lnTo>
                      <a:pt x="622" y="68"/>
                    </a:lnTo>
                    <a:lnTo>
                      <a:pt x="615" y="73"/>
                    </a:lnTo>
                    <a:lnTo>
                      <a:pt x="610" y="79"/>
                    </a:lnTo>
                    <a:lnTo>
                      <a:pt x="605" y="84"/>
                    </a:lnTo>
                    <a:lnTo>
                      <a:pt x="602" y="89"/>
                    </a:lnTo>
                    <a:lnTo>
                      <a:pt x="594" y="101"/>
                    </a:lnTo>
                    <a:lnTo>
                      <a:pt x="585" y="111"/>
                    </a:lnTo>
                    <a:lnTo>
                      <a:pt x="581" y="114"/>
                    </a:lnTo>
                    <a:lnTo>
                      <a:pt x="577" y="114"/>
                    </a:lnTo>
                    <a:lnTo>
                      <a:pt x="572" y="114"/>
                    </a:lnTo>
                    <a:lnTo>
                      <a:pt x="567" y="114"/>
                    </a:lnTo>
                    <a:lnTo>
                      <a:pt x="561" y="114"/>
                    </a:lnTo>
                    <a:lnTo>
                      <a:pt x="554" y="115"/>
                    </a:lnTo>
                    <a:lnTo>
                      <a:pt x="549" y="116"/>
                    </a:lnTo>
                    <a:lnTo>
                      <a:pt x="542" y="118"/>
                    </a:lnTo>
                    <a:lnTo>
                      <a:pt x="538" y="120"/>
                    </a:lnTo>
                    <a:lnTo>
                      <a:pt x="535" y="120"/>
                    </a:lnTo>
                    <a:lnTo>
                      <a:pt x="532" y="120"/>
                    </a:lnTo>
                    <a:lnTo>
                      <a:pt x="528" y="120"/>
                    </a:lnTo>
                    <a:lnTo>
                      <a:pt x="520" y="116"/>
                    </a:lnTo>
                    <a:lnTo>
                      <a:pt x="512" y="111"/>
                    </a:lnTo>
                    <a:lnTo>
                      <a:pt x="497" y="96"/>
                    </a:lnTo>
                    <a:lnTo>
                      <a:pt x="479" y="76"/>
                    </a:lnTo>
                    <a:lnTo>
                      <a:pt x="438" y="33"/>
                    </a:lnTo>
                    <a:lnTo>
                      <a:pt x="373" y="0"/>
                    </a:lnTo>
                    <a:lnTo>
                      <a:pt x="373" y="0"/>
                    </a:lnTo>
                    <a:lnTo>
                      <a:pt x="372" y="10"/>
                    </a:lnTo>
                    <a:lnTo>
                      <a:pt x="369" y="23"/>
                    </a:lnTo>
                    <a:lnTo>
                      <a:pt x="366" y="40"/>
                    </a:lnTo>
                    <a:lnTo>
                      <a:pt x="360" y="63"/>
                    </a:lnTo>
                    <a:lnTo>
                      <a:pt x="359" y="79"/>
                    </a:lnTo>
                    <a:lnTo>
                      <a:pt x="354" y="102"/>
                    </a:lnTo>
                    <a:lnTo>
                      <a:pt x="346" y="131"/>
                    </a:lnTo>
                    <a:lnTo>
                      <a:pt x="337" y="162"/>
                    </a:lnTo>
                    <a:lnTo>
                      <a:pt x="327" y="193"/>
                    </a:lnTo>
                    <a:lnTo>
                      <a:pt x="315" y="220"/>
                    </a:lnTo>
                    <a:lnTo>
                      <a:pt x="310" y="232"/>
                    </a:lnTo>
                    <a:lnTo>
                      <a:pt x="305" y="242"/>
                    </a:lnTo>
                    <a:lnTo>
                      <a:pt x="301" y="250"/>
                    </a:lnTo>
                    <a:lnTo>
                      <a:pt x="297" y="255"/>
                    </a:lnTo>
                    <a:lnTo>
                      <a:pt x="289" y="264"/>
                    </a:lnTo>
                    <a:lnTo>
                      <a:pt x="285" y="273"/>
                    </a:lnTo>
                    <a:lnTo>
                      <a:pt x="282" y="283"/>
                    </a:lnTo>
                    <a:lnTo>
                      <a:pt x="281" y="294"/>
                    </a:lnTo>
                    <a:lnTo>
                      <a:pt x="280" y="317"/>
                    </a:lnTo>
                    <a:lnTo>
                      <a:pt x="276" y="339"/>
                    </a:lnTo>
                    <a:lnTo>
                      <a:pt x="275" y="346"/>
                    </a:lnTo>
                    <a:lnTo>
                      <a:pt x="269" y="353"/>
                    </a:lnTo>
                    <a:lnTo>
                      <a:pt x="264" y="362"/>
                    </a:lnTo>
                    <a:lnTo>
                      <a:pt x="258" y="370"/>
                    </a:lnTo>
                    <a:lnTo>
                      <a:pt x="254" y="374"/>
                    </a:lnTo>
                    <a:lnTo>
                      <a:pt x="250" y="378"/>
                    </a:lnTo>
                    <a:lnTo>
                      <a:pt x="247" y="379"/>
                    </a:lnTo>
                    <a:lnTo>
                      <a:pt x="243" y="381"/>
                    </a:lnTo>
                    <a:lnTo>
                      <a:pt x="241" y="381"/>
                    </a:lnTo>
                    <a:lnTo>
                      <a:pt x="238" y="379"/>
                    </a:lnTo>
                    <a:lnTo>
                      <a:pt x="236" y="375"/>
                    </a:lnTo>
                    <a:lnTo>
                      <a:pt x="233" y="370"/>
                    </a:lnTo>
                    <a:lnTo>
                      <a:pt x="228" y="372"/>
                    </a:lnTo>
                    <a:lnTo>
                      <a:pt x="224" y="373"/>
                    </a:lnTo>
                    <a:lnTo>
                      <a:pt x="220" y="374"/>
                    </a:lnTo>
                    <a:lnTo>
                      <a:pt x="216" y="377"/>
                    </a:lnTo>
                    <a:lnTo>
                      <a:pt x="211" y="382"/>
                    </a:lnTo>
                    <a:lnTo>
                      <a:pt x="204" y="385"/>
                    </a:lnTo>
                    <a:lnTo>
                      <a:pt x="204" y="387"/>
                    </a:lnTo>
                    <a:lnTo>
                      <a:pt x="201" y="388"/>
                    </a:lnTo>
                    <a:lnTo>
                      <a:pt x="198" y="392"/>
                    </a:lnTo>
                    <a:lnTo>
                      <a:pt x="197" y="397"/>
                    </a:lnTo>
                    <a:lnTo>
                      <a:pt x="194" y="403"/>
                    </a:lnTo>
                    <a:lnTo>
                      <a:pt x="193" y="418"/>
                    </a:lnTo>
                    <a:lnTo>
                      <a:pt x="193" y="438"/>
                    </a:lnTo>
                    <a:lnTo>
                      <a:pt x="194" y="482"/>
                    </a:lnTo>
                    <a:lnTo>
                      <a:pt x="194" y="532"/>
                    </a:lnTo>
                    <a:lnTo>
                      <a:pt x="193" y="556"/>
                    </a:lnTo>
                    <a:lnTo>
                      <a:pt x="189" y="579"/>
                    </a:lnTo>
                    <a:lnTo>
                      <a:pt x="186" y="589"/>
                    </a:lnTo>
                    <a:lnTo>
                      <a:pt x="182" y="598"/>
                    </a:lnTo>
                    <a:lnTo>
                      <a:pt x="178" y="607"/>
                    </a:lnTo>
                    <a:lnTo>
                      <a:pt x="173" y="615"/>
                    </a:lnTo>
                    <a:lnTo>
                      <a:pt x="167" y="623"/>
                    </a:lnTo>
                    <a:lnTo>
                      <a:pt x="160" y="628"/>
                    </a:lnTo>
                    <a:lnTo>
                      <a:pt x="151" y="633"/>
                    </a:lnTo>
                    <a:lnTo>
                      <a:pt x="142" y="637"/>
                    </a:lnTo>
                    <a:lnTo>
                      <a:pt x="132" y="639"/>
                    </a:lnTo>
                    <a:lnTo>
                      <a:pt x="120" y="639"/>
                    </a:lnTo>
                    <a:lnTo>
                      <a:pt x="107" y="637"/>
                    </a:lnTo>
                    <a:lnTo>
                      <a:pt x="93" y="635"/>
                    </a:lnTo>
                    <a:lnTo>
                      <a:pt x="77" y="631"/>
                    </a:lnTo>
                    <a:lnTo>
                      <a:pt x="64" y="628"/>
                    </a:lnTo>
                    <a:lnTo>
                      <a:pt x="51" y="627"/>
                    </a:lnTo>
                    <a:lnTo>
                      <a:pt x="41" y="626"/>
                    </a:lnTo>
                    <a:lnTo>
                      <a:pt x="32" y="626"/>
                    </a:lnTo>
                    <a:lnTo>
                      <a:pt x="24" y="627"/>
                    </a:lnTo>
                    <a:lnTo>
                      <a:pt x="17" y="628"/>
                    </a:lnTo>
                    <a:lnTo>
                      <a:pt x="12" y="631"/>
                    </a:lnTo>
                    <a:lnTo>
                      <a:pt x="8" y="633"/>
                    </a:lnTo>
                    <a:lnTo>
                      <a:pt x="6" y="637"/>
                    </a:lnTo>
                    <a:lnTo>
                      <a:pt x="3" y="642"/>
                    </a:lnTo>
                    <a:lnTo>
                      <a:pt x="2" y="648"/>
                    </a:lnTo>
                    <a:lnTo>
                      <a:pt x="0" y="661"/>
                    </a:lnTo>
                    <a:lnTo>
                      <a:pt x="2" y="675"/>
                    </a:lnTo>
                    <a:lnTo>
                      <a:pt x="7" y="707"/>
                    </a:lnTo>
                    <a:lnTo>
                      <a:pt x="13" y="746"/>
                    </a:lnTo>
                    <a:lnTo>
                      <a:pt x="15" y="766"/>
                    </a:lnTo>
                    <a:lnTo>
                      <a:pt x="13" y="786"/>
                    </a:lnTo>
                    <a:lnTo>
                      <a:pt x="12" y="795"/>
                    </a:lnTo>
                    <a:lnTo>
                      <a:pt x="10" y="806"/>
                    </a:lnTo>
                    <a:lnTo>
                      <a:pt x="6" y="816"/>
                    </a:lnTo>
                    <a:lnTo>
                      <a:pt x="2" y="825"/>
                    </a:lnTo>
                    <a:lnTo>
                      <a:pt x="4" y="854"/>
                    </a:lnTo>
                    <a:lnTo>
                      <a:pt x="8" y="877"/>
                    </a:lnTo>
                    <a:lnTo>
                      <a:pt x="13" y="899"/>
                    </a:lnTo>
                    <a:lnTo>
                      <a:pt x="19" y="920"/>
                    </a:lnTo>
                    <a:lnTo>
                      <a:pt x="32" y="963"/>
                    </a:lnTo>
                    <a:lnTo>
                      <a:pt x="48" y="1010"/>
                    </a:lnTo>
                    <a:lnTo>
                      <a:pt x="54" y="1030"/>
                    </a:lnTo>
                    <a:lnTo>
                      <a:pt x="60" y="1048"/>
                    </a:lnTo>
                    <a:lnTo>
                      <a:pt x="65" y="1068"/>
                    </a:lnTo>
                    <a:lnTo>
                      <a:pt x="69" y="1086"/>
                    </a:lnTo>
                    <a:lnTo>
                      <a:pt x="72" y="1105"/>
                    </a:lnTo>
                    <a:lnTo>
                      <a:pt x="73" y="1125"/>
                    </a:lnTo>
                    <a:lnTo>
                      <a:pt x="73" y="1144"/>
                    </a:lnTo>
                    <a:lnTo>
                      <a:pt x="71" y="1165"/>
                    </a:lnTo>
                    <a:lnTo>
                      <a:pt x="65" y="1188"/>
                    </a:lnTo>
                    <a:lnTo>
                      <a:pt x="59" y="1214"/>
                    </a:lnTo>
                    <a:lnTo>
                      <a:pt x="54" y="1240"/>
                    </a:lnTo>
                    <a:lnTo>
                      <a:pt x="50" y="1265"/>
                    </a:lnTo>
                    <a:lnTo>
                      <a:pt x="50" y="1265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149">
                <a:extLst>
                  <a:ext uri="{FF2B5EF4-FFF2-40B4-BE49-F238E27FC236}">
                    <a16:creationId xmlns:a16="http://schemas.microsoft.com/office/drawing/2014/main" id="{44FC9CAA-19BB-4444-83CB-049922563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1" y="1958"/>
                <a:ext cx="267" cy="316"/>
              </a:xfrm>
              <a:custGeom>
                <a:avLst/>
                <a:gdLst>
                  <a:gd name="T0" fmla="*/ 128 w 1070"/>
                  <a:gd name="T1" fmla="*/ 1239 h 1265"/>
                  <a:gd name="T2" fmla="*/ 137 w 1070"/>
                  <a:gd name="T3" fmla="*/ 1178 h 1265"/>
                  <a:gd name="T4" fmla="*/ 207 w 1070"/>
                  <a:gd name="T5" fmla="*/ 1118 h 1265"/>
                  <a:gd name="T6" fmla="*/ 201 w 1070"/>
                  <a:gd name="T7" fmla="*/ 1060 h 1265"/>
                  <a:gd name="T8" fmla="*/ 186 w 1070"/>
                  <a:gd name="T9" fmla="*/ 1018 h 1265"/>
                  <a:gd name="T10" fmla="*/ 206 w 1070"/>
                  <a:gd name="T11" fmla="*/ 979 h 1265"/>
                  <a:gd name="T12" fmla="*/ 236 w 1070"/>
                  <a:gd name="T13" fmla="*/ 917 h 1265"/>
                  <a:gd name="T14" fmla="*/ 221 w 1070"/>
                  <a:gd name="T15" fmla="*/ 863 h 1265"/>
                  <a:gd name="T16" fmla="*/ 241 w 1070"/>
                  <a:gd name="T17" fmla="*/ 825 h 1265"/>
                  <a:gd name="T18" fmla="*/ 327 w 1070"/>
                  <a:gd name="T19" fmla="*/ 815 h 1265"/>
                  <a:gd name="T20" fmla="*/ 375 w 1070"/>
                  <a:gd name="T21" fmla="*/ 841 h 1265"/>
                  <a:gd name="T22" fmla="*/ 438 w 1070"/>
                  <a:gd name="T23" fmla="*/ 837 h 1265"/>
                  <a:gd name="T24" fmla="*/ 499 w 1070"/>
                  <a:gd name="T25" fmla="*/ 937 h 1265"/>
                  <a:gd name="T26" fmla="*/ 558 w 1070"/>
                  <a:gd name="T27" fmla="*/ 960 h 1265"/>
                  <a:gd name="T28" fmla="*/ 664 w 1070"/>
                  <a:gd name="T29" fmla="*/ 1025 h 1265"/>
                  <a:gd name="T30" fmla="*/ 703 w 1070"/>
                  <a:gd name="T31" fmla="*/ 1049 h 1265"/>
                  <a:gd name="T32" fmla="*/ 768 w 1070"/>
                  <a:gd name="T33" fmla="*/ 1047 h 1265"/>
                  <a:gd name="T34" fmla="*/ 788 w 1070"/>
                  <a:gd name="T35" fmla="*/ 1108 h 1265"/>
                  <a:gd name="T36" fmla="*/ 805 w 1070"/>
                  <a:gd name="T37" fmla="*/ 1169 h 1265"/>
                  <a:gd name="T38" fmla="*/ 915 w 1070"/>
                  <a:gd name="T39" fmla="*/ 1080 h 1265"/>
                  <a:gd name="T40" fmla="*/ 1070 w 1070"/>
                  <a:gd name="T41" fmla="*/ 1069 h 1265"/>
                  <a:gd name="T42" fmla="*/ 1047 w 1070"/>
                  <a:gd name="T43" fmla="*/ 1027 h 1265"/>
                  <a:gd name="T44" fmla="*/ 1017 w 1070"/>
                  <a:gd name="T45" fmla="*/ 968 h 1265"/>
                  <a:gd name="T46" fmla="*/ 1009 w 1070"/>
                  <a:gd name="T47" fmla="*/ 909 h 1265"/>
                  <a:gd name="T48" fmla="*/ 1024 w 1070"/>
                  <a:gd name="T49" fmla="*/ 786 h 1265"/>
                  <a:gd name="T50" fmla="*/ 1000 w 1070"/>
                  <a:gd name="T51" fmla="*/ 694 h 1265"/>
                  <a:gd name="T52" fmla="*/ 1013 w 1070"/>
                  <a:gd name="T53" fmla="*/ 631 h 1265"/>
                  <a:gd name="T54" fmla="*/ 1030 w 1070"/>
                  <a:gd name="T55" fmla="*/ 559 h 1265"/>
                  <a:gd name="T56" fmla="*/ 1011 w 1070"/>
                  <a:gd name="T57" fmla="*/ 501 h 1265"/>
                  <a:gd name="T58" fmla="*/ 1028 w 1070"/>
                  <a:gd name="T59" fmla="*/ 467 h 1265"/>
                  <a:gd name="T60" fmla="*/ 1018 w 1070"/>
                  <a:gd name="T61" fmla="*/ 413 h 1265"/>
                  <a:gd name="T62" fmla="*/ 1031 w 1070"/>
                  <a:gd name="T63" fmla="*/ 378 h 1265"/>
                  <a:gd name="T64" fmla="*/ 1041 w 1070"/>
                  <a:gd name="T65" fmla="*/ 351 h 1265"/>
                  <a:gd name="T66" fmla="*/ 1065 w 1070"/>
                  <a:gd name="T67" fmla="*/ 334 h 1265"/>
                  <a:gd name="T68" fmla="*/ 1062 w 1070"/>
                  <a:gd name="T69" fmla="*/ 258 h 1265"/>
                  <a:gd name="T70" fmla="*/ 1049 w 1070"/>
                  <a:gd name="T71" fmla="*/ 194 h 1265"/>
                  <a:gd name="T72" fmla="*/ 1022 w 1070"/>
                  <a:gd name="T73" fmla="*/ 191 h 1265"/>
                  <a:gd name="T74" fmla="*/ 966 w 1070"/>
                  <a:gd name="T75" fmla="*/ 221 h 1265"/>
                  <a:gd name="T76" fmla="*/ 928 w 1070"/>
                  <a:gd name="T77" fmla="*/ 254 h 1265"/>
                  <a:gd name="T78" fmla="*/ 897 w 1070"/>
                  <a:gd name="T79" fmla="*/ 232 h 1265"/>
                  <a:gd name="T80" fmla="*/ 863 w 1070"/>
                  <a:gd name="T81" fmla="*/ 194 h 1265"/>
                  <a:gd name="T82" fmla="*/ 814 w 1070"/>
                  <a:gd name="T83" fmla="*/ 181 h 1265"/>
                  <a:gd name="T84" fmla="*/ 735 w 1070"/>
                  <a:gd name="T85" fmla="*/ 134 h 1265"/>
                  <a:gd name="T86" fmla="*/ 667 w 1070"/>
                  <a:gd name="T87" fmla="*/ 120 h 1265"/>
                  <a:gd name="T88" fmla="*/ 635 w 1070"/>
                  <a:gd name="T89" fmla="*/ 80 h 1265"/>
                  <a:gd name="T90" fmla="*/ 594 w 1070"/>
                  <a:gd name="T91" fmla="*/ 101 h 1265"/>
                  <a:gd name="T92" fmla="*/ 554 w 1070"/>
                  <a:gd name="T93" fmla="*/ 115 h 1265"/>
                  <a:gd name="T94" fmla="*/ 520 w 1070"/>
                  <a:gd name="T95" fmla="*/ 116 h 1265"/>
                  <a:gd name="T96" fmla="*/ 372 w 1070"/>
                  <a:gd name="T97" fmla="*/ 10 h 1265"/>
                  <a:gd name="T98" fmla="*/ 337 w 1070"/>
                  <a:gd name="T99" fmla="*/ 162 h 1265"/>
                  <a:gd name="T100" fmla="*/ 289 w 1070"/>
                  <a:gd name="T101" fmla="*/ 264 h 1265"/>
                  <a:gd name="T102" fmla="*/ 269 w 1070"/>
                  <a:gd name="T103" fmla="*/ 353 h 1265"/>
                  <a:gd name="T104" fmla="*/ 241 w 1070"/>
                  <a:gd name="T105" fmla="*/ 381 h 1265"/>
                  <a:gd name="T106" fmla="*/ 216 w 1070"/>
                  <a:gd name="T107" fmla="*/ 377 h 1265"/>
                  <a:gd name="T108" fmla="*/ 194 w 1070"/>
                  <a:gd name="T109" fmla="*/ 403 h 1265"/>
                  <a:gd name="T110" fmla="*/ 186 w 1070"/>
                  <a:gd name="T111" fmla="*/ 589 h 1265"/>
                  <a:gd name="T112" fmla="*/ 142 w 1070"/>
                  <a:gd name="T113" fmla="*/ 637 h 1265"/>
                  <a:gd name="T114" fmla="*/ 51 w 1070"/>
                  <a:gd name="T115" fmla="*/ 627 h 1265"/>
                  <a:gd name="T116" fmla="*/ 6 w 1070"/>
                  <a:gd name="T117" fmla="*/ 637 h 1265"/>
                  <a:gd name="T118" fmla="*/ 15 w 1070"/>
                  <a:gd name="T119" fmla="*/ 766 h 1265"/>
                  <a:gd name="T120" fmla="*/ 8 w 1070"/>
                  <a:gd name="T121" fmla="*/ 877 h 1265"/>
                  <a:gd name="T122" fmla="*/ 65 w 1070"/>
                  <a:gd name="T123" fmla="*/ 1068 h 1265"/>
                  <a:gd name="T124" fmla="*/ 59 w 1070"/>
                  <a:gd name="T125" fmla="*/ 1214 h 1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70" h="1265">
                    <a:moveTo>
                      <a:pt x="50" y="1265"/>
                    </a:moveTo>
                    <a:lnTo>
                      <a:pt x="87" y="1231"/>
                    </a:lnTo>
                    <a:lnTo>
                      <a:pt x="106" y="1241"/>
                    </a:lnTo>
                    <a:lnTo>
                      <a:pt x="121" y="1250"/>
                    </a:lnTo>
                    <a:lnTo>
                      <a:pt x="125" y="1248"/>
                    </a:lnTo>
                    <a:lnTo>
                      <a:pt x="126" y="1244"/>
                    </a:lnTo>
                    <a:lnTo>
                      <a:pt x="128" y="1239"/>
                    </a:lnTo>
                    <a:lnTo>
                      <a:pt x="128" y="1233"/>
                    </a:lnTo>
                    <a:lnTo>
                      <a:pt x="128" y="1222"/>
                    </a:lnTo>
                    <a:lnTo>
                      <a:pt x="126" y="1213"/>
                    </a:lnTo>
                    <a:lnTo>
                      <a:pt x="126" y="1202"/>
                    </a:lnTo>
                    <a:lnTo>
                      <a:pt x="128" y="1193"/>
                    </a:lnTo>
                    <a:lnTo>
                      <a:pt x="132" y="1184"/>
                    </a:lnTo>
                    <a:lnTo>
                      <a:pt x="137" y="1178"/>
                    </a:lnTo>
                    <a:lnTo>
                      <a:pt x="143" y="1170"/>
                    </a:lnTo>
                    <a:lnTo>
                      <a:pt x="151" y="1163"/>
                    </a:lnTo>
                    <a:lnTo>
                      <a:pt x="159" y="1157"/>
                    </a:lnTo>
                    <a:lnTo>
                      <a:pt x="168" y="1152"/>
                    </a:lnTo>
                    <a:lnTo>
                      <a:pt x="185" y="1139"/>
                    </a:lnTo>
                    <a:lnTo>
                      <a:pt x="201" y="1126"/>
                    </a:lnTo>
                    <a:lnTo>
                      <a:pt x="207" y="1118"/>
                    </a:lnTo>
                    <a:lnTo>
                      <a:pt x="212" y="1109"/>
                    </a:lnTo>
                    <a:lnTo>
                      <a:pt x="215" y="1100"/>
                    </a:lnTo>
                    <a:lnTo>
                      <a:pt x="216" y="1090"/>
                    </a:lnTo>
                    <a:lnTo>
                      <a:pt x="215" y="1080"/>
                    </a:lnTo>
                    <a:lnTo>
                      <a:pt x="211" y="1073"/>
                    </a:lnTo>
                    <a:lnTo>
                      <a:pt x="207" y="1066"/>
                    </a:lnTo>
                    <a:lnTo>
                      <a:pt x="201" y="1060"/>
                    </a:lnTo>
                    <a:lnTo>
                      <a:pt x="195" y="1053"/>
                    </a:lnTo>
                    <a:lnTo>
                      <a:pt x="190" y="1045"/>
                    </a:lnTo>
                    <a:lnTo>
                      <a:pt x="185" y="1038"/>
                    </a:lnTo>
                    <a:lnTo>
                      <a:pt x="182" y="1029"/>
                    </a:lnTo>
                    <a:lnTo>
                      <a:pt x="182" y="1025"/>
                    </a:lnTo>
                    <a:lnTo>
                      <a:pt x="184" y="1021"/>
                    </a:lnTo>
                    <a:lnTo>
                      <a:pt x="186" y="1018"/>
                    </a:lnTo>
                    <a:lnTo>
                      <a:pt x="190" y="1014"/>
                    </a:lnTo>
                    <a:lnTo>
                      <a:pt x="197" y="1008"/>
                    </a:lnTo>
                    <a:lnTo>
                      <a:pt x="203" y="1001"/>
                    </a:lnTo>
                    <a:lnTo>
                      <a:pt x="204" y="996"/>
                    </a:lnTo>
                    <a:lnTo>
                      <a:pt x="206" y="991"/>
                    </a:lnTo>
                    <a:lnTo>
                      <a:pt x="206" y="986"/>
                    </a:lnTo>
                    <a:lnTo>
                      <a:pt x="206" y="979"/>
                    </a:lnTo>
                    <a:lnTo>
                      <a:pt x="206" y="966"/>
                    </a:lnTo>
                    <a:lnTo>
                      <a:pt x="207" y="955"/>
                    </a:lnTo>
                    <a:lnTo>
                      <a:pt x="220" y="943"/>
                    </a:lnTo>
                    <a:lnTo>
                      <a:pt x="229" y="933"/>
                    </a:lnTo>
                    <a:lnTo>
                      <a:pt x="232" y="928"/>
                    </a:lnTo>
                    <a:lnTo>
                      <a:pt x="234" y="922"/>
                    </a:lnTo>
                    <a:lnTo>
                      <a:pt x="236" y="917"/>
                    </a:lnTo>
                    <a:lnTo>
                      <a:pt x="236" y="913"/>
                    </a:lnTo>
                    <a:lnTo>
                      <a:pt x="236" y="903"/>
                    </a:lnTo>
                    <a:lnTo>
                      <a:pt x="234" y="895"/>
                    </a:lnTo>
                    <a:lnTo>
                      <a:pt x="230" y="886"/>
                    </a:lnTo>
                    <a:lnTo>
                      <a:pt x="228" y="878"/>
                    </a:lnTo>
                    <a:lnTo>
                      <a:pt x="224" y="871"/>
                    </a:lnTo>
                    <a:lnTo>
                      <a:pt x="221" y="863"/>
                    </a:lnTo>
                    <a:lnTo>
                      <a:pt x="220" y="855"/>
                    </a:lnTo>
                    <a:lnTo>
                      <a:pt x="221" y="847"/>
                    </a:lnTo>
                    <a:lnTo>
                      <a:pt x="221" y="845"/>
                    </a:lnTo>
                    <a:lnTo>
                      <a:pt x="224" y="841"/>
                    </a:lnTo>
                    <a:lnTo>
                      <a:pt x="227" y="837"/>
                    </a:lnTo>
                    <a:lnTo>
                      <a:pt x="230" y="833"/>
                    </a:lnTo>
                    <a:lnTo>
                      <a:pt x="241" y="825"/>
                    </a:lnTo>
                    <a:lnTo>
                      <a:pt x="255" y="817"/>
                    </a:lnTo>
                    <a:lnTo>
                      <a:pt x="264" y="815"/>
                    </a:lnTo>
                    <a:lnTo>
                      <a:pt x="273" y="813"/>
                    </a:lnTo>
                    <a:lnTo>
                      <a:pt x="282" y="812"/>
                    </a:lnTo>
                    <a:lnTo>
                      <a:pt x="292" y="812"/>
                    </a:lnTo>
                    <a:lnTo>
                      <a:pt x="308" y="815"/>
                    </a:lnTo>
                    <a:lnTo>
                      <a:pt x="327" y="815"/>
                    </a:lnTo>
                    <a:lnTo>
                      <a:pt x="338" y="816"/>
                    </a:lnTo>
                    <a:lnTo>
                      <a:pt x="346" y="819"/>
                    </a:lnTo>
                    <a:lnTo>
                      <a:pt x="354" y="823"/>
                    </a:lnTo>
                    <a:lnTo>
                      <a:pt x="359" y="828"/>
                    </a:lnTo>
                    <a:lnTo>
                      <a:pt x="363" y="832"/>
                    </a:lnTo>
                    <a:lnTo>
                      <a:pt x="368" y="837"/>
                    </a:lnTo>
                    <a:lnTo>
                      <a:pt x="375" y="841"/>
                    </a:lnTo>
                    <a:lnTo>
                      <a:pt x="382" y="843"/>
                    </a:lnTo>
                    <a:lnTo>
                      <a:pt x="392" y="845"/>
                    </a:lnTo>
                    <a:lnTo>
                      <a:pt x="401" y="843"/>
                    </a:lnTo>
                    <a:lnTo>
                      <a:pt x="411" y="841"/>
                    </a:lnTo>
                    <a:lnTo>
                      <a:pt x="420" y="838"/>
                    </a:lnTo>
                    <a:lnTo>
                      <a:pt x="431" y="837"/>
                    </a:lnTo>
                    <a:lnTo>
                      <a:pt x="438" y="837"/>
                    </a:lnTo>
                    <a:lnTo>
                      <a:pt x="442" y="838"/>
                    </a:lnTo>
                    <a:lnTo>
                      <a:pt x="446" y="839"/>
                    </a:lnTo>
                    <a:lnTo>
                      <a:pt x="449" y="842"/>
                    </a:lnTo>
                    <a:lnTo>
                      <a:pt x="451" y="846"/>
                    </a:lnTo>
                    <a:lnTo>
                      <a:pt x="492" y="926"/>
                    </a:lnTo>
                    <a:lnTo>
                      <a:pt x="496" y="931"/>
                    </a:lnTo>
                    <a:lnTo>
                      <a:pt x="499" y="937"/>
                    </a:lnTo>
                    <a:lnTo>
                      <a:pt x="503" y="941"/>
                    </a:lnTo>
                    <a:lnTo>
                      <a:pt x="507" y="943"/>
                    </a:lnTo>
                    <a:lnTo>
                      <a:pt x="516" y="948"/>
                    </a:lnTo>
                    <a:lnTo>
                      <a:pt x="527" y="951"/>
                    </a:lnTo>
                    <a:lnTo>
                      <a:pt x="537" y="953"/>
                    </a:lnTo>
                    <a:lnTo>
                      <a:pt x="548" y="956"/>
                    </a:lnTo>
                    <a:lnTo>
                      <a:pt x="558" y="960"/>
                    </a:lnTo>
                    <a:lnTo>
                      <a:pt x="568" y="965"/>
                    </a:lnTo>
                    <a:lnTo>
                      <a:pt x="594" y="985"/>
                    </a:lnTo>
                    <a:lnTo>
                      <a:pt x="613" y="1001"/>
                    </a:lnTo>
                    <a:lnTo>
                      <a:pt x="622" y="1008"/>
                    </a:lnTo>
                    <a:lnTo>
                      <a:pt x="633" y="1014"/>
                    </a:lnTo>
                    <a:lnTo>
                      <a:pt x="646" y="1020"/>
                    </a:lnTo>
                    <a:lnTo>
                      <a:pt x="664" y="1025"/>
                    </a:lnTo>
                    <a:lnTo>
                      <a:pt x="671" y="1026"/>
                    </a:lnTo>
                    <a:lnTo>
                      <a:pt x="676" y="1030"/>
                    </a:lnTo>
                    <a:lnTo>
                      <a:pt x="681" y="1035"/>
                    </a:lnTo>
                    <a:lnTo>
                      <a:pt x="687" y="1040"/>
                    </a:lnTo>
                    <a:lnTo>
                      <a:pt x="690" y="1044"/>
                    </a:lnTo>
                    <a:lnTo>
                      <a:pt x="697" y="1048"/>
                    </a:lnTo>
                    <a:lnTo>
                      <a:pt x="703" y="1049"/>
                    </a:lnTo>
                    <a:lnTo>
                      <a:pt x="711" y="1048"/>
                    </a:lnTo>
                    <a:lnTo>
                      <a:pt x="727" y="1044"/>
                    </a:lnTo>
                    <a:lnTo>
                      <a:pt x="740" y="1040"/>
                    </a:lnTo>
                    <a:lnTo>
                      <a:pt x="746" y="1040"/>
                    </a:lnTo>
                    <a:lnTo>
                      <a:pt x="753" y="1042"/>
                    </a:lnTo>
                    <a:lnTo>
                      <a:pt x="761" y="1043"/>
                    </a:lnTo>
                    <a:lnTo>
                      <a:pt x="768" y="1047"/>
                    </a:lnTo>
                    <a:lnTo>
                      <a:pt x="772" y="1051"/>
                    </a:lnTo>
                    <a:lnTo>
                      <a:pt x="776" y="1056"/>
                    </a:lnTo>
                    <a:lnTo>
                      <a:pt x="779" y="1061"/>
                    </a:lnTo>
                    <a:lnTo>
                      <a:pt x="781" y="1066"/>
                    </a:lnTo>
                    <a:lnTo>
                      <a:pt x="785" y="1079"/>
                    </a:lnTo>
                    <a:lnTo>
                      <a:pt x="787" y="1091"/>
                    </a:lnTo>
                    <a:lnTo>
                      <a:pt x="788" y="1108"/>
                    </a:lnTo>
                    <a:lnTo>
                      <a:pt x="789" y="1134"/>
                    </a:lnTo>
                    <a:lnTo>
                      <a:pt x="791" y="1145"/>
                    </a:lnTo>
                    <a:lnTo>
                      <a:pt x="792" y="1157"/>
                    </a:lnTo>
                    <a:lnTo>
                      <a:pt x="794" y="1165"/>
                    </a:lnTo>
                    <a:lnTo>
                      <a:pt x="797" y="1170"/>
                    </a:lnTo>
                    <a:lnTo>
                      <a:pt x="801" y="1170"/>
                    </a:lnTo>
                    <a:lnTo>
                      <a:pt x="805" y="1169"/>
                    </a:lnTo>
                    <a:lnTo>
                      <a:pt x="811" y="1165"/>
                    </a:lnTo>
                    <a:lnTo>
                      <a:pt x="819" y="1161"/>
                    </a:lnTo>
                    <a:lnTo>
                      <a:pt x="835" y="1149"/>
                    </a:lnTo>
                    <a:lnTo>
                      <a:pt x="853" y="1134"/>
                    </a:lnTo>
                    <a:lnTo>
                      <a:pt x="887" y="1104"/>
                    </a:lnTo>
                    <a:lnTo>
                      <a:pt x="909" y="1084"/>
                    </a:lnTo>
                    <a:lnTo>
                      <a:pt x="915" y="1080"/>
                    </a:lnTo>
                    <a:lnTo>
                      <a:pt x="923" y="1078"/>
                    </a:lnTo>
                    <a:lnTo>
                      <a:pt x="932" y="1075"/>
                    </a:lnTo>
                    <a:lnTo>
                      <a:pt x="943" y="1073"/>
                    </a:lnTo>
                    <a:lnTo>
                      <a:pt x="963" y="1070"/>
                    </a:lnTo>
                    <a:lnTo>
                      <a:pt x="987" y="1069"/>
                    </a:lnTo>
                    <a:lnTo>
                      <a:pt x="1034" y="1069"/>
                    </a:lnTo>
                    <a:lnTo>
                      <a:pt x="1070" y="1069"/>
                    </a:lnTo>
                    <a:lnTo>
                      <a:pt x="1070" y="1069"/>
                    </a:lnTo>
                    <a:lnTo>
                      <a:pt x="1069" y="1064"/>
                    </a:lnTo>
                    <a:lnTo>
                      <a:pt x="1066" y="1058"/>
                    </a:lnTo>
                    <a:lnTo>
                      <a:pt x="1063" y="1053"/>
                    </a:lnTo>
                    <a:lnTo>
                      <a:pt x="1060" y="1048"/>
                    </a:lnTo>
                    <a:lnTo>
                      <a:pt x="1052" y="1038"/>
                    </a:lnTo>
                    <a:lnTo>
                      <a:pt x="1047" y="1027"/>
                    </a:lnTo>
                    <a:lnTo>
                      <a:pt x="1041" y="1013"/>
                    </a:lnTo>
                    <a:lnTo>
                      <a:pt x="1037" y="1001"/>
                    </a:lnTo>
                    <a:lnTo>
                      <a:pt x="1036" y="996"/>
                    </a:lnTo>
                    <a:lnTo>
                      <a:pt x="1034" y="990"/>
                    </a:lnTo>
                    <a:lnTo>
                      <a:pt x="1030" y="983"/>
                    </a:lnTo>
                    <a:lnTo>
                      <a:pt x="1023" y="977"/>
                    </a:lnTo>
                    <a:lnTo>
                      <a:pt x="1017" y="968"/>
                    </a:lnTo>
                    <a:lnTo>
                      <a:pt x="1014" y="959"/>
                    </a:lnTo>
                    <a:lnTo>
                      <a:pt x="1013" y="951"/>
                    </a:lnTo>
                    <a:lnTo>
                      <a:pt x="1013" y="943"/>
                    </a:lnTo>
                    <a:lnTo>
                      <a:pt x="1014" y="935"/>
                    </a:lnTo>
                    <a:lnTo>
                      <a:pt x="1014" y="928"/>
                    </a:lnTo>
                    <a:lnTo>
                      <a:pt x="1013" y="918"/>
                    </a:lnTo>
                    <a:lnTo>
                      <a:pt x="1009" y="909"/>
                    </a:lnTo>
                    <a:lnTo>
                      <a:pt x="1005" y="896"/>
                    </a:lnTo>
                    <a:lnTo>
                      <a:pt x="1002" y="885"/>
                    </a:lnTo>
                    <a:lnTo>
                      <a:pt x="1002" y="873"/>
                    </a:lnTo>
                    <a:lnTo>
                      <a:pt x="1000" y="861"/>
                    </a:lnTo>
                    <a:lnTo>
                      <a:pt x="1011" y="833"/>
                    </a:lnTo>
                    <a:lnTo>
                      <a:pt x="1022" y="803"/>
                    </a:lnTo>
                    <a:lnTo>
                      <a:pt x="1024" y="786"/>
                    </a:lnTo>
                    <a:lnTo>
                      <a:pt x="1026" y="771"/>
                    </a:lnTo>
                    <a:lnTo>
                      <a:pt x="1026" y="764"/>
                    </a:lnTo>
                    <a:lnTo>
                      <a:pt x="1024" y="756"/>
                    </a:lnTo>
                    <a:lnTo>
                      <a:pt x="1023" y="750"/>
                    </a:lnTo>
                    <a:lnTo>
                      <a:pt x="1021" y="742"/>
                    </a:lnTo>
                    <a:lnTo>
                      <a:pt x="1010" y="720"/>
                    </a:lnTo>
                    <a:lnTo>
                      <a:pt x="1000" y="694"/>
                    </a:lnTo>
                    <a:lnTo>
                      <a:pt x="996" y="681"/>
                    </a:lnTo>
                    <a:lnTo>
                      <a:pt x="995" y="668"/>
                    </a:lnTo>
                    <a:lnTo>
                      <a:pt x="995" y="662"/>
                    </a:lnTo>
                    <a:lnTo>
                      <a:pt x="996" y="657"/>
                    </a:lnTo>
                    <a:lnTo>
                      <a:pt x="997" y="651"/>
                    </a:lnTo>
                    <a:lnTo>
                      <a:pt x="1000" y="646"/>
                    </a:lnTo>
                    <a:lnTo>
                      <a:pt x="1013" y="631"/>
                    </a:lnTo>
                    <a:lnTo>
                      <a:pt x="1023" y="618"/>
                    </a:lnTo>
                    <a:lnTo>
                      <a:pt x="1028" y="611"/>
                    </a:lnTo>
                    <a:lnTo>
                      <a:pt x="1031" y="604"/>
                    </a:lnTo>
                    <a:lnTo>
                      <a:pt x="1034" y="594"/>
                    </a:lnTo>
                    <a:lnTo>
                      <a:pt x="1035" y="583"/>
                    </a:lnTo>
                    <a:lnTo>
                      <a:pt x="1032" y="571"/>
                    </a:lnTo>
                    <a:lnTo>
                      <a:pt x="1030" y="559"/>
                    </a:lnTo>
                    <a:lnTo>
                      <a:pt x="1024" y="548"/>
                    </a:lnTo>
                    <a:lnTo>
                      <a:pt x="1019" y="536"/>
                    </a:lnTo>
                    <a:lnTo>
                      <a:pt x="1015" y="526"/>
                    </a:lnTo>
                    <a:lnTo>
                      <a:pt x="1011" y="515"/>
                    </a:lnTo>
                    <a:lnTo>
                      <a:pt x="1011" y="510"/>
                    </a:lnTo>
                    <a:lnTo>
                      <a:pt x="1011" y="505"/>
                    </a:lnTo>
                    <a:lnTo>
                      <a:pt x="1011" y="501"/>
                    </a:lnTo>
                    <a:lnTo>
                      <a:pt x="1014" y="496"/>
                    </a:lnTo>
                    <a:lnTo>
                      <a:pt x="1018" y="493"/>
                    </a:lnTo>
                    <a:lnTo>
                      <a:pt x="1022" y="489"/>
                    </a:lnTo>
                    <a:lnTo>
                      <a:pt x="1024" y="486"/>
                    </a:lnTo>
                    <a:lnTo>
                      <a:pt x="1027" y="483"/>
                    </a:lnTo>
                    <a:lnTo>
                      <a:pt x="1028" y="475"/>
                    </a:lnTo>
                    <a:lnTo>
                      <a:pt x="1028" y="467"/>
                    </a:lnTo>
                    <a:lnTo>
                      <a:pt x="1022" y="452"/>
                    </a:lnTo>
                    <a:lnTo>
                      <a:pt x="1015" y="436"/>
                    </a:lnTo>
                    <a:lnTo>
                      <a:pt x="1014" y="432"/>
                    </a:lnTo>
                    <a:lnTo>
                      <a:pt x="1014" y="427"/>
                    </a:lnTo>
                    <a:lnTo>
                      <a:pt x="1014" y="423"/>
                    </a:lnTo>
                    <a:lnTo>
                      <a:pt x="1015" y="420"/>
                    </a:lnTo>
                    <a:lnTo>
                      <a:pt x="1018" y="413"/>
                    </a:lnTo>
                    <a:lnTo>
                      <a:pt x="1022" y="407"/>
                    </a:lnTo>
                    <a:lnTo>
                      <a:pt x="1026" y="400"/>
                    </a:lnTo>
                    <a:lnTo>
                      <a:pt x="1030" y="394"/>
                    </a:lnTo>
                    <a:lnTo>
                      <a:pt x="1031" y="390"/>
                    </a:lnTo>
                    <a:lnTo>
                      <a:pt x="1032" y="386"/>
                    </a:lnTo>
                    <a:lnTo>
                      <a:pt x="1032" y="382"/>
                    </a:lnTo>
                    <a:lnTo>
                      <a:pt x="1031" y="378"/>
                    </a:lnTo>
                    <a:lnTo>
                      <a:pt x="1030" y="372"/>
                    </a:lnTo>
                    <a:lnTo>
                      <a:pt x="1030" y="368"/>
                    </a:lnTo>
                    <a:lnTo>
                      <a:pt x="1030" y="362"/>
                    </a:lnTo>
                    <a:lnTo>
                      <a:pt x="1031" y="359"/>
                    </a:lnTo>
                    <a:lnTo>
                      <a:pt x="1034" y="356"/>
                    </a:lnTo>
                    <a:lnTo>
                      <a:pt x="1037" y="353"/>
                    </a:lnTo>
                    <a:lnTo>
                      <a:pt x="1041" y="351"/>
                    </a:lnTo>
                    <a:lnTo>
                      <a:pt x="1048" y="351"/>
                    </a:lnTo>
                    <a:lnTo>
                      <a:pt x="1053" y="350"/>
                    </a:lnTo>
                    <a:lnTo>
                      <a:pt x="1057" y="348"/>
                    </a:lnTo>
                    <a:lnTo>
                      <a:pt x="1060" y="347"/>
                    </a:lnTo>
                    <a:lnTo>
                      <a:pt x="1062" y="346"/>
                    </a:lnTo>
                    <a:lnTo>
                      <a:pt x="1065" y="340"/>
                    </a:lnTo>
                    <a:lnTo>
                      <a:pt x="1065" y="334"/>
                    </a:lnTo>
                    <a:lnTo>
                      <a:pt x="1062" y="320"/>
                    </a:lnTo>
                    <a:lnTo>
                      <a:pt x="1058" y="304"/>
                    </a:lnTo>
                    <a:lnTo>
                      <a:pt x="1058" y="295"/>
                    </a:lnTo>
                    <a:lnTo>
                      <a:pt x="1058" y="280"/>
                    </a:lnTo>
                    <a:lnTo>
                      <a:pt x="1060" y="272"/>
                    </a:lnTo>
                    <a:lnTo>
                      <a:pt x="1061" y="264"/>
                    </a:lnTo>
                    <a:lnTo>
                      <a:pt x="1062" y="258"/>
                    </a:lnTo>
                    <a:lnTo>
                      <a:pt x="1065" y="251"/>
                    </a:lnTo>
                    <a:lnTo>
                      <a:pt x="1065" y="251"/>
                    </a:lnTo>
                    <a:lnTo>
                      <a:pt x="1062" y="237"/>
                    </a:lnTo>
                    <a:lnTo>
                      <a:pt x="1057" y="216"/>
                    </a:lnTo>
                    <a:lnTo>
                      <a:pt x="1054" y="207"/>
                    </a:lnTo>
                    <a:lnTo>
                      <a:pt x="1050" y="198"/>
                    </a:lnTo>
                    <a:lnTo>
                      <a:pt x="1049" y="194"/>
                    </a:lnTo>
                    <a:lnTo>
                      <a:pt x="1047" y="191"/>
                    </a:lnTo>
                    <a:lnTo>
                      <a:pt x="1044" y="190"/>
                    </a:lnTo>
                    <a:lnTo>
                      <a:pt x="1041" y="189"/>
                    </a:lnTo>
                    <a:lnTo>
                      <a:pt x="1036" y="189"/>
                    </a:lnTo>
                    <a:lnTo>
                      <a:pt x="1031" y="189"/>
                    </a:lnTo>
                    <a:lnTo>
                      <a:pt x="1027" y="190"/>
                    </a:lnTo>
                    <a:lnTo>
                      <a:pt x="1022" y="191"/>
                    </a:lnTo>
                    <a:lnTo>
                      <a:pt x="1014" y="197"/>
                    </a:lnTo>
                    <a:lnTo>
                      <a:pt x="1005" y="203"/>
                    </a:lnTo>
                    <a:lnTo>
                      <a:pt x="997" y="210"/>
                    </a:lnTo>
                    <a:lnTo>
                      <a:pt x="989" y="215"/>
                    </a:lnTo>
                    <a:lnTo>
                      <a:pt x="982" y="219"/>
                    </a:lnTo>
                    <a:lnTo>
                      <a:pt x="971" y="221"/>
                    </a:lnTo>
                    <a:lnTo>
                      <a:pt x="966" y="221"/>
                    </a:lnTo>
                    <a:lnTo>
                      <a:pt x="961" y="224"/>
                    </a:lnTo>
                    <a:lnTo>
                      <a:pt x="957" y="228"/>
                    </a:lnTo>
                    <a:lnTo>
                      <a:pt x="953" y="233"/>
                    </a:lnTo>
                    <a:lnTo>
                      <a:pt x="945" y="242"/>
                    </a:lnTo>
                    <a:lnTo>
                      <a:pt x="937" y="250"/>
                    </a:lnTo>
                    <a:lnTo>
                      <a:pt x="932" y="252"/>
                    </a:lnTo>
                    <a:lnTo>
                      <a:pt x="928" y="254"/>
                    </a:lnTo>
                    <a:lnTo>
                      <a:pt x="924" y="254"/>
                    </a:lnTo>
                    <a:lnTo>
                      <a:pt x="922" y="254"/>
                    </a:lnTo>
                    <a:lnTo>
                      <a:pt x="917" y="251"/>
                    </a:lnTo>
                    <a:lnTo>
                      <a:pt x="911" y="247"/>
                    </a:lnTo>
                    <a:lnTo>
                      <a:pt x="906" y="242"/>
                    </a:lnTo>
                    <a:lnTo>
                      <a:pt x="902" y="237"/>
                    </a:lnTo>
                    <a:lnTo>
                      <a:pt x="897" y="232"/>
                    </a:lnTo>
                    <a:lnTo>
                      <a:pt x="891" y="228"/>
                    </a:lnTo>
                    <a:lnTo>
                      <a:pt x="888" y="219"/>
                    </a:lnTo>
                    <a:lnTo>
                      <a:pt x="884" y="212"/>
                    </a:lnTo>
                    <a:lnTo>
                      <a:pt x="880" y="206"/>
                    </a:lnTo>
                    <a:lnTo>
                      <a:pt x="876" y="200"/>
                    </a:lnTo>
                    <a:lnTo>
                      <a:pt x="870" y="197"/>
                    </a:lnTo>
                    <a:lnTo>
                      <a:pt x="863" y="194"/>
                    </a:lnTo>
                    <a:lnTo>
                      <a:pt x="856" y="194"/>
                    </a:lnTo>
                    <a:lnTo>
                      <a:pt x="846" y="194"/>
                    </a:lnTo>
                    <a:lnTo>
                      <a:pt x="833" y="194"/>
                    </a:lnTo>
                    <a:lnTo>
                      <a:pt x="826" y="191"/>
                    </a:lnTo>
                    <a:lnTo>
                      <a:pt x="820" y="189"/>
                    </a:lnTo>
                    <a:lnTo>
                      <a:pt x="817" y="185"/>
                    </a:lnTo>
                    <a:lnTo>
                      <a:pt x="814" y="181"/>
                    </a:lnTo>
                    <a:lnTo>
                      <a:pt x="810" y="177"/>
                    </a:lnTo>
                    <a:lnTo>
                      <a:pt x="805" y="173"/>
                    </a:lnTo>
                    <a:lnTo>
                      <a:pt x="797" y="171"/>
                    </a:lnTo>
                    <a:lnTo>
                      <a:pt x="780" y="167"/>
                    </a:lnTo>
                    <a:lnTo>
                      <a:pt x="763" y="163"/>
                    </a:lnTo>
                    <a:lnTo>
                      <a:pt x="748" y="149"/>
                    </a:lnTo>
                    <a:lnTo>
                      <a:pt x="735" y="134"/>
                    </a:lnTo>
                    <a:lnTo>
                      <a:pt x="727" y="131"/>
                    </a:lnTo>
                    <a:lnTo>
                      <a:pt x="719" y="128"/>
                    </a:lnTo>
                    <a:lnTo>
                      <a:pt x="713" y="125"/>
                    </a:lnTo>
                    <a:lnTo>
                      <a:pt x="705" y="124"/>
                    </a:lnTo>
                    <a:lnTo>
                      <a:pt x="689" y="123"/>
                    </a:lnTo>
                    <a:lnTo>
                      <a:pt x="674" y="121"/>
                    </a:lnTo>
                    <a:lnTo>
                      <a:pt x="667" y="120"/>
                    </a:lnTo>
                    <a:lnTo>
                      <a:pt x="663" y="119"/>
                    </a:lnTo>
                    <a:lnTo>
                      <a:pt x="659" y="116"/>
                    </a:lnTo>
                    <a:lnTo>
                      <a:pt x="655" y="114"/>
                    </a:lnTo>
                    <a:lnTo>
                      <a:pt x="649" y="106"/>
                    </a:lnTo>
                    <a:lnTo>
                      <a:pt x="644" y="97"/>
                    </a:lnTo>
                    <a:lnTo>
                      <a:pt x="640" y="89"/>
                    </a:lnTo>
                    <a:lnTo>
                      <a:pt x="635" y="80"/>
                    </a:lnTo>
                    <a:lnTo>
                      <a:pt x="629" y="73"/>
                    </a:lnTo>
                    <a:lnTo>
                      <a:pt x="622" y="68"/>
                    </a:lnTo>
                    <a:lnTo>
                      <a:pt x="615" y="73"/>
                    </a:lnTo>
                    <a:lnTo>
                      <a:pt x="610" y="79"/>
                    </a:lnTo>
                    <a:lnTo>
                      <a:pt x="605" y="84"/>
                    </a:lnTo>
                    <a:lnTo>
                      <a:pt x="602" y="89"/>
                    </a:lnTo>
                    <a:lnTo>
                      <a:pt x="594" y="101"/>
                    </a:lnTo>
                    <a:lnTo>
                      <a:pt x="585" y="111"/>
                    </a:lnTo>
                    <a:lnTo>
                      <a:pt x="581" y="114"/>
                    </a:lnTo>
                    <a:lnTo>
                      <a:pt x="577" y="114"/>
                    </a:lnTo>
                    <a:lnTo>
                      <a:pt x="572" y="114"/>
                    </a:lnTo>
                    <a:lnTo>
                      <a:pt x="567" y="114"/>
                    </a:lnTo>
                    <a:lnTo>
                      <a:pt x="561" y="114"/>
                    </a:lnTo>
                    <a:lnTo>
                      <a:pt x="554" y="115"/>
                    </a:lnTo>
                    <a:lnTo>
                      <a:pt x="549" y="116"/>
                    </a:lnTo>
                    <a:lnTo>
                      <a:pt x="542" y="118"/>
                    </a:lnTo>
                    <a:lnTo>
                      <a:pt x="538" y="120"/>
                    </a:lnTo>
                    <a:lnTo>
                      <a:pt x="535" y="120"/>
                    </a:lnTo>
                    <a:lnTo>
                      <a:pt x="532" y="120"/>
                    </a:lnTo>
                    <a:lnTo>
                      <a:pt x="528" y="120"/>
                    </a:lnTo>
                    <a:lnTo>
                      <a:pt x="520" y="116"/>
                    </a:lnTo>
                    <a:lnTo>
                      <a:pt x="512" y="111"/>
                    </a:lnTo>
                    <a:lnTo>
                      <a:pt x="497" y="96"/>
                    </a:lnTo>
                    <a:lnTo>
                      <a:pt x="479" y="76"/>
                    </a:lnTo>
                    <a:lnTo>
                      <a:pt x="438" y="33"/>
                    </a:lnTo>
                    <a:lnTo>
                      <a:pt x="373" y="0"/>
                    </a:lnTo>
                    <a:lnTo>
                      <a:pt x="373" y="0"/>
                    </a:lnTo>
                    <a:lnTo>
                      <a:pt x="372" y="10"/>
                    </a:lnTo>
                    <a:lnTo>
                      <a:pt x="369" y="23"/>
                    </a:lnTo>
                    <a:lnTo>
                      <a:pt x="366" y="40"/>
                    </a:lnTo>
                    <a:lnTo>
                      <a:pt x="360" y="63"/>
                    </a:lnTo>
                    <a:lnTo>
                      <a:pt x="359" y="79"/>
                    </a:lnTo>
                    <a:lnTo>
                      <a:pt x="354" y="102"/>
                    </a:lnTo>
                    <a:lnTo>
                      <a:pt x="346" y="131"/>
                    </a:lnTo>
                    <a:lnTo>
                      <a:pt x="337" y="162"/>
                    </a:lnTo>
                    <a:lnTo>
                      <a:pt x="327" y="193"/>
                    </a:lnTo>
                    <a:lnTo>
                      <a:pt x="315" y="220"/>
                    </a:lnTo>
                    <a:lnTo>
                      <a:pt x="310" y="232"/>
                    </a:lnTo>
                    <a:lnTo>
                      <a:pt x="305" y="242"/>
                    </a:lnTo>
                    <a:lnTo>
                      <a:pt x="301" y="250"/>
                    </a:lnTo>
                    <a:lnTo>
                      <a:pt x="297" y="255"/>
                    </a:lnTo>
                    <a:lnTo>
                      <a:pt x="289" y="264"/>
                    </a:lnTo>
                    <a:lnTo>
                      <a:pt x="285" y="273"/>
                    </a:lnTo>
                    <a:lnTo>
                      <a:pt x="282" y="283"/>
                    </a:lnTo>
                    <a:lnTo>
                      <a:pt x="281" y="294"/>
                    </a:lnTo>
                    <a:lnTo>
                      <a:pt x="280" y="317"/>
                    </a:lnTo>
                    <a:lnTo>
                      <a:pt x="276" y="339"/>
                    </a:lnTo>
                    <a:lnTo>
                      <a:pt x="275" y="346"/>
                    </a:lnTo>
                    <a:lnTo>
                      <a:pt x="269" y="353"/>
                    </a:lnTo>
                    <a:lnTo>
                      <a:pt x="264" y="362"/>
                    </a:lnTo>
                    <a:lnTo>
                      <a:pt x="258" y="370"/>
                    </a:lnTo>
                    <a:lnTo>
                      <a:pt x="254" y="374"/>
                    </a:lnTo>
                    <a:lnTo>
                      <a:pt x="250" y="378"/>
                    </a:lnTo>
                    <a:lnTo>
                      <a:pt x="247" y="379"/>
                    </a:lnTo>
                    <a:lnTo>
                      <a:pt x="243" y="381"/>
                    </a:lnTo>
                    <a:lnTo>
                      <a:pt x="241" y="381"/>
                    </a:lnTo>
                    <a:lnTo>
                      <a:pt x="238" y="379"/>
                    </a:lnTo>
                    <a:lnTo>
                      <a:pt x="236" y="375"/>
                    </a:lnTo>
                    <a:lnTo>
                      <a:pt x="233" y="370"/>
                    </a:lnTo>
                    <a:lnTo>
                      <a:pt x="228" y="372"/>
                    </a:lnTo>
                    <a:lnTo>
                      <a:pt x="224" y="373"/>
                    </a:lnTo>
                    <a:lnTo>
                      <a:pt x="220" y="374"/>
                    </a:lnTo>
                    <a:lnTo>
                      <a:pt x="216" y="377"/>
                    </a:lnTo>
                    <a:lnTo>
                      <a:pt x="211" y="382"/>
                    </a:lnTo>
                    <a:lnTo>
                      <a:pt x="204" y="385"/>
                    </a:lnTo>
                    <a:lnTo>
                      <a:pt x="204" y="387"/>
                    </a:lnTo>
                    <a:lnTo>
                      <a:pt x="201" y="388"/>
                    </a:lnTo>
                    <a:lnTo>
                      <a:pt x="198" y="392"/>
                    </a:lnTo>
                    <a:lnTo>
                      <a:pt x="197" y="397"/>
                    </a:lnTo>
                    <a:lnTo>
                      <a:pt x="194" y="403"/>
                    </a:lnTo>
                    <a:lnTo>
                      <a:pt x="193" y="418"/>
                    </a:lnTo>
                    <a:lnTo>
                      <a:pt x="193" y="438"/>
                    </a:lnTo>
                    <a:lnTo>
                      <a:pt x="194" y="482"/>
                    </a:lnTo>
                    <a:lnTo>
                      <a:pt x="194" y="532"/>
                    </a:lnTo>
                    <a:lnTo>
                      <a:pt x="193" y="556"/>
                    </a:lnTo>
                    <a:lnTo>
                      <a:pt x="189" y="579"/>
                    </a:lnTo>
                    <a:lnTo>
                      <a:pt x="186" y="589"/>
                    </a:lnTo>
                    <a:lnTo>
                      <a:pt x="182" y="598"/>
                    </a:lnTo>
                    <a:lnTo>
                      <a:pt x="178" y="607"/>
                    </a:lnTo>
                    <a:lnTo>
                      <a:pt x="173" y="615"/>
                    </a:lnTo>
                    <a:lnTo>
                      <a:pt x="167" y="623"/>
                    </a:lnTo>
                    <a:lnTo>
                      <a:pt x="160" y="628"/>
                    </a:lnTo>
                    <a:lnTo>
                      <a:pt x="151" y="633"/>
                    </a:lnTo>
                    <a:lnTo>
                      <a:pt x="142" y="637"/>
                    </a:lnTo>
                    <a:lnTo>
                      <a:pt x="132" y="639"/>
                    </a:lnTo>
                    <a:lnTo>
                      <a:pt x="120" y="639"/>
                    </a:lnTo>
                    <a:lnTo>
                      <a:pt x="107" y="637"/>
                    </a:lnTo>
                    <a:lnTo>
                      <a:pt x="93" y="635"/>
                    </a:lnTo>
                    <a:lnTo>
                      <a:pt x="77" y="631"/>
                    </a:lnTo>
                    <a:lnTo>
                      <a:pt x="64" y="628"/>
                    </a:lnTo>
                    <a:lnTo>
                      <a:pt x="51" y="627"/>
                    </a:lnTo>
                    <a:lnTo>
                      <a:pt x="41" y="626"/>
                    </a:lnTo>
                    <a:lnTo>
                      <a:pt x="32" y="626"/>
                    </a:lnTo>
                    <a:lnTo>
                      <a:pt x="24" y="627"/>
                    </a:lnTo>
                    <a:lnTo>
                      <a:pt x="17" y="628"/>
                    </a:lnTo>
                    <a:lnTo>
                      <a:pt x="12" y="631"/>
                    </a:lnTo>
                    <a:lnTo>
                      <a:pt x="8" y="633"/>
                    </a:lnTo>
                    <a:lnTo>
                      <a:pt x="6" y="637"/>
                    </a:lnTo>
                    <a:lnTo>
                      <a:pt x="3" y="642"/>
                    </a:lnTo>
                    <a:lnTo>
                      <a:pt x="2" y="648"/>
                    </a:lnTo>
                    <a:lnTo>
                      <a:pt x="0" y="661"/>
                    </a:lnTo>
                    <a:lnTo>
                      <a:pt x="2" y="675"/>
                    </a:lnTo>
                    <a:lnTo>
                      <a:pt x="7" y="707"/>
                    </a:lnTo>
                    <a:lnTo>
                      <a:pt x="13" y="746"/>
                    </a:lnTo>
                    <a:lnTo>
                      <a:pt x="15" y="766"/>
                    </a:lnTo>
                    <a:lnTo>
                      <a:pt x="13" y="786"/>
                    </a:lnTo>
                    <a:lnTo>
                      <a:pt x="12" y="795"/>
                    </a:lnTo>
                    <a:lnTo>
                      <a:pt x="10" y="806"/>
                    </a:lnTo>
                    <a:lnTo>
                      <a:pt x="6" y="816"/>
                    </a:lnTo>
                    <a:lnTo>
                      <a:pt x="2" y="825"/>
                    </a:lnTo>
                    <a:lnTo>
                      <a:pt x="4" y="854"/>
                    </a:lnTo>
                    <a:lnTo>
                      <a:pt x="8" y="877"/>
                    </a:lnTo>
                    <a:lnTo>
                      <a:pt x="13" y="899"/>
                    </a:lnTo>
                    <a:lnTo>
                      <a:pt x="19" y="920"/>
                    </a:lnTo>
                    <a:lnTo>
                      <a:pt x="32" y="963"/>
                    </a:lnTo>
                    <a:lnTo>
                      <a:pt x="48" y="1010"/>
                    </a:lnTo>
                    <a:lnTo>
                      <a:pt x="54" y="1030"/>
                    </a:lnTo>
                    <a:lnTo>
                      <a:pt x="60" y="1048"/>
                    </a:lnTo>
                    <a:lnTo>
                      <a:pt x="65" y="1068"/>
                    </a:lnTo>
                    <a:lnTo>
                      <a:pt x="69" y="1086"/>
                    </a:lnTo>
                    <a:lnTo>
                      <a:pt x="72" y="1105"/>
                    </a:lnTo>
                    <a:lnTo>
                      <a:pt x="73" y="1125"/>
                    </a:lnTo>
                    <a:lnTo>
                      <a:pt x="73" y="1144"/>
                    </a:lnTo>
                    <a:lnTo>
                      <a:pt x="71" y="1165"/>
                    </a:lnTo>
                    <a:lnTo>
                      <a:pt x="65" y="1188"/>
                    </a:lnTo>
                    <a:lnTo>
                      <a:pt x="59" y="1214"/>
                    </a:lnTo>
                    <a:lnTo>
                      <a:pt x="54" y="1240"/>
                    </a:lnTo>
                    <a:lnTo>
                      <a:pt x="50" y="1265"/>
                    </a:lnTo>
                    <a:lnTo>
                      <a:pt x="50" y="1265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150">
                <a:extLst>
                  <a:ext uri="{FF2B5EF4-FFF2-40B4-BE49-F238E27FC236}">
                    <a16:creationId xmlns:a16="http://schemas.microsoft.com/office/drawing/2014/main" id="{A6E90A0A-7975-40D9-B929-696878B573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9" y="1574"/>
                <a:ext cx="195" cy="170"/>
              </a:xfrm>
              <a:custGeom>
                <a:avLst/>
                <a:gdLst>
                  <a:gd name="T0" fmla="*/ 65 w 779"/>
                  <a:gd name="T1" fmla="*/ 535 h 678"/>
                  <a:gd name="T2" fmla="*/ 118 w 779"/>
                  <a:gd name="T3" fmla="*/ 562 h 678"/>
                  <a:gd name="T4" fmla="*/ 157 w 779"/>
                  <a:gd name="T5" fmla="*/ 567 h 678"/>
                  <a:gd name="T6" fmla="*/ 233 w 779"/>
                  <a:gd name="T7" fmla="*/ 609 h 678"/>
                  <a:gd name="T8" fmla="*/ 282 w 779"/>
                  <a:gd name="T9" fmla="*/ 614 h 678"/>
                  <a:gd name="T10" fmla="*/ 309 w 779"/>
                  <a:gd name="T11" fmla="*/ 593 h 678"/>
                  <a:gd name="T12" fmla="*/ 321 w 779"/>
                  <a:gd name="T13" fmla="*/ 561 h 678"/>
                  <a:gd name="T14" fmla="*/ 354 w 779"/>
                  <a:gd name="T15" fmla="*/ 543 h 678"/>
                  <a:gd name="T16" fmla="*/ 384 w 779"/>
                  <a:gd name="T17" fmla="*/ 498 h 678"/>
                  <a:gd name="T18" fmla="*/ 425 w 779"/>
                  <a:gd name="T19" fmla="*/ 491 h 678"/>
                  <a:gd name="T20" fmla="*/ 472 w 779"/>
                  <a:gd name="T21" fmla="*/ 470 h 678"/>
                  <a:gd name="T22" fmla="*/ 516 w 779"/>
                  <a:gd name="T23" fmla="*/ 468 h 678"/>
                  <a:gd name="T24" fmla="*/ 539 w 779"/>
                  <a:gd name="T25" fmla="*/ 499 h 678"/>
                  <a:gd name="T26" fmla="*/ 554 w 779"/>
                  <a:gd name="T27" fmla="*/ 549 h 678"/>
                  <a:gd name="T28" fmla="*/ 597 w 779"/>
                  <a:gd name="T29" fmla="*/ 556 h 678"/>
                  <a:gd name="T30" fmla="*/ 623 w 779"/>
                  <a:gd name="T31" fmla="*/ 595 h 678"/>
                  <a:gd name="T32" fmla="*/ 649 w 779"/>
                  <a:gd name="T33" fmla="*/ 618 h 678"/>
                  <a:gd name="T34" fmla="*/ 694 w 779"/>
                  <a:gd name="T35" fmla="*/ 674 h 678"/>
                  <a:gd name="T36" fmla="*/ 710 w 779"/>
                  <a:gd name="T37" fmla="*/ 670 h 678"/>
                  <a:gd name="T38" fmla="*/ 754 w 779"/>
                  <a:gd name="T39" fmla="*/ 676 h 678"/>
                  <a:gd name="T40" fmla="*/ 768 w 779"/>
                  <a:gd name="T41" fmla="*/ 661 h 678"/>
                  <a:gd name="T42" fmla="*/ 759 w 779"/>
                  <a:gd name="T43" fmla="*/ 608 h 678"/>
                  <a:gd name="T44" fmla="*/ 762 w 779"/>
                  <a:gd name="T45" fmla="*/ 544 h 678"/>
                  <a:gd name="T46" fmla="*/ 749 w 779"/>
                  <a:gd name="T47" fmla="*/ 517 h 678"/>
                  <a:gd name="T48" fmla="*/ 745 w 779"/>
                  <a:gd name="T49" fmla="*/ 483 h 678"/>
                  <a:gd name="T50" fmla="*/ 745 w 779"/>
                  <a:gd name="T51" fmla="*/ 430 h 678"/>
                  <a:gd name="T52" fmla="*/ 758 w 779"/>
                  <a:gd name="T53" fmla="*/ 382 h 678"/>
                  <a:gd name="T54" fmla="*/ 754 w 779"/>
                  <a:gd name="T55" fmla="*/ 360 h 678"/>
                  <a:gd name="T56" fmla="*/ 762 w 779"/>
                  <a:gd name="T57" fmla="*/ 284 h 678"/>
                  <a:gd name="T58" fmla="*/ 777 w 779"/>
                  <a:gd name="T59" fmla="*/ 234 h 678"/>
                  <a:gd name="T60" fmla="*/ 763 w 779"/>
                  <a:gd name="T61" fmla="*/ 186 h 678"/>
                  <a:gd name="T62" fmla="*/ 725 w 779"/>
                  <a:gd name="T63" fmla="*/ 183 h 678"/>
                  <a:gd name="T64" fmla="*/ 690 w 779"/>
                  <a:gd name="T65" fmla="*/ 177 h 678"/>
                  <a:gd name="T66" fmla="*/ 676 w 779"/>
                  <a:gd name="T67" fmla="*/ 127 h 678"/>
                  <a:gd name="T68" fmla="*/ 668 w 779"/>
                  <a:gd name="T69" fmla="*/ 80 h 678"/>
                  <a:gd name="T70" fmla="*/ 577 w 779"/>
                  <a:gd name="T71" fmla="*/ 118 h 678"/>
                  <a:gd name="T72" fmla="*/ 554 w 779"/>
                  <a:gd name="T73" fmla="*/ 102 h 678"/>
                  <a:gd name="T74" fmla="*/ 497 w 779"/>
                  <a:gd name="T75" fmla="*/ 69 h 678"/>
                  <a:gd name="T76" fmla="*/ 464 w 779"/>
                  <a:gd name="T77" fmla="*/ 74 h 678"/>
                  <a:gd name="T78" fmla="*/ 437 w 779"/>
                  <a:gd name="T79" fmla="*/ 34 h 678"/>
                  <a:gd name="T80" fmla="*/ 406 w 779"/>
                  <a:gd name="T81" fmla="*/ 14 h 678"/>
                  <a:gd name="T82" fmla="*/ 346 w 779"/>
                  <a:gd name="T83" fmla="*/ 2 h 678"/>
                  <a:gd name="T84" fmla="*/ 307 w 779"/>
                  <a:gd name="T85" fmla="*/ 10 h 678"/>
                  <a:gd name="T86" fmla="*/ 277 w 779"/>
                  <a:gd name="T87" fmla="*/ 50 h 678"/>
                  <a:gd name="T88" fmla="*/ 276 w 779"/>
                  <a:gd name="T89" fmla="*/ 114 h 678"/>
                  <a:gd name="T90" fmla="*/ 251 w 779"/>
                  <a:gd name="T91" fmla="*/ 148 h 678"/>
                  <a:gd name="T92" fmla="*/ 200 w 779"/>
                  <a:gd name="T93" fmla="*/ 164 h 678"/>
                  <a:gd name="T94" fmla="*/ 192 w 779"/>
                  <a:gd name="T95" fmla="*/ 197 h 678"/>
                  <a:gd name="T96" fmla="*/ 183 w 779"/>
                  <a:gd name="T97" fmla="*/ 236 h 678"/>
                  <a:gd name="T98" fmla="*/ 156 w 779"/>
                  <a:gd name="T99" fmla="*/ 253 h 678"/>
                  <a:gd name="T100" fmla="*/ 138 w 779"/>
                  <a:gd name="T101" fmla="*/ 301 h 678"/>
                  <a:gd name="T102" fmla="*/ 138 w 779"/>
                  <a:gd name="T103" fmla="*/ 342 h 678"/>
                  <a:gd name="T104" fmla="*/ 105 w 779"/>
                  <a:gd name="T105" fmla="*/ 378 h 678"/>
                  <a:gd name="T106" fmla="*/ 114 w 779"/>
                  <a:gd name="T107" fmla="*/ 413 h 678"/>
                  <a:gd name="T108" fmla="*/ 83 w 779"/>
                  <a:gd name="T109" fmla="*/ 424 h 678"/>
                  <a:gd name="T110" fmla="*/ 48 w 779"/>
                  <a:gd name="T111" fmla="*/ 439 h 678"/>
                  <a:gd name="T112" fmla="*/ 40 w 779"/>
                  <a:gd name="T113" fmla="*/ 470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79" h="678">
                    <a:moveTo>
                      <a:pt x="0" y="510"/>
                    </a:moveTo>
                    <a:lnTo>
                      <a:pt x="31" y="533"/>
                    </a:lnTo>
                    <a:lnTo>
                      <a:pt x="46" y="533"/>
                    </a:lnTo>
                    <a:lnTo>
                      <a:pt x="56" y="534"/>
                    </a:lnTo>
                    <a:lnTo>
                      <a:pt x="65" y="535"/>
                    </a:lnTo>
                    <a:lnTo>
                      <a:pt x="72" y="538"/>
                    </a:lnTo>
                    <a:lnTo>
                      <a:pt x="86" y="545"/>
                    </a:lnTo>
                    <a:lnTo>
                      <a:pt x="104" y="557"/>
                    </a:lnTo>
                    <a:lnTo>
                      <a:pt x="112" y="561"/>
                    </a:lnTo>
                    <a:lnTo>
                      <a:pt x="118" y="562"/>
                    </a:lnTo>
                    <a:lnTo>
                      <a:pt x="126" y="562"/>
                    </a:lnTo>
                    <a:lnTo>
                      <a:pt x="133" y="561"/>
                    </a:lnTo>
                    <a:lnTo>
                      <a:pt x="140" y="561"/>
                    </a:lnTo>
                    <a:lnTo>
                      <a:pt x="150" y="564"/>
                    </a:lnTo>
                    <a:lnTo>
                      <a:pt x="157" y="567"/>
                    </a:lnTo>
                    <a:lnTo>
                      <a:pt x="168" y="575"/>
                    </a:lnTo>
                    <a:lnTo>
                      <a:pt x="178" y="584"/>
                    </a:lnTo>
                    <a:lnTo>
                      <a:pt x="194" y="593"/>
                    </a:lnTo>
                    <a:lnTo>
                      <a:pt x="213" y="602"/>
                    </a:lnTo>
                    <a:lnTo>
                      <a:pt x="233" y="609"/>
                    </a:lnTo>
                    <a:lnTo>
                      <a:pt x="243" y="612"/>
                    </a:lnTo>
                    <a:lnTo>
                      <a:pt x="254" y="614"/>
                    </a:lnTo>
                    <a:lnTo>
                      <a:pt x="264" y="615"/>
                    </a:lnTo>
                    <a:lnTo>
                      <a:pt x="273" y="615"/>
                    </a:lnTo>
                    <a:lnTo>
                      <a:pt x="282" y="614"/>
                    </a:lnTo>
                    <a:lnTo>
                      <a:pt x="290" y="613"/>
                    </a:lnTo>
                    <a:lnTo>
                      <a:pt x="296" y="609"/>
                    </a:lnTo>
                    <a:lnTo>
                      <a:pt x="303" y="605"/>
                    </a:lnTo>
                    <a:lnTo>
                      <a:pt x="307" y="600"/>
                    </a:lnTo>
                    <a:lnTo>
                      <a:pt x="309" y="593"/>
                    </a:lnTo>
                    <a:lnTo>
                      <a:pt x="312" y="587"/>
                    </a:lnTo>
                    <a:lnTo>
                      <a:pt x="313" y="580"/>
                    </a:lnTo>
                    <a:lnTo>
                      <a:pt x="316" y="574"/>
                    </a:lnTo>
                    <a:lnTo>
                      <a:pt x="317" y="567"/>
                    </a:lnTo>
                    <a:lnTo>
                      <a:pt x="321" y="561"/>
                    </a:lnTo>
                    <a:lnTo>
                      <a:pt x="325" y="556"/>
                    </a:lnTo>
                    <a:lnTo>
                      <a:pt x="333" y="551"/>
                    </a:lnTo>
                    <a:lnTo>
                      <a:pt x="343" y="548"/>
                    </a:lnTo>
                    <a:lnTo>
                      <a:pt x="348" y="545"/>
                    </a:lnTo>
                    <a:lnTo>
                      <a:pt x="354" y="543"/>
                    </a:lnTo>
                    <a:lnTo>
                      <a:pt x="358" y="540"/>
                    </a:lnTo>
                    <a:lnTo>
                      <a:pt x="360" y="535"/>
                    </a:lnTo>
                    <a:lnTo>
                      <a:pt x="369" y="517"/>
                    </a:lnTo>
                    <a:lnTo>
                      <a:pt x="377" y="503"/>
                    </a:lnTo>
                    <a:lnTo>
                      <a:pt x="384" y="498"/>
                    </a:lnTo>
                    <a:lnTo>
                      <a:pt x="391" y="494"/>
                    </a:lnTo>
                    <a:lnTo>
                      <a:pt x="400" y="492"/>
                    </a:lnTo>
                    <a:lnTo>
                      <a:pt x="412" y="492"/>
                    </a:lnTo>
                    <a:lnTo>
                      <a:pt x="419" y="492"/>
                    </a:lnTo>
                    <a:lnTo>
                      <a:pt x="425" y="491"/>
                    </a:lnTo>
                    <a:lnTo>
                      <a:pt x="430" y="490"/>
                    </a:lnTo>
                    <a:lnTo>
                      <a:pt x="437" y="487"/>
                    </a:lnTo>
                    <a:lnTo>
                      <a:pt x="447" y="482"/>
                    </a:lnTo>
                    <a:lnTo>
                      <a:pt x="459" y="475"/>
                    </a:lnTo>
                    <a:lnTo>
                      <a:pt x="472" y="470"/>
                    </a:lnTo>
                    <a:lnTo>
                      <a:pt x="485" y="466"/>
                    </a:lnTo>
                    <a:lnTo>
                      <a:pt x="493" y="465"/>
                    </a:lnTo>
                    <a:lnTo>
                      <a:pt x="500" y="465"/>
                    </a:lnTo>
                    <a:lnTo>
                      <a:pt x="508" y="465"/>
                    </a:lnTo>
                    <a:lnTo>
                      <a:pt x="516" y="468"/>
                    </a:lnTo>
                    <a:lnTo>
                      <a:pt x="524" y="470"/>
                    </a:lnTo>
                    <a:lnTo>
                      <a:pt x="529" y="474"/>
                    </a:lnTo>
                    <a:lnTo>
                      <a:pt x="533" y="479"/>
                    </a:lnTo>
                    <a:lnTo>
                      <a:pt x="537" y="485"/>
                    </a:lnTo>
                    <a:lnTo>
                      <a:pt x="539" y="499"/>
                    </a:lnTo>
                    <a:lnTo>
                      <a:pt x="542" y="513"/>
                    </a:lnTo>
                    <a:lnTo>
                      <a:pt x="543" y="527"/>
                    </a:lnTo>
                    <a:lnTo>
                      <a:pt x="547" y="540"/>
                    </a:lnTo>
                    <a:lnTo>
                      <a:pt x="550" y="545"/>
                    </a:lnTo>
                    <a:lnTo>
                      <a:pt x="554" y="549"/>
                    </a:lnTo>
                    <a:lnTo>
                      <a:pt x="559" y="553"/>
                    </a:lnTo>
                    <a:lnTo>
                      <a:pt x="565" y="556"/>
                    </a:lnTo>
                    <a:lnTo>
                      <a:pt x="577" y="556"/>
                    </a:lnTo>
                    <a:lnTo>
                      <a:pt x="590" y="556"/>
                    </a:lnTo>
                    <a:lnTo>
                      <a:pt x="597" y="556"/>
                    </a:lnTo>
                    <a:lnTo>
                      <a:pt x="603" y="557"/>
                    </a:lnTo>
                    <a:lnTo>
                      <a:pt x="608" y="560"/>
                    </a:lnTo>
                    <a:lnTo>
                      <a:pt x="612" y="564"/>
                    </a:lnTo>
                    <a:lnTo>
                      <a:pt x="617" y="579"/>
                    </a:lnTo>
                    <a:lnTo>
                      <a:pt x="623" y="595"/>
                    </a:lnTo>
                    <a:lnTo>
                      <a:pt x="625" y="600"/>
                    </a:lnTo>
                    <a:lnTo>
                      <a:pt x="629" y="605"/>
                    </a:lnTo>
                    <a:lnTo>
                      <a:pt x="633" y="609"/>
                    </a:lnTo>
                    <a:lnTo>
                      <a:pt x="638" y="612"/>
                    </a:lnTo>
                    <a:lnTo>
                      <a:pt x="649" y="618"/>
                    </a:lnTo>
                    <a:lnTo>
                      <a:pt x="658" y="626"/>
                    </a:lnTo>
                    <a:lnTo>
                      <a:pt x="668" y="636"/>
                    </a:lnTo>
                    <a:lnTo>
                      <a:pt x="677" y="648"/>
                    </a:lnTo>
                    <a:lnTo>
                      <a:pt x="686" y="661"/>
                    </a:lnTo>
                    <a:lnTo>
                      <a:pt x="694" y="674"/>
                    </a:lnTo>
                    <a:lnTo>
                      <a:pt x="694" y="674"/>
                    </a:lnTo>
                    <a:lnTo>
                      <a:pt x="697" y="671"/>
                    </a:lnTo>
                    <a:lnTo>
                      <a:pt x="701" y="670"/>
                    </a:lnTo>
                    <a:lnTo>
                      <a:pt x="704" y="670"/>
                    </a:lnTo>
                    <a:lnTo>
                      <a:pt x="710" y="670"/>
                    </a:lnTo>
                    <a:lnTo>
                      <a:pt x="721" y="672"/>
                    </a:lnTo>
                    <a:lnTo>
                      <a:pt x="737" y="676"/>
                    </a:lnTo>
                    <a:lnTo>
                      <a:pt x="743" y="678"/>
                    </a:lnTo>
                    <a:lnTo>
                      <a:pt x="749" y="678"/>
                    </a:lnTo>
                    <a:lnTo>
                      <a:pt x="754" y="676"/>
                    </a:lnTo>
                    <a:lnTo>
                      <a:pt x="758" y="675"/>
                    </a:lnTo>
                    <a:lnTo>
                      <a:pt x="762" y="672"/>
                    </a:lnTo>
                    <a:lnTo>
                      <a:pt x="764" y="669"/>
                    </a:lnTo>
                    <a:lnTo>
                      <a:pt x="767" y="665"/>
                    </a:lnTo>
                    <a:lnTo>
                      <a:pt x="768" y="661"/>
                    </a:lnTo>
                    <a:lnTo>
                      <a:pt x="769" y="652"/>
                    </a:lnTo>
                    <a:lnTo>
                      <a:pt x="771" y="641"/>
                    </a:lnTo>
                    <a:lnTo>
                      <a:pt x="768" y="631"/>
                    </a:lnTo>
                    <a:lnTo>
                      <a:pt x="766" y="622"/>
                    </a:lnTo>
                    <a:lnTo>
                      <a:pt x="759" y="608"/>
                    </a:lnTo>
                    <a:lnTo>
                      <a:pt x="756" y="597"/>
                    </a:lnTo>
                    <a:lnTo>
                      <a:pt x="758" y="588"/>
                    </a:lnTo>
                    <a:lnTo>
                      <a:pt x="759" y="573"/>
                    </a:lnTo>
                    <a:lnTo>
                      <a:pt x="760" y="558"/>
                    </a:lnTo>
                    <a:lnTo>
                      <a:pt x="762" y="544"/>
                    </a:lnTo>
                    <a:lnTo>
                      <a:pt x="762" y="538"/>
                    </a:lnTo>
                    <a:lnTo>
                      <a:pt x="759" y="533"/>
                    </a:lnTo>
                    <a:lnTo>
                      <a:pt x="756" y="526"/>
                    </a:lnTo>
                    <a:lnTo>
                      <a:pt x="751" y="521"/>
                    </a:lnTo>
                    <a:lnTo>
                      <a:pt x="749" y="517"/>
                    </a:lnTo>
                    <a:lnTo>
                      <a:pt x="746" y="513"/>
                    </a:lnTo>
                    <a:lnTo>
                      <a:pt x="745" y="508"/>
                    </a:lnTo>
                    <a:lnTo>
                      <a:pt x="743" y="504"/>
                    </a:lnTo>
                    <a:lnTo>
                      <a:pt x="743" y="494"/>
                    </a:lnTo>
                    <a:lnTo>
                      <a:pt x="745" y="483"/>
                    </a:lnTo>
                    <a:lnTo>
                      <a:pt x="746" y="473"/>
                    </a:lnTo>
                    <a:lnTo>
                      <a:pt x="749" y="461"/>
                    </a:lnTo>
                    <a:lnTo>
                      <a:pt x="749" y="451"/>
                    </a:lnTo>
                    <a:lnTo>
                      <a:pt x="746" y="439"/>
                    </a:lnTo>
                    <a:lnTo>
                      <a:pt x="745" y="430"/>
                    </a:lnTo>
                    <a:lnTo>
                      <a:pt x="743" y="422"/>
                    </a:lnTo>
                    <a:lnTo>
                      <a:pt x="743" y="416"/>
                    </a:lnTo>
                    <a:lnTo>
                      <a:pt x="745" y="409"/>
                    </a:lnTo>
                    <a:lnTo>
                      <a:pt x="750" y="398"/>
                    </a:lnTo>
                    <a:lnTo>
                      <a:pt x="758" y="382"/>
                    </a:lnTo>
                    <a:lnTo>
                      <a:pt x="759" y="378"/>
                    </a:lnTo>
                    <a:lnTo>
                      <a:pt x="759" y="374"/>
                    </a:lnTo>
                    <a:lnTo>
                      <a:pt x="758" y="371"/>
                    </a:lnTo>
                    <a:lnTo>
                      <a:pt x="756" y="367"/>
                    </a:lnTo>
                    <a:lnTo>
                      <a:pt x="754" y="360"/>
                    </a:lnTo>
                    <a:lnTo>
                      <a:pt x="753" y="352"/>
                    </a:lnTo>
                    <a:lnTo>
                      <a:pt x="753" y="325"/>
                    </a:lnTo>
                    <a:lnTo>
                      <a:pt x="755" y="304"/>
                    </a:lnTo>
                    <a:lnTo>
                      <a:pt x="758" y="294"/>
                    </a:lnTo>
                    <a:lnTo>
                      <a:pt x="762" y="284"/>
                    </a:lnTo>
                    <a:lnTo>
                      <a:pt x="767" y="273"/>
                    </a:lnTo>
                    <a:lnTo>
                      <a:pt x="775" y="260"/>
                    </a:lnTo>
                    <a:lnTo>
                      <a:pt x="777" y="254"/>
                    </a:lnTo>
                    <a:lnTo>
                      <a:pt x="779" y="245"/>
                    </a:lnTo>
                    <a:lnTo>
                      <a:pt x="777" y="234"/>
                    </a:lnTo>
                    <a:lnTo>
                      <a:pt x="776" y="223"/>
                    </a:lnTo>
                    <a:lnTo>
                      <a:pt x="775" y="211"/>
                    </a:lnTo>
                    <a:lnTo>
                      <a:pt x="771" y="201"/>
                    </a:lnTo>
                    <a:lnTo>
                      <a:pt x="768" y="193"/>
                    </a:lnTo>
                    <a:lnTo>
                      <a:pt x="763" y="186"/>
                    </a:lnTo>
                    <a:lnTo>
                      <a:pt x="758" y="183"/>
                    </a:lnTo>
                    <a:lnTo>
                      <a:pt x="750" y="180"/>
                    </a:lnTo>
                    <a:lnTo>
                      <a:pt x="742" y="180"/>
                    </a:lnTo>
                    <a:lnTo>
                      <a:pt x="733" y="181"/>
                    </a:lnTo>
                    <a:lnTo>
                      <a:pt x="725" y="183"/>
                    </a:lnTo>
                    <a:lnTo>
                      <a:pt x="716" y="184"/>
                    </a:lnTo>
                    <a:lnTo>
                      <a:pt x="708" y="184"/>
                    </a:lnTo>
                    <a:lnTo>
                      <a:pt x="702" y="183"/>
                    </a:lnTo>
                    <a:lnTo>
                      <a:pt x="695" y="181"/>
                    </a:lnTo>
                    <a:lnTo>
                      <a:pt x="690" y="177"/>
                    </a:lnTo>
                    <a:lnTo>
                      <a:pt x="686" y="174"/>
                    </a:lnTo>
                    <a:lnTo>
                      <a:pt x="684" y="170"/>
                    </a:lnTo>
                    <a:lnTo>
                      <a:pt x="680" y="161"/>
                    </a:lnTo>
                    <a:lnTo>
                      <a:pt x="677" y="150"/>
                    </a:lnTo>
                    <a:lnTo>
                      <a:pt x="676" y="127"/>
                    </a:lnTo>
                    <a:lnTo>
                      <a:pt x="672" y="105"/>
                    </a:lnTo>
                    <a:lnTo>
                      <a:pt x="669" y="98"/>
                    </a:lnTo>
                    <a:lnTo>
                      <a:pt x="668" y="92"/>
                    </a:lnTo>
                    <a:lnTo>
                      <a:pt x="668" y="85"/>
                    </a:lnTo>
                    <a:lnTo>
                      <a:pt x="668" y="80"/>
                    </a:lnTo>
                    <a:lnTo>
                      <a:pt x="668" y="80"/>
                    </a:lnTo>
                    <a:lnTo>
                      <a:pt x="649" y="89"/>
                    </a:lnTo>
                    <a:lnTo>
                      <a:pt x="623" y="101"/>
                    </a:lnTo>
                    <a:lnTo>
                      <a:pt x="597" y="111"/>
                    </a:lnTo>
                    <a:lnTo>
                      <a:pt x="577" y="118"/>
                    </a:lnTo>
                    <a:lnTo>
                      <a:pt x="572" y="118"/>
                    </a:lnTo>
                    <a:lnTo>
                      <a:pt x="568" y="116"/>
                    </a:lnTo>
                    <a:lnTo>
                      <a:pt x="564" y="113"/>
                    </a:lnTo>
                    <a:lnTo>
                      <a:pt x="560" y="110"/>
                    </a:lnTo>
                    <a:lnTo>
                      <a:pt x="554" y="102"/>
                    </a:lnTo>
                    <a:lnTo>
                      <a:pt x="546" y="96"/>
                    </a:lnTo>
                    <a:lnTo>
                      <a:pt x="530" y="84"/>
                    </a:lnTo>
                    <a:lnTo>
                      <a:pt x="515" y="74"/>
                    </a:lnTo>
                    <a:lnTo>
                      <a:pt x="506" y="71"/>
                    </a:lnTo>
                    <a:lnTo>
                      <a:pt x="497" y="69"/>
                    </a:lnTo>
                    <a:lnTo>
                      <a:pt x="487" y="69"/>
                    </a:lnTo>
                    <a:lnTo>
                      <a:pt x="477" y="71"/>
                    </a:lnTo>
                    <a:lnTo>
                      <a:pt x="472" y="74"/>
                    </a:lnTo>
                    <a:lnTo>
                      <a:pt x="468" y="74"/>
                    </a:lnTo>
                    <a:lnTo>
                      <a:pt x="464" y="74"/>
                    </a:lnTo>
                    <a:lnTo>
                      <a:pt x="460" y="72"/>
                    </a:lnTo>
                    <a:lnTo>
                      <a:pt x="455" y="70"/>
                    </a:lnTo>
                    <a:lnTo>
                      <a:pt x="451" y="63"/>
                    </a:lnTo>
                    <a:lnTo>
                      <a:pt x="445" y="49"/>
                    </a:lnTo>
                    <a:lnTo>
                      <a:pt x="437" y="34"/>
                    </a:lnTo>
                    <a:lnTo>
                      <a:pt x="432" y="28"/>
                    </a:lnTo>
                    <a:lnTo>
                      <a:pt x="428" y="24"/>
                    </a:lnTo>
                    <a:lnTo>
                      <a:pt x="422" y="21"/>
                    </a:lnTo>
                    <a:lnTo>
                      <a:pt x="417" y="18"/>
                    </a:lnTo>
                    <a:lnTo>
                      <a:pt x="406" y="14"/>
                    </a:lnTo>
                    <a:lnTo>
                      <a:pt x="394" y="13"/>
                    </a:lnTo>
                    <a:lnTo>
                      <a:pt x="381" y="12"/>
                    </a:lnTo>
                    <a:lnTo>
                      <a:pt x="369" y="10"/>
                    </a:lnTo>
                    <a:lnTo>
                      <a:pt x="358" y="8"/>
                    </a:lnTo>
                    <a:lnTo>
                      <a:pt x="346" y="2"/>
                    </a:lnTo>
                    <a:lnTo>
                      <a:pt x="341" y="1"/>
                    </a:lnTo>
                    <a:lnTo>
                      <a:pt x="334" y="0"/>
                    </a:lnTo>
                    <a:lnTo>
                      <a:pt x="328" y="1"/>
                    </a:lnTo>
                    <a:lnTo>
                      <a:pt x="320" y="4"/>
                    </a:lnTo>
                    <a:lnTo>
                      <a:pt x="307" y="10"/>
                    </a:lnTo>
                    <a:lnTo>
                      <a:pt x="296" y="17"/>
                    </a:lnTo>
                    <a:lnTo>
                      <a:pt x="289" y="24"/>
                    </a:lnTo>
                    <a:lnTo>
                      <a:pt x="283" y="34"/>
                    </a:lnTo>
                    <a:lnTo>
                      <a:pt x="280" y="41"/>
                    </a:lnTo>
                    <a:lnTo>
                      <a:pt x="277" y="50"/>
                    </a:lnTo>
                    <a:lnTo>
                      <a:pt x="274" y="70"/>
                    </a:lnTo>
                    <a:lnTo>
                      <a:pt x="276" y="88"/>
                    </a:lnTo>
                    <a:lnTo>
                      <a:pt x="276" y="97"/>
                    </a:lnTo>
                    <a:lnTo>
                      <a:pt x="276" y="106"/>
                    </a:lnTo>
                    <a:lnTo>
                      <a:pt x="276" y="114"/>
                    </a:lnTo>
                    <a:lnTo>
                      <a:pt x="273" y="122"/>
                    </a:lnTo>
                    <a:lnTo>
                      <a:pt x="270" y="129"/>
                    </a:lnTo>
                    <a:lnTo>
                      <a:pt x="267" y="137"/>
                    </a:lnTo>
                    <a:lnTo>
                      <a:pt x="260" y="142"/>
                    </a:lnTo>
                    <a:lnTo>
                      <a:pt x="251" y="148"/>
                    </a:lnTo>
                    <a:lnTo>
                      <a:pt x="235" y="153"/>
                    </a:lnTo>
                    <a:lnTo>
                      <a:pt x="217" y="155"/>
                    </a:lnTo>
                    <a:lnTo>
                      <a:pt x="209" y="158"/>
                    </a:lnTo>
                    <a:lnTo>
                      <a:pt x="203" y="162"/>
                    </a:lnTo>
                    <a:lnTo>
                      <a:pt x="200" y="164"/>
                    </a:lnTo>
                    <a:lnTo>
                      <a:pt x="199" y="167"/>
                    </a:lnTo>
                    <a:lnTo>
                      <a:pt x="198" y="171"/>
                    </a:lnTo>
                    <a:lnTo>
                      <a:pt x="198" y="175"/>
                    </a:lnTo>
                    <a:lnTo>
                      <a:pt x="194" y="186"/>
                    </a:lnTo>
                    <a:lnTo>
                      <a:pt x="192" y="197"/>
                    </a:lnTo>
                    <a:lnTo>
                      <a:pt x="192" y="206"/>
                    </a:lnTo>
                    <a:lnTo>
                      <a:pt x="191" y="216"/>
                    </a:lnTo>
                    <a:lnTo>
                      <a:pt x="190" y="224"/>
                    </a:lnTo>
                    <a:lnTo>
                      <a:pt x="186" y="232"/>
                    </a:lnTo>
                    <a:lnTo>
                      <a:pt x="183" y="236"/>
                    </a:lnTo>
                    <a:lnTo>
                      <a:pt x="178" y="238"/>
                    </a:lnTo>
                    <a:lnTo>
                      <a:pt x="173" y="241"/>
                    </a:lnTo>
                    <a:lnTo>
                      <a:pt x="168" y="242"/>
                    </a:lnTo>
                    <a:lnTo>
                      <a:pt x="161" y="246"/>
                    </a:lnTo>
                    <a:lnTo>
                      <a:pt x="156" y="253"/>
                    </a:lnTo>
                    <a:lnTo>
                      <a:pt x="151" y="262"/>
                    </a:lnTo>
                    <a:lnTo>
                      <a:pt x="146" y="271"/>
                    </a:lnTo>
                    <a:lnTo>
                      <a:pt x="142" y="282"/>
                    </a:lnTo>
                    <a:lnTo>
                      <a:pt x="139" y="291"/>
                    </a:lnTo>
                    <a:lnTo>
                      <a:pt x="138" y="301"/>
                    </a:lnTo>
                    <a:lnTo>
                      <a:pt x="138" y="308"/>
                    </a:lnTo>
                    <a:lnTo>
                      <a:pt x="140" y="319"/>
                    </a:lnTo>
                    <a:lnTo>
                      <a:pt x="140" y="330"/>
                    </a:lnTo>
                    <a:lnTo>
                      <a:pt x="139" y="337"/>
                    </a:lnTo>
                    <a:lnTo>
                      <a:pt x="138" y="342"/>
                    </a:lnTo>
                    <a:lnTo>
                      <a:pt x="135" y="347"/>
                    </a:lnTo>
                    <a:lnTo>
                      <a:pt x="131" y="351"/>
                    </a:lnTo>
                    <a:lnTo>
                      <a:pt x="116" y="364"/>
                    </a:lnTo>
                    <a:lnTo>
                      <a:pt x="108" y="373"/>
                    </a:lnTo>
                    <a:lnTo>
                      <a:pt x="105" y="378"/>
                    </a:lnTo>
                    <a:lnTo>
                      <a:pt x="105" y="383"/>
                    </a:lnTo>
                    <a:lnTo>
                      <a:pt x="108" y="393"/>
                    </a:lnTo>
                    <a:lnTo>
                      <a:pt x="112" y="404"/>
                    </a:lnTo>
                    <a:lnTo>
                      <a:pt x="113" y="409"/>
                    </a:lnTo>
                    <a:lnTo>
                      <a:pt x="114" y="413"/>
                    </a:lnTo>
                    <a:lnTo>
                      <a:pt x="113" y="417"/>
                    </a:lnTo>
                    <a:lnTo>
                      <a:pt x="111" y="420"/>
                    </a:lnTo>
                    <a:lnTo>
                      <a:pt x="104" y="422"/>
                    </a:lnTo>
                    <a:lnTo>
                      <a:pt x="94" y="424"/>
                    </a:lnTo>
                    <a:lnTo>
                      <a:pt x="83" y="424"/>
                    </a:lnTo>
                    <a:lnTo>
                      <a:pt x="73" y="425"/>
                    </a:lnTo>
                    <a:lnTo>
                      <a:pt x="63" y="426"/>
                    </a:lnTo>
                    <a:lnTo>
                      <a:pt x="55" y="429"/>
                    </a:lnTo>
                    <a:lnTo>
                      <a:pt x="51" y="434"/>
                    </a:lnTo>
                    <a:lnTo>
                      <a:pt x="48" y="439"/>
                    </a:lnTo>
                    <a:lnTo>
                      <a:pt x="47" y="446"/>
                    </a:lnTo>
                    <a:lnTo>
                      <a:pt x="46" y="452"/>
                    </a:lnTo>
                    <a:lnTo>
                      <a:pt x="44" y="460"/>
                    </a:lnTo>
                    <a:lnTo>
                      <a:pt x="43" y="465"/>
                    </a:lnTo>
                    <a:lnTo>
                      <a:pt x="40" y="470"/>
                    </a:lnTo>
                    <a:lnTo>
                      <a:pt x="37" y="474"/>
                    </a:lnTo>
                    <a:lnTo>
                      <a:pt x="0" y="510"/>
                    </a:lnTo>
                    <a:lnTo>
                      <a:pt x="0" y="510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151">
                <a:extLst>
                  <a:ext uri="{FF2B5EF4-FFF2-40B4-BE49-F238E27FC236}">
                    <a16:creationId xmlns:a16="http://schemas.microsoft.com/office/drawing/2014/main" id="{EB95EB64-12FD-40B4-9B64-9D5CDC9E12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9" y="1574"/>
                <a:ext cx="195" cy="170"/>
              </a:xfrm>
              <a:custGeom>
                <a:avLst/>
                <a:gdLst>
                  <a:gd name="T0" fmla="*/ 65 w 779"/>
                  <a:gd name="T1" fmla="*/ 535 h 678"/>
                  <a:gd name="T2" fmla="*/ 118 w 779"/>
                  <a:gd name="T3" fmla="*/ 562 h 678"/>
                  <a:gd name="T4" fmla="*/ 157 w 779"/>
                  <a:gd name="T5" fmla="*/ 567 h 678"/>
                  <a:gd name="T6" fmla="*/ 233 w 779"/>
                  <a:gd name="T7" fmla="*/ 609 h 678"/>
                  <a:gd name="T8" fmla="*/ 282 w 779"/>
                  <a:gd name="T9" fmla="*/ 614 h 678"/>
                  <a:gd name="T10" fmla="*/ 309 w 779"/>
                  <a:gd name="T11" fmla="*/ 593 h 678"/>
                  <a:gd name="T12" fmla="*/ 321 w 779"/>
                  <a:gd name="T13" fmla="*/ 561 h 678"/>
                  <a:gd name="T14" fmla="*/ 354 w 779"/>
                  <a:gd name="T15" fmla="*/ 543 h 678"/>
                  <a:gd name="T16" fmla="*/ 384 w 779"/>
                  <a:gd name="T17" fmla="*/ 498 h 678"/>
                  <a:gd name="T18" fmla="*/ 425 w 779"/>
                  <a:gd name="T19" fmla="*/ 491 h 678"/>
                  <a:gd name="T20" fmla="*/ 472 w 779"/>
                  <a:gd name="T21" fmla="*/ 470 h 678"/>
                  <a:gd name="T22" fmla="*/ 516 w 779"/>
                  <a:gd name="T23" fmla="*/ 468 h 678"/>
                  <a:gd name="T24" fmla="*/ 539 w 779"/>
                  <a:gd name="T25" fmla="*/ 499 h 678"/>
                  <a:gd name="T26" fmla="*/ 554 w 779"/>
                  <a:gd name="T27" fmla="*/ 549 h 678"/>
                  <a:gd name="T28" fmla="*/ 597 w 779"/>
                  <a:gd name="T29" fmla="*/ 556 h 678"/>
                  <a:gd name="T30" fmla="*/ 623 w 779"/>
                  <a:gd name="T31" fmla="*/ 595 h 678"/>
                  <a:gd name="T32" fmla="*/ 649 w 779"/>
                  <a:gd name="T33" fmla="*/ 618 h 678"/>
                  <a:gd name="T34" fmla="*/ 694 w 779"/>
                  <a:gd name="T35" fmla="*/ 674 h 678"/>
                  <a:gd name="T36" fmla="*/ 710 w 779"/>
                  <a:gd name="T37" fmla="*/ 670 h 678"/>
                  <a:gd name="T38" fmla="*/ 754 w 779"/>
                  <a:gd name="T39" fmla="*/ 676 h 678"/>
                  <a:gd name="T40" fmla="*/ 768 w 779"/>
                  <a:gd name="T41" fmla="*/ 661 h 678"/>
                  <a:gd name="T42" fmla="*/ 759 w 779"/>
                  <a:gd name="T43" fmla="*/ 608 h 678"/>
                  <a:gd name="T44" fmla="*/ 762 w 779"/>
                  <a:gd name="T45" fmla="*/ 544 h 678"/>
                  <a:gd name="T46" fmla="*/ 749 w 779"/>
                  <a:gd name="T47" fmla="*/ 517 h 678"/>
                  <a:gd name="T48" fmla="*/ 745 w 779"/>
                  <a:gd name="T49" fmla="*/ 483 h 678"/>
                  <a:gd name="T50" fmla="*/ 745 w 779"/>
                  <a:gd name="T51" fmla="*/ 430 h 678"/>
                  <a:gd name="T52" fmla="*/ 758 w 779"/>
                  <a:gd name="T53" fmla="*/ 382 h 678"/>
                  <a:gd name="T54" fmla="*/ 754 w 779"/>
                  <a:gd name="T55" fmla="*/ 360 h 678"/>
                  <a:gd name="T56" fmla="*/ 762 w 779"/>
                  <a:gd name="T57" fmla="*/ 284 h 678"/>
                  <a:gd name="T58" fmla="*/ 777 w 779"/>
                  <a:gd name="T59" fmla="*/ 234 h 678"/>
                  <a:gd name="T60" fmla="*/ 763 w 779"/>
                  <a:gd name="T61" fmla="*/ 186 h 678"/>
                  <a:gd name="T62" fmla="*/ 725 w 779"/>
                  <a:gd name="T63" fmla="*/ 183 h 678"/>
                  <a:gd name="T64" fmla="*/ 690 w 779"/>
                  <a:gd name="T65" fmla="*/ 177 h 678"/>
                  <a:gd name="T66" fmla="*/ 676 w 779"/>
                  <a:gd name="T67" fmla="*/ 127 h 678"/>
                  <a:gd name="T68" fmla="*/ 668 w 779"/>
                  <a:gd name="T69" fmla="*/ 80 h 678"/>
                  <a:gd name="T70" fmla="*/ 577 w 779"/>
                  <a:gd name="T71" fmla="*/ 118 h 678"/>
                  <a:gd name="T72" fmla="*/ 554 w 779"/>
                  <a:gd name="T73" fmla="*/ 102 h 678"/>
                  <a:gd name="T74" fmla="*/ 497 w 779"/>
                  <a:gd name="T75" fmla="*/ 69 h 678"/>
                  <a:gd name="T76" fmla="*/ 464 w 779"/>
                  <a:gd name="T77" fmla="*/ 74 h 678"/>
                  <a:gd name="T78" fmla="*/ 437 w 779"/>
                  <a:gd name="T79" fmla="*/ 34 h 678"/>
                  <a:gd name="T80" fmla="*/ 406 w 779"/>
                  <a:gd name="T81" fmla="*/ 14 h 678"/>
                  <a:gd name="T82" fmla="*/ 346 w 779"/>
                  <a:gd name="T83" fmla="*/ 2 h 678"/>
                  <a:gd name="T84" fmla="*/ 307 w 779"/>
                  <a:gd name="T85" fmla="*/ 10 h 678"/>
                  <a:gd name="T86" fmla="*/ 277 w 779"/>
                  <a:gd name="T87" fmla="*/ 50 h 678"/>
                  <a:gd name="T88" fmla="*/ 276 w 779"/>
                  <a:gd name="T89" fmla="*/ 114 h 678"/>
                  <a:gd name="T90" fmla="*/ 251 w 779"/>
                  <a:gd name="T91" fmla="*/ 148 h 678"/>
                  <a:gd name="T92" fmla="*/ 200 w 779"/>
                  <a:gd name="T93" fmla="*/ 164 h 678"/>
                  <a:gd name="T94" fmla="*/ 192 w 779"/>
                  <a:gd name="T95" fmla="*/ 197 h 678"/>
                  <a:gd name="T96" fmla="*/ 183 w 779"/>
                  <a:gd name="T97" fmla="*/ 236 h 678"/>
                  <a:gd name="T98" fmla="*/ 156 w 779"/>
                  <a:gd name="T99" fmla="*/ 253 h 678"/>
                  <a:gd name="T100" fmla="*/ 138 w 779"/>
                  <a:gd name="T101" fmla="*/ 301 h 678"/>
                  <a:gd name="T102" fmla="*/ 138 w 779"/>
                  <a:gd name="T103" fmla="*/ 342 h 678"/>
                  <a:gd name="T104" fmla="*/ 105 w 779"/>
                  <a:gd name="T105" fmla="*/ 378 h 678"/>
                  <a:gd name="T106" fmla="*/ 114 w 779"/>
                  <a:gd name="T107" fmla="*/ 413 h 678"/>
                  <a:gd name="T108" fmla="*/ 83 w 779"/>
                  <a:gd name="T109" fmla="*/ 424 h 678"/>
                  <a:gd name="T110" fmla="*/ 48 w 779"/>
                  <a:gd name="T111" fmla="*/ 439 h 678"/>
                  <a:gd name="T112" fmla="*/ 40 w 779"/>
                  <a:gd name="T113" fmla="*/ 470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79" h="678">
                    <a:moveTo>
                      <a:pt x="0" y="510"/>
                    </a:moveTo>
                    <a:lnTo>
                      <a:pt x="31" y="533"/>
                    </a:lnTo>
                    <a:lnTo>
                      <a:pt x="46" y="533"/>
                    </a:lnTo>
                    <a:lnTo>
                      <a:pt x="56" y="534"/>
                    </a:lnTo>
                    <a:lnTo>
                      <a:pt x="65" y="535"/>
                    </a:lnTo>
                    <a:lnTo>
                      <a:pt x="72" y="538"/>
                    </a:lnTo>
                    <a:lnTo>
                      <a:pt x="86" y="545"/>
                    </a:lnTo>
                    <a:lnTo>
                      <a:pt x="104" y="557"/>
                    </a:lnTo>
                    <a:lnTo>
                      <a:pt x="112" y="561"/>
                    </a:lnTo>
                    <a:lnTo>
                      <a:pt x="118" y="562"/>
                    </a:lnTo>
                    <a:lnTo>
                      <a:pt x="126" y="562"/>
                    </a:lnTo>
                    <a:lnTo>
                      <a:pt x="133" y="561"/>
                    </a:lnTo>
                    <a:lnTo>
                      <a:pt x="140" y="561"/>
                    </a:lnTo>
                    <a:lnTo>
                      <a:pt x="150" y="564"/>
                    </a:lnTo>
                    <a:lnTo>
                      <a:pt x="157" y="567"/>
                    </a:lnTo>
                    <a:lnTo>
                      <a:pt x="168" y="575"/>
                    </a:lnTo>
                    <a:lnTo>
                      <a:pt x="178" y="584"/>
                    </a:lnTo>
                    <a:lnTo>
                      <a:pt x="194" y="593"/>
                    </a:lnTo>
                    <a:lnTo>
                      <a:pt x="213" y="602"/>
                    </a:lnTo>
                    <a:lnTo>
                      <a:pt x="233" y="609"/>
                    </a:lnTo>
                    <a:lnTo>
                      <a:pt x="243" y="612"/>
                    </a:lnTo>
                    <a:lnTo>
                      <a:pt x="254" y="614"/>
                    </a:lnTo>
                    <a:lnTo>
                      <a:pt x="264" y="615"/>
                    </a:lnTo>
                    <a:lnTo>
                      <a:pt x="273" y="615"/>
                    </a:lnTo>
                    <a:lnTo>
                      <a:pt x="282" y="614"/>
                    </a:lnTo>
                    <a:lnTo>
                      <a:pt x="290" y="613"/>
                    </a:lnTo>
                    <a:lnTo>
                      <a:pt x="296" y="609"/>
                    </a:lnTo>
                    <a:lnTo>
                      <a:pt x="303" y="605"/>
                    </a:lnTo>
                    <a:lnTo>
                      <a:pt x="307" y="600"/>
                    </a:lnTo>
                    <a:lnTo>
                      <a:pt x="309" y="593"/>
                    </a:lnTo>
                    <a:lnTo>
                      <a:pt x="312" y="587"/>
                    </a:lnTo>
                    <a:lnTo>
                      <a:pt x="313" y="580"/>
                    </a:lnTo>
                    <a:lnTo>
                      <a:pt x="316" y="574"/>
                    </a:lnTo>
                    <a:lnTo>
                      <a:pt x="317" y="567"/>
                    </a:lnTo>
                    <a:lnTo>
                      <a:pt x="321" y="561"/>
                    </a:lnTo>
                    <a:lnTo>
                      <a:pt x="325" y="556"/>
                    </a:lnTo>
                    <a:lnTo>
                      <a:pt x="333" y="551"/>
                    </a:lnTo>
                    <a:lnTo>
                      <a:pt x="343" y="548"/>
                    </a:lnTo>
                    <a:lnTo>
                      <a:pt x="348" y="545"/>
                    </a:lnTo>
                    <a:lnTo>
                      <a:pt x="354" y="543"/>
                    </a:lnTo>
                    <a:lnTo>
                      <a:pt x="358" y="540"/>
                    </a:lnTo>
                    <a:lnTo>
                      <a:pt x="360" y="535"/>
                    </a:lnTo>
                    <a:lnTo>
                      <a:pt x="369" y="517"/>
                    </a:lnTo>
                    <a:lnTo>
                      <a:pt x="377" y="503"/>
                    </a:lnTo>
                    <a:lnTo>
                      <a:pt x="384" y="498"/>
                    </a:lnTo>
                    <a:lnTo>
                      <a:pt x="391" y="494"/>
                    </a:lnTo>
                    <a:lnTo>
                      <a:pt x="400" y="492"/>
                    </a:lnTo>
                    <a:lnTo>
                      <a:pt x="412" y="492"/>
                    </a:lnTo>
                    <a:lnTo>
                      <a:pt x="419" y="492"/>
                    </a:lnTo>
                    <a:lnTo>
                      <a:pt x="425" y="491"/>
                    </a:lnTo>
                    <a:lnTo>
                      <a:pt x="430" y="490"/>
                    </a:lnTo>
                    <a:lnTo>
                      <a:pt x="437" y="487"/>
                    </a:lnTo>
                    <a:lnTo>
                      <a:pt x="447" y="482"/>
                    </a:lnTo>
                    <a:lnTo>
                      <a:pt x="459" y="475"/>
                    </a:lnTo>
                    <a:lnTo>
                      <a:pt x="472" y="470"/>
                    </a:lnTo>
                    <a:lnTo>
                      <a:pt x="485" y="466"/>
                    </a:lnTo>
                    <a:lnTo>
                      <a:pt x="493" y="465"/>
                    </a:lnTo>
                    <a:lnTo>
                      <a:pt x="500" y="465"/>
                    </a:lnTo>
                    <a:lnTo>
                      <a:pt x="508" y="465"/>
                    </a:lnTo>
                    <a:lnTo>
                      <a:pt x="516" y="468"/>
                    </a:lnTo>
                    <a:lnTo>
                      <a:pt x="524" y="470"/>
                    </a:lnTo>
                    <a:lnTo>
                      <a:pt x="529" y="474"/>
                    </a:lnTo>
                    <a:lnTo>
                      <a:pt x="533" y="479"/>
                    </a:lnTo>
                    <a:lnTo>
                      <a:pt x="537" y="485"/>
                    </a:lnTo>
                    <a:lnTo>
                      <a:pt x="539" y="499"/>
                    </a:lnTo>
                    <a:lnTo>
                      <a:pt x="542" y="513"/>
                    </a:lnTo>
                    <a:lnTo>
                      <a:pt x="543" y="527"/>
                    </a:lnTo>
                    <a:lnTo>
                      <a:pt x="547" y="540"/>
                    </a:lnTo>
                    <a:lnTo>
                      <a:pt x="550" y="545"/>
                    </a:lnTo>
                    <a:lnTo>
                      <a:pt x="554" y="549"/>
                    </a:lnTo>
                    <a:lnTo>
                      <a:pt x="559" y="553"/>
                    </a:lnTo>
                    <a:lnTo>
                      <a:pt x="565" y="556"/>
                    </a:lnTo>
                    <a:lnTo>
                      <a:pt x="577" y="556"/>
                    </a:lnTo>
                    <a:lnTo>
                      <a:pt x="590" y="556"/>
                    </a:lnTo>
                    <a:lnTo>
                      <a:pt x="597" y="556"/>
                    </a:lnTo>
                    <a:lnTo>
                      <a:pt x="603" y="557"/>
                    </a:lnTo>
                    <a:lnTo>
                      <a:pt x="608" y="560"/>
                    </a:lnTo>
                    <a:lnTo>
                      <a:pt x="612" y="564"/>
                    </a:lnTo>
                    <a:lnTo>
                      <a:pt x="617" y="579"/>
                    </a:lnTo>
                    <a:lnTo>
                      <a:pt x="623" y="595"/>
                    </a:lnTo>
                    <a:lnTo>
                      <a:pt x="625" y="600"/>
                    </a:lnTo>
                    <a:lnTo>
                      <a:pt x="629" y="605"/>
                    </a:lnTo>
                    <a:lnTo>
                      <a:pt x="633" y="609"/>
                    </a:lnTo>
                    <a:lnTo>
                      <a:pt x="638" y="612"/>
                    </a:lnTo>
                    <a:lnTo>
                      <a:pt x="649" y="618"/>
                    </a:lnTo>
                    <a:lnTo>
                      <a:pt x="658" y="626"/>
                    </a:lnTo>
                    <a:lnTo>
                      <a:pt x="668" y="636"/>
                    </a:lnTo>
                    <a:lnTo>
                      <a:pt x="677" y="648"/>
                    </a:lnTo>
                    <a:lnTo>
                      <a:pt x="686" y="661"/>
                    </a:lnTo>
                    <a:lnTo>
                      <a:pt x="694" y="674"/>
                    </a:lnTo>
                    <a:lnTo>
                      <a:pt x="694" y="674"/>
                    </a:lnTo>
                    <a:lnTo>
                      <a:pt x="697" y="671"/>
                    </a:lnTo>
                    <a:lnTo>
                      <a:pt x="701" y="670"/>
                    </a:lnTo>
                    <a:lnTo>
                      <a:pt x="704" y="670"/>
                    </a:lnTo>
                    <a:lnTo>
                      <a:pt x="710" y="670"/>
                    </a:lnTo>
                    <a:lnTo>
                      <a:pt x="721" y="672"/>
                    </a:lnTo>
                    <a:lnTo>
                      <a:pt x="737" y="676"/>
                    </a:lnTo>
                    <a:lnTo>
                      <a:pt x="743" y="678"/>
                    </a:lnTo>
                    <a:lnTo>
                      <a:pt x="749" y="678"/>
                    </a:lnTo>
                    <a:lnTo>
                      <a:pt x="754" y="676"/>
                    </a:lnTo>
                    <a:lnTo>
                      <a:pt x="758" y="675"/>
                    </a:lnTo>
                    <a:lnTo>
                      <a:pt x="762" y="672"/>
                    </a:lnTo>
                    <a:lnTo>
                      <a:pt x="764" y="669"/>
                    </a:lnTo>
                    <a:lnTo>
                      <a:pt x="767" y="665"/>
                    </a:lnTo>
                    <a:lnTo>
                      <a:pt x="768" y="661"/>
                    </a:lnTo>
                    <a:lnTo>
                      <a:pt x="769" y="652"/>
                    </a:lnTo>
                    <a:lnTo>
                      <a:pt x="771" y="641"/>
                    </a:lnTo>
                    <a:lnTo>
                      <a:pt x="768" y="631"/>
                    </a:lnTo>
                    <a:lnTo>
                      <a:pt x="766" y="622"/>
                    </a:lnTo>
                    <a:lnTo>
                      <a:pt x="759" y="608"/>
                    </a:lnTo>
                    <a:lnTo>
                      <a:pt x="756" y="597"/>
                    </a:lnTo>
                    <a:lnTo>
                      <a:pt x="758" y="588"/>
                    </a:lnTo>
                    <a:lnTo>
                      <a:pt x="759" y="573"/>
                    </a:lnTo>
                    <a:lnTo>
                      <a:pt x="760" y="558"/>
                    </a:lnTo>
                    <a:lnTo>
                      <a:pt x="762" y="544"/>
                    </a:lnTo>
                    <a:lnTo>
                      <a:pt x="762" y="538"/>
                    </a:lnTo>
                    <a:lnTo>
                      <a:pt x="759" y="533"/>
                    </a:lnTo>
                    <a:lnTo>
                      <a:pt x="756" y="526"/>
                    </a:lnTo>
                    <a:lnTo>
                      <a:pt x="751" y="521"/>
                    </a:lnTo>
                    <a:lnTo>
                      <a:pt x="749" y="517"/>
                    </a:lnTo>
                    <a:lnTo>
                      <a:pt x="746" y="513"/>
                    </a:lnTo>
                    <a:lnTo>
                      <a:pt x="745" y="508"/>
                    </a:lnTo>
                    <a:lnTo>
                      <a:pt x="743" y="504"/>
                    </a:lnTo>
                    <a:lnTo>
                      <a:pt x="743" y="494"/>
                    </a:lnTo>
                    <a:lnTo>
                      <a:pt x="745" y="483"/>
                    </a:lnTo>
                    <a:lnTo>
                      <a:pt x="746" y="473"/>
                    </a:lnTo>
                    <a:lnTo>
                      <a:pt x="749" y="461"/>
                    </a:lnTo>
                    <a:lnTo>
                      <a:pt x="749" y="451"/>
                    </a:lnTo>
                    <a:lnTo>
                      <a:pt x="746" y="439"/>
                    </a:lnTo>
                    <a:lnTo>
                      <a:pt x="745" y="430"/>
                    </a:lnTo>
                    <a:lnTo>
                      <a:pt x="743" y="422"/>
                    </a:lnTo>
                    <a:lnTo>
                      <a:pt x="743" y="416"/>
                    </a:lnTo>
                    <a:lnTo>
                      <a:pt x="745" y="409"/>
                    </a:lnTo>
                    <a:lnTo>
                      <a:pt x="750" y="398"/>
                    </a:lnTo>
                    <a:lnTo>
                      <a:pt x="758" y="382"/>
                    </a:lnTo>
                    <a:lnTo>
                      <a:pt x="759" y="378"/>
                    </a:lnTo>
                    <a:lnTo>
                      <a:pt x="759" y="374"/>
                    </a:lnTo>
                    <a:lnTo>
                      <a:pt x="758" y="371"/>
                    </a:lnTo>
                    <a:lnTo>
                      <a:pt x="756" y="367"/>
                    </a:lnTo>
                    <a:lnTo>
                      <a:pt x="754" y="360"/>
                    </a:lnTo>
                    <a:lnTo>
                      <a:pt x="753" y="352"/>
                    </a:lnTo>
                    <a:lnTo>
                      <a:pt x="753" y="325"/>
                    </a:lnTo>
                    <a:lnTo>
                      <a:pt x="755" y="304"/>
                    </a:lnTo>
                    <a:lnTo>
                      <a:pt x="758" y="294"/>
                    </a:lnTo>
                    <a:lnTo>
                      <a:pt x="762" y="284"/>
                    </a:lnTo>
                    <a:lnTo>
                      <a:pt x="767" y="273"/>
                    </a:lnTo>
                    <a:lnTo>
                      <a:pt x="775" y="260"/>
                    </a:lnTo>
                    <a:lnTo>
                      <a:pt x="777" y="254"/>
                    </a:lnTo>
                    <a:lnTo>
                      <a:pt x="779" y="245"/>
                    </a:lnTo>
                    <a:lnTo>
                      <a:pt x="777" y="234"/>
                    </a:lnTo>
                    <a:lnTo>
                      <a:pt x="776" y="223"/>
                    </a:lnTo>
                    <a:lnTo>
                      <a:pt x="775" y="211"/>
                    </a:lnTo>
                    <a:lnTo>
                      <a:pt x="771" y="201"/>
                    </a:lnTo>
                    <a:lnTo>
                      <a:pt x="768" y="193"/>
                    </a:lnTo>
                    <a:lnTo>
                      <a:pt x="763" y="186"/>
                    </a:lnTo>
                    <a:lnTo>
                      <a:pt x="758" y="183"/>
                    </a:lnTo>
                    <a:lnTo>
                      <a:pt x="750" y="180"/>
                    </a:lnTo>
                    <a:lnTo>
                      <a:pt x="742" y="180"/>
                    </a:lnTo>
                    <a:lnTo>
                      <a:pt x="733" y="181"/>
                    </a:lnTo>
                    <a:lnTo>
                      <a:pt x="725" y="183"/>
                    </a:lnTo>
                    <a:lnTo>
                      <a:pt x="716" y="184"/>
                    </a:lnTo>
                    <a:lnTo>
                      <a:pt x="708" y="184"/>
                    </a:lnTo>
                    <a:lnTo>
                      <a:pt x="702" y="183"/>
                    </a:lnTo>
                    <a:lnTo>
                      <a:pt x="695" y="181"/>
                    </a:lnTo>
                    <a:lnTo>
                      <a:pt x="690" y="177"/>
                    </a:lnTo>
                    <a:lnTo>
                      <a:pt x="686" y="174"/>
                    </a:lnTo>
                    <a:lnTo>
                      <a:pt x="684" y="170"/>
                    </a:lnTo>
                    <a:lnTo>
                      <a:pt x="680" y="161"/>
                    </a:lnTo>
                    <a:lnTo>
                      <a:pt x="677" y="150"/>
                    </a:lnTo>
                    <a:lnTo>
                      <a:pt x="676" y="127"/>
                    </a:lnTo>
                    <a:lnTo>
                      <a:pt x="672" y="105"/>
                    </a:lnTo>
                    <a:lnTo>
                      <a:pt x="669" y="98"/>
                    </a:lnTo>
                    <a:lnTo>
                      <a:pt x="668" y="92"/>
                    </a:lnTo>
                    <a:lnTo>
                      <a:pt x="668" y="85"/>
                    </a:lnTo>
                    <a:lnTo>
                      <a:pt x="668" y="80"/>
                    </a:lnTo>
                    <a:lnTo>
                      <a:pt x="668" y="80"/>
                    </a:lnTo>
                    <a:lnTo>
                      <a:pt x="649" y="89"/>
                    </a:lnTo>
                    <a:lnTo>
                      <a:pt x="623" y="101"/>
                    </a:lnTo>
                    <a:lnTo>
                      <a:pt x="597" y="111"/>
                    </a:lnTo>
                    <a:lnTo>
                      <a:pt x="577" y="118"/>
                    </a:lnTo>
                    <a:lnTo>
                      <a:pt x="572" y="118"/>
                    </a:lnTo>
                    <a:lnTo>
                      <a:pt x="568" y="116"/>
                    </a:lnTo>
                    <a:lnTo>
                      <a:pt x="564" y="113"/>
                    </a:lnTo>
                    <a:lnTo>
                      <a:pt x="560" y="110"/>
                    </a:lnTo>
                    <a:lnTo>
                      <a:pt x="554" y="102"/>
                    </a:lnTo>
                    <a:lnTo>
                      <a:pt x="546" y="96"/>
                    </a:lnTo>
                    <a:lnTo>
                      <a:pt x="530" y="84"/>
                    </a:lnTo>
                    <a:lnTo>
                      <a:pt x="515" y="74"/>
                    </a:lnTo>
                    <a:lnTo>
                      <a:pt x="506" y="71"/>
                    </a:lnTo>
                    <a:lnTo>
                      <a:pt x="497" y="69"/>
                    </a:lnTo>
                    <a:lnTo>
                      <a:pt x="487" y="69"/>
                    </a:lnTo>
                    <a:lnTo>
                      <a:pt x="477" y="71"/>
                    </a:lnTo>
                    <a:lnTo>
                      <a:pt x="472" y="74"/>
                    </a:lnTo>
                    <a:lnTo>
                      <a:pt x="468" y="74"/>
                    </a:lnTo>
                    <a:lnTo>
                      <a:pt x="464" y="74"/>
                    </a:lnTo>
                    <a:lnTo>
                      <a:pt x="460" y="72"/>
                    </a:lnTo>
                    <a:lnTo>
                      <a:pt x="455" y="70"/>
                    </a:lnTo>
                    <a:lnTo>
                      <a:pt x="451" y="63"/>
                    </a:lnTo>
                    <a:lnTo>
                      <a:pt x="445" y="49"/>
                    </a:lnTo>
                    <a:lnTo>
                      <a:pt x="437" y="34"/>
                    </a:lnTo>
                    <a:lnTo>
                      <a:pt x="432" y="28"/>
                    </a:lnTo>
                    <a:lnTo>
                      <a:pt x="428" y="24"/>
                    </a:lnTo>
                    <a:lnTo>
                      <a:pt x="422" y="21"/>
                    </a:lnTo>
                    <a:lnTo>
                      <a:pt x="417" y="18"/>
                    </a:lnTo>
                    <a:lnTo>
                      <a:pt x="406" y="14"/>
                    </a:lnTo>
                    <a:lnTo>
                      <a:pt x="394" y="13"/>
                    </a:lnTo>
                    <a:lnTo>
                      <a:pt x="381" y="12"/>
                    </a:lnTo>
                    <a:lnTo>
                      <a:pt x="369" y="10"/>
                    </a:lnTo>
                    <a:lnTo>
                      <a:pt x="358" y="8"/>
                    </a:lnTo>
                    <a:lnTo>
                      <a:pt x="346" y="2"/>
                    </a:lnTo>
                    <a:lnTo>
                      <a:pt x="341" y="1"/>
                    </a:lnTo>
                    <a:lnTo>
                      <a:pt x="334" y="0"/>
                    </a:lnTo>
                    <a:lnTo>
                      <a:pt x="328" y="1"/>
                    </a:lnTo>
                    <a:lnTo>
                      <a:pt x="320" y="4"/>
                    </a:lnTo>
                    <a:lnTo>
                      <a:pt x="307" y="10"/>
                    </a:lnTo>
                    <a:lnTo>
                      <a:pt x="296" y="17"/>
                    </a:lnTo>
                    <a:lnTo>
                      <a:pt x="289" y="24"/>
                    </a:lnTo>
                    <a:lnTo>
                      <a:pt x="283" y="34"/>
                    </a:lnTo>
                    <a:lnTo>
                      <a:pt x="280" y="41"/>
                    </a:lnTo>
                    <a:lnTo>
                      <a:pt x="277" y="50"/>
                    </a:lnTo>
                    <a:lnTo>
                      <a:pt x="274" y="70"/>
                    </a:lnTo>
                    <a:lnTo>
                      <a:pt x="276" y="88"/>
                    </a:lnTo>
                    <a:lnTo>
                      <a:pt x="276" y="97"/>
                    </a:lnTo>
                    <a:lnTo>
                      <a:pt x="276" y="106"/>
                    </a:lnTo>
                    <a:lnTo>
                      <a:pt x="276" y="114"/>
                    </a:lnTo>
                    <a:lnTo>
                      <a:pt x="273" y="122"/>
                    </a:lnTo>
                    <a:lnTo>
                      <a:pt x="270" y="129"/>
                    </a:lnTo>
                    <a:lnTo>
                      <a:pt x="267" y="137"/>
                    </a:lnTo>
                    <a:lnTo>
                      <a:pt x="260" y="142"/>
                    </a:lnTo>
                    <a:lnTo>
                      <a:pt x="251" y="148"/>
                    </a:lnTo>
                    <a:lnTo>
                      <a:pt x="235" y="153"/>
                    </a:lnTo>
                    <a:lnTo>
                      <a:pt x="217" y="155"/>
                    </a:lnTo>
                    <a:lnTo>
                      <a:pt x="209" y="158"/>
                    </a:lnTo>
                    <a:lnTo>
                      <a:pt x="203" y="162"/>
                    </a:lnTo>
                    <a:lnTo>
                      <a:pt x="200" y="164"/>
                    </a:lnTo>
                    <a:lnTo>
                      <a:pt x="199" y="167"/>
                    </a:lnTo>
                    <a:lnTo>
                      <a:pt x="198" y="171"/>
                    </a:lnTo>
                    <a:lnTo>
                      <a:pt x="198" y="175"/>
                    </a:lnTo>
                    <a:lnTo>
                      <a:pt x="194" y="186"/>
                    </a:lnTo>
                    <a:lnTo>
                      <a:pt x="192" y="197"/>
                    </a:lnTo>
                    <a:lnTo>
                      <a:pt x="192" y="206"/>
                    </a:lnTo>
                    <a:lnTo>
                      <a:pt x="191" y="216"/>
                    </a:lnTo>
                    <a:lnTo>
                      <a:pt x="190" y="224"/>
                    </a:lnTo>
                    <a:lnTo>
                      <a:pt x="186" y="232"/>
                    </a:lnTo>
                    <a:lnTo>
                      <a:pt x="183" y="236"/>
                    </a:lnTo>
                    <a:lnTo>
                      <a:pt x="178" y="238"/>
                    </a:lnTo>
                    <a:lnTo>
                      <a:pt x="173" y="241"/>
                    </a:lnTo>
                    <a:lnTo>
                      <a:pt x="168" y="242"/>
                    </a:lnTo>
                    <a:lnTo>
                      <a:pt x="161" y="246"/>
                    </a:lnTo>
                    <a:lnTo>
                      <a:pt x="156" y="253"/>
                    </a:lnTo>
                    <a:lnTo>
                      <a:pt x="151" y="262"/>
                    </a:lnTo>
                    <a:lnTo>
                      <a:pt x="146" y="271"/>
                    </a:lnTo>
                    <a:lnTo>
                      <a:pt x="142" y="282"/>
                    </a:lnTo>
                    <a:lnTo>
                      <a:pt x="139" y="291"/>
                    </a:lnTo>
                    <a:lnTo>
                      <a:pt x="138" y="301"/>
                    </a:lnTo>
                    <a:lnTo>
                      <a:pt x="138" y="308"/>
                    </a:lnTo>
                    <a:lnTo>
                      <a:pt x="140" y="319"/>
                    </a:lnTo>
                    <a:lnTo>
                      <a:pt x="140" y="330"/>
                    </a:lnTo>
                    <a:lnTo>
                      <a:pt x="139" y="337"/>
                    </a:lnTo>
                    <a:lnTo>
                      <a:pt x="138" y="342"/>
                    </a:lnTo>
                    <a:lnTo>
                      <a:pt x="135" y="347"/>
                    </a:lnTo>
                    <a:lnTo>
                      <a:pt x="131" y="351"/>
                    </a:lnTo>
                    <a:lnTo>
                      <a:pt x="116" y="364"/>
                    </a:lnTo>
                    <a:lnTo>
                      <a:pt x="108" y="373"/>
                    </a:lnTo>
                    <a:lnTo>
                      <a:pt x="105" y="378"/>
                    </a:lnTo>
                    <a:lnTo>
                      <a:pt x="105" y="383"/>
                    </a:lnTo>
                    <a:lnTo>
                      <a:pt x="108" y="393"/>
                    </a:lnTo>
                    <a:lnTo>
                      <a:pt x="112" y="404"/>
                    </a:lnTo>
                    <a:lnTo>
                      <a:pt x="113" y="409"/>
                    </a:lnTo>
                    <a:lnTo>
                      <a:pt x="114" y="413"/>
                    </a:lnTo>
                    <a:lnTo>
                      <a:pt x="113" y="417"/>
                    </a:lnTo>
                    <a:lnTo>
                      <a:pt x="111" y="420"/>
                    </a:lnTo>
                    <a:lnTo>
                      <a:pt x="104" y="422"/>
                    </a:lnTo>
                    <a:lnTo>
                      <a:pt x="94" y="424"/>
                    </a:lnTo>
                    <a:lnTo>
                      <a:pt x="83" y="424"/>
                    </a:lnTo>
                    <a:lnTo>
                      <a:pt x="73" y="425"/>
                    </a:lnTo>
                    <a:lnTo>
                      <a:pt x="63" y="426"/>
                    </a:lnTo>
                    <a:lnTo>
                      <a:pt x="55" y="429"/>
                    </a:lnTo>
                    <a:lnTo>
                      <a:pt x="51" y="434"/>
                    </a:lnTo>
                    <a:lnTo>
                      <a:pt x="48" y="439"/>
                    </a:lnTo>
                    <a:lnTo>
                      <a:pt x="47" y="446"/>
                    </a:lnTo>
                    <a:lnTo>
                      <a:pt x="46" y="452"/>
                    </a:lnTo>
                    <a:lnTo>
                      <a:pt x="44" y="460"/>
                    </a:lnTo>
                    <a:lnTo>
                      <a:pt x="43" y="465"/>
                    </a:lnTo>
                    <a:lnTo>
                      <a:pt x="40" y="470"/>
                    </a:lnTo>
                    <a:lnTo>
                      <a:pt x="37" y="474"/>
                    </a:lnTo>
                    <a:lnTo>
                      <a:pt x="0" y="510"/>
                    </a:lnTo>
                    <a:lnTo>
                      <a:pt x="0" y="510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152">
                <a:extLst>
                  <a:ext uri="{FF2B5EF4-FFF2-40B4-BE49-F238E27FC236}">
                    <a16:creationId xmlns:a16="http://schemas.microsoft.com/office/drawing/2014/main" id="{1FEEB503-FFAD-4DB9-B65A-D4E538C44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4" y="1691"/>
                <a:ext cx="209" cy="142"/>
              </a:xfrm>
              <a:custGeom>
                <a:avLst/>
                <a:gdLst>
                  <a:gd name="T0" fmla="*/ 196 w 834"/>
                  <a:gd name="T1" fmla="*/ 69 h 569"/>
                  <a:gd name="T2" fmla="*/ 244 w 834"/>
                  <a:gd name="T3" fmla="*/ 92 h 569"/>
                  <a:gd name="T4" fmla="*/ 273 w 834"/>
                  <a:gd name="T5" fmla="*/ 96 h 569"/>
                  <a:gd name="T6" fmla="*/ 308 w 834"/>
                  <a:gd name="T7" fmla="*/ 110 h 569"/>
                  <a:gd name="T8" fmla="*/ 373 w 834"/>
                  <a:gd name="T9" fmla="*/ 144 h 569"/>
                  <a:gd name="T10" fmla="*/ 413 w 834"/>
                  <a:gd name="T11" fmla="*/ 150 h 569"/>
                  <a:gd name="T12" fmla="*/ 443 w 834"/>
                  <a:gd name="T13" fmla="*/ 140 h 569"/>
                  <a:gd name="T14" fmla="*/ 453 w 834"/>
                  <a:gd name="T15" fmla="*/ 115 h 569"/>
                  <a:gd name="T16" fmla="*/ 465 w 834"/>
                  <a:gd name="T17" fmla="*/ 91 h 569"/>
                  <a:gd name="T18" fmla="*/ 494 w 834"/>
                  <a:gd name="T19" fmla="*/ 78 h 569"/>
                  <a:gd name="T20" fmla="*/ 517 w 834"/>
                  <a:gd name="T21" fmla="*/ 38 h 569"/>
                  <a:gd name="T22" fmla="*/ 552 w 834"/>
                  <a:gd name="T23" fmla="*/ 27 h 569"/>
                  <a:gd name="T24" fmla="*/ 577 w 834"/>
                  <a:gd name="T25" fmla="*/ 22 h 569"/>
                  <a:gd name="T26" fmla="*/ 625 w 834"/>
                  <a:gd name="T27" fmla="*/ 1 h 569"/>
                  <a:gd name="T28" fmla="*/ 656 w 834"/>
                  <a:gd name="T29" fmla="*/ 3 h 569"/>
                  <a:gd name="T30" fmla="*/ 677 w 834"/>
                  <a:gd name="T31" fmla="*/ 20 h 569"/>
                  <a:gd name="T32" fmla="*/ 687 w 834"/>
                  <a:gd name="T33" fmla="*/ 75 h 569"/>
                  <a:gd name="T34" fmla="*/ 705 w 834"/>
                  <a:gd name="T35" fmla="*/ 91 h 569"/>
                  <a:gd name="T36" fmla="*/ 743 w 834"/>
                  <a:gd name="T37" fmla="*/ 92 h 569"/>
                  <a:gd name="T38" fmla="*/ 763 w 834"/>
                  <a:gd name="T39" fmla="*/ 130 h 569"/>
                  <a:gd name="T40" fmla="*/ 778 w 834"/>
                  <a:gd name="T41" fmla="*/ 147 h 569"/>
                  <a:gd name="T42" fmla="*/ 817 w 834"/>
                  <a:gd name="T43" fmla="*/ 183 h 569"/>
                  <a:gd name="T44" fmla="*/ 832 w 834"/>
                  <a:gd name="T45" fmla="*/ 214 h 569"/>
                  <a:gd name="T46" fmla="*/ 832 w 834"/>
                  <a:gd name="T47" fmla="*/ 250 h 569"/>
                  <a:gd name="T48" fmla="*/ 822 w 834"/>
                  <a:gd name="T49" fmla="*/ 280 h 569"/>
                  <a:gd name="T50" fmla="*/ 787 w 834"/>
                  <a:gd name="T51" fmla="*/ 319 h 569"/>
                  <a:gd name="T52" fmla="*/ 765 w 834"/>
                  <a:gd name="T53" fmla="*/ 337 h 569"/>
                  <a:gd name="T54" fmla="*/ 757 w 834"/>
                  <a:gd name="T55" fmla="*/ 368 h 569"/>
                  <a:gd name="T56" fmla="*/ 734 w 834"/>
                  <a:gd name="T57" fmla="*/ 419 h 569"/>
                  <a:gd name="T58" fmla="*/ 718 w 834"/>
                  <a:gd name="T59" fmla="*/ 496 h 569"/>
                  <a:gd name="T60" fmla="*/ 692 w 834"/>
                  <a:gd name="T61" fmla="*/ 556 h 569"/>
                  <a:gd name="T62" fmla="*/ 668 w 834"/>
                  <a:gd name="T63" fmla="*/ 564 h 569"/>
                  <a:gd name="T64" fmla="*/ 630 w 834"/>
                  <a:gd name="T65" fmla="*/ 554 h 569"/>
                  <a:gd name="T66" fmla="*/ 599 w 834"/>
                  <a:gd name="T67" fmla="*/ 535 h 569"/>
                  <a:gd name="T68" fmla="*/ 570 w 834"/>
                  <a:gd name="T69" fmla="*/ 539 h 569"/>
                  <a:gd name="T70" fmla="*/ 546 w 834"/>
                  <a:gd name="T71" fmla="*/ 533 h 569"/>
                  <a:gd name="T72" fmla="*/ 533 w 834"/>
                  <a:gd name="T73" fmla="*/ 511 h 569"/>
                  <a:gd name="T74" fmla="*/ 512 w 834"/>
                  <a:gd name="T75" fmla="*/ 495 h 569"/>
                  <a:gd name="T76" fmla="*/ 472 w 834"/>
                  <a:gd name="T77" fmla="*/ 493 h 569"/>
                  <a:gd name="T78" fmla="*/ 433 w 834"/>
                  <a:gd name="T79" fmla="*/ 485 h 569"/>
                  <a:gd name="T80" fmla="*/ 413 w 834"/>
                  <a:gd name="T81" fmla="*/ 468 h 569"/>
                  <a:gd name="T82" fmla="*/ 388 w 834"/>
                  <a:gd name="T83" fmla="*/ 464 h 569"/>
                  <a:gd name="T84" fmla="*/ 312 w 834"/>
                  <a:gd name="T85" fmla="*/ 465 h 569"/>
                  <a:gd name="T86" fmla="*/ 270 w 834"/>
                  <a:gd name="T87" fmla="*/ 490 h 569"/>
                  <a:gd name="T88" fmla="*/ 239 w 834"/>
                  <a:gd name="T89" fmla="*/ 500 h 569"/>
                  <a:gd name="T90" fmla="*/ 175 w 834"/>
                  <a:gd name="T91" fmla="*/ 493 h 569"/>
                  <a:gd name="T92" fmla="*/ 148 w 834"/>
                  <a:gd name="T93" fmla="*/ 503 h 569"/>
                  <a:gd name="T94" fmla="*/ 125 w 834"/>
                  <a:gd name="T95" fmla="*/ 515 h 569"/>
                  <a:gd name="T96" fmla="*/ 93 w 834"/>
                  <a:gd name="T97" fmla="*/ 489 h 569"/>
                  <a:gd name="T98" fmla="*/ 66 w 834"/>
                  <a:gd name="T99" fmla="*/ 473 h 569"/>
                  <a:gd name="T100" fmla="*/ 37 w 834"/>
                  <a:gd name="T101" fmla="*/ 456 h 569"/>
                  <a:gd name="T102" fmla="*/ 5 w 834"/>
                  <a:gd name="T103" fmla="*/ 397 h 569"/>
                  <a:gd name="T104" fmla="*/ 8 w 834"/>
                  <a:gd name="T105" fmla="*/ 331 h 569"/>
                  <a:gd name="T106" fmla="*/ 23 w 834"/>
                  <a:gd name="T107" fmla="*/ 239 h 569"/>
                  <a:gd name="T108" fmla="*/ 31 w 834"/>
                  <a:gd name="T109" fmla="*/ 156 h 569"/>
                  <a:gd name="T110" fmla="*/ 54 w 834"/>
                  <a:gd name="T111" fmla="*/ 92 h 569"/>
                  <a:gd name="T112" fmla="*/ 99 w 834"/>
                  <a:gd name="T113" fmla="*/ 34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34" h="569">
                    <a:moveTo>
                      <a:pt x="140" y="45"/>
                    </a:moveTo>
                    <a:lnTo>
                      <a:pt x="171" y="68"/>
                    </a:lnTo>
                    <a:lnTo>
                      <a:pt x="186" y="68"/>
                    </a:lnTo>
                    <a:lnTo>
                      <a:pt x="196" y="69"/>
                    </a:lnTo>
                    <a:lnTo>
                      <a:pt x="205" y="70"/>
                    </a:lnTo>
                    <a:lnTo>
                      <a:pt x="212" y="73"/>
                    </a:lnTo>
                    <a:lnTo>
                      <a:pt x="226" y="80"/>
                    </a:lnTo>
                    <a:lnTo>
                      <a:pt x="244" y="92"/>
                    </a:lnTo>
                    <a:lnTo>
                      <a:pt x="252" y="96"/>
                    </a:lnTo>
                    <a:lnTo>
                      <a:pt x="258" y="97"/>
                    </a:lnTo>
                    <a:lnTo>
                      <a:pt x="266" y="97"/>
                    </a:lnTo>
                    <a:lnTo>
                      <a:pt x="273" y="96"/>
                    </a:lnTo>
                    <a:lnTo>
                      <a:pt x="280" y="96"/>
                    </a:lnTo>
                    <a:lnTo>
                      <a:pt x="290" y="99"/>
                    </a:lnTo>
                    <a:lnTo>
                      <a:pt x="297" y="102"/>
                    </a:lnTo>
                    <a:lnTo>
                      <a:pt x="308" y="110"/>
                    </a:lnTo>
                    <a:lnTo>
                      <a:pt x="318" y="119"/>
                    </a:lnTo>
                    <a:lnTo>
                      <a:pt x="334" y="128"/>
                    </a:lnTo>
                    <a:lnTo>
                      <a:pt x="353" y="137"/>
                    </a:lnTo>
                    <a:lnTo>
                      <a:pt x="373" y="144"/>
                    </a:lnTo>
                    <a:lnTo>
                      <a:pt x="383" y="147"/>
                    </a:lnTo>
                    <a:lnTo>
                      <a:pt x="394" y="149"/>
                    </a:lnTo>
                    <a:lnTo>
                      <a:pt x="404" y="150"/>
                    </a:lnTo>
                    <a:lnTo>
                      <a:pt x="413" y="150"/>
                    </a:lnTo>
                    <a:lnTo>
                      <a:pt x="422" y="149"/>
                    </a:lnTo>
                    <a:lnTo>
                      <a:pt x="430" y="148"/>
                    </a:lnTo>
                    <a:lnTo>
                      <a:pt x="436" y="144"/>
                    </a:lnTo>
                    <a:lnTo>
                      <a:pt x="443" y="140"/>
                    </a:lnTo>
                    <a:lnTo>
                      <a:pt x="447" y="135"/>
                    </a:lnTo>
                    <a:lnTo>
                      <a:pt x="449" y="128"/>
                    </a:lnTo>
                    <a:lnTo>
                      <a:pt x="452" y="122"/>
                    </a:lnTo>
                    <a:lnTo>
                      <a:pt x="453" y="115"/>
                    </a:lnTo>
                    <a:lnTo>
                      <a:pt x="456" y="109"/>
                    </a:lnTo>
                    <a:lnTo>
                      <a:pt x="457" y="102"/>
                    </a:lnTo>
                    <a:lnTo>
                      <a:pt x="461" y="96"/>
                    </a:lnTo>
                    <a:lnTo>
                      <a:pt x="465" y="91"/>
                    </a:lnTo>
                    <a:lnTo>
                      <a:pt x="473" y="86"/>
                    </a:lnTo>
                    <a:lnTo>
                      <a:pt x="483" y="83"/>
                    </a:lnTo>
                    <a:lnTo>
                      <a:pt x="488" y="80"/>
                    </a:lnTo>
                    <a:lnTo>
                      <a:pt x="494" y="78"/>
                    </a:lnTo>
                    <a:lnTo>
                      <a:pt x="498" y="75"/>
                    </a:lnTo>
                    <a:lnTo>
                      <a:pt x="500" y="70"/>
                    </a:lnTo>
                    <a:lnTo>
                      <a:pt x="509" y="52"/>
                    </a:lnTo>
                    <a:lnTo>
                      <a:pt x="517" y="38"/>
                    </a:lnTo>
                    <a:lnTo>
                      <a:pt x="524" y="33"/>
                    </a:lnTo>
                    <a:lnTo>
                      <a:pt x="531" y="29"/>
                    </a:lnTo>
                    <a:lnTo>
                      <a:pt x="540" y="27"/>
                    </a:lnTo>
                    <a:lnTo>
                      <a:pt x="552" y="27"/>
                    </a:lnTo>
                    <a:lnTo>
                      <a:pt x="559" y="27"/>
                    </a:lnTo>
                    <a:lnTo>
                      <a:pt x="565" y="26"/>
                    </a:lnTo>
                    <a:lnTo>
                      <a:pt x="570" y="25"/>
                    </a:lnTo>
                    <a:lnTo>
                      <a:pt x="577" y="22"/>
                    </a:lnTo>
                    <a:lnTo>
                      <a:pt x="587" y="17"/>
                    </a:lnTo>
                    <a:lnTo>
                      <a:pt x="599" y="10"/>
                    </a:lnTo>
                    <a:lnTo>
                      <a:pt x="612" y="5"/>
                    </a:lnTo>
                    <a:lnTo>
                      <a:pt x="625" y="1"/>
                    </a:lnTo>
                    <a:lnTo>
                      <a:pt x="633" y="0"/>
                    </a:lnTo>
                    <a:lnTo>
                      <a:pt x="640" y="0"/>
                    </a:lnTo>
                    <a:lnTo>
                      <a:pt x="648" y="0"/>
                    </a:lnTo>
                    <a:lnTo>
                      <a:pt x="656" y="3"/>
                    </a:lnTo>
                    <a:lnTo>
                      <a:pt x="664" y="5"/>
                    </a:lnTo>
                    <a:lnTo>
                      <a:pt x="669" y="9"/>
                    </a:lnTo>
                    <a:lnTo>
                      <a:pt x="673" y="14"/>
                    </a:lnTo>
                    <a:lnTo>
                      <a:pt x="677" y="20"/>
                    </a:lnTo>
                    <a:lnTo>
                      <a:pt x="679" y="34"/>
                    </a:lnTo>
                    <a:lnTo>
                      <a:pt x="682" y="48"/>
                    </a:lnTo>
                    <a:lnTo>
                      <a:pt x="683" y="62"/>
                    </a:lnTo>
                    <a:lnTo>
                      <a:pt x="687" y="75"/>
                    </a:lnTo>
                    <a:lnTo>
                      <a:pt x="690" y="80"/>
                    </a:lnTo>
                    <a:lnTo>
                      <a:pt x="694" y="84"/>
                    </a:lnTo>
                    <a:lnTo>
                      <a:pt x="699" y="88"/>
                    </a:lnTo>
                    <a:lnTo>
                      <a:pt x="705" y="91"/>
                    </a:lnTo>
                    <a:lnTo>
                      <a:pt x="717" y="91"/>
                    </a:lnTo>
                    <a:lnTo>
                      <a:pt x="730" y="91"/>
                    </a:lnTo>
                    <a:lnTo>
                      <a:pt x="737" y="91"/>
                    </a:lnTo>
                    <a:lnTo>
                      <a:pt x="743" y="92"/>
                    </a:lnTo>
                    <a:lnTo>
                      <a:pt x="748" y="95"/>
                    </a:lnTo>
                    <a:lnTo>
                      <a:pt x="752" y="99"/>
                    </a:lnTo>
                    <a:lnTo>
                      <a:pt x="757" y="114"/>
                    </a:lnTo>
                    <a:lnTo>
                      <a:pt x="763" y="130"/>
                    </a:lnTo>
                    <a:lnTo>
                      <a:pt x="765" y="135"/>
                    </a:lnTo>
                    <a:lnTo>
                      <a:pt x="769" y="140"/>
                    </a:lnTo>
                    <a:lnTo>
                      <a:pt x="773" y="144"/>
                    </a:lnTo>
                    <a:lnTo>
                      <a:pt x="778" y="147"/>
                    </a:lnTo>
                    <a:lnTo>
                      <a:pt x="789" y="153"/>
                    </a:lnTo>
                    <a:lnTo>
                      <a:pt x="798" y="161"/>
                    </a:lnTo>
                    <a:lnTo>
                      <a:pt x="808" y="171"/>
                    </a:lnTo>
                    <a:lnTo>
                      <a:pt x="817" y="183"/>
                    </a:lnTo>
                    <a:lnTo>
                      <a:pt x="826" y="196"/>
                    </a:lnTo>
                    <a:lnTo>
                      <a:pt x="834" y="209"/>
                    </a:lnTo>
                    <a:lnTo>
                      <a:pt x="834" y="209"/>
                    </a:lnTo>
                    <a:lnTo>
                      <a:pt x="832" y="214"/>
                    </a:lnTo>
                    <a:lnTo>
                      <a:pt x="830" y="220"/>
                    </a:lnTo>
                    <a:lnTo>
                      <a:pt x="830" y="231"/>
                    </a:lnTo>
                    <a:lnTo>
                      <a:pt x="832" y="245"/>
                    </a:lnTo>
                    <a:lnTo>
                      <a:pt x="832" y="250"/>
                    </a:lnTo>
                    <a:lnTo>
                      <a:pt x="832" y="257"/>
                    </a:lnTo>
                    <a:lnTo>
                      <a:pt x="830" y="262"/>
                    </a:lnTo>
                    <a:lnTo>
                      <a:pt x="829" y="268"/>
                    </a:lnTo>
                    <a:lnTo>
                      <a:pt x="822" y="280"/>
                    </a:lnTo>
                    <a:lnTo>
                      <a:pt x="816" y="290"/>
                    </a:lnTo>
                    <a:lnTo>
                      <a:pt x="807" y="301"/>
                    </a:lnTo>
                    <a:lnTo>
                      <a:pt x="798" y="310"/>
                    </a:lnTo>
                    <a:lnTo>
                      <a:pt x="787" y="319"/>
                    </a:lnTo>
                    <a:lnTo>
                      <a:pt x="778" y="325"/>
                    </a:lnTo>
                    <a:lnTo>
                      <a:pt x="773" y="328"/>
                    </a:lnTo>
                    <a:lnTo>
                      <a:pt x="769" y="332"/>
                    </a:lnTo>
                    <a:lnTo>
                      <a:pt x="765" y="337"/>
                    </a:lnTo>
                    <a:lnTo>
                      <a:pt x="763" y="341"/>
                    </a:lnTo>
                    <a:lnTo>
                      <a:pt x="759" y="350"/>
                    </a:lnTo>
                    <a:lnTo>
                      <a:pt x="757" y="359"/>
                    </a:lnTo>
                    <a:lnTo>
                      <a:pt x="757" y="368"/>
                    </a:lnTo>
                    <a:lnTo>
                      <a:pt x="756" y="379"/>
                    </a:lnTo>
                    <a:lnTo>
                      <a:pt x="755" y="389"/>
                    </a:lnTo>
                    <a:lnTo>
                      <a:pt x="752" y="398"/>
                    </a:lnTo>
                    <a:lnTo>
                      <a:pt x="734" y="419"/>
                    </a:lnTo>
                    <a:lnTo>
                      <a:pt x="721" y="437"/>
                    </a:lnTo>
                    <a:lnTo>
                      <a:pt x="725" y="455"/>
                    </a:lnTo>
                    <a:lnTo>
                      <a:pt x="729" y="472"/>
                    </a:lnTo>
                    <a:lnTo>
                      <a:pt x="718" y="496"/>
                    </a:lnTo>
                    <a:lnTo>
                      <a:pt x="708" y="521"/>
                    </a:lnTo>
                    <a:lnTo>
                      <a:pt x="702" y="533"/>
                    </a:lnTo>
                    <a:lnTo>
                      <a:pt x="696" y="544"/>
                    </a:lnTo>
                    <a:lnTo>
                      <a:pt x="692" y="556"/>
                    </a:lnTo>
                    <a:lnTo>
                      <a:pt x="689" y="569"/>
                    </a:lnTo>
                    <a:lnTo>
                      <a:pt x="689" y="569"/>
                    </a:lnTo>
                    <a:lnTo>
                      <a:pt x="678" y="565"/>
                    </a:lnTo>
                    <a:lnTo>
                      <a:pt x="668" y="564"/>
                    </a:lnTo>
                    <a:lnTo>
                      <a:pt x="657" y="563"/>
                    </a:lnTo>
                    <a:lnTo>
                      <a:pt x="647" y="561"/>
                    </a:lnTo>
                    <a:lnTo>
                      <a:pt x="638" y="557"/>
                    </a:lnTo>
                    <a:lnTo>
                      <a:pt x="630" y="554"/>
                    </a:lnTo>
                    <a:lnTo>
                      <a:pt x="622" y="548"/>
                    </a:lnTo>
                    <a:lnTo>
                      <a:pt x="614" y="543"/>
                    </a:lnTo>
                    <a:lnTo>
                      <a:pt x="607" y="538"/>
                    </a:lnTo>
                    <a:lnTo>
                      <a:pt x="599" y="535"/>
                    </a:lnTo>
                    <a:lnTo>
                      <a:pt x="591" y="535"/>
                    </a:lnTo>
                    <a:lnTo>
                      <a:pt x="585" y="537"/>
                    </a:lnTo>
                    <a:lnTo>
                      <a:pt x="577" y="538"/>
                    </a:lnTo>
                    <a:lnTo>
                      <a:pt x="570" y="539"/>
                    </a:lnTo>
                    <a:lnTo>
                      <a:pt x="564" y="539"/>
                    </a:lnTo>
                    <a:lnTo>
                      <a:pt x="557" y="539"/>
                    </a:lnTo>
                    <a:lnTo>
                      <a:pt x="551" y="537"/>
                    </a:lnTo>
                    <a:lnTo>
                      <a:pt x="546" y="533"/>
                    </a:lnTo>
                    <a:lnTo>
                      <a:pt x="543" y="528"/>
                    </a:lnTo>
                    <a:lnTo>
                      <a:pt x="539" y="522"/>
                    </a:lnTo>
                    <a:lnTo>
                      <a:pt x="537" y="516"/>
                    </a:lnTo>
                    <a:lnTo>
                      <a:pt x="533" y="511"/>
                    </a:lnTo>
                    <a:lnTo>
                      <a:pt x="530" y="506"/>
                    </a:lnTo>
                    <a:lnTo>
                      <a:pt x="525" y="502"/>
                    </a:lnTo>
                    <a:lnTo>
                      <a:pt x="518" y="498"/>
                    </a:lnTo>
                    <a:lnTo>
                      <a:pt x="512" y="495"/>
                    </a:lnTo>
                    <a:lnTo>
                      <a:pt x="505" y="493"/>
                    </a:lnTo>
                    <a:lnTo>
                      <a:pt x="499" y="493"/>
                    </a:lnTo>
                    <a:lnTo>
                      <a:pt x="486" y="491"/>
                    </a:lnTo>
                    <a:lnTo>
                      <a:pt x="472" y="493"/>
                    </a:lnTo>
                    <a:lnTo>
                      <a:pt x="459" y="493"/>
                    </a:lnTo>
                    <a:lnTo>
                      <a:pt x="446" y="490"/>
                    </a:lnTo>
                    <a:lnTo>
                      <a:pt x="439" y="489"/>
                    </a:lnTo>
                    <a:lnTo>
                      <a:pt x="433" y="485"/>
                    </a:lnTo>
                    <a:lnTo>
                      <a:pt x="426" y="481"/>
                    </a:lnTo>
                    <a:lnTo>
                      <a:pt x="421" y="476"/>
                    </a:lnTo>
                    <a:lnTo>
                      <a:pt x="417" y="472"/>
                    </a:lnTo>
                    <a:lnTo>
                      <a:pt x="413" y="468"/>
                    </a:lnTo>
                    <a:lnTo>
                      <a:pt x="409" y="467"/>
                    </a:lnTo>
                    <a:lnTo>
                      <a:pt x="405" y="465"/>
                    </a:lnTo>
                    <a:lnTo>
                      <a:pt x="396" y="464"/>
                    </a:lnTo>
                    <a:lnTo>
                      <a:pt x="388" y="464"/>
                    </a:lnTo>
                    <a:lnTo>
                      <a:pt x="369" y="468"/>
                    </a:lnTo>
                    <a:lnTo>
                      <a:pt x="352" y="469"/>
                    </a:lnTo>
                    <a:lnTo>
                      <a:pt x="325" y="468"/>
                    </a:lnTo>
                    <a:lnTo>
                      <a:pt x="312" y="465"/>
                    </a:lnTo>
                    <a:lnTo>
                      <a:pt x="305" y="467"/>
                    </a:lnTo>
                    <a:lnTo>
                      <a:pt x="299" y="471"/>
                    </a:lnTo>
                    <a:lnTo>
                      <a:pt x="287" y="478"/>
                    </a:lnTo>
                    <a:lnTo>
                      <a:pt x="270" y="490"/>
                    </a:lnTo>
                    <a:lnTo>
                      <a:pt x="262" y="495"/>
                    </a:lnTo>
                    <a:lnTo>
                      <a:pt x="254" y="498"/>
                    </a:lnTo>
                    <a:lnTo>
                      <a:pt x="247" y="500"/>
                    </a:lnTo>
                    <a:lnTo>
                      <a:pt x="239" y="500"/>
                    </a:lnTo>
                    <a:lnTo>
                      <a:pt x="222" y="500"/>
                    </a:lnTo>
                    <a:lnTo>
                      <a:pt x="206" y="498"/>
                    </a:lnTo>
                    <a:lnTo>
                      <a:pt x="191" y="494"/>
                    </a:lnTo>
                    <a:lnTo>
                      <a:pt x="175" y="493"/>
                    </a:lnTo>
                    <a:lnTo>
                      <a:pt x="167" y="494"/>
                    </a:lnTo>
                    <a:lnTo>
                      <a:pt x="161" y="495"/>
                    </a:lnTo>
                    <a:lnTo>
                      <a:pt x="154" y="499"/>
                    </a:lnTo>
                    <a:lnTo>
                      <a:pt x="148" y="503"/>
                    </a:lnTo>
                    <a:lnTo>
                      <a:pt x="139" y="511"/>
                    </a:lnTo>
                    <a:lnTo>
                      <a:pt x="131" y="515"/>
                    </a:lnTo>
                    <a:lnTo>
                      <a:pt x="127" y="515"/>
                    </a:lnTo>
                    <a:lnTo>
                      <a:pt x="125" y="515"/>
                    </a:lnTo>
                    <a:lnTo>
                      <a:pt x="122" y="515"/>
                    </a:lnTo>
                    <a:lnTo>
                      <a:pt x="118" y="513"/>
                    </a:lnTo>
                    <a:lnTo>
                      <a:pt x="108" y="503"/>
                    </a:lnTo>
                    <a:lnTo>
                      <a:pt x="93" y="489"/>
                    </a:lnTo>
                    <a:lnTo>
                      <a:pt x="87" y="484"/>
                    </a:lnTo>
                    <a:lnTo>
                      <a:pt x="80" y="480"/>
                    </a:lnTo>
                    <a:lnTo>
                      <a:pt x="73" y="476"/>
                    </a:lnTo>
                    <a:lnTo>
                      <a:pt x="66" y="473"/>
                    </a:lnTo>
                    <a:lnTo>
                      <a:pt x="58" y="471"/>
                    </a:lnTo>
                    <a:lnTo>
                      <a:pt x="50" y="467"/>
                    </a:lnTo>
                    <a:lnTo>
                      <a:pt x="44" y="463"/>
                    </a:lnTo>
                    <a:lnTo>
                      <a:pt x="37" y="456"/>
                    </a:lnTo>
                    <a:lnTo>
                      <a:pt x="0" y="412"/>
                    </a:lnTo>
                    <a:lnTo>
                      <a:pt x="0" y="412"/>
                    </a:lnTo>
                    <a:lnTo>
                      <a:pt x="4" y="404"/>
                    </a:lnTo>
                    <a:lnTo>
                      <a:pt x="5" y="397"/>
                    </a:lnTo>
                    <a:lnTo>
                      <a:pt x="8" y="389"/>
                    </a:lnTo>
                    <a:lnTo>
                      <a:pt x="8" y="382"/>
                    </a:lnTo>
                    <a:lnTo>
                      <a:pt x="6" y="355"/>
                    </a:lnTo>
                    <a:lnTo>
                      <a:pt x="8" y="331"/>
                    </a:lnTo>
                    <a:lnTo>
                      <a:pt x="11" y="306"/>
                    </a:lnTo>
                    <a:lnTo>
                      <a:pt x="15" y="284"/>
                    </a:lnTo>
                    <a:lnTo>
                      <a:pt x="19" y="262"/>
                    </a:lnTo>
                    <a:lnTo>
                      <a:pt x="23" y="239"/>
                    </a:lnTo>
                    <a:lnTo>
                      <a:pt x="27" y="215"/>
                    </a:lnTo>
                    <a:lnTo>
                      <a:pt x="28" y="191"/>
                    </a:lnTo>
                    <a:lnTo>
                      <a:pt x="28" y="172"/>
                    </a:lnTo>
                    <a:lnTo>
                      <a:pt x="31" y="156"/>
                    </a:lnTo>
                    <a:lnTo>
                      <a:pt x="34" y="139"/>
                    </a:lnTo>
                    <a:lnTo>
                      <a:pt x="39" y="122"/>
                    </a:lnTo>
                    <a:lnTo>
                      <a:pt x="45" y="106"/>
                    </a:lnTo>
                    <a:lnTo>
                      <a:pt x="54" y="92"/>
                    </a:lnTo>
                    <a:lnTo>
                      <a:pt x="65" y="78"/>
                    </a:lnTo>
                    <a:lnTo>
                      <a:pt x="76" y="64"/>
                    </a:lnTo>
                    <a:lnTo>
                      <a:pt x="87" y="51"/>
                    </a:lnTo>
                    <a:lnTo>
                      <a:pt x="99" y="34"/>
                    </a:lnTo>
                    <a:lnTo>
                      <a:pt x="140" y="45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153">
                <a:extLst>
                  <a:ext uri="{FF2B5EF4-FFF2-40B4-BE49-F238E27FC236}">
                    <a16:creationId xmlns:a16="http://schemas.microsoft.com/office/drawing/2014/main" id="{29421CDF-AD10-474C-825C-021E6078D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4" y="1691"/>
                <a:ext cx="209" cy="142"/>
              </a:xfrm>
              <a:custGeom>
                <a:avLst/>
                <a:gdLst>
                  <a:gd name="T0" fmla="*/ 196 w 834"/>
                  <a:gd name="T1" fmla="*/ 69 h 569"/>
                  <a:gd name="T2" fmla="*/ 244 w 834"/>
                  <a:gd name="T3" fmla="*/ 92 h 569"/>
                  <a:gd name="T4" fmla="*/ 273 w 834"/>
                  <a:gd name="T5" fmla="*/ 96 h 569"/>
                  <a:gd name="T6" fmla="*/ 308 w 834"/>
                  <a:gd name="T7" fmla="*/ 110 h 569"/>
                  <a:gd name="T8" fmla="*/ 373 w 834"/>
                  <a:gd name="T9" fmla="*/ 144 h 569"/>
                  <a:gd name="T10" fmla="*/ 413 w 834"/>
                  <a:gd name="T11" fmla="*/ 150 h 569"/>
                  <a:gd name="T12" fmla="*/ 443 w 834"/>
                  <a:gd name="T13" fmla="*/ 140 h 569"/>
                  <a:gd name="T14" fmla="*/ 453 w 834"/>
                  <a:gd name="T15" fmla="*/ 115 h 569"/>
                  <a:gd name="T16" fmla="*/ 465 w 834"/>
                  <a:gd name="T17" fmla="*/ 91 h 569"/>
                  <a:gd name="T18" fmla="*/ 494 w 834"/>
                  <a:gd name="T19" fmla="*/ 78 h 569"/>
                  <a:gd name="T20" fmla="*/ 517 w 834"/>
                  <a:gd name="T21" fmla="*/ 38 h 569"/>
                  <a:gd name="T22" fmla="*/ 552 w 834"/>
                  <a:gd name="T23" fmla="*/ 27 h 569"/>
                  <a:gd name="T24" fmla="*/ 577 w 834"/>
                  <a:gd name="T25" fmla="*/ 22 h 569"/>
                  <a:gd name="T26" fmla="*/ 625 w 834"/>
                  <a:gd name="T27" fmla="*/ 1 h 569"/>
                  <a:gd name="T28" fmla="*/ 656 w 834"/>
                  <a:gd name="T29" fmla="*/ 3 h 569"/>
                  <a:gd name="T30" fmla="*/ 677 w 834"/>
                  <a:gd name="T31" fmla="*/ 20 h 569"/>
                  <a:gd name="T32" fmla="*/ 687 w 834"/>
                  <a:gd name="T33" fmla="*/ 75 h 569"/>
                  <a:gd name="T34" fmla="*/ 705 w 834"/>
                  <a:gd name="T35" fmla="*/ 91 h 569"/>
                  <a:gd name="T36" fmla="*/ 743 w 834"/>
                  <a:gd name="T37" fmla="*/ 92 h 569"/>
                  <a:gd name="T38" fmla="*/ 763 w 834"/>
                  <a:gd name="T39" fmla="*/ 130 h 569"/>
                  <a:gd name="T40" fmla="*/ 778 w 834"/>
                  <a:gd name="T41" fmla="*/ 147 h 569"/>
                  <a:gd name="T42" fmla="*/ 817 w 834"/>
                  <a:gd name="T43" fmla="*/ 183 h 569"/>
                  <a:gd name="T44" fmla="*/ 832 w 834"/>
                  <a:gd name="T45" fmla="*/ 214 h 569"/>
                  <a:gd name="T46" fmla="*/ 832 w 834"/>
                  <a:gd name="T47" fmla="*/ 250 h 569"/>
                  <a:gd name="T48" fmla="*/ 822 w 834"/>
                  <a:gd name="T49" fmla="*/ 280 h 569"/>
                  <a:gd name="T50" fmla="*/ 787 w 834"/>
                  <a:gd name="T51" fmla="*/ 319 h 569"/>
                  <a:gd name="T52" fmla="*/ 765 w 834"/>
                  <a:gd name="T53" fmla="*/ 337 h 569"/>
                  <a:gd name="T54" fmla="*/ 757 w 834"/>
                  <a:gd name="T55" fmla="*/ 368 h 569"/>
                  <a:gd name="T56" fmla="*/ 734 w 834"/>
                  <a:gd name="T57" fmla="*/ 419 h 569"/>
                  <a:gd name="T58" fmla="*/ 718 w 834"/>
                  <a:gd name="T59" fmla="*/ 496 h 569"/>
                  <a:gd name="T60" fmla="*/ 692 w 834"/>
                  <a:gd name="T61" fmla="*/ 556 h 569"/>
                  <a:gd name="T62" fmla="*/ 668 w 834"/>
                  <a:gd name="T63" fmla="*/ 564 h 569"/>
                  <a:gd name="T64" fmla="*/ 630 w 834"/>
                  <a:gd name="T65" fmla="*/ 554 h 569"/>
                  <a:gd name="T66" fmla="*/ 599 w 834"/>
                  <a:gd name="T67" fmla="*/ 535 h 569"/>
                  <a:gd name="T68" fmla="*/ 570 w 834"/>
                  <a:gd name="T69" fmla="*/ 539 h 569"/>
                  <a:gd name="T70" fmla="*/ 546 w 834"/>
                  <a:gd name="T71" fmla="*/ 533 h 569"/>
                  <a:gd name="T72" fmla="*/ 533 w 834"/>
                  <a:gd name="T73" fmla="*/ 511 h 569"/>
                  <a:gd name="T74" fmla="*/ 512 w 834"/>
                  <a:gd name="T75" fmla="*/ 495 h 569"/>
                  <a:gd name="T76" fmla="*/ 472 w 834"/>
                  <a:gd name="T77" fmla="*/ 493 h 569"/>
                  <a:gd name="T78" fmla="*/ 433 w 834"/>
                  <a:gd name="T79" fmla="*/ 485 h 569"/>
                  <a:gd name="T80" fmla="*/ 413 w 834"/>
                  <a:gd name="T81" fmla="*/ 468 h 569"/>
                  <a:gd name="T82" fmla="*/ 388 w 834"/>
                  <a:gd name="T83" fmla="*/ 464 h 569"/>
                  <a:gd name="T84" fmla="*/ 312 w 834"/>
                  <a:gd name="T85" fmla="*/ 465 h 569"/>
                  <a:gd name="T86" fmla="*/ 270 w 834"/>
                  <a:gd name="T87" fmla="*/ 490 h 569"/>
                  <a:gd name="T88" fmla="*/ 239 w 834"/>
                  <a:gd name="T89" fmla="*/ 500 h 569"/>
                  <a:gd name="T90" fmla="*/ 175 w 834"/>
                  <a:gd name="T91" fmla="*/ 493 h 569"/>
                  <a:gd name="T92" fmla="*/ 148 w 834"/>
                  <a:gd name="T93" fmla="*/ 503 h 569"/>
                  <a:gd name="T94" fmla="*/ 125 w 834"/>
                  <a:gd name="T95" fmla="*/ 515 h 569"/>
                  <a:gd name="T96" fmla="*/ 93 w 834"/>
                  <a:gd name="T97" fmla="*/ 489 h 569"/>
                  <a:gd name="T98" fmla="*/ 66 w 834"/>
                  <a:gd name="T99" fmla="*/ 473 h 569"/>
                  <a:gd name="T100" fmla="*/ 37 w 834"/>
                  <a:gd name="T101" fmla="*/ 456 h 569"/>
                  <a:gd name="T102" fmla="*/ 5 w 834"/>
                  <a:gd name="T103" fmla="*/ 397 h 569"/>
                  <a:gd name="T104" fmla="*/ 8 w 834"/>
                  <a:gd name="T105" fmla="*/ 331 h 569"/>
                  <a:gd name="T106" fmla="*/ 23 w 834"/>
                  <a:gd name="T107" fmla="*/ 239 h 569"/>
                  <a:gd name="T108" fmla="*/ 31 w 834"/>
                  <a:gd name="T109" fmla="*/ 156 h 569"/>
                  <a:gd name="T110" fmla="*/ 54 w 834"/>
                  <a:gd name="T111" fmla="*/ 92 h 569"/>
                  <a:gd name="T112" fmla="*/ 99 w 834"/>
                  <a:gd name="T113" fmla="*/ 34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34" h="569">
                    <a:moveTo>
                      <a:pt x="140" y="45"/>
                    </a:moveTo>
                    <a:lnTo>
                      <a:pt x="171" y="68"/>
                    </a:lnTo>
                    <a:lnTo>
                      <a:pt x="186" y="68"/>
                    </a:lnTo>
                    <a:lnTo>
                      <a:pt x="196" y="69"/>
                    </a:lnTo>
                    <a:lnTo>
                      <a:pt x="205" y="70"/>
                    </a:lnTo>
                    <a:lnTo>
                      <a:pt x="212" y="73"/>
                    </a:lnTo>
                    <a:lnTo>
                      <a:pt x="226" y="80"/>
                    </a:lnTo>
                    <a:lnTo>
                      <a:pt x="244" y="92"/>
                    </a:lnTo>
                    <a:lnTo>
                      <a:pt x="252" y="96"/>
                    </a:lnTo>
                    <a:lnTo>
                      <a:pt x="258" y="97"/>
                    </a:lnTo>
                    <a:lnTo>
                      <a:pt x="266" y="97"/>
                    </a:lnTo>
                    <a:lnTo>
                      <a:pt x="273" y="96"/>
                    </a:lnTo>
                    <a:lnTo>
                      <a:pt x="280" y="96"/>
                    </a:lnTo>
                    <a:lnTo>
                      <a:pt x="290" y="99"/>
                    </a:lnTo>
                    <a:lnTo>
                      <a:pt x="297" y="102"/>
                    </a:lnTo>
                    <a:lnTo>
                      <a:pt x="308" y="110"/>
                    </a:lnTo>
                    <a:lnTo>
                      <a:pt x="318" y="119"/>
                    </a:lnTo>
                    <a:lnTo>
                      <a:pt x="334" y="128"/>
                    </a:lnTo>
                    <a:lnTo>
                      <a:pt x="353" y="137"/>
                    </a:lnTo>
                    <a:lnTo>
                      <a:pt x="373" y="144"/>
                    </a:lnTo>
                    <a:lnTo>
                      <a:pt x="383" y="147"/>
                    </a:lnTo>
                    <a:lnTo>
                      <a:pt x="394" y="149"/>
                    </a:lnTo>
                    <a:lnTo>
                      <a:pt x="404" y="150"/>
                    </a:lnTo>
                    <a:lnTo>
                      <a:pt x="413" y="150"/>
                    </a:lnTo>
                    <a:lnTo>
                      <a:pt x="422" y="149"/>
                    </a:lnTo>
                    <a:lnTo>
                      <a:pt x="430" y="148"/>
                    </a:lnTo>
                    <a:lnTo>
                      <a:pt x="436" y="144"/>
                    </a:lnTo>
                    <a:lnTo>
                      <a:pt x="443" y="140"/>
                    </a:lnTo>
                    <a:lnTo>
                      <a:pt x="447" y="135"/>
                    </a:lnTo>
                    <a:lnTo>
                      <a:pt x="449" y="128"/>
                    </a:lnTo>
                    <a:lnTo>
                      <a:pt x="452" y="122"/>
                    </a:lnTo>
                    <a:lnTo>
                      <a:pt x="453" y="115"/>
                    </a:lnTo>
                    <a:lnTo>
                      <a:pt x="456" y="109"/>
                    </a:lnTo>
                    <a:lnTo>
                      <a:pt x="457" y="102"/>
                    </a:lnTo>
                    <a:lnTo>
                      <a:pt x="461" y="96"/>
                    </a:lnTo>
                    <a:lnTo>
                      <a:pt x="465" y="91"/>
                    </a:lnTo>
                    <a:lnTo>
                      <a:pt x="473" y="86"/>
                    </a:lnTo>
                    <a:lnTo>
                      <a:pt x="483" y="83"/>
                    </a:lnTo>
                    <a:lnTo>
                      <a:pt x="488" y="80"/>
                    </a:lnTo>
                    <a:lnTo>
                      <a:pt x="494" y="78"/>
                    </a:lnTo>
                    <a:lnTo>
                      <a:pt x="498" y="75"/>
                    </a:lnTo>
                    <a:lnTo>
                      <a:pt x="500" y="70"/>
                    </a:lnTo>
                    <a:lnTo>
                      <a:pt x="509" y="52"/>
                    </a:lnTo>
                    <a:lnTo>
                      <a:pt x="517" y="38"/>
                    </a:lnTo>
                    <a:lnTo>
                      <a:pt x="524" y="33"/>
                    </a:lnTo>
                    <a:lnTo>
                      <a:pt x="531" y="29"/>
                    </a:lnTo>
                    <a:lnTo>
                      <a:pt x="540" y="27"/>
                    </a:lnTo>
                    <a:lnTo>
                      <a:pt x="552" y="27"/>
                    </a:lnTo>
                    <a:lnTo>
                      <a:pt x="559" y="27"/>
                    </a:lnTo>
                    <a:lnTo>
                      <a:pt x="565" y="26"/>
                    </a:lnTo>
                    <a:lnTo>
                      <a:pt x="570" y="25"/>
                    </a:lnTo>
                    <a:lnTo>
                      <a:pt x="577" y="22"/>
                    </a:lnTo>
                    <a:lnTo>
                      <a:pt x="587" y="17"/>
                    </a:lnTo>
                    <a:lnTo>
                      <a:pt x="599" y="10"/>
                    </a:lnTo>
                    <a:lnTo>
                      <a:pt x="612" y="5"/>
                    </a:lnTo>
                    <a:lnTo>
                      <a:pt x="625" y="1"/>
                    </a:lnTo>
                    <a:lnTo>
                      <a:pt x="633" y="0"/>
                    </a:lnTo>
                    <a:lnTo>
                      <a:pt x="640" y="0"/>
                    </a:lnTo>
                    <a:lnTo>
                      <a:pt x="648" y="0"/>
                    </a:lnTo>
                    <a:lnTo>
                      <a:pt x="656" y="3"/>
                    </a:lnTo>
                    <a:lnTo>
                      <a:pt x="664" y="5"/>
                    </a:lnTo>
                    <a:lnTo>
                      <a:pt x="669" y="9"/>
                    </a:lnTo>
                    <a:lnTo>
                      <a:pt x="673" y="14"/>
                    </a:lnTo>
                    <a:lnTo>
                      <a:pt x="677" y="20"/>
                    </a:lnTo>
                    <a:lnTo>
                      <a:pt x="679" y="34"/>
                    </a:lnTo>
                    <a:lnTo>
                      <a:pt x="682" y="48"/>
                    </a:lnTo>
                    <a:lnTo>
                      <a:pt x="683" y="62"/>
                    </a:lnTo>
                    <a:lnTo>
                      <a:pt x="687" y="75"/>
                    </a:lnTo>
                    <a:lnTo>
                      <a:pt x="690" y="80"/>
                    </a:lnTo>
                    <a:lnTo>
                      <a:pt x="694" y="84"/>
                    </a:lnTo>
                    <a:lnTo>
                      <a:pt x="699" y="88"/>
                    </a:lnTo>
                    <a:lnTo>
                      <a:pt x="705" y="91"/>
                    </a:lnTo>
                    <a:lnTo>
                      <a:pt x="717" y="91"/>
                    </a:lnTo>
                    <a:lnTo>
                      <a:pt x="730" y="91"/>
                    </a:lnTo>
                    <a:lnTo>
                      <a:pt x="737" y="91"/>
                    </a:lnTo>
                    <a:lnTo>
                      <a:pt x="743" y="92"/>
                    </a:lnTo>
                    <a:lnTo>
                      <a:pt x="748" y="95"/>
                    </a:lnTo>
                    <a:lnTo>
                      <a:pt x="752" y="99"/>
                    </a:lnTo>
                    <a:lnTo>
                      <a:pt x="757" y="114"/>
                    </a:lnTo>
                    <a:lnTo>
                      <a:pt x="763" y="130"/>
                    </a:lnTo>
                    <a:lnTo>
                      <a:pt x="765" y="135"/>
                    </a:lnTo>
                    <a:lnTo>
                      <a:pt x="769" y="140"/>
                    </a:lnTo>
                    <a:lnTo>
                      <a:pt x="773" y="144"/>
                    </a:lnTo>
                    <a:lnTo>
                      <a:pt x="778" y="147"/>
                    </a:lnTo>
                    <a:lnTo>
                      <a:pt x="789" y="153"/>
                    </a:lnTo>
                    <a:lnTo>
                      <a:pt x="798" y="161"/>
                    </a:lnTo>
                    <a:lnTo>
                      <a:pt x="808" y="171"/>
                    </a:lnTo>
                    <a:lnTo>
                      <a:pt x="817" y="183"/>
                    </a:lnTo>
                    <a:lnTo>
                      <a:pt x="826" y="196"/>
                    </a:lnTo>
                    <a:lnTo>
                      <a:pt x="834" y="209"/>
                    </a:lnTo>
                    <a:lnTo>
                      <a:pt x="834" y="209"/>
                    </a:lnTo>
                    <a:lnTo>
                      <a:pt x="832" y="214"/>
                    </a:lnTo>
                    <a:lnTo>
                      <a:pt x="830" y="220"/>
                    </a:lnTo>
                    <a:lnTo>
                      <a:pt x="830" y="231"/>
                    </a:lnTo>
                    <a:lnTo>
                      <a:pt x="832" y="245"/>
                    </a:lnTo>
                    <a:lnTo>
                      <a:pt x="832" y="250"/>
                    </a:lnTo>
                    <a:lnTo>
                      <a:pt x="832" y="257"/>
                    </a:lnTo>
                    <a:lnTo>
                      <a:pt x="830" y="262"/>
                    </a:lnTo>
                    <a:lnTo>
                      <a:pt x="829" y="268"/>
                    </a:lnTo>
                    <a:lnTo>
                      <a:pt x="822" y="280"/>
                    </a:lnTo>
                    <a:lnTo>
                      <a:pt x="816" y="290"/>
                    </a:lnTo>
                    <a:lnTo>
                      <a:pt x="807" y="301"/>
                    </a:lnTo>
                    <a:lnTo>
                      <a:pt x="798" y="310"/>
                    </a:lnTo>
                    <a:lnTo>
                      <a:pt x="787" y="319"/>
                    </a:lnTo>
                    <a:lnTo>
                      <a:pt x="778" y="325"/>
                    </a:lnTo>
                    <a:lnTo>
                      <a:pt x="773" y="328"/>
                    </a:lnTo>
                    <a:lnTo>
                      <a:pt x="769" y="332"/>
                    </a:lnTo>
                    <a:lnTo>
                      <a:pt x="765" y="337"/>
                    </a:lnTo>
                    <a:lnTo>
                      <a:pt x="763" y="341"/>
                    </a:lnTo>
                    <a:lnTo>
                      <a:pt x="759" y="350"/>
                    </a:lnTo>
                    <a:lnTo>
                      <a:pt x="757" y="359"/>
                    </a:lnTo>
                    <a:lnTo>
                      <a:pt x="757" y="368"/>
                    </a:lnTo>
                    <a:lnTo>
                      <a:pt x="756" y="379"/>
                    </a:lnTo>
                    <a:lnTo>
                      <a:pt x="755" y="389"/>
                    </a:lnTo>
                    <a:lnTo>
                      <a:pt x="752" y="398"/>
                    </a:lnTo>
                    <a:lnTo>
                      <a:pt x="734" y="419"/>
                    </a:lnTo>
                    <a:lnTo>
                      <a:pt x="721" y="437"/>
                    </a:lnTo>
                    <a:lnTo>
                      <a:pt x="725" y="455"/>
                    </a:lnTo>
                    <a:lnTo>
                      <a:pt x="729" y="472"/>
                    </a:lnTo>
                    <a:lnTo>
                      <a:pt x="718" y="496"/>
                    </a:lnTo>
                    <a:lnTo>
                      <a:pt x="708" y="521"/>
                    </a:lnTo>
                    <a:lnTo>
                      <a:pt x="702" y="533"/>
                    </a:lnTo>
                    <a:lnTo>
                      <a:pt x="696" y="544"/>
                    </a:lnTo>
                    <a:lnTo>
                      <a:pt x="692" y="556"/>
                    </a:lnTo>
                    <a:lnTo>
                      <a:pt x="689" y="569"/>
                    </a:lnTo>
                    <a:lnTo>
                      <a:pt x="689" y="569"/>
                    </a:lnTo>
                    <a:lnTo>
                      <a:pt x="678" y="565"/>
                    </a:lnTo>
                    <a:lnTo>
                      <a:pt x="668" y="564"/>
                    </a:lnTo>
                    <a:lnTo>
                      <a:pt x="657" y="563"/>
                    </a:lnTo>
                    <a:lnTo>
                      <a:pt x="647" y="561"/>
                    </a:lnTo>
                    <a:lnTo>
                      <a:pt x="638" y="557"/>
                    </a:lnTo>
                    <a:lnTo>
                      <a:pt x="630" y="554"/>
                    </a:lnTo>
                    <a:lnTo>
                      <a:pt x="622" y="548"/>
                    </a:lnTo>
                    <a:lnTo>
                      <a:pt x="614" y="543"/>
                    </a:lnTo>
                    <a:lnTo>
                      <a:pt x="607" y="538"/>
                    </a:lnTo>
                    <a:lnTo>
                      <a:pt x="599" y="535"/>
                    </a:lnTo>
                    <a:lnTo>
                      <a:pt x="591" y="535"/>
                    </a:lnTo>
                    <a:lnTo>
                      <a:pt x="585" y="537"/>
                    </a:lnTo>
                    <a:lnTo>
                      <a:pt x="577" y="538"/>
                    </a:lnTo>
                    <a:lnTo>
                      <a:pt x="570" y="539"/>
                    </a:lnTo>
                    <a:lnTo>
                      <a:pt x="564" y="539"/>
                    </a:lnTo>
                    <a:lnTo>
                      <a:pt x="557" y="539"/>
                    </a:lnTo>
                    <a:lnTo>
                      <a:pt x="551" y="537"/>
                    </a:lnTo>
                    <a:lnTo>
                      <a:pt x="546" y="533"/>
                    </a:lnTo>
                    <a:lnTo>
                      <a:pt x="543" y="528"/>
                    </a:lnTo>
                    <a:lnTo>
                      <a:pt x="539" y="522"/>
                    </a:lnTo>
                    <a:lnTo>
                      <a:pt x="537" y="516"/>
                    </a:lnTo>
                    <a:lnTo>
                      <a:pt x="533" y="511"/>
                    </a:lnTo>
                    <a:lnTo>
                      <a:pt x="530" y="506"/>
                    </a:lnTo>
                    <a:lnTo>
                      <a:pt x="525" y="502"/>
                    </a:lnTo>
                    <a:lnTo>
                      <a:pt x="518" y="498"/>
                    </a:lnTo>
                    <a:lnTo>
                      <a:pt x="512" y="495"/>
                    </a:lnTo>
                    <a:lnTo>
                      <a:pt x="505" y="493"/>
                    </a:lnTo>
                    <a:lnTo>
                      <a:pt x="499" y="493"/>
                    </a:lnTo>
                    <a:lnTo>
                      <a:pt x="486" y="491"/>
                    </a:lnTo>
                    <a:lnTo>
                      <a:pt x="472" y="493"/>
                    </a:lnTo>
                    <a:lnTo>
                      <a:pt x="459" y="493"/>
                    </a:lnTo>
                    <a:lnTo>
                      <a:pt x="446" y="490"/>
                    </a:lnTo>
                    <a:lnTo>
                      <a:pt x="439" y="489"/>
                    </a:lnTo>
                    <a:lnTo>
                      <a:pt x="433" y="485"/>
                    </a:lnTo>
                    <a:lnTo>
                      <a:pt x="426" y="481"/>
                    </a:lnTo>
                    <a:lnTo>
                      <a:pt x="421" y="476"/>
                    </a:lnTo>
                    <a:lnTo>
                      <a:pt x="417" y="472"/>
                    </a:lnTo>
                    <a:lnTo>
                      <a:pt x="413" y="468"/>
                    </a:lnTo>
                    <a:lnTo>
                      <a:pt x="409" y="467"/>
                    </a:lnTo>
                    <a:lnTo>
                      <a:pt x="405" y="465"/>
                    </a:lnTo>
                    <a:lnTo>
                      <a:pt x="396" y="464"/>
                    </a:lnTo>
                    <a:lnTo>
                      <a:pt x="388" y="464"/>
                    </a:lnTo>
                    <a:lnTo>
                      <a:pt x="369" y="468"/>
                    </a:lnTo>
                    <a:lnTo>
                      <a:pt x="352" y="469"/>
                    </a:lnTo>
                    <a:lnTo>
                      <a:pt x="325" y="468"/>
                    </a:lnTo>
                    <a:lnTo>
                      <a:pt x="312" y="465"/>
                    </a:lnTo>
                    <a:lnTo>
                      <a:pt x="305" y="467"/>
                    </a:lnTo>
                    <a:lnTo>
                      <a:pt x="299" y="471"/>
                    </a:lnTo>
                    <a:lnTo>
                      <a:pt x="287" y="478"/>
                    </a:lnTo>
                    <a:lnTo>
                      <a:pt x="270" y="490"/>
                    </a:lnTo>
                    <a:lnTo>
                      <a:pt x="262" y="495"/>
                    </a:lnTo>
                    <a:lnTo>
                      <a:pt x="254" y="498"/>
                    </a:lnTo>
                    <a:lnTo>
                      <a:pt x="247" y="500"/>
                    </a:lnTo>
                    <a:lnTo>
                      <a:pt x="239" y="500"/>
                    </a:lnTo>
                    <a:lnTo>
                      <a:pt x="222" y="500"/>
                    </a:lnTo>
                    <a:lnTo>
                      <a:pt x="206" y="498"/>
                    </a:lnTo>
                    <a:lnTo>
                      <a:pt x="191" y="494"/>
                    </a:lnTo>
                    <a:lnTo>
                      <a:pt x="175" y="493"/>
                    </a:lnTo>
                    <a:lnTo>
                      <a:pt x="167" y="494"/>
                    </a:lnTo>
                    <a:lnTo>
                      <a:pt x="161" y="495"/>
                    </a:lnTo>
                    <a:lnTo>
                      <a:pt x="154" y="499"/>
                    </a:lnTo>
                    <a:lnTo>
                      <a:pt x="148" y="503"/>
                    </a:lnTo>
                    <a:lnTo>
                      <a:pt x="139" y="511"/>
                    </a:lnTo>
                    <a:lnTo>
                      <a:pt x="131" y="515"/>
                    </a:lnTo>
                    <a:lnTo>
                      <a:pt x="127" y="515"/>
                    </a:lnTo>
                    <a:lnTo>
                      <a:pt x="125" y="515"/>
                    </a:lnTo>
                    <a:lnTo>
                      <a:pt x="122" y="515"/>
                    </a:lnTo>
                    <a:lnTo>
                      <a:pt x="118" y="513"/>
                    </a:lnTo>
                    <a:lnTo>
                      <a:pt x="108" y="503"/>
                    </a:lnTo>
                    <a:lnTo>
                      <a:pt x="93" y="489"/>
                    </a:lnTo>
                    <a:lnTo>
                      <a:pt x="87" y="484"/>
                    </a:lnTo>
                    <a:lnTo>
                      <a:pt x="80" y="480"/>
                    </a:lnTo>
                    <a:lnTo>
                      <a:pt x="73" y="476"/>
                    </a:lnTo>
                    <a:lnTo>
                      <a:pt x="66" y="473"/>
                    </a:lnTo>
                    <a:lnTo>
                      <a:pt x="58" y="471"/>
                    </a:lnTo>
                    <a:lnTo>
                      <a:pt x="50" y="467"/>
                    </a:lnTo>
                    <a:lnTo>
                      <a:pt x="44" y="463"/>
                    </a:lnTo>
                    <a:lnTo>
                      <a:pt x="37" y="456"/>
                    </a:lnTo>
                    <a:lnTo>
                      <a:pt x="0" y="412"/>
                    </a:lnTo>
                    <a:lnTo>
                      <a:pt x="0" y="412"/>
                    </a:lnTo>
                    <a:lnTo>
                      <a:pt x="4" y="404"/>
                    </a:lnTo>
                    <a:lnTo>
                      <a:pt x="5" y="397"/>
                    </a:lnTo>
                    <a:lnTo>
                      <a:pt x="8" y="389"/>
                    </a:lnTo>
                    <a:lnTo>
                      <a:pt x="8" y="382"/>
                    </a:lnTo>
                    <a:lnTo>
                      <a:pt x="6" y="355"/>
                    </a:lnTo>
                    <a:lnTo>
                      <a:pt x="8" y="331"/>
                    </a:lnTo>
                    <a:lnTo>
                      <a:pt x="11" y="306"/>
                    </a:lnTo>
                    <a:lnTo>
                      <a:pt x="15" y="284"/>
                    </a:lnTo>
                    <a:lnTo>
                      <a:pt x="19" y="262"/>
                    </a:lnTo>
                    <a:lnTo>
                      <a:pt x="23" y="239"/>
                    </a:lnTo>
                    <a:lnTo>
                      <a:pt x="27" y="215"/>
                    </a:lnTo>
                    <a:lnTo>
                      <a:pt x="28" y="191"/>
                    </a:lnTo>
                    <a:lnTo>
                      <a:pt x="28" y="172"/>
                    </a:lnTo>
                    <a:lnTo>
                      <a:pt x="31" y="156"/>
                    </a:lnTo>
                    <a:lnTo>
                      <a:pt x="34" y="139"/>
                    </a:lnTo>
                    <a:lnTo>
                      <a:pt x="39" y="122"/>
                    </a:lnTo>
                    <a:lnTo>
                      <a:pt x="45" y="106"/>
                    </a:lnTo>
                    <a:lnTo>
                      <a:pt x="54" y="92"/>
                    </a:lnTo>
                    <a:lnTo>
                      <a:pt x="65" y="78"/>
                    </a:lnTo>
                    <a:lnTo>
                      <a:pt x="76" y="64"/>
                    </a:lnTo>
                    <a:lnTo>
                      <a:pt x="87" y="51"/>
                    </a:lnTo>
                    <a:lnTo>
                      <a:pt x="99" y="34"/>
                    </a:lnTo>
                    <a:lnTo>
                      <a:pt x="140" y="45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154">
                <a:extLst>
                  <a:ext uri="{FF2B5EF4-FFF2-40B4-BE49-F238E27FC236}">
                    <a16:creationId xmlns:a16="http://schemas.microsoft.com/office/drawing/2014/main" id="{C0594B58-D5F1-4783-8335-60EE89501D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2" y="1112"/>
                <a:ext cx="189" cy="384"/>
              </a:xfrm>
              <a:custGeom>
                <a:avLst/>
                <a:gdLst>
                  <a:gd name="T0" fmla="*/ 146 w 757"/>
                  <a:gd name="T1" fmla="*/ 1486 h 1534"/>
                  <a:gd name="T2" fmla="*/ 204 w 757"/>
                  <a:gd name="T3" fmla="*/ 1480 h 1534"/>
                  <a:gd name="T4" fmla="*/ 253 w 757"/>
                  <a:gd name="T5" fmla="*/ 1437 h 1534"/>
                  <a:gd name="T6" fmla="*/ 313 w 757"/>
                  <a:gd name="T7" fmla="*/ 1431 h 1534"/>
                  <a:gd name="T8" fmla="*/ 402 w 757"/>
                  <a:gd name="T9" fmla="*/ 1438 h 1534"/>
                  <a:gd name="T10" fmla="*/ 461 w 757"/>
                  <a:gd name="T11" fmla="*/ 1486 h 1534"/>
                  <a:gd name="T12" fmla="*/ 522 w 757"/>
                  <a:gd name="T13" fmla="*/ 1529 h 1534"/>
                  <a:gd name="T14" fmla="*/ 569 w 757"/>
                  <a:gd name="T15" fmla="*/ 1497 h 1534"/>
                  <a:gd name="T16" fmla="*/ 539 w 757"/>
                  <a:gd name="T17" fmla="*/ 1455 h 1534"/>
                  <a:gd name="T18" fmla="*/ 541 w 757"/>
                  <a:gd name="T19" fmla="*/ 1423 h 1534"/>
                  <a:gd name="T20" fmla="*/ 588 w 757"/>
                  <a:gd name="T21" fmla="*/ 1397 h 1534"/>
                  <a:gd name="T22" fmla="*/ 548 w 757"/>
                  <a:gd name="T23" fmla="*/ 1350 h 1534"/>
                  <a:gd name="T24" fmla="*/ 493 w 757"/>
                  <a:gd name="T25" fmla="*/ 1319 h 1534"/>
                  <a:gd name="T26" fmla="*/ 469 w 757"/>
                  <a:gd name="T27" fmla="*/ 1244 h 1534"/>
                  <a:gd name="T28" fmla="*/ 452 w 757"/>
                  <a:gd name="T29" fmla="*/ 1103 h 1534"/>
                  <a:gd name="T30" fmla="*/ 480 w 757"/>
                  <a:gd name="T31" fmla="*/ 986 h 1534"/>
                  <a:gd name="T32" fmla="*/ 518 w 757"/>
                  <a:gd name="T33" fmla="*/ 998 h 1534"/>
                  <a:gd name="T34" fmla="*/ 558 w 757"/>
                  <a:gd name="T35" fmla="*/ 941 h 1534"/>
                  <a:gd name="T36" fmla="*/ 553 w 757"/>
                  <a:gd name="T37" fmla="*/ 890 h 1534"/>
                  <a:gd name="T38" fmla="*/ 582 w 757"/>
                  <a:gd name="T39" fmla="*/ 792 h 1534"/>
                  <a:gd name="T40" fmla="*/ 604 w 757"/>
                  <a:gd name="T41" fmla="*/ 702 h 1534"/>
                  <a:gd name="T42" fmla="*/ 631 w 757"/>
                  <a:gd name="T43" fmla="*/ 641 h 1534"/>
                  <a:gd name="T44" fmla="*/ 665 w 757"/>
                  <a:gd name="T45" fmla="*/ 624 h 1534"/>
                  <a:gd name="T46" fmla="*/ 727 w 757"/>
                  <a:gd name="T47" fmla="*/ 618 h 1534"/>
                  <a:gd name="T48" fmla="*/ 748 w 757"/>
                  <a:gd name="T49" fmla="*/ 540 h 1534"/>
                  <a:gd name="T50" fmla="*/ 722 w 757"/>
                  <a:gd name="T51" fmla="*/ 503 h 1534"/>
                  <a:gd name="T52" fmla="*/ 704 w 757"/>
                  <a:gd name="T53" fmla="*/ 469 h 1534"/>
                  <a:gd name="T54" fmla="*/ 727 w 757"/>
                  <a:gd name="T55" fmla="*/ 413 h 1534"/>
                  <a:gd name="T56" fmla="*/ 721 w 757"/>
                  <a:gd name="T57" fmla="*/ 339 h 1534"/>
                  <a:gd name="T58" fmla="*/ 708 w 757"/>
                  <a:gd name="T59" fmla="*/ 277 h 1534"/>
                  <a:gd name="T60" fmla="*/ 695 w 757"/>
                  <a:gd name="T61" fmla="*/ 203 h 1534"/>
                  <a:gd name="T62" fmla="*/ 610 w 757"/>
                  <a:gd name="T63" fmla="*/ 224 h 1534"/>
                  <a:gd name="T64" fmla="*/ 561 w 757"/>
                  <a:gd name="T65" fmla="*/ 164 h 1534"/>
                  <a:gd name="T66" fmla="*/ 515 w 757"/>
                  <a:gd name="T67" fmla="*/ 160 h 1534"/>
                  <a:gd name="T68" fmla="*/ 489 w 757"/>
                  <a:gd name="T69" fmla="*/ 133 h 1534"/>
                  <a:gd name="T70" fmla="*/ 473 w 757"/>
                  <a:gd name="T71" fmla="*/ 70 h 1534"/>
                  <a:gd name="T72" fmla="*/ 448 w 757"/>
                  <a:gd name="T73" fmla="*/ 10 h 1534"/>
                  <a:gd name="T74" fmla="*/ 391 w 757"/>
                  <a:gd name="T75" fmla="*/ 9 h 1534"/>
                  <a:gd name="T76" fmla="*/ 332 w 757"/>
                  <a:gd name="T77" fmla="*/ 48 h 1534"/>
                  <a:gd name="T78" fmla="*/ 283 w 757"/>
                  <a:gd name="T79" fmla="*/ 66 h 1534"/>
                  <a:gd name="T80" fmla="*/ 258 w 757"/>
                  <a:gd name="T81" fmla="*/ 122 h 1534"/>
                  <a:gd name="T82" fmla="*/ 209 w 757"/>
                  <a:gd name="T83" fmla="*/ 110 h 1534"/>
                  <a:gd name="T84" fmla="*/ 170 w 757"/>
                  <a:gd name="T85" fmla="*/ 62 h 1534"/>
                  <a:gd name="T86" fmla="*/ 87 w 757"/>
                  <a:gd name="T87" fmla="*/ 70 h 1534"/>
                  <a:gd name="T88" fmla="*/ 106 w 757"/>
                  <a:gd name="T89" fmla="*/ 113 h 1534"/>
                  <a:gd name="T90" fmla="*/ 153 w 757"/>
                  <a:gd name="T91" fmla="*/ 177 h 1534"/>
                  <a:gd name="T92" fmla="*/ 159 w 757"/>
                  <a:gd name="T93" fmla="*/ 269 h 1534"/>
                  <a:gd name="T94" fmla="*/ 157 w 757"/>
                  <a:gd name="T95" fmla="*/ 339 h 1534"/>
                  <a:gd name="T96" fmla="*/ 166 w 757"/>
                  <a:gd name="T97" fmla="*/ 404 h 1534"/>
                  <a:gd name="T98" fmla="*/ 132 w 757"/>
                  <a:gd name="T99" fmla="*/ 469 h 1534"/>
                  <a:gd name="T100" fmla="*/ 118 w 757"/>
                  <a:gd name="T101" fmla="*/ 541 h 1534"/>
                  <a:gd name="T102" fmla="*/ 75 w 757"/>
                  <a:gd name="T103" fmla="*/ 595 h 1534"/>
                  <a:gd name="T104" fmla="*/ 36 w 757"/>
                  <a:gd name="T105" fmla="*/ 599 h 1534"/>
                  <a:gd name="T106" fmla="*/ 11 w 757"/>
                  <a:gd name="T107" fmla="*/ 692 h 1534"/>
                  <a:gd name="T108" fmla="*/ 3 w 757"/>
                  <a:gd name="T109" fmla="*/ 859 h 1534"/>
                  <a:gd name="T110" fmla="*/ 62 w 757"/>
                  <a:gd name="T111" fmla="*/ 1319 h 1534"/>
                  <a:gd name="T112" fmla="*/ 58 w 757"/>
                  <a:gd name="T113" fmla="*/ 1431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57" h="1534">
                    <a:moveTo>
                      <a:pt x="59" y="1485"/>
                    </a:moveTo>
                    <a:lnTo>
                      <a:pt x="107" y="1497"/>
                    </a:lnTo>
                    <a:lnTo>
                      <a:pt x="116" y="1497"/>
                    </a:lnTo>
                    <a:lnTo>
                      <a:pt x="124" y="1495"/>
                    </a:lnTo>
                    <a:lnTo>
                      <a:pt x="132" y="1493"/>
                    </a:lnTo>
                    <a:lnTo>
                      <a:pt x="140" y="1489"/>
                    </a:lnTo>
                    <a:lnTo>
                      <a:pt x="146" y="1486"/>
                    </a:lnTo>
                    <a:lnTo>
                      <a:pt x="154" y="1484"/>
                    </a:lnTo>
                    <a:lnTo>
                      <a:pt x="162" y="1481"/>
                    </a:lnTo>
                    <a:lnTo>
                      <a:pt x="170" y="1481"/>
                    </a:lnTo>
                    <a:lnTo>
                      <a:pt x="180" y="1482"/>
                    </a:lnTo>
                    <a:lnTo>
                      <a:pt x="189" y="1482"/>
                    </a:lnTo>
                    <a:lnTo>
                      <a:pt x="196" y="1481"/>
                    </a:lnTo>
                    <a:lnTo>
                      <a:pt x="204" y="1480"/>
                    </a:lnTo>
                    <a:lnTo>
                      <a:pt x="209" y="1477"/>
                    </a:lnTo>
                    <a:lnTo>
                      <a:pt x="214" y="1475"/>
                    </a:lnTo>
                    <a:lnTo>
                      <a:pt x="219" y="1471"/>
                    </a:lnTo>
                    <a:lnTo>
                      <a:pt x="223" y="1467"/>
                    </a:lnTo>
                    <a:lnTo>
                      <a:pt x="232" y="1458"/>
                    </a:lnTo>
                    <a:lnTo>
                      <a:pt x="241" y="1447"/>
                    </a:lnTo>
                    <a:lnTo>
                      <a:pt x="253" y="1437"/>
                    </a:lnTo>
                    <a:lnTo>
                      <a:pt x="267" y="1427"/>
                    </a:lnTo>
                    <a:lnTo>
                      <a:pt x="275" y="1423"/>
                    </a:lnTo>
                    <a:lnTo>
                      <a:pt x="282" y="1421"/>
                    </a:lnTo>
                    <a:lnTo>
                      <a:pt x="288" y="1423"/>
                    </a:lnTo>
                    <a:lnTo>
                      <a:pt x="296" y="1427"/>
                    </a:lnTo>
                    <a:lnTo>
                      <a:pt x="302" y="1429"/>
                    </a:lnTo>
                    <a:lnTo>
                      <a:pt x="313" y="1431"/>
                    </a:lnTo>
                    <a:lnTo>
                      <a:pt x="323" y="1431"/>
                    </a:lnTo>
                    <a:lnTo>
                      <a:pt x="335" y="1431"/>
                    </a:lnTo>
                    <a:lnTo>
                      <a:pt x="360" y="1429"/>
                    </a:lnTo>
                    <a:lnTo>
                      <a:pt x="380" y="1431"/>
                    </a:lnTo>
                    <a:lnTo>
                      <a:pt x="391" y="1433"/>
                    </a:lnTo>
                    <a:lnTo>
                      <a:pt x="398" y="1436"/>
                    </a:lnTo>
                    <a:lnTo>
                      <a:pt x="402" y="1438"/>
                    </a:lnTo>
                    <a:lnTo>
                      <a:pt x="405" y="1442"/>
                    </a:lnTo>
                    <a:lnTo>
                      <a:pt x="408" y="1451"/>
                    </a:lnTo>
                    <a:lnTo>
                      <a:pt x="413" y="1466"/>
                    </a:lnTo>
                    <a:lnTo>
                      <a:pt x="423" y="1472"/>
                    </a:lnTo>
                    <a:lnTo>
                      <a:pt x="441" y="1478"/>
                    </a:lnTo>
                    <a:lnTo>
                      <a:pt x="452" y="1482"/>
                    </a:lnTo>
                    <a:lnTo>
                      <a:pt x="461" y="1486"/>
                    </a:lnTo>
                    <a:lnTo>
                      <a:pt x="470" y="1490"/>
                    </a:lnTo>
                    <a:lnTo>
                      <a:pt x="476" y="1495"/>
                    </a:lnTo>
                    <a:lnTo>
                      <a:pt x="486" y="1504"/>
                    </a:lnTo>
                    <a:lnTo>
                      <a:pt x="495" y="1512"/>
                    </a:lnTo>
                    <a:lnTo>
                      <a:pt x="504" y="1519"/>
                    </a:lnTo>
                    <a:lnTo>
                      <a:pt x="512" y="1524"/>
                    </a:lnTo>
                    <a:lnTo>
                      <a:pt x="522" y="1529"/>
                    </a:lnTo>
                    <a:lnTo>
                      <a:pt x="534" y="1532"/>
                    </a:lnTo>
                    <a:lnTo>
                      <a:pt x="548" y="1534"/>
                    </a:lnTo>
                    <a:lnTo>
                      <a:pt x="566" y="1534"/>
                    </a:lnTo>
                    <a:lnTo>
                      <a:pt x="566" y="1534"/>
                    </a:lnTo>
                    <a:lnTo>
                      <a:pt x="567" y="1519"/>
                    </a:lnTo>
                    <a:lnTo>
                      <a:pt x="569" y="1503"/>
                    </a:lnTo>
                    <a:lnTo>
                      <a:pt x="569" y="1497"/>
                    </a:lnTo>
                    <a:lnTo>
                      <a:pt x="567" y="1491"/>
                    </a:lnTo>
                    <a:lnTo>
                      <a:pt x="566" y="1488"/>
                    </a:lnTo>
                    <a:lnTo>
                      <a:pt x="564" y="1482"/>
                    </a:lnTo>
                    <a:lnTo>
                      <a:pt x="558" y="1475"/>
                    </a:lnTo>
                    <a:lnTo>
                      <a:pt x="552" y="1468"/>
                    </a:lnTo>
                    <a:lnTo>
                      <a:pt x="544" y="1462"/>
                    </a:lnTo>
                    <a:lnTo>
                      <a:pt x="539" y="1455"/>
                    </a:lnTo>
                    <a:lnTo>
                      <a:pt x="534" y="1449"/>
                    </a:lnTo>
                    <a:lnTo>
                      <a:pt x="530" y="1440"/>
                    </a:lnTo>
                    <a:lnTo>
                      <a:pt x="530" y="1436"/>
                    </a:lnTo>
                    <a:lnTo>
                      <a:pt x="530" y="1432"/>
                    </a:lnTo>
                    <a:lnTo>
                      <a:pt x="532" y="1429"/>
                    </a:lnTo>
                    <a:lnTo>
                      <a:pt x="535" y="1427"/>
                    </a:lnTo>
                    <a:lnTo>
                      <a:pt x="541" y="1423"/>
                    </a:lnTo>
                    <a:lnTo>
                      <a:pt x="551" y="1420"/>
                    </a:lnTo>
                    <a:lnTo>
                      <a:pt x="561" y="1419"/>
                    </a:lnTo>
                    <a:lnTo>
                      <a:pt x="570" y="1416"/>
                    </a:lnTo>
                    <a:lnTo>
                      <a:pt x="579" y="1414"/>
                    </a:lnTo>
                    <a:lnTo>
                      <a:pt x="584" y="1409"/>
                    </a:lnTo>
                    <a:lnTo>
                      <a:pt x="587" y="1402"/>
                    </a:lnTo>
                    <a:lnTo>
                      <a:pt x="588" y="1397"/>
                    </a:lnTo>
                    <a:lnTo>
                      <a:pt x="588" y="1390"/>
                    </a:lnTo>
                    <a:lnTo>
                      <a:pt x="586" y="1384"/>
                    </a:lnTo>
                    <a:lnTo>
                      <a:pt x="582" y="1377"/>
                    </a:lnTo>
                    <a:lnTo>
                      <a:pt x="577" y="1372"/>
                    </a:lnTo>
                    <a:lnTo>
                      <a:pt x="570" y="1366"/>
                    </a:lnTo>
                    <a:lnTo>
                      <a:pt x="564" y="1361"/>
                    </a:lnTo>
                    <a:lnTo>
                      <a:pt x="548" y="1350"/>
                    </a:lnTo>
                    <a:lnTo>
                      <a:pt x="532" y="1341"/>
                    </a:lnTo>
                    <a:lnTo>
                      <a:pt x="518" y="1335"/>
                    </a:lnTo>
                    <a:lnTo>
                      <a:pt x="508" y="1331"/>
                    </a:lnTo>
                    <a:lnTo>
                      <a:pt x="502" y="1329"/>
                    </a:lnTo>
                    <a:lnTo>
                      <a:pt x="499" y="1326"/>
                    </a:lnTo>
                    <a:lnTo>
                      <a:pt x="496" y="1323"/>
                    </a:lnTo>
                    <a:lnTo>
                      <a:pt x="493" y="1319"/>
                    </a:lnTo>
                    <a:lnTo>
                      <a:pt x="488" y="1310"/>
                    </a:lnTo>
                    <a:lnTo>
                      <a:pt x="486" y="1300"/>
                    </a:lnTo>
                    <a:lnTo>
                      <a:pt x="484" y="1288"/>
                    </a:lnTo>
                    <a:lnTo>
                      <a:pt x="483" y="1276"/>
                    </a:lnTo>
                    <a:lnTo>
                      <a:pt x="480" y="1266"/>
                    </a:lnTo>
                    <a:lnTo>
                      <a:pt x="476" y="1256"/>
                    </a:lnTo>
                    <a:lnTo>
                      <a:pt x="469" y="1244"/>
                    </a:lnTo>
                    <a:lnTo>
                      <a:pt x="461" y="1232"/>
                    </a:lnTo>
                    <a:lnTo>
                      <a:pt x="457" y="1227"/>
                    </a:lnTo>
                    <a:lnTo>
                      <a:pt x="454" y="1221"/>
                    </a:lnTo>
                    <a:lnTo>
                      <a:pt x="452" y="1214"/>
                    </a:lnTo>
                    <a:lnTo>
                      <a:pt x="452" y="1205"/>
                    </a:lnTo>
                    <a:lnTo>
                      <a:pt x="449" y="1135"/>
                    </a:lnTo>
                    <a:lnTo>
                      <a:pt x="452" y="1103"/>
                    </a:lnTo>
                    <a:lnTo>
                      <a:pt x="457" y="1066"/>
                    </a:lnTo>
                    <a:lnTo>
                      <a:pt x="460" y="1047"/>
                    </a:lnTo>
                    <a:lnTo>
                      <a:pt x="463" y="1030"/>
                    </a:lnTo>
                    <a:lnTo>
                      <a:pt x="467" y="1013"/>
                    </a:lnTo>
                    <a:lnTo>
                      <a:pt x="473" y="999"/>
                    </a:lnTo>
                    <a:lnTo>
                      <a:pt x="476" y="991"/>
                    </a:lnTo>
                    <a:lnTo>
                      <a:pt x="480" y="986"/>
                    </a:lnTo>
                    <a:lnTo>
                      <a:pt x="484" y="983"/>
                    </a:lnTo>
                    <a:lnTo>
                      <a:pt x="488" y="982"/>
                    </a:lnTo>
                    <a:lnTo>
                      <a:pt x="497" y="986"/>
                    </a:lnTo>
                    <a:lnTo>
                      <a:pt x="505" y="992"/>
                    </a:lnTo>
                    <a:lnTo>
                      <a:pt x="510" y="995"/>
                    </a:lnTo>
                    <a:lnTo>
                      <a:pt x="514" y="996"/>
                    </a:lnTo>
                    <a:lnTo>
                      <a:pt x="518" y="998"/>
                    </a:lnTo>
                    <a:lnTo>
                      <a:pt x="523" y="998"/>
                    </a:lnTo>
                    <a:lnTo>
                      <a:pt x="527" y="995"/>
                    </a:lnTo>
                    <a:lnTo>
                      <a:pt x="532" y="990"/>
                    </a:lnTo>
                    <a:lnTo>
                      <a:pt x="538" y="982"/>
                    </a:lnTo>
                    <a:lnTo>
                      <a:pt x="541" y="970"/>
                    </a:lnTo>
                    <a:lnTo>
                      <a:pt x="551" y="952"/>
                    </a:lnTo>
                    <a:lnTo>
                      <a:pt x="558" y="941"/>
                    </a:lnTo>
                    <a:lnTo>
                      <a:pt x="561" y="934"/>
                    </a:lnTo>
                    <a:lnTo>
                      <a:pt x="562" y="926"/>
                    </a:lnTo>
                    <a:lnTo>
                      <a:pt x="561" y="919"/>
                    </a:lnTo>
                    <a:lnTo>
                      <a:pt x="557" y="908"/>
                    </a:lnTo>
                    <a:lnTo>
                      <a:pt x="554" y="902"/>
                    </a:lnTo>
                    <a:lnTo>
                      <a:pt x="553" y="897"/>
                    </a:lnTo>
                    <a:lnTo>
                      <a:pt x="553" y="890"/>
                    </a:lnTo>
                    <a:lnTo>
                      <a:pt x="553" y="885"/>
                    </a:lnTo>
                    <a:lnTo>
                      <a:pt x="554" y="872"/>
                    </a:lnTo>
                    <a:lnTo>
                      <a:pt x="557" y="860"/>
                    </a:lnTo>
                    <a:lnTo>
                      <a:pt x="566" y="836"/>
                    </a:lnTo>
                    <a:lnTo>
                      <a:pt x="574" y="814"/>
                    </a:lnTo>
                    <a:lnTo>
                      <a:pt x="579" y="803"/>
                    </a:lnTo>
                    <a:lnTo>
                      <a:pt x="582" y="792"/>
                    </a:lnTo>
                    <a:lnTo>
                      <a:pt x="584" y="780"/>
                    </a:lnTo>
                    <a:lnTo>
                      <a:pt x="587" y="767"/>
                    </a:lnTo>
                    <a:lnTo>
                      <a:pt x="588" y="754"/>
                    </a:lnTo>
                    <a:lnTo>
                      <a:pt x="591" y="742"/>
                    </a:lnTo>
                    <a:lnTo>
                      <a:pt x="593" y="731"/>
                    </a:lnTo>
                    <a:lnTo>
                      <a:pt x="596" y="719"/>
                    </a:lnTo>
                    <a:lnTo>
                      <a:pt x="604" y="702"/>
                    </a:lnTo>
                    <a:lnTo>
                      <a:pt x="612" y="689"/>
                    </a:lnTo>
                    <a:lnTo>
                      <a:pt x="619" y="676"/>
                    </a:lnTo>
                    <a:lnTo>
                      <a:pt x="630" y="662"/>
                    </a:lnTo>
                    <a:lnTo>
                      <a:pt x="631" y="657"/>
                    </a:lnTo>
                    <a:lnTo>
                      <a:pt x="632" y="652"/>
                    </a:lnTo>
                    <a:lnTo>
                      <a:pt x="631" y="646"/>
                    </a:lnTo>
                    <a:lnTo>
                      <a:pt x="631" y="641"/>
                    </a:lnTo>
                    <a:lnTo>
                      <a:pt x="631" y="636"/>
                    </a:lnTo>
                    <a:lnTo>
                      <a:pt x="632" y="632"/>
                    </a:lnTo>
                    <a:lnTo>
                      <a:pt x="635" y="628"/>
                    </a:lnTo>
                    <a:lnTo>
                      <a:pt x="640" y="626"/>
                    </a:lnTo>
                    <a:lnTo>
                      <a:pt x="648" y="624"/>
                    </a:lnTo>
                    <a:lnTo>
                      <a:pt x="657" y="623"/>
                    </a:lnTo>
                    <a:lnTo>
                      <a:pt x="665" y="624"/>
                    </a:lnTo>
                    <a:lnTo>
                      <a:pt x="673" y="626"/>
                    </a:lnTo>
                    <a:lnTo>
                      <a:pt x="688" y="628"/>
                    </a:lnTo>
                    <a:lnTo>
                      <a:pt x="704" y="628"/>
                    </a:lnTo>
                    <a:lnTo>
                      <a:pt x="712" y="627"/>
                    </a:lnTo>
                    <a:lnTo>
                      <a:pt x="718" y="624"/>
                    </a:lnTo>
                    <a:lnTo>
                      <a:pt x="723" y="622"/>
                    </a:lnTo>
                    <a:lnTo>
                      <a:pt x="727" y="618"/>
                    </a:lnTo>
                    <a:lnTo>
                      <a:pt x="731" y="614"/>
                    </a:lnTo>
                    <a:lnTo>
                      <a:pt x="734" y="609"/>
                    </a:lnTo>
                    <a:lnTo>
                      <a:pt x="735" y="604"/>
                    </a:lnTo>
                    <a:lnTo>
                      <a:pt x="736" y="597"/>
                    </a:lnTo>
                    <a:lnTo>
                      <a:pt x="739" y="574"/>
                    </a:lnTo>
                    <a:lnTo>
                      <a:pt x="742" y="551"/>
                    </a:lnTo>
                    <a:lnTo>
                      <a:pt x="748" y="540"/>
                    </a:lnTo>
                    <a:lnTo>
                      <a:pt x="756" y="532"/>
                    </a:lnTo>
                    <a:lnTo>
                      <a:pt x="757" y="529"/>
                    </a:lnTo>
                    <a:lnTo>
                      <a:pt x="757" y="523"/>
                    </a:lnTo>
                    <a:lnTo>
                      <a:pt x="753" y="519"/>
                    </a:lnTo>
                    <a:lnTo>
                      <a:pt x="745" y="514"/>
                    </a:lnTo>
                    <a:lnTo>
                      <a:pt x="734" y="509"/>
                    </a:lnTo>
                    <a:lnTo>
                      <a:pt x="722" y="503"/>
                    </a:lnTo>
                    <a:lnTo>
                      <a:pt x="713" y="497"/>
                    </a:lnTo>
                    <a:lnTo>
                      <a:pt x="705" y="491"/>
                    </a:lnTo>
                    <a:lnTo>
                      <a:pt x="704" y="487"/>
                    </a:lnTo>
                    <a:lnTo>
                      <a:pt x="701" y="483"/>
                    </a:lnTo>
                    <a:lnTo>
                      <a:pt x="701" y="478"/>
                    </a:lnTo>
                    <a:lnTo>
                      <a:pt x="701" y="474"/>
                    </a:lnTo>
                    <a:lnTo>
                      <a:pt x="704" y="469"/>
                    </a:lnTo>
                    <a:lnTo>
                      <a:pt x="706" y="462"/>
                    </a:lnTo>
                    <a:lnTo>
                      <a:pt x="710" y="456"/>
                    </a:lnTo>
                    <a:lnTo>
                      <a:pt x="717" y="448"/>
                    </a:lnTo>
                    <a:lnTo>
                      <a:pt x="721" y="442"/>
                    </a:lnTo>
                    <a:lnTo>
                      <a:pt x="725" y="433"/>
                    </a:lnTo>
                    <a:lnTo>
                      <a:pt x="726" y="424"/>
                    </a:lnTo>
                    <a:lnTo>
                      <a:pt x="727" y="413"/>
                    </a:lnTo>
                    <a:lnTo>
                      <a:pt x="727" y="392"/>
                    </a:lnTo>
                    <a:lnTo>
                      <a:pt x="727" y="374"/>
                    </a:lnTo>
                    <a:lnTo>
                      <a:pt x="726" y="364"/>
                    </a:lnTo>
                    <a:lnTo>
                      <a:pt x="723" y="355"/>
                    </a:lnTo>
                    <a:lnTo>
                      <a:pt x="722" y="350"/>
                    </a:lnTo>
                    <a:lnTo>
                      <a:pt x="721" y="344"/>
                    </a:lnTo>
                    <a:lnTo>
                      <a:pt x="721" y="339"/>
                    </a:lnTo>
                    <a:lnTo>
                      <a:pt x="722" y="333"/>
                    </a:lnTo>
                    <a:lnTo>
                      <a:pt x="723" y="322"/>
                    </a:lnTo>
                    <a:lnTo>
                      <a:pt x="723" y="315"/>
                    </a:lnTo>
                    <a:lnTo>
                      <a:pt x="722" y="308"/>
                    </a:lnTo>
                    <a:lnTo>
                      <a:pt x="719" y="303"/>
                    </a:lnTo>
                    <a:lnTo>
                      <a:pt x="714" y="293"/>
                    </a:lnTo>
                    <a:lnTo>
                      <a:pt x="708" y="277"/>
                    </a:lnTo>
                    <a:lnTo>
                      <a:pt x="706" y="265"/>
                    </a:lnTo>
                    <a:lnTo>
                      <a:pt x="706" y="255"/>
                    </a:lnTo>
                    <a:lnTo>
                      <a:pt x="706" y="243"/>
                    </a:lnTo>
                    <a:lnTo>
                      <a:pt x="705" y="233"/>
                    </a:lnTo>
                    <a:lnTo>
                      <a:pt x="701" y="219"/>
                    </a:lnTo>
                    <a:lnTo>
                      <a:pt x="695" y="203"/>
                    </a:lnTo>
                    <a:lnTo>
                      <a:pt x="695" y="203"/>
                    </a:lnTo>
                    <a:lnTo>
                      <a:pt x="671" y="214"/>
                    </a:lnTo>
                    <a:lnTo>
                      <a:pt x="643" y="224"/>
                    </a:lnTo>
                    <a:lnTo>
                      <a:pt x="636" y="225"/>
                    </a:lnTo>
                    <a:lnTo>
                      <a:pt x="630" y="227"/>
                    </a:lnTo>
                    <a:lnTo>
                      <a:pt x="622" y="227"/>
                    </a:lnTo>
                    <a:lnTo>
                      <a:pt x="616" y="225"/>
                    </a:lnTo>
                    <a:lnTo>
                      <a:pt x="610" y="224"/>
                    </a:lnTo>
                    <a:lnTo>
                      <a:pt x="604" y="221"/>
                    </a:lnTo>
                    <a:lnTo>
                      <a:pt x="599" y="217"/>
                    </a:lnTo>
                    <a:lnTo>
                      <a:pt x="595" y="212"/>
                    </a:lnTo>
                    <a:lnTo>
                      <a:pt x="582" y="192"/>
                    </a:lnTo>
                    <a:lnTo>
                      <a:pt x="569" y="172"/>
                    </a:lnTo>
                    <a:lnTo>
                      <a:pt x="565" y="168"/>
                    </a:lnTo>
                    <a:lnTo>
                      <a:pt x="561" y="164"/>
                    </a:lnTo>
                    <a:lnTo>
                      <a:pt x="556" y="160"/>
                    </a:lnTo>
                    <a:lnTo>
                      <a:pt x="552" y="159"/>
                    </a:lnTo>
                    <a:lnTo>
                      <a:pt x="545" y="157"/>
                    </a:lnTo>
                    <a:lnTo>
                      <a:pt x="540" y="157"/>
                    </a:lnTo>
                    <a:lnTo>
                      <a:pt x="534" y="157"/>
                    </a:lnTo>
                    <a:lnTo>
                      <a:pt x="526" y="158"/>
                    </a:lnTo>
                    <a:lnTo>
                      <a:pt x="515" y="160"/>
                    </a:lnTo>
                    <a:lnTo>
                      <a:pt x="508" y="160"/>
                    </a:lnTo>
                    <a:lnTo>
                      <a:pt x="501" y="159"/>
                    </a:lnTo>
                    <a:lnTo>
                      <a:pt x="497" y="157"/>
                    </a:lnTo>
                    <a:lnTo>
                      <a:pt x="493" y="151"/>
                    </a:lnTo>
                    <a:lnTo>
                      <a:pt x="492" y="146"/>
                    </a:lnTo>
                    <a:lnTo>
                      <a:pt x="491" y="140"/>
                    </a:lnTo>
                    <a:lnTo>
                      <a:pt x="489" y="133"/>
                    </a:lnTo>
                    <a:lnTo>
                      <a:pt x="489" y="116"/>
                    </a:lnTo>
                    <a:lnTo>
                      <a:pt x="488" y="101"/>
                    </a:lnTo>
                    <a:lnTo>
                      <a:pt x="487" y="93"/>
                    </a:lnTo>
                    <a:lnTo>
                      <a:pt x="486" y="87"/>
                    </a:lnTo>
                    <a:lnTo>
                      <a:pt x="482" y="80"/>
                    </a:lnTo>
                    <a:lnTo>
                      <a:pt x="478" y="75"/>
                    </a:lnTo>
                    <a:lnTo>
                      <a:pt x="473" y="70"/>
                    </a:lnTo>
                    <a:lnTo>
                      <a:pt x="470" y="65"/>
                    </a:lnTo>
                    <a:lnTo>
                      <a:pt x="466" y="58"/>
                    </a:lnTo>
                    <a:lnTo>
                      <a:pt x="463" y="50"/>
                    </a:lnTo>
                    <a:lnTo>
                      <a:pt x="460" y="36"/>
                    </a:lnTo>
                    <a:lnTo>
                      <a:pt x="454" y="22"/>
                    </a:lnTo>
                    <a:lnTo>
                      <a:pt x="452" y="15"/>
                    </a:lnTo>
                    <a:lnTo>
                      <a:pt x="448" y="10"/>
                    </a:lnTo>
                    <a:lnTo>
                      <a:pt x="444" y="5"/>
                    </a:lnTo>
                    <a:lnTo>
                      <a:pt x="437" y="1"/>
                    </a:lnTo>
                    <a:lnTo>
                      <a:pt x="431" y="0"/>
                    </a:lnTo>
                    <a:lnTo>
                      <a:pt x="422" y="0"/>
                    </a:lnTo>
                    <a:lnTo>
                      <a:pt x="411" y="1"/>
                    </a:lnTo>
                    <a:lnTo>
                      <a:pt x="400" y="4"/>
                    </a:lnTo>
                    <a:lnTo>
                      <a:pt x="391" y="9"/>
                    </a:lnTo>
                    <a:lnTo>
                      <a:pt x="380" y="15"/>
                    </a:lnTo>
                    <a:lnTo>
                      <a:pt x="370" y="23"/>
                    </a:lnTo>
                    <a:lnTo>
                      <a:pt x="361" y="31"/>
                    </a:lnTo>
                    <a:lnTo>
                      <a:pt x="350" y="39"/>
                    </a:lnTo>
                    <a:lnTo>
                      <a:pt x="341" y="44"/>
                    </a:lnTo>
                    <a:lnTo>
                      <a:pt x="336" y="46"/>
                    </a:lnTo>
                    <a:lnTo>
                      <a:pt x="332" y="48"/>
                    </a:lnTo>
                    <a:lnTo>
                      <a:pt x="327" y="48"/>
                    </a:lnTo>
                    <a:lnTo>
                      <a:pt x="323" y="48"/>
                    </a:lnTo>
                    <a:lnTo>
                      <a:pt x="313" y="48"/>
                    </a:lnTo>
                    <a:lnTo>
                      <a:pt x="304" y="49"/>
                    </a:lnTo>
                    <a:lnTo>
                      <a:pt x="296" y="53"/>
                    </a:lnTo>
                    <a:lnTo>
                      <a:pt x="288" y="59"/>
                    </a:lnTo>
                    <a:lnTo>
                      <a:pt x="283" y="66"/>
                    </a:lnTo>
                    <a:lnTo>
                      <a:pt x="279" y="74"/>
                    </a:lnTo>
                    <a:lnTo>
                      <a:pt x="275" y="80"/>
                    </a:lnTo>
                    <a:lnTo>
                      <a:pt x="272" y="88"/>
                    </a:lnTo>
                    <a:lnTo>
                      <a:pt x="269" y="102"/>
                    </a:lnTo>
                    <a:lnTo>
                      <a:pt x="263" y="114"/>
                    </a:lnTo>
                    <a:lnTo>
                      <a:pt x="261" y="118"/>
                    </a:lnTo>
                    <a:lnTo>
                      <a:pt x="258" y="122"/>
                    </a:lnTo>
                    <a:lnTo>
                      <a:pt x="254" y="124"/>
                    </a:lnTo>
                    <a:lnTo>
                      <a:pt x="249" y="125"/>
                    </a:lnTo>
                    <a:lnTo>
                      <a:pt x="243" y="125"/>
                    </a:lnTo>
                    <a:lnTo>
                      <a:pt x="236" y="124"/>
                    </a:lnTo>
                    <a:lnTo>
                      <a:pt x="227" y="120"/>
                    </a:lnTo>
                    <a:lnTo>
                      <a:pt x="217" y="115"/>
                    </a:lnTo>
                    <a:lnTo>
                      <a:pt x="209" y="110"/>
                    </a:lnTo>
                    <a:lnTo>
                      <a:pt x="202" y="106"/>
                    </a:lnTo>
                    <a:lnTo>
                      <a:pt x="198" y="102"/>
                    </a:lnTo>
                    <a:lnTo>
                      <a:pt x="196" y="98"/>
                    </a:lnTo>
                    <a:lnTo>
                      <a:pt x="191" y="89"/>
                    </a:lnTo>
                    <a:lnTo>
                      <a:pt x="183" y="75"/>
                    </a:lnTo>
                    <a:lnTo>
                      <a:pt x="178" y="68"/>
                    </a:lnTo>
                    <a:lnTo>
                      <a:pt x="170" y="62"/>
                    </a:lnTo>
                    <a:lnTo>
                      <a:pt x="162" y="58"/>
                    </a:lnTo>
                    <a:lnTo>
                      <a:pt x="152" y="54"/>
                    </a:lnTo>
                    <a:lnTo>
                      <a:pt x="142" y="52"/>
                    </a:lnTo>
                    <a:lnTo>
                      <a:pt x="133" y="50"/>
                    </a:lnTo>
                    <a:lnTo>
                      <a:pt x="123" y="50"/>
                    </a:lnTo>
                    <a:lnTo>
                      <a:pt x="115" y="50"/>
                    </a:lnTo>
                    <a:lnTo>
                      <a:pt x="87" y="70"/>
                    </a:lnTo>
                    <a:lnTo>
                      <a:pt x="87" y="70"/>
                    </a:lnTo>
                    <a:lnTo>
                      <a:pt x="88" y="80"/>
                    </a:lnTo>
                    <a:lnTo>
                      <a:pt x="91" y="88"/>
                    </a:lnTo>
                    <a:lnTo>
                      <a:pt x="93" y="94"/>
                    </a:lnTo>
                    <a:lnTo>
                      <a:pt x="97" y="101"/>
                    </a:lnTo>
                    <a:lnTo>
                      <a:pt x="101" y="107"/>
                    </a:lnTo>
                    <a:lnTo>
                      <a:pt x="106" y="113"/>
                    </a:lnTo>
                    <a:lnTo>
                      <a:pt x="116" y="123"/>
                    </a:lnTo>
                    <a:lnTo>
                      <a:pt x="127" y="135"/>
                    </a:lnTo>
                    <a:lnTo>
                      <a:pt x="137" y="145"/>
                    </a:lnTo>
                    <a:lnTo>
                      <a:pt x="145" y="157"/>
                    </a:lnTo>
                    <a:lnTo>
                      <a:pt x="149" y="163"/>
                    </a:lnTo>
                    <a:lnTo>
                      <a:pt x="152" y="170"/>
                    </a:lnTo>
                    <a:lnTo>
                      <a:pt x="153" y="177"/>
                    </a:lnTo>
                    <a:lnTo>
                      <a:pt x="154" y="185"/>
                    </a:lnTo>
                    <a:lnTo>
                      <a:pt x="153" y="207"/>
                    </a:lnTo>
                    <a:lnTo>
                      <a:pt x="153" y="228"/>
                    </a:lnTo>
                    <a:lnTo>
                      <a:pt x="153" y="238"/>
                    </a:lnTo>
                    <a:lnTo>
                      <a:pt x="154" y="249"/>
                    </a:lnTo>
                    <a:lnTo>
                      <a:pt x="157" y="259"/>
                    </a:lnTo>
                    <a:lnTo>
                      <a:pt x="159" y="269"/>
                    </a:lnTo>
                    <a:lnTo>
                      <a:pt x="162" y="277"/>
                    </a:lnTo>
                    <a:lnTo>
                      <a:pt x="163" y="285"/>
                    </a:lnTo>
                    <a:lnTo>
                      <a:pt x="163" y="293"/>
                    </a:lnTo>
                    <a:lnTo>
                      <a:pt x="163" y="299"/>
                    </a:lnTo>
                    <a:lnTo>
                      <a:pt x="162" y="313"/>
                    </a:lnTo>
                    <a:lnTo>
                      <a:pt x="159" y="326"/>
                    </a:lnTo>
                    <a:lnTo>
                      <a:pt x="157" y="339"/>
                    </a:lnTo>
                    <a:lnTo>
                      <a:pt x="155" y="355"/>
                    </a:lnTo>
                    <a:lnTo>
                      <a:pt x="155" y="363"/>
                    </a:lnTo>
                    <a:lnTo>
                      <a:pt x="158" y="372"/>
                    </a:lnTo>
                    <a:lnTo>
                      <a:pt x="159" y="381"/>
                    </a:lnTo>
                    <a:lnTo>
                      <a:pt x="163" y="391"/>
                    </a:lnTo>
                    <a:lnTo>
                      <a:pt x="166" y="398"/>
                    </a:lnTo>
                    <a:lnTo>
                      <a:pt x="166" y="404"/>
                    </a:lnTo>
                    <a:lnTo>
                      <a:pt x="166" y="409"/>
                    </a:lnTo>
                    <a:lnTo>
                      <a:pt x="165" y="414"/>
                    </a:lnTo>
                    <a:lnTo>
                      <a:pt x="158" y="426"/>
                    </a:lnTo>
                    <a:lnTo>
                      <a:pt x="150" y="437"/>
                    </a:lnTo>
                    <a:lnTo>
                      <a:pt x="142" y="448"/>
                    </a:lnTo>
                    <a:lnTo>
                      <a:pt x="135" y="461"/>
                    </a:lnTo>
                    <a:lnTo>
                      <a:pt x="132" y="469"/>
                    </a:lnTo>
                    <a:lnTo>
                      <a:pt x="129" y="478"/>
                    </a:lnTo>
                    <a:lnTo>
                      <a:pt x="128" y="487"/>
                    </a:lnTo>
                    <a:lnTo>
                      <a:pt x="127" y="496"/>
                    </a:lnTo>
                    <a:lnTo>
                      <a:pt x="127" y="510"/>
                    </a:lnTo>
                    <a:lnTo>
                      <a:pt x="124" y="527"/>
                    </a:lnTo>
                    <a:lnTo>
                      <a:pt x="122" y="535"/>
                    </a:lnTo>
                    <a:lnTo>
                      <a:pt x="118" y="541"/>
                    </a:lnTo>
                    <a:lnTo>
                      <a:pt x="115" y="544"/>
                    </a:lnTo>
                    <a:lnTo>
                      <a:pt x="113" y="545"/>
                    </a:lnTo>
                    <a:lnTo>
                      <a:pt x="110" y="547"/>
                    </a:lnTo>
                    <a:lnTo>
                      <a:pt x="106" y="547"/>
                    </a:lnTo>
                    <a:lnTo>
                      <a:pt x="97" y="565"/>
                    </a:lnTo>
                    <a:lnTo>
                      <a:pt x="84" y="586"/>
                    </a:lnTo>
                    <a:lnTo>
                      <a:pt x="75" y="595"/>
                    </a:lnTo>
                    <a:lnTo>
                      <a:pt x="67" y="602"/>
                    </a:lnTo>
                    <a:lnTo>
                      <a:pt x="62" y="605"/>
                    </a:lnTo>
                    <a:lnTo>
                      <a:pt x="57" y="608"/>
                    </a:lnTo>
                    <a:lnTo>
                      <a:pt x="52" y="609"/>
                    </a:lnTo>
                    <a:lnTo>
                      <a:pt x="46" y="610"/>
                    </a:lnTo>
                    <a:lnTo>
                      <a:pt x="42" y="604"/>
                    </a:lnTo>
                    <a:lnTo>
                      <a:pt x="36" y="599"/>
                    </a:lnTo>
                    <a:lnTo>
                      <a:pt x="32" y="597"/>
                    </a:lnTo>
                    <a:lnTo>
                      <a:pt x="28" y="596"/>
                    </a:lnTo>
                    <a:lnTo>
                      <a:pt x="26" y="596"/>
                    </a:lnTo>
                    <a:lnTo>
                      <a:pt x="22" y="596"/>
                    </a:lnTo>
                    <a:lnTo>
                      <a:pt x="20" y="628"/>
                    </a:lnTo>
                    <a:lnTo>
                      <a:pt x="16" y="661"/>
                    </a:lnTo>
                    <a:lnTo>
                      <a:pt x="11" y="692"/>
                    </a:lnTo>
                    <a:lnTo>
                      <a:pt x="6" y="724"/>
                    </a:lnTo>
                    <a:lnTo>
                      <a:pt x="2" y="757"/>
                    </a:lnTo>
                    <a:lnTo>
                      <a:pt x="0" y="789"/>
                    </a:lnTo>
                    <a:lnTo>
                      <a:pt x="0" y="806"/>
                    </a:lnTo>
                    <a:lnTo>
                      <a:pt x="0" y="823"/>
                    </a:lnTo>
                    <a:lnTo>
                      <a:pt x="1" y="841"/>
                    </a:lnTo>
                    <a:lnTo>
                      <a:pt x="3" y="859"/>
                    </a:lnTo>
                    <a:lnTo>
                      <a:pt x="71" y="1223"/>
                    </a:lnTo>
                    <a:lnTo>
                      <a:pt x="71" y="1235"/>
                    </a:lnTo>
                    <a:lnTo>
                      <a:pt x="71" y="1247"/>
                    </a:lnTo>
                    <a:lnTo>
                      <a:pt x="71" y="1259"/>
                    </a:lnTo>
                    <a:lnTo>
                      <a:pt x="70" y="1271"/>
                    </a:lnTo>
                    <a:lnTo>
                      <a:pt x="66" y="1296"/>
                    </a:lnTo>
                    <a:lnTo>
                      <a:pt x="62" y="1319"/>
                    </a:lnTo>
                    <a:lnTo>
                      <a:pt x="57" y="1344"/>
                    </a:lnTo>
                    <a:lnTo>
                      <a:pt x="54" y="1367"/>
                    </a:lnTo>
                    <a:lnTo>
                      <a:pt x="54" y="1379"/>
                    </a:lnTo>
                    <a:lnTo>
                      <a:pt x="53" y="1390"/>
                    </a:lnTo>
                    <a:lnTo>
                      <a:pt x="54" y="1402"/>
                    </a:lnTo>
                    <a:lnTo>
                      <a:pt x="55" y="1414"/>
                    </a:lnTo>
                    <a:lnTo>
                      <a:pt x="58" y="1431"/>
                    </a:lnTo>
                    <a:lnTo>
                      <a:pt x="59" y="1449"/>
                    </a:lnTo>
                    <a:lnTo>
                      <a:pt x="59" y="1467"/>
                    </a:lnTo>
                    <a:lnTo>
                      <a:pt x="59" y="1485"/>
                    </a:lnTo>
                    <a:lnTo>
                      <a:pt x="59" y="1485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155">
                <a:extLst>
                  <a:ext uri="{FF2B5EF4-FFF2-40B4-BE49-F238E27FC236}">
                    <a16:creationId xmlns:a16="http://schemas.microsoft.com/office/drawing/2014/main" id="{F5C267EE-323E-46C8-A1A6-227FDF09BA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2" y="1112"/>
                <a:ext cx="189" cy="384"/>
              </a:xfrm>
              <a:custGeom>
                <a:avLst/>
                <a:gdLst>
                  <a:gd name="T0" fmla="*/ 146 w 757"/>
                  <a:gd name="T1" fmla="*/ 1486 h 1534"/>
                  <a:gd name="T2" fmla="*/ 204 w 757"/>
                  <a:gd name="T3" fmla="*/ 1480 h 1534"/>
                  <a:gd name="T4" fmla="*/ 253 w 757"/>
                  <a:gd name="T5" fmla="*/ 1437 h 1534"/>
                  <a:gd name="T6" fmla="*/ 313 w 757"/>
                  <a:gd name="T7" fmla="*/ 1431 h 1534"/>
                  <a:gd name="T8" fmla="*/ 402 w 757"/>
                  <a:gd name="T9" fmla="*/ 1438 h 1534"/>
                  <a:gd name="T10" fmla="*/ 461 w 757"/>
                  <a:gd name="T11" fmla="*/ 1486 h 1534"/>
                  <a:gd name="T12" fmla="*/ 522 w 757"/>
                  <a:gd name="T13" fmla="*/ 1529 h 1534"/>
                  <a:gd name="T14" fmla="*/ 569 w 757"/>
                  <a:gd name="T15" fmla="*/ 1497 h 1534"/>
                  <a:gd name="T16" fmla="*/ 539 w 757"/>
                  <a:gd name="T17" fmla="*/ 1455 h 1534"/>
                  <a:gd name="T18" fmla="*/ 541 w 757"/>
                  <a:gd name="T19" fmla="*/ 1423 h 1534"/>
                  <a:gd name="T20" fmla="*/ 588 w 757"/>
                  <a:gd name="T21" fmla="*/ 1397 h 1534"/>
                  <a:gd name="T22" fmla="*/ 548 w 757"/>
                  <a:gd name="T23" fmla="*/ 1350 h 1534"/>
                  <a:gd name="T24" fmla="*/ 493 w 757"/>
                  <a:gd name="T25" fmla="*/ 1319 h 1534"/>
                  <a:gd name="T26" fmla="*/ 469 w 757"/>
                  <a:gd name="T27" fmla="*/ 1244 h 1534"/>
                  <a:gd name="T28" fmla="*/ 452 w 757"/>
                  <a:gd name="T29" fmla="*/ 1103 h 1534"/>
                  <a:gd name="T30" fmla="*/ 480 w 757"/>
                  <a:gd name="T31" fmla="*/ 986 h 1534"/>
                  <a:gd name="T32" fmla="*/ 518 w 757"/>
                  <a:gd name="T33" fmla="*/ 998 h 1534"/>
                  <a:gd name="T34" fmla="*/ 558 w 757"/>
                  <a:gd name="T35" fmla="*/ 941 h 1534"/>
                  <a:gd name="T36" fmla="*/ 553 w 757"/>
                  <a:gd name="T37" fmla="*/ 890 h 1534"/>
                  <a:gd name="T38" fmla="*/ 582 w 757"/>
                  <a:gd name="T39" fmla="*/ 792 h 1534"/>
                  <a:gd name="T40" fmla="*/ 604 w 757"/>
                  <a:gd name="T41" fmla="*/ 702 h 1534"/>
                  <a:gd name="T42" fmla="*/ 631 w 757"/>
                  <a:gd name="T43" fmla="*/ 641 h 1534"/>
                  <a:gd name="T44" fmla="*/ 665 w 757"/>
                  <a:gd name="T45" fmla="*/ 624 h 1534"/>
                  <a:gd name="T46" fmla="*/ 727 w 757"/>
                  <a:gd name="T47" fmla="*/ 618 h 1534"/>
                  <a:gd name="T48" fmla="*/ 748 w 757"/>
                  <a:gd name="T49" fmla="*/ 540 h 1534"/>
                  <a:gd name="T50" fmla="*/ 722 w 757"/>
                  <a:gd name="T51" fmla="*/ 503 h 1534"/>
                  <a:gd name="T52" fmla="*/ 704 w 757"/>
                  <a:gd name="T53" fmla="*/ 469 h 1534"/>
                  <a:gd name="T54" fmla="*/ 727 w 757"/>
                  <a:gd name="T55" fmla="*/ 413 h 1534"/>
                  <a:gd name="T56" fmla="*/ 721 w 757"/>
                  <a:gd name="T57" fmla="*/ 339 h 1534"/>
                  <a:gd name="T58" fmla="*/ 708 w 757"/>
                  <a:gd name="T59" fmla="*/ 277 h 1534"/>
                  <a:gd name="T60" fmla="*/ 695 w 757"/>
                  <a:gd name="T61" fmla="*/ 203 h 1534"/>
                  <a:gd name="T62" fmla="*/ 610 w 757"/>
                  <a:gd name="T63" fmla="*/ 224 h 1534"/>
                  <a:gd name="T64" fmla="*/ 561 w 757"/>
                  <a:gd name="T65" fmla="*/ 164 h 1534"/>
                  <a:gd name="T66" fmla="*/ 515 w 757"/>
                  <a:gd name="T67" fmla="*/ 160 h 1534"/>
                  <a:gd name="T68" fmla="*/ 489 w 757"/>
                  <a:gd name="T69" fmla="*/ 133 h 1534"/>
                  <a:gd name="T70" fmla="*/ 473 w 757"/>
                  <a:gd name="T71" fmla="*/ 70 h 1534"/>
                  <a:gd name="T72" fmla="*/ 448 w 757"/>
                  <a:gd name="T73" fmla="*/ 10 h 1534"/>
                  <a:gd name="T74" fmla="*/ 391 w 757"/>
                  <a:gd name="T75" fmla="*/ 9 h 1534"/>
                  <a:gd name="T76" fmla="*/ 332 w 757"/>
                  <a:gd name="T77" fmla="*/ 48 h 1534"/>
                  <a:gd name="T78" fmla="*/ 283 w 757"/>
                  <a:gd name="T79" fmla="*/ 66 h 1534"/>
                  <a:gd name="T80" fmla="*/ 258 w 757"/>
                  <a:gd name="T81" fmla="*/ 122 h 1534"/>
                  <a:gd name="T82" fmla="*/ 209 w 757"/>
                  <a:gd name="T83" fmla="*/ 110 h 1534"/>
                  <a:gd name="T84" fmla="*/ 170 w 757"/>
                  <a:gd name="T85" fmla="*/ 62 h 1534"/>
                  <a:gd name="T86" fmla="*/ 87 w 757"/>
                  <a:gd name="T87" fmla="*/ 70 h 1534"/>
                  <a:gd name="T88" fmla="*/ 106 w 757"/>
                  <a:gd name="T89" fmla="*/ 113 h 1534"/>
                  <a:gd name="T90" fmla="*/ 153 w 757"/>
                  <a:gd name="T91" fmla="*/ 177 h 1534"/>
                  <a:gd name="T92" fmla="*/ 159 w 757"/>
                  <a:gd name="T93" fmla="*/ 269 h 1534"/>
                  <a:gd name="T94" fmla="*/ 157 w 757"/>
                  <a:gd name="T95" fmla="*/ 339 h 1534"/>
                  <a:gd name="T96" fmla="*/ 166 w 757"/>
                  <a:gd name="T97" fmla="*/ 404 h 1534"/>
                  <a:gd name="T98" fmla="*/ 132 w 757"/>
                  <a:gd name="T99" fmla="*/ 469 h 1534"/>
                  <a:gd name="T100" fmla="*/ 118 w 757"/>
                  <a:gd name="T101" fmla="*/ 541 h 1534"/>
                  <a:gd name="T102" fmla="*/ 75 w 757"/>
                  <a:gd name="T103" fmla="*/ 595 h 1534"/>
                  <a:gd name="T104" fmla="*/ 36 w 757"/>
                  <a:gd name="T105" fmla="*/ 599 h 1534"/>
                  <a:gd name="T106" fmla="*/ 11 w 757"/>
                  <a:gd name="T107" fmla="*/ 692 h 1534"/>
                  <a:gd name="T108" fmla="*/ 3 w 757"/>
                  <a:gd name="T109" fmla="*/ 859 h 1534"/>
                  <a:gd name="T110" fmla="*/ 62 w 757"/>
                  <a:gd name="T111" fmla="*/ 1319 h 1534"/>
                  <a:gd name="T112" fmla="*/ 58 w 757"/>
                  <a:gd name="T113" fmla="*/ 1431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57" h="1534">
                    <a:moveTo>
                      <a:pt x="59" y="1485"/>
                    </a:moveTo>
                    <a:lnTo>
                      <a:pt x="107" y="1497"/>
                    </a:lnTo>
                    <a:lnTo>
                      <a:pt x="116" y="1497"/>
                    </a:lnTo>
                    <a:lnTo>
                      <a:pt x="124" y="1495"/>
                    </a:lnTo>
                    <a:lnTo>
                      <a:pt x="132" y="1493"/>
                    </a:lnTo>
                    <a:lnTo>
                      <a:pt x="140" y="1489"/>
                    </a:lnTo>
                    <a:lnTo>
                      <a:pt x="146" y="1486"/>
                    </a:lnTo>
                    <a:lnTo>
                      <a:pt x="154" y="1484"/>
                    </a:lnTo>
                    <a:lnTo>
                      <a:pt x="162" y="1481"/>
                    </a:lnTo>
                    <a:lnTo>
                      <a:pt x="170" y="1481"/>
                    </a:lnTo>
                    <a:lnTo>
                      <a:pt x="180" y="1482"/>
                    </a:lnTo>
                    <a:lnTo>
                      <a:pt x="189" y="1482"/>
                    </a:lnTo>
                    <a:lnTo>
                      <a:pt x="196" y="1481"/>
                    </a:lnTo>
                    <a:lnTo>
                      <a:pt x="204" y="1480"/>
                    </a:lnTo>
                    <a:lnTo>
                      <a:pt x="209" y="1477"/>
                    </a:lnTo>
                    <a:lnTo>
                      <a:pt x="214" y="1475"/>
                    </a:lnTo>
                    <a:lnTo>
                      <a:pt x="219" y="1471"/>
                    </a:lnTo>
                    <a:lnTo>
                      <a:pt x="223" y="1467"/>
                    </a:lnTo>
                    <a:lnTo>
                      <a:pt x="232" y="1458"/>
                    </a:lnTo>
                    <a:lnTo>
                      <a:pt x="241" y="1447"/>
                    </a:lnTo>
                    <a:lnTo>
                      <a:pt x="253" y="1437"/>
                    </a:lnTo>
                    <a:lnTo>
                      <a:pt x="267" y="1427"/>
                    </a:lnTo>
                    <a:lnTo>
                      <a:pt x="275" y="1423"/>
                    </a:lnTo>
                    <a:lnTo>
                      <a:pt x="282" y="1421"/>
                    </a:lnTo>
                    <a:lnTo>
                      <a:pt x="288" y="1423"/>
                    </a:lnTo>
                    <a:lnTo>
                      <a:pt x="296" y="1427"/>
                    </a:lnTo>
                    <a:lnTo>
                      <a:pt x="302" y="1429"/>
                    </a:lnTo>
                    <a:lnTo>
                      <a:pt x="313" y="1431"/>
                    </a:lnTo>
                    <a:lnTo>
                      <a:pt x="323" y="1431"/>
                    </a:lnTo>
                    <a:lnTo>
                      <a:pt x="335" y="1431"/>
                    </a:lnTo>
                    <a:lnTo>
                      <a:pt x="360" y="1429"/>
                    </a:lnTo>
                    <a:lnTo>
                      <a:pt x="380" y="1431"/>
                    </a:lnTo>
                    <a:lnTo>
                      <a:pt x="391" y="1433"/>
                    </a:lnTo>
                    <a:lnTo>
                      <a:pt x="398" y="1436"/>
                    </a:lnTo>
                    <a:lnTo>
                      <a:pt x="402" y="1438"/>
                    </a:lnTo>
                    <a:lnTo>
                      <a:pt x="405" y="1442"/>
                    </a:lnTo>
                    <a:lnTo>
                      <a:pt x="408" y="1451"/>
                    </a:lnTo>
                    <a:lnTo>
                      <a:pt x="413" y="1466"/>
                    </a:lnTo>
                    <a:lnTo>
                      <a:pt x="423" y="1472"/>
                    </a:lnTo>
                    <a:lnTo>
                      <a:pt x="441" y="1478"/>
                    </a:lnTo>
                    <a:lnTo>
                      <a:pt x="452" y="1482"/>
                    </a:lnTo>
                    <a:lnTo>
                      <a:pt x="461" y="1486"/>
                    </a:lnTo>
                    <a:lnTo>
                      <a:pt x="470" y="1490"/>
                    </a:lnTo>
                    <a:lnTo>
                      <a:pt x="476" y="1495"/>
                    </a:lnTo>
                    <a:lnTo>
                      <a:pt x="486" y="1504"/>
                    </a:lnTo>
                    <a:lnTo>
                      <a:pt x="495" y="1512"/>
                    </a:lnTo>
                    <a:lnTo>
                      <a:pt x="504" y="1519"/>
                    </a:lnTo>
                    <a:lnTo>
                      <a:pt x="512" y="1524"/>
                    </a:lnTo>
                    <a:lnTo>
                      <a:pt x="522" y="1529"/>
                    </a:lnTo>
                    <a:lnTo>
                      <a:pt x="534" y="1532"/>
                    </a:lnTo>
                    <a:lnTo>
                      <a:pt x="548" y="1534"/>
                    </a:lnTo>
                    <a:lnTo>
                      <a:pt x="566" y="1534"/>
                    </a:lnTo>
                    <a:lnTo>
                      <a:pt x="566" y="1534"/>
                    </a:lnTo>
                    <a:lnTo>
                      <a:pt x="567" y="1519"/>
                    </a:lnTo>
                    <a:lnTo>
                      <a:pt x="569" y="1503"/>
                    </a:lnTo>
                    <a:lnTo>
                      <a:pt x="569" y="1497"/>
                    </a:lnTo>
                    <a:lnTo>
                      <a:pt x="567" y="1491"/>
                    </a:lnTo>
                    <a:lnTo>
                      <a:pt x="566" y="1488"/>
                    </a:lnTo>
                    <a:lnTo>
                      <a:pt x="564" y="1482"/>
                    </a:lnTo>
                    <a:lnTo>
                      <a:pt x="558" y="1475"/>
                    </a:lnTo>
                    <a:lnTo>
                      <a:pt x="552" y="1468"/>
                    </a:lnTo>
                    <a:lnTo>
                      <a:pt x="544" y="1462"/>
                    </a:lnTo>
                    <a:lnTo>
                      <a:pt x="539" y="1455"/>
                    </a:lnTo>
                    <a:lnTo>
                      <a:pt x="534" y="1449"/>
                    </a:lnTo>
                    <a:lnTo>
                      <a:pt x="530" y="1440"/>
                    </a:lnTo>
                    <a:lnTo>
                      <a:pt x="530" y="1436"/>
                    </a:lnTo>
                    <a:lnTo>
                      <a:pt x="530" y="1432"/>
                    </a:lnTo>
                    <a:lnTo>
                      <a:pt x="532" y="1429"/>
                    </a:lnTo>
                    <a:lnTo>
                      <a:pt x="535" y="1427"/>
                    </a:lnTo>
                    <a:lnTo>
                      <a:pt x="541" y="1423"/>
                    </a:lnTo>
                    <a:lnTo>
                      <a:pt x="551" y="1420"/>
                    </a:lnTo>
                    <a:lnTo>
                      <a:pt x="561" y="1419"/>
                    </a:lnTo>
                    <a:lnTo>
                      <a:pt x="570" y="1416"/>
                    </a:lnTo>
                    <a:lnTo>
                      <a:pt x="579" y="1414"/>
                    </a:lnTo>
                    <a:lnTo>
                      <a:pt x="584" y="1409"/>
                    </a:lnTo>
                    <a:lnTo>
                      <a:pt x="587" y="1402"/>
                    </a:lnTo>
                    <a:lnTo>
                      <a:pt x="588" y="1397"/>
                    </a:lnTo>
                    <a:lnTo>
                      <a:pt x="588" y="1390"/>
                    </a:lnTo>
                    <a:lnTo>
                      <a:pt x="586" y="1384"/>
                    </a:lnTo>
                    <a:lnTo>
                      <a:pt x="582" y="1377"/>
                    </a:lnTo>
                    <a:lnTo>
                      <a:pt x="577" y="1372"/>
                    </a:lnTo>
                    <a:lnTo>
                      <a:pt x="570" y="1366"/>
                    </a:lnTo>
                    <a:lnTo>
                      <a:pt x="564" y="1361"/>
                    </a:lnTo>
                    <a:lnTo>
                      <a:pt x="548" y="1350"/>
                    </a:lnTo>
                    <a:lnTo>
                      <a:pt x="532" y="1341"/>
                    </a:lnTo>
                    <a:lnTo>
                      <a:pt x="518" y="1335"/>
                    </a:lnTo>
                    <a:lnTo>
                      <a:pt x="508" y="1331"/>
                    </a:lnTo>
                    <a:lnTo>
                      <a:pt x="502" y="1329"/>
                    </a:lnTo>
                    <a:lnTo>
                      <a:pt x="499" y="1326"/>
                    </a:lnTo>
                    <a:lnTo>
                      <a:pt x="496" y="1323"/>
                    </a:lnTo>
                    <a:lnTo>
                      <a:pt x="493" y="1319"/>
                    </a:lnTo>
                    <a:lnTo>
                      <a:pt x="488" y="1310"/>
                    </a:lnTo>
                    <a:lnTo>
                      <a:pt x="486" y="1300"/>
                    </a:lnTo>
                    <a:lnTo>
                      <a:pt x="484" y="1288"/>
                    </a:lnTo>
                    <a:lnTo>
                      <a:pt x="483" y="1276"/>
                    </a:lnTo>
                    <a:lnTo>
                      <a:pt x="480" y="1266"/>
                    </a:lnTo>
                    <a:lnTo>
                      <a:pt x="476" y="1256"/>
                    </a:lnTo>
                    <a:lnTo>
                      <a:pt x="469" y="1244"/>
                    </a:lnTo>
                    <a:lnTo>
                      <a:pt x="461" y="1232"/>
                    </a:lnTo>
                    <a:lnTo>
                      <a:pt x="457" y="1227"/>
                    </a:lnTo>
                    <a:lnTo>
                      <a:pt x="454" y="1221"/>
                    </a:lnTo>
                    <a:lnTo>
                      <a:pt x="452" y="1214"/>
                    </a:lnTo>
                    <a:lnTo>
                      <a:pt x="452" y="1205"/>
                    </a:lnTo>
                    <a:lnTo>
                      <a:pt x="449" y="1135"/>
                    </a:lnTo>
                    <a:lnTo>
                      <a:pt x="452" y="1103"/>
                    </a:lnTo>
                    <a:lnTo>
                      <a:pt x="457" y="1066"/>
                    </a:lnTo>
                    <a:lnTo>
                      <a:pt x="460" y="1047"/>
                    </a:lnTo>
                    <a:lnTo>
                      <a:pt x="463" y="1030"/>
                    </a:lnTo>
                    <a:lnTo>
                      <a:pt x="467" y="1013"/>
                    </a:lnTo>
                    <a:lnTo>
                      <a:pt x="473" y="999"/>
                    </a:lnTo>
                    <a:lnTo>
                      <a:pt x="476" y="991"/>
                    </a:lnTo>
                    <a:lnTo>
                      <a:pt x="480" y="986"/>
                    </a:lnTo>
                    <a:lnTo>
                      <a:pt x="484" y="983"/>
                    </a:lnTo>
                    <a:lnTo>
                      <a:pt x="488" y="982"/>
                    </a:lnTo>
                    <a:lnTo>
                      <a:pt x="497" y="986"/>
                    </a:lnTo>
                    <a:lnTo>
                      <a:pt x="505" y="992"/>
                    </a:lnTo>
                    <a:lnTo>
                      <a:pt x="510" y="995"/>
                    </a:lnTo>
                    <a:lnTo>
                      <a:pt x="514" y="996"/>
                    </a:lnTo>
                    <a:lnTo>
                      <a:pt x="518" y="998"/>
                    </a:lnTo>
                    <a:lnTo>
                      <a:pt x="523" y="998"/>
                    </a:lnTo>
                    <a:lnTo>
                      <a:pt x="527" y="995"/>
                    </a:lnTo>
                    <a:lnTo>
                      <a:pt x="532" y="990"/>
                    </a:lnTo>
                    <a:lnTo>
                      <a:pt x="538" y="982"/>
                    </a:lnTo>
                    <a:lnTo>
                      <a:pt x="541" y="970"/>
                    </a:lnTo>
                    <a:lnTo>
                      <a:pt x="551" y="952"/>
                    </a:lnTo>
                    <a:lnTo>
                      <a:pt x="558" y="941"/>
                    </a:lnTo>
                    <a:lnTo>
                      <a:pt x="561" y="934"/>
                    </a:lnTo>
                    <a:lnTo>
                      <a:pt x="562" y="926"/>
                    </a:lnTo>
                    <a:lnTo>
                      <a:pt x="561" y="919"/>
                    </a:lnTo>
                    <a:lnTo>
                      <a:pt x="557" y="908"/>
                    </a:lnTo>
                    <a:lnTo>
                      <a:pt x="554" y="902"/>
                    </a:lnTo>
                    <a:lnTo>
                      <a:pt x="553" y="897"/>
                    </a:lnTo>
                    <a:lnTo>
                      <a:pt x="553" y="890"/>
                    </a:lnTo>
                    <a:lnTo>
                      <a:pt x="553" y="885"/>
                    </a:lnTo>
                    <a:lnTo>
                      <a:pt x="554" y="872"/>
                    </a:lnTo>
                    <a:lnTo>
                      <a:pt x="557" y="860"/>
                    </a:lnTo>
                    <a:lnTo>
                      <a:pt x="566" y="836"/>
                    </a:lnTo>
                    <a:lnTo>
                      <a:pt x="574" y="814"/>
                    </a:lnTo>
                    <a:lnTo>
                      <a:pt x="579" y="803"/>
                    </a:lnTo>
                    <a:lnTo>
                      <a:pt x="582" y="792"/>
                    </a:lnTo>
                    <a:lnTo>
                      <a:pt x="584" y="780"/>
                    </a:lnTo>
                    <a:lnTo>
                      <a:pt x="587" y="767"/>
                    </a:lnTo>
                    <a:lnTo>
                      <a:pt x="588" y="754"/>
                    </a:lnTo>
                    <a:lnTo>
                      <a:pt x="591" y="742"/>
                    </a:lnTo>
                    <a:lnTo>
                      <a:pt x="593" y="731"/>
                    </a:lnTo>
                    <a:lnTo>
                      <a:pt x="596" y="719"/>
                    </a:lnTo>
                    <a:lnTo>
                      <a:pt x="604" y="702"/>
                    </a:lnTo>
                    <a:lnTo>
                      <a:pt x="612" y="689"/>
                    </a:lnTo>
                    <a:lnTo>
                      <a:pt x="619" y="676"/>
                    </a:lnTo>
                    <a:lnTo>
                      <a:pt x="630" y="662"/>
                    </a:lnTo>
                    <a:lnTo>
                      <a:pt x="631" y="657"/>
                    </a:lnTo>
                    <a:lnTo>
                      <a:pt x="632" y="652"/>
                    </a:lnTo>
                    <a:lnTo>
                      <a:pt x="631" y="646"/>
                    </a:lnTo>
                    <a:lnTo>
                      <a:pt x="631" y="641"/>
                    </a:lnTo>
                    <a:lnTo>
                      <a:pt x="631" y="636"/>
                    </a:lnTo>
                    <a:lnTo>
                      <a:pt x="632" y="632"/>
                    </a:lnTo>
                    <a:lnTo>
                      <a:pt x="635" y="628"/>
                    </a:lnTo>
                    <a:lnTo>
                      <a:pt x="640" y="626"/>
                    </a:lnTo>
                    <a:lnTo>
                      <a:pt x="648" y="624"/>
                    </a:lnTo>
                    <a:lnTo>
                      <a:pt x="657" y="623"/>
                    </a:lnTo>
                    <a:lnTo>
                      <a:pt x="665" y="624"/>
                    </a:lnTo>
                    <a:lnTo>
                      <a:pt x="673" y="626"/>
                    </a:lnTo>
                    <a:lnTo>
                      <a:pt x="688" y="628"/>
                    </a:lnTo>
                    <a:lnTo>
                      <a:pt x="704" y="628"/>
                    </a:lnTo>
                    <a:lnTo>
                      <a:pt x="712" y="627"/>
                    </a:lnTo>
                    <a:lnTo>
                      <a:pt x="718" y="624"/>
                    </a:lnTo>
                    <a:lnTo>
                      <a:pt x="723" y="622"/>
                    </a:lnTo>
                    <a:lnTo>
                      <a:pt x="727" y="618"/>
                    </a:lnTo>
                    <a:lnTo>
                      <a:pt x="731" y="614"/>
                    </a:lnTo>
                    <a:lnTo>
                      <a:pt x="734" y="609"/>
                    </a:lnTo>
                    <a:lnTo>
                      <a:pt x="735" y="604"/>
                    </a:lnTo>
                    <a:lnTo>
                      <a:pt x="736" y="597"/>
                    </a:lnTo>
                    <a:lnTo>
                      <a:pt x="739" y="574"/>
                    </a:lnTo>
                    <a:lnTo>
                      <a:pt x="742" y="551"/>
                    </a:lnTo>
                    <a:lnTo>
                      <a:pt x="748" y="540"/>
                    </a:lnTo>
                    <a:lnTo>
                      <a:pt x="756" y="532"/>
                    </a:lnTo>
                    <a:lnTo>
                      <a:pt x="757" y="529"/>
                    </a:lnTo>
                    <a:lnTo>
                      <a:pt x="757" y="523"/>
                    </a:lnTo>
                    <a:lnTo>
                      <a:pt x="753" y="519"/>
                    </a:lnTo>
                    <a:lnTo>
                      <a:pt x="745" y="514"/>
                    </a:lnTo>
                    <a:lnTo>
                      <a:pt x="734" y="509"/>
                    </a:lnTo>
                    <a:lnTo>
                      <a:pt x="722" y="503"/>
                    </a:lnTo>
                    <a:lnTo>
                      <a:pt x="713" y="497"/>
                    </a:lnTo>
                    <a:lnTo>
                      <a:pt x="705" y="491"/>
                    </a:lnTo>
                    <a:lnTo>
                      <a:pt x="704" y="487"/>
                    </a:lnTo>
                    <a:lnTo>
                      <a:pt x="701" y="483"/>
                    </a:lnTo>
                    <a:lnTo>
                      <a:pt x="701" y="478"/>
                    </a:lnTo>
                    <a:lnTo>
                      <a:pt x="701" y="474"/>
                    </a:lnTo>
                    <a:lnTo>
                      <a:pt x="704" y="469"/>
                    </a:lnTo>
                    <a:lnTo>
                      <a:pt x="706" y="462"/>
                    </a:lnTo>
                    <a:lnTo>
                      <a:pt x="710" y="456"/>
                    </a:lnTo>
                    <a:lnTo>
                      <a:pt x="717" y="448"/>
                    </a:lnTo>
                    <a:lnTo>
                      <a:pt x="721" y="442"/>
                    </a:lnTo>
                    <a:lnTo>
                      <a:pt x="725" y="433"/>
                    </a:lnTo>
                    <a:lnTo>
                      <a:pt x="726" y="424"/>
                    </a:lnTo>
                    <a:lnTo>
                      <a:pt x="727" y="413"/>
                    </a:lnTo>
                    <a:lnTo>
                      <a:pt x="727" y="392"/>
                    </a:lnTo>
                    <a:lnTo>
                      <a:pt x="727" y="374"/>
                    </a:lnTo>
                    <a:lnTo>
                      <a:pt x="726" y="364"/>
                    </a:lnTo>
                    <a:lnTo>
                      <a:pt x="723" y="355"/>
                    </a:lnTo>
                    <a:lnTo>
                      <a:pt x="722" y="350"/>
                    </a:lnTo>
                    <a:lnTo>
                      <a:pt x="721" y="344"/>
                    </a:lnTo>
                    <a:lnTo>
                      <a:pt x="721" y="339"/>
                    </a:lnTo>
                    <a:lnTo>
                      <a:pt x="722" y="333"/>
                    </a:lnTo>
                    <a:lnTo>
                      <a:pt x="723" y="322"/>
                    </a:lnTo>
                    <a:lnTo>
                      <a:pt x="723" y="315"/>
                    </a:lnTo>
                    <a:lnTo>
                      <a:pt x="722" y="308"/>
                    </a:lnTo>
                    <a:lnTo>
                      <a:pt x="719" y="303"/>
                    </a:lnTo>
                    <a:lnTo>
                      <a:pt x="714" y="293"/>
                    </a:lnTo>
                    <a:lnTo>
                      <a:pt x="708" y="277"/>
                    </a:lnTo>
                    <a:lnTo>
                      <a:pt x="706" y="265"/>
                    </a:lnTo>
                    <a:lnTo>
                      <a:pt x="706" y="255"/>
                    </a:lnTo>
                    <a:lnTo>
                      <a:pt x="706" y="243"/>
                    </a:lnTo>
                    <a:lnTo>
                      <a:pt x="705" y="233"/>
                    </a:lnTo>
                    <a:lnTo>
                      <a:pt x="701" y="219"/>
                    </a:lnTo>
                    <a:lnTo>
                      <a:pt x="695" y="203"/>
                    </a:lnTo>
                    <a:lnTo>
                      <a:pt x="695" y="203"/>
                    </a:lnTo>
                    <a:lnTo>
                      <a:pt x="671" y="214"/>
                    </a:lnTo>
                    <a:lnTo>
                      <a:pt x="643" y="224"/>
                    </a:lnTo>
                    <a:lnTo>
                      <a:pt x="636" y="225"/>
                    </a:lnTo>
                    <a:lnTo>
                      <a:pt x="630" y="227"/>
                    </a:lnTo>
                    <a:lnTo>
                      <a:pt x="622" y="227"/>
                    </a:lnTo>
                    <a:lnTo>
                      <a:pt x="616" y="225"/>
                    </a:lnTo>
                    <a:lnTo>
                      <a:pt x="610" y="224"/>
                    </a:lnTo>
                    <a:lnTo>
                      <a:pt x="604" y="221"/>
                    </a:lnTo>
                    <a:lnTo>
                      <a:pt x="599" y="217"/>
                    </a:lnTo>
                    <a:lnTo>
                      <a:pt x="595" y="212"/>
                    </a:lnTo>
                    <a:lnTo>
                      <a:pt x="582" y="192"/>
                    </a:lnTo>
                    <a:lnTo>
                      <a:pt x="569" y="172"/>
                    </a:lnTo>
                    <a:lnTo>
                      <a:pt x="565" y="168"/>
                    </a:lnTo>
                    <a:lnTo>
                      <a:pt x="561" y="164"/>
                    </a:lnTo>
                    <a:lnTo>
                      <a:pt x="556" y="160"/>
                    </a:lnTo>
                    <a:lnTo>
                      <a:pt x="552" y="159"/>
                    </a:lnTo>
                    <a:lnTo>
                      <a:pt x="545" y="157"/>
                    </a:lnTo>
                    <a:lnTo>
                      <a:pt x="540" y="157"/>
                    </a:lnTo>
                    <a:lnTo>
                      <a:pt x="534" y="157"/>
                    </a:lnTo>
                    <a:lnTo>
                      <a:pt x="526" y="158"/>
                    </a:lnTo>
                    <a:lnTo>
                      <a:pt x="515" y="160"/>
                    </a:lnTo>
                    <a:lnTo>
                      <a:pt x="508" y="160"/>
                    </a:lnTo>
                    <a:lnTo>
                      <a:pt x="501" y="159"/>
                    </a:lnTo>
                    <a:lnTo>
                      <a:pt x="497" y="157"/>
                    </a:lnTo>
                    <a:lnTo>
                      <a:pt x="493" y="151"/>
                    </a:lnTo>
                    <a:lnTo>
                      <a:pt x="492" y="146"/>
                    </a:lnTo>
                    <a:lnTo>
                      <a:pt x="491" y="140"/>
                    </a:lnTo>
                    <a:lnTo>
                      <a:pt x="489" y="133"/>
                    </a:lnTo>
                    <a:lnTo>
                      <a:pt x="489" y="116"/>
                    </a:lnTo>
                    <a:lnTo>
                      <a:pt x="488" y="101"/>
                    </a:lnTo>
                    <a:lnTo>
                      <a:pt x="487" y="93"/>
                    </a:lnTo>
                    <a:lnTo>
                      <a:pt x="486" y="87"/>
                    </a:lnTo>
                    <a:lnTo>
                      <a:pt x="482" y="80"/>
                    </a:lnTo>
                    <a:lnTo>
                      <a:pt x="478" y="75"/>
                    </a:lnTo>
                    <a:lnTo>
                      <a:pt x="473" y="70"/>
                    </a:lnTo>
                    <a:lnTo>
                      <a:pt x="470" y="65"/>
                    </a:lnTo>
                    <a:lnTo>
                      <a:pt x="466" y="58"/>
                    </a:lnTo>
                    <a:lnTo>
                      <a:pt x="463" y="50"/>
                    </a:lnTo>
                    <a:lnTo>
                      <a:pt x="460" y="36"/>
                    </a:lnTo>
                    <a:lnTo>
                      <a:pt x="454" y="22"/>
                    </a:lnTo>
                    <a:lnTo>
                      <a:pt x="452" y="15"/>
                    </a:lnTo>
                    <a:lnTo>
                      <a:pt x="448" y="10"/>
                    </a:lnTo>
                    <a:lnTo>
                      <a:pt x="444" y="5"/>
                    </a:lnTo>
                    <a:lnTo>
                      <a:pt x="437" y="1"/>
                    </a:lnTo>
                    <a:lnTo>
                      <a:pt x="431" y="0"/>
                    </a:lnTo>
                    <a:lnTo>
                      <a:pt x="422" y="0"/>
                    </a:lnTo>
                    <a:lnTo>
                      <a:pt x="411" y="1"/>
                    </a:lnTo>
                    <a:lnTo>
                      <a:pt x="400" y="4"/>
                    </a:lnTo>
                    <a:lnTo>
                      <a:pt x="391" y="9"/>
                    </a:lnTo>
                    <a:lnTo>
                      <a:pt x="380" y="15"/>
                    </a:lnTo>
                    <a:lnTo>
                      <a:pt x="370" y="23"/>
                    </a:lnTo>
                    <a:lnTo>
                      <a:pt x="361" y="31"/>
                    </a:lnTo>
                    <a:lnTo>
                      <a:pt x="350" y="39"/>
                    </a:lnTo>
                    <a:lnTo>
                      <a:pt x="341" y="44"/>
                    </a:lnTo>
                    <a:lnTo>
                      <a:pt x="336" y="46"/>
                    </a:lnTo>
                    <a:lnTo>
                      <a:pt x="332" y="48"/>
                    </a:lnTo>
                    <a:lnTo>
                      <a:pt x="327" y="48"/>
                    </a:lnTo>
                    <a:lnTo>
                      <a:pt x="323" y="48"/>
                    </a:lnTo>
                    <a:lnTo>
                      <a:pt x="313" y="48"/>
                    </a:lnTo>
                    <a:lnTo>
                      <a:pt x="304" y="49"/>
                    </a:lnTo>
                    <a:lnTo>
                      <a:pt x="296" y="53"/>
                    </a:lnTo>
                    <a:lnTo>
                      <a:pt x="288" y="59"/>
                    </a:lnTo>
                    <a:lnTo>
                      <a:pt x="283" y="66"/>
                    </a:lnTo>
                    <a:lnTo>
                      <a:pt x="279" y="74"/>
                    </a:lnTo>
                    <a:lnTo>
                      <a:pt x="275" y="80"/>
                    </a:lnTo>
                    <a:lnTo>
                      <a:pt x="272" y="88"/>
                    </a:lnTo>
                    <a:lnTo>
                      <a:pt x="269" y="102"/>
                    </a:lnTo>
                    <a:lnTo>
                      <a:pt x="263" y="114"/>
                    </a:lnTo>
                    <a:lnTo>
                      <a:pt x="261" y="118"/>
                    </a:lnTo>
                    <a:lnTo>
                      <a:pt x="258" y="122"/>
                    </a:lnTo>
                    <a:lnTo>
                      <a:pt x="254" y="124"/>
                    </a:lnTo>
                    <a:lnTo>
                      <a:pt x="249" y="125"/>
                    </a:lnTo>
                    <a:lnTo>
                      <a:pt x="243" y="125"/>
                    </a:lnTo>
                    <a:lnTo>
                      <a:pt x="236" y="124"/>
                    </a:lnTo>
                    <a:lnTo>
                      <a:pt x="227" y="120"/>
                    </a:lnTo>
                    <a:lnTo>
                      <a:pt x="217" y="115"/>
                    </a:lnTo>
                    <a:lnTo>
                      <a:pt x="209" y="110"/>
                    </a:lnTo>
                    <a:lnTo>
                      <a:pt x="202" y="106"/>
                    </a:lnTo>
                    <a:lnTo>
                      <a:pt x="198" y="102"/>
                    </a:lnTo>
                    <a:lnTo>
                      <a:pt x="196" y="98"/>
                    </a:lnTo>
                    <a:lnTo>
                      <a:pt x="191" y="89"/>
                    </a:lnTo>
                    <a:lnTo>
                      <a:pt x="183" y="75"/>
                    </a:lnTo>
                    <a:lnTo>
                      <a:pt x="178" y="68"/>
                    </a:lnTo>
                    <a:lnTo>
                      <a:pt x="170" y="62"/>
                    </a:lnTo>
                    <a:lnTo>
                      <a:pt x="162" y="58"/>
                    </a:lnTo>
                    <a:lnTo>
                      <a:pt x="152" y="54"/>
                    </a:lnTo>
                    <a:lnTo>
                      <a:pt x="142" y="52"/>
                    </a:lnTo>
                    <a:lnTo>
                      <a:pt x="133" y="50"/>
                    </a:lnTo>
                    <a:lnTo>
                      <a:pt x="123" y="50"/>
                    </a:lnTo>
                    <a:lnTo>
                      <a:pt x="115" y="50"/>
                    </a:lnTo>
                    <a:lnTo>
                      <a:pt x="87" y="70"/>
                    </a:lnTo>
                    <a:lnTo>
                      <a:pt x="87" y="70"/>
                    </a:lnTo>
                    <a:lnTo>
                      <a:pt x="88" y="80"/>
                    </a:lnTo>
                    <a:lnTo>
                      <a:pt x="91" y="88"/>
                    </a:lnTo>
                    <a:lnTo>
                      <a:pt x="93" y="94"/>
                    </a:lnTo>
                    <a:lnTo>
                      <a:pt x="97" y="101"/>
                    </a:lnTo>
                    <a:lnTo>
                      <a:pt x="101" y="107"/>
                    </a:lnTo>
                    <a:lnTo>
                      <a:pt x="106" y="113"/>
                    </a:lnTo>
                    <a:lnTo>
                      <a:pt x="116" y="123"/>
                    </a:lnTo>
                    <a:lnTo>
                      <a:pt x="127" y="135"/>
                    </a:lnTo>
                    <a:lnTo>
                      <a:pt x="137" y="145"/>
                    </a:lnTo>
                    <a:lnTo>
                      <a:pt x="145" y="157"/>
                    </a:lnTo>
                    <a:lnTo>
                      <a:pt x="149" y="163"/>
                    </a:lnTo>
                    <a:lnTo>
                      <a:pt x="152" y="170"/>
                    </a:lnTo>
                    <a:lnTo>
                      <a:pt x="153" y="177"/>
                    </a:lnTo>
                    <a:lnTo>
                      <a:pt x="154" y="185"/>
                    </a:lnTo>
                    <a:lnTo>
                      <a:pt x="153" y="207"/>
                    </a:lnTo>
                    <a:lnTo>
                      <a:pt x="153" y="228"/>
                    </a:lnTo>
                    <a:lnTo>
                      <a:pt x="153" y="238"/>
                    </a:lnTo>
                    <a:lnTo>
                      <a:pt x="154" y="249"/>
                    </a:lnTo>
                    <a:lnTo>
                      <a:pt x="157" y="259"/>
                    </a:lnTo>
                    <a:lnTo>
                      <a:pt x="159" y="269"/>
                    </a:lnTo>
                    <a:lnTo>
                      <a:pt x="162" y="277"/>
                    </a:lnTo>
                    <a:lnTo>
                      <a:pt x="163" y="285"/>
                    </a:lnTo>
                    <a:lnTo>
                      <a:pt x="163" y="293"/>
                    </a:lnTo>
                    <a:lnTo>
                      <a:pt x="163" y="299"/>
                    </a:lnTo>
                    <a:lnTo>
                      <a:pt x="162" y="313"/>
                    </a:lnTo>
                    <a:lnTo>
                      <a:pt x="159" y="326"/>
                    </a:lnTo>
                    <a:lnTo>
                      <a:pt x="157" y="339"/>
                    </a:lnTo>
                    <a:lnTo>
                      <a:pt x="155" y="355"/>
                    </a:lnTo>
                    <a:lnTo>
                      <a:pt x="155" y="363"/>
                    </a:lnTo>
                    <a:lnTo>
                      <a:pt x="158" y="372"/>
                    </a:lnTo>
                    <a:lnTo>
                      <a:pt x="159" y="381"/>
                    </a:lnTo>
                    <a:lnTo>
                      <a:pt x="163" y="391"/>
                    </a:lnTo>
                    <a:lnTo>
                      <a:pt x="166" y="398"/>
                    </a:lnTo>
                    <a:lnTo>
                      <a:pt x="166" y="404"/>
                    </a:lnTo>
                    <a:lnTo>
                      <a:pt x="166" y="409"/>
                    </a:lnTo>
                    <a:lnTo>
                      <a:pt x="165" y="414"/>
                    </a:lnTo>
                    <a:lnTo>
                      <a:pt x="158" y="426"/>
                    </a:lnTo>
                    <a:lnTo>
                      <a:pt x="150" y="437"/>
                    </a:lnTo>
                    <a:lnTo>
                      <a:pt x="142" y="448"/>
                    </a:lnTo>
                    <a:lnTo>
                      <a:pt x="135" y="461"/>
                    </a:lnTo>
                    <a:lnTo>
                      <a:pt x="132" y="469"/>
                    </a:lnTo>
                    <a:lnTo>
                      <a:pt x="129" y="478"/>
                    </a:lnTo>
                    <a:lnTo>
                      <a:pt x="128" y="487"/>
                    </a:lnTo>
                    <a:lnTo>
                      <a:pt x="127" y="496"/>
                    </a:lnTo>
                    <a:lnTo>
                      <a:pt x="127" y="510"/>
                    </a:lnTo>
                    <a:lnTo>
                      <a:pt x="124" y="527"/>
                    </a:lnTo>
                    <a:lnTo>
                      <a:pt x="122" y="535"/>
                    </a:lnTo>
                    <a:lnTo>
                      <a:pt x="118" y="541"/>
                    </a:lnTo>
                    <a:lnTo>
                      <a:pt x="115" y="544"/>
                    </a:lnTo>
                    <a:lnTo>
                      <a:pt x="113" y="545"/>
                    </a:lnTo>
                    <a:lnTo>
                      <a:pt x="110" y="547"/>
                    </a:lnTo>
                    <a:lnTo>
                      <a:pt x="106" y="547"/>
                    </a:lnTo>
                    <a:lnTo>
                      <a:pt x="97" y="565"/>
                    </a:lnTo>
                    <a:lnTo>
                      <a:pt x="84" y="586"/>
                    </a:lnTo>
                    <a:lnTo>
                      <a:pt x="75" y="595"/>
                    </a:lnTo>
                    <a:lnTo>
                      <a:pt x="67" y="602"/>
                    </a:lnTo>
                    <a:lnTo>
                      <a:pt x="62" y="605"/>
                    </a:lnTo>
                    <a:lnTo>
                      <a:pt x="57" y="608"/>
                    </a:lnTo>
                    <a:lnTo>
                      <a:pt x="52" y="609"/>
                    </a:lnTo>
                    <a:lnTo>
                      <a:pt x="46" y="610"/>
                    </a:lnTo>
                    <a:lnTo>
                      <a:pt x="42" y="604"/>
                    </a:lnTo>
                    <a:lnTo>
                      <a:pt x="36" y="599"/>
                    </a:lnTo>
                    <a:lnTo>
                      <a:pt x="32" y="597"/>
                    </a:lnTo>
                    <a:lnTo>
                      <a:pt x="28" y="596"/>
                    </a:lnTo>
                    <a:lnTo>
                      <a:pt x="26" y="596"/>
                    </a:lnTo>
                    <a:lnTo>
                      <a:pt x="22" y="596"/>
                    </a:lnTo>
                    <a:lnTo>
                      <a:pt x="20" y="628"/>
                    </a:lnTo>
                    <a:lnTo>
                      <a:pt x="16" y="661"/>
                    </a:lnTo>
                    <a:lnTo>
                      <a:pt x="11" y="692"/>
                    </a:lnTo>
                    <a:lnTo>
                      <a:pt x="6" y="724"/>
                    </a:lnTo>
                    <a:lnTo>
                      <a:pt x="2" y="757"/>
                    </a:lnTo>
                    <a:lnTo>
                      <a:pt x="0" y="789"/>
                    </a:lnTo>
                    <a:lnTo>
                      <a:pt x="0" y="806"/>
                    </a:lnTo>
                    <a:lnTo>
                      <a:pt x="0" y="823"/>
                    </a:lnTo>
                    <a:lnTo>
                      <a:pt x="1" y="841"/>
                    </a:lnTo>
                    <a:lnTo>
                      <a:pt x="3" y="859"/>
                    </a:lnTo>
                    <a:lnTo>
                      <a:pt x="71" y="1223"/>
                    </a:lnTo>
                    <a:lnTo>
                      <a:pt x="71" y="1235"/>
                    </a:lnTo>
                    <a:lnTo>
                      <a:pt x="71" y="1247"/>
                    </a:lnTo>
                    <a:lnTo>
                      <a:pt x="71" y="1259"/>
                    </a:lnTo>
                    <a:lnTo>
                      <a:pt x="70" y="1271"/>
                    </a:lnTo>
                    <a:lnTo>
                      <a:pt x="66" y="1296"/>
                    </a:lnTo>
                    <a:lnTo>
                      <a:pt x="62" y="1319"/>
                    </a:lnTo>
                    <a:lnTo>
                      <a:pt x="57" y="1344"/>
                    </a:lnTo>
                    <a:lnTo>
                      <a:pt x="54" y="1367"/>
                    </a:lnTo>
                    <a:lnTo>
                      <a:pt x="54" y="1379"/>
                    </a:lnTo>
                    <a:lnTo>
                      <a:pt x="53" y="1390"/>
                    </a:lnTo>
                    <a:lnTo>
                      <a:pt x="54" y="1402"/>
                    </a:lnTo>
                    <a:lnTo>
                      <a:pt x="55" y="1414"/>
                    </a:lnTo>
                    <a:lnTo>
                      <a:pt x="58" y="1431"/>
                    </a:lnTo>
                    <a:lnTo>
                      <a:pt x="59" y="1449"/>
                    </a:lnTo>
                    <a:lnTo>
                      <a:pt x="59" y="1467"/>
                    </a:lnTo>
                    <a:lnTo>
                      <a:pt x="59" y="1485"/>
                    </a:lnTo>
                    <a:lnTo>
                      <a:pt x="59" y="1485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156">
                <a:extLst>
                  <a:ext uri="{FF2B5EF4-FFF2-40B4-BE49-F238E27FC236}">
                    <a16:creationId xmlns:a16="http://schemas.microsoft.com/office/drawing/2014/main" id="{EC02E95E-FCC2-458B-B979-EB9C36A59E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9" y="1468"/>
                <a:ext cx="185" cy="234"/>
              </a:xfrm>
              <a:custGeom>
                <a:avLst/>
                <a:gdLst>
                  <a:gd name="T0" fmla="*/ 81 w 739"/>
                  <a:gd name="T1" fmla="*/ 897 h 937"/>
                  <a:gd name="T2" fmla="*/ 89 w 739"/>
                  <a:gd name="T3" fmla="*/ 866 h 937"/>
                  <a:gd name="T4" fmla="*/ 124 w 739"/>
                  <a:gd name="T5" fmla="*/ 851 h 937"/>
                  <a:gd name="T6" fmla="*/ 155 w 739"/>
                  <a:gd name="T7" fmla="*/ 840 h 937"/>
                  <a:gd name="T8" fmla="*/ 146 w 739"/>
                  <a:gd name="T9" fmla="*/ 805 h 937"/>
                  <a:gd name="T10" fmla="*/ 179 w 739"/>
                  <a:gd name="T11" fmla="*/ 769 h 937"/>
                  <a:gd name="T12" fmla="*/ 179 w 739"/>
                  <a:gd name="T13" fmla="*/ 728 h 937"/>
                  <a:gd name="T14" fmla="*/ 197 w 739"/>
                  <a:gd name="T15" fmla="*/ 680 h 937"/>
                  <a:gd name="T16" fmla="*/ 224 w 739"/>
                  <a:gd name="T17" fmla="*/ 663 h 937"/>
                  <a:gd name="T18" fmla="*/ 233 w 739"/>
                  <a:gd name="T19" fmla="*/ 624 h 937"/>
                  <a:gd name="T20" fmla="*/ 241 w 739"/>
                  <a:gd name="T21" fmla="*/ 591 h 937"/>
                  <a:gd name="T22" fmla="*/ 292 w 739"/>
                  <a:gd name="T23" fmla="*/ 575 h 937"/>
                  <a:gd name="T24" fmla="*/ 317 w 739"/>
                  <a:gd name="T25" fmla="*/ 541 h 937"/>
                  <a:gd name="T26" fmla="*/ 318 w 739"/>
                  <a:gd name="T27" fmla="*/ 477 h 937"/>
                  <a:gd name="T28" fmla="*/ 348 w 739"/>
                  <a:gd name="T29" fmla="*/ 437 h 937"/>
                  <a:gd name="T30" fmla="*/ 387 w 739"/>
                  <a:gd name="T31" fmla="*/ 429 h 937"/>
                  <a:gd name="T32" fmla="*/ 447 w 739"/>
                  <a:gd name="T33" fmla="*/ 441 h 937"/>
                  <a:gd name="T34" fmla="*/ 478 w 739"/>
                  <a:gd name="T35" fmla="*/ 461 h 937"/>
                  <a:gd name="T36" fmla="*/ 505 w 739"/>
                  <a:gd name="T37" fmla="*/ 501 h 937"/>
                  <a:gd name="T38" fmla="*/ 538 w 739"/>
                  <a:gd name="T39" fmla="*/ 496 h 937"/>
                  <a:gd name="T40" fmla="*/ 595 w 739"/>
                  <a:gd name="T41" fmla="*/ 529 h 937"/>
                  <a:gd name="T42" fmla="*/ 618 w 739"/>
                  <a:gd name="T43" fmla="*/ 545 h 937"/>
                  <a:gd name="T44" fmla="*/ 709 w 739"/>
                  <a:gd name="T45" fmla="*/ 507 h 937"/>
                  <a:gd name="T46" fmla="*/ 729 w 739"/>
                  <a:gd name="T47" fmla="*/ 462 h 937"/>
                  <a:gd name="T48" fmla="*/ 735 w 739"/>
                  <a:gd name="T49" fmla="*/ 415 h 937"/>
                  <a:gd name="T50" fmla="*/ 688 w 739"/>
                  <a:gd name="T51" fmla="*/ 346 h 937"/>
                  <a:gd name="T52" fmla="*/ 678 w 739"/>
                  <a:gd name="T53" fmla="*/ 302 h 937"/>
                  <a:gd name="T54" fmla="*/ 687 w 739"/>
                  <a:gd name="T55" fmla="*/ 249 h 937"/>
                  <a:gd name="T56" fmla="*/ 674 w 739"/>
                  <a:gd name="T57" fmla="*/ 214 h 937"/>
                  <a:gd name="T58" fmla="*/ 647 w 739"/>
                  <a:gd name="T59" fmla="*/ 187 h 937"/>
                  <a:gd name="T60" fmla="*/ 636 w 739"/>
                  <a:gd name="T61" fmla="*/ 148 h 937"/>
                  <a:gd name="T62" fmla="*/ 619 w 739"/>
                  <a:gd name="T63" fmla="*/ 118 h 937"/>
                  <a:gd name="T64" fmla="*/ 574 w 739"/>
                  <a:gd name="T65" fmla="*/ 108 h 937"/>
                  <a:gd name="T66" fmla="*/ 528 w 739"/>
                  <a:gd name="T67" fmla="*/ 74 h 937"/>
                  <a:gd name="T68" fmla="*/ 475 w 739"/>
                  <a:gd name="T69" fmla="*/ 51 h 937"/>
                  <a:gd name="T70" fmla="*/ 450 w 739"/>
                  <a:gd name="T71" fmla="*/ 15 h 937"/>
                  <a:gd name="T72" fmla="*/ 375 w 739"/>
                  <a:gd name="T73" fmla="*/ 10 h 937"/>
                  <a:gd name="T74" fmla="*/ 334 w 739"/>
                  <a:gd name="T75" fmla="*/ 0 h 937"/>
                  <a:gd name="T76" fmla="*/ 284 w 739"/>
                  <a:gd name="T77" fmla="*/ 37 h 937"/>
                  <a:gd name="T78" fmla="*/ 256 w 739"/>
                  <a:gd name="T79" fmla="*/ 59 h 937"/>
                  <a:gd name="T80" fmla="*/ 214 w 739"/>
                  <a:gd name="T81" fmla="*/ 60 h 937"/>
                  <a:gd name="T82" fmla="*/ 176 w 739"/>
                  <a:gd name="T83" fmla="*/ 74 h 937"/>
                  <a:gd name="T84" fmla="*/ 113 w 739"/>
                  <a:gd name="T85" fmla="*/ 83 h 937"/>
                  <a:gd name="T86" fmla="*/ 128 w 739"/>
                  <a:gd name="T87" fmla="*/ 142 h 937"/>
                  <a:gd name="T88" fmla="*/ 145 w 739"/>
                  <a:gd name="T89" fmla="*/ 207 h 937"/>
                  <a:gd name="T90" fmla="*/ 140 w 739"/>
                  <a:gd name="T91" fmla="*/ 284 h 937"/>
                  <a:gd name="T92" fmla="*/ 144 w 739"/>
                  <a:gd name="T93" fmla="*/ 341 h 937"/>
                  <a:gd name="T94" fmla="*/ 120 w 739"/>
                  <a:gd name="T95" fmla="*/ 374 h 937"/>
                  <a:gd name="T96" fmla="*/ 113 w 739"/>
                  <a:gd name="T97" fmla="*/ 429 h 937"/>
                  <a:gd name="T98" fmla="*/ 107 w 739"/>
                  <a:gd name="T99" fmla="*/ 477 h 937"/>
                  <a:gd name="T100" fmla="*/ 71 w 739"/>
                  <a:gd name="T101" fmla="*/ 515 h 937"/>
                  <a:gd name="T102" fmla="*/ 46 w 739"/>
                  <a:gd name="T103" fmla="*/ 545 h 937"/>
                  <a:gd name="T104" fmla="*/ 53 w 739"/>
                  <a:gd name="T105" fmla="*/ 667 h 937"/>
                  <a:gd name="T106" fmla="*/ 70 w 739"/>
                  <a:gd name="T107" fmla="*/ 750 h 937"/>
                  <a:gd name="T108" fmla="*/ 58 w 739"/>
                  <a:gd name="T109" fmla="*/ 809 h 937"/>
                  <a:gd name="T110" fmla="*/ 0 w 739"/>
                  <a:gd name="T111" fmla="*/ 926 h 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39" h="937">
                    <a:moveTo>
                      <a:pt x="0" y="926"/>
                    </a:moveTo>
                    <a:lnTo>
                      <a:pt x="41" y="937"/>
                    </a:lnTo>
                    <a:lnTo>
                      <a:pt x="41" y="937"/>
                    </a:lnTo>
                    <a:lnTo>
                      <a:pt x="78" y="901"/>
                    </a:lnTo>
                    <a:lnTo>
                      <a:pt x="81" y="897"/>
                    </a:lnTo>
                    <a:lnTo>
                      <a:pt x="84" y="892"/>
                    </a:lnTo>
                    <a:lnTo>
                      <a:pt x="85" y="887"/>
                    </a:lnTo>
                    <a:lnTo>
                      <a:pt x="87" y="879"/>
                    </a:lnTo>
                    <a:lnTo>
                      <a:pt x="88" y="873"/>
                    </a:lnTo>
                    <a:lnTo>
                      <a:pt x="89" y="866"/>
                    </a:lnTo>
                    <a:lnTo>
                      <a:pt x="92" y="861"/>
                    </a:lnTo>
                    <a:lnTo>
                      <a:pt x="96" y="856"/>
                    </a:lnTo>
                    <a:lnTo>
                      <a:pt x="104" y="853"/>
                    </a:lnTo>
                    <a:lnTo>
                      <a:pt x="114" y="852"/>
                    </a:lnTo>
                    <a:lnTo>
                      <a:pt x="124" y="851"/>
                    </a:lnTo>
                    <a:lnTo>
                      <a:pt x="135" y="851"/>
                    </a:lnTo>
                    <a:lnTo>
                      <a:pt x="145" y="849"/>
                    </a:lnTo>
                    <a:lnTo>
                      <a:pt x="152" y="847"/>
                    </a:lnTo>
                    <a:lnTo>
                      <a:pt x="154" y="844"/>
                    </a:lnTo>
                    <a:lnTo>
                      <a:pt x="155" y="840"/>
                    </a:lnTo>
                    <a:lnTo>
                      <a:pt x="154" y="836"/>
                    </a:lnTo>
                    <a:lnTo>
                      <a:pt x="153" y="831"/>
                    </a:lnTo>
                    <a:lnTo>
                      <a:pt x="149" y="820"/>
                    </a:lnTo>
                    <a:lnTo>
                      <a:pt x="146" y="810"/>
                    </a:lnTo>
                    <a:lnTo>
                      <a:pt x="146" y="805"/>
                    </a:lnTo>
                    <a:lnTo>
                      <a:pt x="149" y="800"/>
                    </a:lnTo>
                    <a:lnTo>
                      <a:pt x="157" y="791"/>
                    </a:lnTo>
                    <a:lnTo>
                      <a:pt x="172" y="778"/>
                    </a:lnTo>
                    <a:lnTo>
                      <a:pt x="176" y="774"/>
                    </a:lnTo>
                    <a:lnTo>
                      <a:pt x="179" y="769"/>
                    </a:lnTo>
                    <a:lnTo>
                      <a:pt x="180" y="764"/>
                    </a:lnTo>
                    <a:lnTo>
                      <a:pt x="181" y="757"/>
                    </a:lnTo>
                    <a:lnTo>
                      <a:pt x="181" y="746"/>
                    </a:lnTo>
                    <a:lnTo>
                      <a:pt x="179" y="735"/>
                    </a:lnTo>
                    <a:lnTo>
                      <a:pt x="179" y="728"/>
                    </a:lnTo>
                    <a:lnTo>
                      <a:pt x="180" y="718"/>
                    </a:lnTo>
                    <a:lnTo>
                      <a:pt x="183" y="709"/>
                    </a:lnTo>
                    <a:lnTo>
                      <a:pt x="187" y="698"/>
                    </a:lnTo>
                    <a:lnTo>
                      <a:pt x="192" y="689"/>
                    </a:lnTo>
                    <a:lnTo>
                      <a:pt x="197" y="680"/>
                    </a:lnTo>
                    <a:lnTo>
                      <a:pt x="202" y="673"/>
                    </a:lnTo>
                    <a:lnTo>
                      <a:pt x="209" y="669"/>
                    </a:lnTo>
                    <a:lnTo>
                      <a:pt x="214" y="668"/>
                    </a:lnTo>
                    <a:lnTo>
                      <a:pt x="219" y="665"/>
                    </a:lnTo>
                    <a:lnTo>
                      <a:pt x="224" y="663"/>
                    </a:lnTo>
                    <a:lnTo>
                      <a:pt x="227" y="659"/>
                    </a:lnTo>
                    <a:lnTo>
                      <a:pt x="231" y="651"/>
                    </a:lnTo>
                    <a:lnTo>
                      <a:pt x="232" y="643"/>
                    </a:lnTo>
                    <a:lnTo>
                      <a:pt x="233" y="633"/>
                    </a:lnTo>
                    <a:lnTo>
                      <a:pt x="233" y="624"/>
                    </a:lnTo>
                    <a:lnTo>
                      <a:pt x="235" y="613"/>
                    </a:lnTo>
                    <a:lnTo>
                      <a:pt x="239" y="602"/>
                    </a:lnTo>
                    <a:lnTo>
                      <a:pt x="239" y="598"/>
                    </a:lnTo>
                    <a:lnTo>
                      <a:pt x="240" y="594"/>
                    </a:lnTo>
                    <a:lnTo>
                      <a:pt x="241" y="591"/>
                    </a:lnTo>
                    <a:lnTo>
                      <a:pt x="244" y="589"/>
                    </a:lnTo>
                    <a:lnTo>
                      <a:pt x="250" y="585"/>
                    </a:lnTo>
                    <a:lnTo>
                      <a:pt x="258" y="582"/>
                    </a:lnTo>
                    <a:lnTo>
                      <a:pt x="276" y="580"/>
                    </a:lnTo>
                    <a:lnTo>
                      <a:pt x="292" y="575"/>
                    </a:lnTo>
                    <a:lnTo>
                      <a:pt x="301" y="569"/>
                    </a:lnTo>
                    <a:lnTo>
                      <a:pt x="308" y="564"/>
                    </a:lnTo>
                    <a:lnTo>
                      <a:pt x="311" y="556"/>
                    </a:lnTo>
                    <a:lnTo>
                      <a:pt x="314" y="549"/>
                    </a:lnTo>
                    <a:lnTo>
                      <a:pt x="317" y="541"/>
                    </a:lnTo>
                    <a:lnTo>
                      <a:pt x="317" y="533"/>
                    </a:lnTo>
                    <a:lnTo>
                      <a:pt x="317" y="524"/>
                    </a:lnTo>
                    <a:lnTo>
                      <a:pt x="317" y="515"/>
                    </a:lnTo>
                    <a:lnTo>
                      <a:pt x="315" y="497"/>
                    </a:lnTo>
                    <a:lnTo>
                      <a:pt x="318" y="477"/>
                    </a:lnTo>
                    <a:lnTo>
                      <a:pt x="321" y="468"/>
                    </a:lnTo>
                    <a:lnTo>
                      <a:pt x="324" y="461"/>
                    </a:lnTo>
                    <a:lnTo>
                      <a:pt x="330" y="451"/>
                    </a:lnTo>
                    <a:lnTo>
                      <a:pt x="337" y="444"/>
                    </a:lnTo>
                    <a:lnTo>
                      <a:pt x="348" y="437"/>
                    </a:lnTo>
                    <a:lnTo>
                      <a:pt x="361" y="431"/>
                    </a:lnTo>
                    <a:lnTo>
                      <a:pt x="369" y="428"/>
                    </a:lnTo>
                    <a:lnTo>
                      <a:pt x="375" y="427"/>
                    </a:lnTo>
                    <a:lnTo>
                      <a:pt x="382" y="428"/>
                    </a:lnTo>
                    <a:lnTo>
                      <a:pt x="387" y="429"/>
                    </a:lnTo>
                    <a:lnTo>
                      <a:pt x="399" y="435"/>
                    </a:lnTo>
                    <a:lnTo>
                      <a:pt x="410" y="437"/>
                    </a:lnTo>
                    <a:lnTo>
                      <a:pt x="422" y="439"/>
                    </a:lnTo>
                    <a:lnTo>
                      <a:pt x="435" y="440"/>
                    </a:lnTo>
                    <a:lnTo>
                      <a:pt x="447" y="441"/>
                    </a:lnTo>
                    <a:lnTo>
                      <a:pt x="458" y="445"/>
                    </a:lnTo>
                    <a:lnTo>
                      <a:pt x="463" y="448"/>
                    </a:lnTo>
                    <a:lnTo>
                      <a:pt x="469" y="451"/>
                    </a:lnTo>
                    <a:lnTo>
                      <a:pt x="473" y="455"/>
                    </a:lnTo>
                    <a:lnTo>
                      <a:pt x="478" y="461"/>
                    </a:lnTo>
                    <a:lnTo>
                      <a:pt x="486" y="476"/>
                    </a:lnTo>
                    <a:lnTo>
                      <a:pt x="492" y="490"/>
                    </a:lnTo>
                    <a:lnTo>
                      <a:pt x="496" y="497"/>
                    </a:lnTo>
                    <a:lnTo>
                      <a:pt x="501" y="499"/>
                    </a:lnTo>
                    <a:lnTo>
                      <a:pt x="505" y="501"/>
                    </a:lnTo>
                    <a:lnTo>
                      <a:pt x="509" y="501"/>
                    </a:lnTo>
                    <a:lnTo>
                      <a:pt x="513" y="501"/>
                    </a:lnTo>
                    <a:lnTo>
                      <a:pt x="518" y="498"/>
                    </a:lnTo>
                    <a:lnTo>
                      <a:pt x="528" y="496"/>
                    </a:lnTo>
                    <a:lnTo>
                      <a:pt x="538" y="496"/>
                    </a:lnTo>
                    <a:lnTo>
                      <a:pt x="547" y="498"/>
                    </a:lnTo>
                    <a:lnTo>
                      <a:pt x="556" y="501"/>
                    </a:lnTo>
                    <a:lnTo>
                      <a:pt x="571" y="511"/>
                    </a:lnTo>
                    <a:lnTo>
                      <a:pt x="587" y="523"/>
                    </a:lnTo>
                    <a:lnTo>
                      <a:pt x="595" y="529"/>
                    </a:lnTo>
                    <a:lnTo>
                      <a:pt x="601" y="537"/>
                    </a:lnTo>
                    <a:lnTo>
                      <a:pt x="605" y="540"/>
                    </a:lnTo>
                    <a:lnTo>
                      <a:pt x="609" y="543"/>
                    </a:lnTo>
                    <a:lnTo>
                      <a:pt x="613" y="545"/>
                    </a:lnTo>
                    <a:lnTo>
                      <a:pt x="618" y="545"/>
                    </a:lnTo>
                    <a:lnTo>
                      <a:pt x="638" y="538"/>
                    </a:lnTo>
                    <a:lnTo>
                      <a:pt x="664" y="528"/>
                    </a:lnTo>
                    <a:lnTo>
                      <a:pt x="690" y="516"/>
                    </a:lnTo>
                    <a:lnTo>
                      <a:pt x="709" y="507"/>
                    </a:lnTo>
                    <a:lnTo>
                      <a:pt x="709" y="507"/>
                    </a:lnTo>
                    <a:lnTo>
                      <a:pt x="710" y="499"/>
                    </a:lnTo>
                    <a:lnTo>
                      <a:pt x="713" y="492"/>
                    </a:lnTo>
                    <a:lnTo>
                      <a:pt x="716" y="484"/>
                    </a:lnTo>
                    <a:lnTo>
                      <a:pt x="720" y="477"/>
                    </a:lnTo>
                    <a:lnTo>
                      <a:pt x="729" y="462"/>
                    </a:lnTo>
                    <a:lnTo>
                      <a:pt x="738" y="446"/>
                    </a:lnTo>
                    <a:lnTo>
                      <a:pt x="739" y="439"/>
                    </a:lnTo>
                    <a:lnTo>
                      <a:pt x="739" y="431"/>
                    </a:lnTo>
                    <a:lnTo>
                      <a:pt x="738" y="423"/>
                    </a:lnTo>
                    <a:lnTo>
                      <a:pt x="735" y="415"/>
                    </a:lnTo>
                    <a:lnTo>
                      <a:pt x="726" y="400"/>
                    </a:lnTo>
                    <a:lnTo>
                      <a:pt x="716" y="385"/>
                    </a:lnTo>
                    <a:lnTo>
                      <a:pt x="704" y="370"/>
                    </a:lnTo>
                    <a:lnTo>
                      <a:pt x="692" y="354"/>
                    </a:lnTo>
                    <a:lnTo>
                      <a:pt x="688" y="346"/>
                    </a:lnTo>
                    <a:lnTo>
                      <a:pt x="684" y="337"/>
                    </a:lnTo>
                    <a:lnTo>
                      <a:pt x="681" y="330"/>
                    </a:lnTo>
                    <a:lnTo>
                      <a:pt x="679" y="322"/>
                    </a:lnTo>
                    <a:lnTo>
                      <a:pt x="678" y="312"/>
                    </a:lnTo>
                    <a:lnTo>
                      <a:pt x="678" y="302"/>
                    </a:lnTo>
                    <a:lnTo>
                      <a:pt x="679" y="295"/>
                    </a:lnTo>
                    <a:lnTo>
                      <a:pt x="681" y="286"/>
                    </a:lnTo>
                    <a:lnTo>
                      <a:pt x="683" y="270"/>
                    </a:lnTo>
                    <a:lnTo>
                      <a:pt x="686" y="256"/>
                    </a:lnTo>
                    <a:lnTo>
                      <a:pt x="687" y="249"/>
                    </a:lnTo>
                    <a:lnTo>
                      <a:pt x="687" y="242"/>
                    </a:lnTo>
                    <a:lnTo>
                      <a:pt x="686" y="235"/>
                    </a:lnTo>
                    <a:lnTo>
                      <a:pt x="683" y="229"/>
                    </a:lnTo>
                    <a:lnTo>
                      <a:pt x="679" y="221"/>
                    </a:lnTo>
                    <a:lnTo>
                      <a:pt x="674" y="214"/>
                    </a:lnTo>
                    <a:lnTo>
                      <a:pt x="666" y="207"/>
                    </a:lnTo>
                    <a:lnTo>
                      <a:pt x="657" y="199"/>
                    </a:lnTo>
                    <a:lnTo>
                      <a:pt x="653" y="195"/>
                    </a:lnTo>
                    <a:lnTo>
                      <a:pt x="649" y="191"/>
                    </a:lnTo>
                    <a:lnTo>
                      <a:pt x="647" y="187"/>
                    </a:lnTo>
                    <a:lnTo>
                      <a:pt x="644" y="183"/>
                    </a:lnTo>
                    <a:lnTo>
                      <a:pt x="642" y="175"/>
                    </a:lnTo>
                    <a:lnTo>
                      <a:pt x="640" y="166"/>
                    </a:lnTo>
                    <a:lnTo>
                      <a:pt x="639" y="157"/>
                    </a:lnTo>
                    <a:lnTo>
                      <a:pt x="636" y="148"/>
                    </a:lnTo>
                    <a:lnTo>
                      <a:pt x="632" y="139"/>
                    </a:lnTo>
                    <a:lnTo>
                      <a:pt x="625" y="130"/>
                    </a:lnTo>
                    <a:lnTo>
                      <a:pt x="622" y="126"/>
                    </a:lnTo>
                    <a:lnTo>
                      <a:pt x="621" y="122"/>
                    </a:lnTo>
                    <a:lnTo>
                      <a:pt x="619" y="118"/>
                    </a:lnTo>
                    <a:lnTo>
                      <a:pt x="618" y="113"/>
                    </a:lnTo>
                    <a:lnTo>
                      <a:pt x="618" y="113"/>
                    </a:lnTo>
                    <a:lnTo>
                      <a:pt x="600" y="113"/>
                    </a:lnTo>
                    <a:lnTo>
                      <a:pt x="586" y="111"/>
                    </a:lnTo>
                    <a:lnTo>
                      <a:pt x="574" y="108"/>
                    </a:lnTo>
                    <a:lnTo>
                      <a:pt x="564" y="103"/>
                    </a:lnTo>
                    <a:lnTo>
                      <a:pt x="556" y="98"/>
                    </a:lnTo>
                    <a:lnTo>
                      <a:pt x="547" y="91"/>
                    </a:lnTo>
                    <a:lnTo>
                      <a:pt x="538" y="83"/>
                    </a:lnTo>
                    <a:lnTo>
                      <a:pt x="528" y="74"/>
                    </a:lnTo>
                    <a:lnTo>
                      <a:pt x="522" y="69"/>
                    </a:lnTo>
                    <a:lnTo>
                      <a:pt x="513" y="65"/>
                    </a:lnTo>
                    <a:lnTo>
                      <a:pt x="504" y="61"/>
                    </a:lnTo>
                    <a:lnTo>
                      <a:pt x="493" y="57"/>
                    </a:lnTo>
                    <a:lnTo>
                      <a:pt x="475" y="51"/>
                    </a:lnTo>
                    <a:lnTo>
                      <a:pt x="465" y="45"/>
                    </a:lnTo>
                    <a:lnTo>
                      <a:pt x="460" y="30"/>
                    </a:lnTo>
                    <a:lnTo>
                      <a:pt x="457" y="21"/>
                    </a:lnTo>
                    <a:lnTo>
                      <a:pt x="454" y="17"/>
                    </a:lnTo>
                    <a:lnTo>
                      <a:pt x="450" y="15"/>
                    </a:lnTo>
                    <a:lnTo>
                      <a:pt x="443" y="12"/>
                    </a:lnTo>
                    <a:lnTo>
                      <a:pt x="432" y="10"/>
                    </a:lnTo>
                    <a:lnTo>
                      <a:pt x="412" y="8"/>
                    </a:lnTo>
                    <a:lnTo>
                      <a:pt x="387" y="10"/>
                    </a:lnTo>
                    <a:lnTo>
                      <a:pt x="375" y="10"/>
                    </a:lnTo>
                    <a:lnTo>
                      <a:pt x="365" y="10"/>
                    </a:lnTo>
                    <a:lnTo>
                      <a:pt x="354" y="8"/>
                    </a:lnTo>
                    <a:lnTo>
                      <a:pt x="348" y="6"/>
                    </a:lnTo>
                    <a:lnTo>
                      <a:pt x="340" y="2"/>
                    </a:lnTo>
                    <a:lnTo>
                      <a:pt x="334" y="0"/>
                    </a:lnTo>
                    <a:lnTo>
                      <a:pt x="327" y="2"/>
                    </a:lnTo>
                    <a:lnTo>
                      <a:pt x="319" y="6"/>
                    </a:lnTo>
                    <a:lnTo>
                      <a:pt x="305" y="16"/>
                    </a:lnTo>
                    <a:lnTo>
                      <a:pt x="293" y="26"/>
                    </a:lnTo>
                    <a:lnTo>
                      <a:pt x="284" y="37"/>
                    </a:lnTo>
                    <a:lnTo>
                      <a:pt x="275" y="46"/>
                    </a:lnTo>
                    <a:lnTo>
                      <a:pt x="271" y="50"/>
                    </a:lnTo>
                    <a:lnTo>
                      <a:pt x="266" y="54"/>
                    </a:lnTo>
                    <a:lnTo>
                      <a:pt x="261" y="56"/>
                    </a:lnTo>
                    <a:lnTo>
                      <a:pt x="256" y="59"/>
                    </a:lnTo>
                    <a:lnTo>
                      <a:pt x="248" y="60"/>
                    </a:lnTo>
                    <a:lnTo>
                      <a:pt x="241" y="61"/>
                    </a:lnTo>
                    <a:lnTo>
                      <a:pt x="232" y="61"/>
                    </a:lnTo>
                    <a:lnTo>
                      <a:pt x="222" y="60"/>
                    </a:lnTo>
                    <a:lnTo>
                      <a:pt x="214" y="60"/>
                    </a:lnTo>
                    <a:lnTo>
                      <a:pt x="206" y="63"/>
                    </a:lnTo>
                    <a:lnTo>
                      <a:pt x="198" y="65"/>
                    </a:lnTo>
                    <a:lnTo>
                      <a:pt x="192" y="68"/>
                    </a:lnTo>
                    <a:lnTo>
                      <a:pt x="184" y="72"/>
                    </a:lnTo>
                    <a:lnTo>
                      <a:pt x="176" y="74"/>
                    </a:lnTo>
                    <a:lnTo>
                      <a:pt x="168" y="76"/>
                    </a:lnTo>
                    <a:lnTo>
                      <a:pt x="159" y="76"/>
                    </a:lnTo>
                    <a:lnTo>
                      <a:pt x="111" y="64"/>
                    </a:lnTo>
                    <a:lnTo>
                      <a:pt x="111" y="64"/>
                    </a:lnTo>
                    <a:lnTo>
                      <a:pt x="113" y="83"/>
                    </a:lnTo>
                    <a:lnTo>
                      <a:pt x="115" y="104"/>
                    </a:lnTo>
                    <a:lnTo>
                      <a:pt x="118" y="113"/>
                    </a:lnTo>
                    <a:lnTo>
                      <a:pt x="120" y="124"/>
                    </a:lnTo>
                    <a:lnTo>
                      <a:pt x="123" y="133"/>
                    </a:lnTo>
                    <a:lnTo>
                      <a:pt x="128" y="142"/>
                    </a:lnTo>
                    <a:lnTo>
                      <a:pt x="135" y="155"/>
                    </a:lnTo>
                    <a:lnTo>
                      <a:pt x="139" y="166"/>
                    </a:lnTo>
                    <a:lnTo>
                      <a:pt x="143" y="177"/>
                    </a:lnTo>
                    <a:lnTo>
                      <a:pt x="144" y="187"/>
                    </a:lnTo>
                    <a:lnTo>
                      <a:pt x="145" y="207"/>
                    </a:lnTo>
                    <a:lnTo>
                      <a:pt x="145" y="226"/>
                    </a:lnTo>
                    <a:lnTo>
                      <a:pt x="143" y="244"/>
                    </a:lnTo>
                    <a:lnTo>
                      <a:pt x="140" y="264"/>
                    </a:lnTo>
                    <a:lnTo>
                      <a:pt x="140" y="273"/>
                    </a:lnTo>
                    <a:lnTo>
                      <a:pt x="140" y="284"/>
                    </a:lnTo>
                    <a:lnTo>
                      <a:pt x="141" y="295"/>
                    </a:lnTo>
                    <a:lnTo>
                      <a:pt x="144" y="308"/>
                    </a:lnTo>
                    <a:lnTo>
                      <a:pt x="146" y="323"/>
                    </a:lnTo>
                    <a:lnTo>
                      <a:pt x="146" y="334"/>
                    </a:lnTo>
                    <a:lnTo>
                      <a:pt x="144" y="341"/>
                    </a:lnTo>
                    <a:lnTo>
                      <a:pt x="141" y="348"/>
                    </a:lnTo>
                    <a:lnTo>
                      <a:pt x="136" y="352"/>
                    </a:lnTo>
                    <a:lnTo>
                      <a:pt x="131" y="357"/>
                    </a:lnTo>
                    <a:lnTo>
                      <a:pt x="126" y="365"/>
                    </a:lnTo>
                    <a:lnTo>
                      <a:pt x="120" y="374"/>
                    </a:lnTo>
                    <a:lnTo>
                      <a:pt x="115" y="387"/>
                    </a:lnTo>
                    <a:lnTo>
                      <a:pt x="114" y="397"/>
                    </a:lnTo>
                    <a:lnTo>
                      <a:pt x="113" y="409"/>
                    </a:lnTo>
                    <a:lnTo>
                      <a:pt x="113" y="419"/>
                    </a:lnTo>
                    <a:lnTo>
                      <a:pt x="113" y="429"/>
                    </a:lnTo>
                    <a:lnTo>
                      <a:pt x="113" y="440"/>
                    </a:lnTo>
                    <a:lnTo>
                      <a:pt x="113" y="451"/>
                    </a:lnTo>
                    <a:lnTo>
                      <a:pt x="110" y="464"/>
                    </a:lnTo>
                    <a:lnTo>
                      <a:pt x="109" y="471"/>
                    </a:lnTo>
                    <a:lnTo>
                      <a:pt x="107" y="477"/>
                    </a:lnTo>
                    <a:lnTo>
                      <a:pt x="105" y="483"/>
                    </a:lnTo>
                    <a:lnTo>
                      <a:pt x="101" y="488"/>
                    </a:lnTo>
                    <a:lnTo>
                      <a:pt x="92" y="498"/>
                    </a:lnTo>
                    <a:lnTo>
                      <a:pt x="81" y="506"/>
                    </a:lnTo>
                    <a:lnTo>
                      <a:pt x="71" y="515"/>
                    </a:lnTo>
                    <a:lnTo>
                      <a:pt x="61" y="524"/>
                    </a:lnTo>
                    <a:lnTo>
                      <a:pt x="55" y="529"/>
                    </a:lnTo>
                    <a:lnTo>
                      <a:pt x="52" y="533"/>
                    </a:lnTo>
                    <a:lnTo>
                      <a:pt x="49" y="538"/>
                    </a:lnTo>
                    <a:lnTo>
                      <a:pt x="46" y="545"/>
                    </a:lnTo>
                    <a:lnTo>
                      <a:pt x="45" y="559"/>
                    </a:lnTo>
                    <a:lnTo>
                      <a:pt x="45" y="581"/>
                    </a:lnTo>
                    <a:lnTo>
                      <a:pt x="46" y="608"/>
                    </a:lnTo>
                    <a:lnTo>
                      <a:pt x="49" y="637"/>
                    </a:lnTo>
                    <a:lnTo>
                      <a:pt x="53" y="667"/>
                    </a:lnTo>
                    <a:lnTo>
                      <a:pt x="57" y="694"/>
                    </a:lnTo>
                    <a:lnTo>
                      <a:pt x="62" y="716"/>
                    </a:lnTo>
                    <a:lnTo>
                      <a:pt x="67" y="731"/>
                    </a:lnTo>
                    <a:lnTo>
                      <a:pt x="68" y="739"/>
                    </a:lnTo>
                    <a:lnTo>
                      <a:pt x="70" y="750"/>
                    </a:lnTo>
                    <a:lnTo>
                      <a:pt x="70" y="760"/>
                    </a:lnTo>
                    <a:lnTo>
                      <a:pt x="68" y="770"/>
                    </a:lnTo>
                    <a:lnTo>
                      <a:pt x="66" y="783"/>
                    </a:lnTo>
                    <a:lnTo>
                      <a:pt x="62" y="796"/>
                    </a:lnTo>
                    <a:lnTo>
                      <a:pt x="58" y="809"/>
                    </a:lnTo>
                    <a:lnTo>
                      <a:pt x="53" y="822"/>
                    </a:lnTo>
                    <a:lnTo>
                      <a:pt x="41" y="851"/>
                    </a:lnTo>
                    <a:lnTo>
                      <a:pt x="28" y="878"/>
                    </a:lnTo>
                    <a:lnTo>
                      <a:pt x="14" y="902"/>
                    </a:lnTo>
                    <a:lnTo>
                      <a:pt x="0" y="926"/>
                    </a:lnTo>
                    <a:lnTo>
                      <a:pt x="0" y="926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157">
                <a:extLst>
                  <a:ext uri="{FF2B5EF4-FFF2-40B4-BE49-F238E27FC236}">
                    <a16:creationId xmlns:a16="http://schemas.microsoft.com/office/drawing/2014/main" id="{2986CC1E-30E0-4833-949C-609A5B85A3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9" y="1468"/>
                <a:ext cx="185" cy="234"/>
              </a:xfrm>
              <a:custGeom>
                <a:avLst/>
                <a:gdLst>
                  <a:gd name="T0" fmla="*/ 81 w 739"/>
                  <a:gd name="T1" fmla="*/ 897 h 937"/>
                  <a:gd name="T2" fmla="*/ 89 w 739"/>
                  <a:gd name="T3" fmla="*/ 866 h 937"/>
                  <a:gd name="T4" fmla="*/ 124 w 739"/>
                  <a:gd name="T5" fmla="*/ 851 h 937"/>
                  <a:gd name="T6" fmla="*/ 155 w 739"/>
                  <a:gd name="T7" fmla="*/ 840 h 937"/>
                  <a:gd name="T8" fmla="*/ 146 w 739"/>
                  <a:gd name="T9" fmla="*/ 805 h 937"/>
                  <a:gd name="T10" fmla="*/ 179 w 739"/>
                  <a:gd name="T11" fmla="*/ 769 h 937"/>
                  <a:gd name="T12" fmla="*/ 179 w 739"/>
                  <a:gd name="T13" fmla="*/ 728 h 937"/>
                  <a:gd name="T14" fmla="*/ 197 w 739"/>
                  <a:gd name="T15" fmla="*/ 680 h 937"/>
                  <a:gd name="T16" fmla="*/ 224 w 739"/>
                  <a:gd name="T17" fmla="*/ 663 h 937"/>
                  <a:gd name="T18" fmla="*/ 233 w 739"/>
                  <a:gd name="T19" fmla="*/ 624 h 937"/>
                  <a:gd name="T20" fmla="*/ 241 w 739"/>
                  <a:gd name="T21" fmla="*/ 591 h 937"/>
                  <a:gd name="T22" fmla="*/ 292 w 739"/>
                  <a:gd name="T23" fmla="*/ 575 h 937"/>
                  <a:gd name="T24" fmla="*/ 317 w 739"/>
                  <a:gd name="T25" fmla="*/ 541 h 937"/>
                  <a:gd name="T26" fmla="*/ 318 w 739"/>
                  <a:gd name="T27" fmla="*/ 477 h 937"/>
                  <a:gd name="T28" fmla="*/ 348 w 739"/>
                  <a:gd name="T29" fmla="*/ 437 h 937"/>
                  <a:gd name="T30" fmla="*/ 387 w 739"/>
                  <a:gd name="T31" fmla="*/ 429 h 937"/>
                  <a:gd name="T32" fmla="*/ 447 w 739"/>
                  <a:gd name="T33" fmla="*/ 441 h 937"/>
                  <a:gd name="T34" fmla="*/ 478 w 739"/>
                  <a:gd name="T35" fmla="*/ 461 h 937"/>
                  <a:gd name="T36" fmla="*/ 505 w 739"/>
                  <a:gd name="T37" fmla="*/ 501 h 937"/>
                  <a:gd name="T38" fmla="*/ 538 w 739"/>
                  <a:gd name="T39" fmla="*/ 496 h 937"/>
                  <a:gd name="T40" fmla="*/ 595 w 739"/>
                  <a:gd name="T41" fmla="*/ 529 h 937"/>
                  <a:gd name="T42" fmla="*/ 618 w 739"/>
                  <a:gd name="T43" fmla="*/ 545 h 937"/>
                  <a:gd name="T44" fmla="*/ 709 w 739"/>
                  <a:gd name="T45" fmla="*/ 507 h 937"/>
                  <a:gd name="T46" fmla="*/ 729 w 739"/>
                  <a:gd name="T47" fmla="*/ 462 h 937"/>
                  <a:gd name="T48" fmla="*/ 735 w 739"/>
                  <a:gd name="T49" fmla="*/ 415 h 937"/>
                  <a:gd name="T50" fmla="*/ 688 w 739"/>
                  <a:gd name="T51" fmla="*/ 346 h 937"/>
                  <a:gd name="T52" fmla="*/ 678 w 739"/>
                  <a:gd name="T53" fmla="*/ 302 h 937"/>
                  <a:gd name="T54" fmla="*/ 687 w 739"/>
                  <a:gd name="T55" fmla="*/ 249 h 937"/>
                  <a:gd name="T56" fmla="*/ 674 w 739"/>
                  <a:gd name="T57" fmla="*/ 214 h 937"/>
                  <a:gd name="T58" fmla="*/ 647 w 739"/>
                  <a:gd name="T59" fmla="*/ 187 h 937"/>
                  <a:gd name="T60" fmla="*/ 636 w 739"/>
                  <a:gd name="T61" fmla="*/ 148 h 937"/>
                  <a:gd name="T62" fmla="*/ 619 w 739"/>
                  <a:gd name="T63" fmla="*/ 118 h 937"/>
                  <a:gd name="T64" fmla="*/ 574 w 739"/>
                  <a:gd name="T65" fmla="*/ 108 h 937"/>
                  <a:gd name="T66" fmla="*/ 528 w 739"/>
                  <a:gd name="T67" fmla="*/ 74 h 937"/>
                  <a:gd name="T68" fmla="*/ 475 w 739"/>
                  <a:gd name="T69" fmla="*/ 51 h 937"/>
                  <a:gd name="T70" fmla="*/ 450 w 739"/>
                  <a:gd name="T71" fmla="*/ 15 h 937"/>
                  <a:gd name="T72" fmla="*/ 375 w 739"/>
                  <a:gd name="T73" fmla="*/ 10 h 937"/>
                  <a:gd name="T74" fmla="*/ 334 w 739"/>
                  <a:gd name="T75" fmla="*/ 0 h 937"/>
                  <a:gd name="T76" fmla="*/ 284 w 739"/>
                  <a:gd name="T77" fmla="*/ 37 h 937"/>
                  <a:gd name="T78" fmla="*/ 256 w 739"/>
                  <a:gd name="T79" fmla="*/ 59 h 937"/>
                  <a:gd name="T80" fmla="*/ 214 w 739"/>
                  <a:gd name="T81" fmla="*/ 60 h 937"/>
                  <a:gd name="T82" fmla="*/ 176 w 739"/>
                  <a:gd name="T83" fmla="*/ 74 h 937"/>
                  <a:gd name="T84" fmla="*/ 113 w 739"/>
                  <a:gd name="T85" fmla="*/ 83 h 937"/>
                  <a:gd name="T86" fmla="*/ 128 w 739"/>
                  <a:gd name="T87" fmla="*/ 142 h 937"/>
                  <a:gd name="T88" fmla="*/ 145 w 739"/>
                  <a:gd name="T89" fmla="*/ 207 h 937"/>
                  <a:gd name="T90" fmla="*/ 140 w 739"/>
                  <a:gd name="T91" fmla="*/ 284 h 937"/>
                  <a:gd name="T92" fmla="*/ 144 w 739"/>
                  <a:gd name="T93" fmla="*/ 341 h 937"/>
                  <a:gd name="T94" fmla="*/ 120 w 739"/>
                  <a:gd name="T95" fmla="*/ 374 h 937"/>
                  <a:gd name="T96" fmla="*/ 113 w 739"/>
                  <a:gd name="T97" fmla="*/ 429 h 937"/>
                  <a:gd name="T98" fmla="*/ 107 w 739"/>
                  <a:gd name="T99" fmla="*/ 477 h 937"/>
                  <a:gd name="T100" fmla="*/ 71 w 739"/>
                  <a:gd name="T101" fmla="*/ 515 h 937"/>
                  <a:gd name="T102" fmla="*/ 46 w 739"/>
                  <a:gd name="T103" fmla="*/ 545 h 937"/>
                  <a:gd name="T104" fmla="*/ 53 w 739"/>
                  <a:gd name="T105" fmla="*/ 667 h 937"/>
                  <a:gd name="T106" fmla="*/ 70 w 739"/>
                  <a:gd name="T107" fmla="*/ 750 h 937"/>
                  <a:gd name="T108" fmla="*/ 58 w 739"/>
                  <a:gd name="T109" fmla="*/ 809 h 937"/>
                  <a:gd name="T110" fmla="*/ 0 w 739"/>
                  <a:gd name="T111" fmla="*/ 926 h 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39" h="937">
                    <a:moveTo>
                      <a:pt x="0" y="926"/>
                    </a:moveTo>
                    <a:lnTo>
                      <a:pt x="41" y="937"/>
                    </a:lnTo>
                    <a:lnTo>
                      <a:pt x="41" y="937"/>
                    </a:lnTo>
                    <a:lnTo>
                      <a:pt x="78" y="901"/>
                    </a:lnTo>
                    <a:lnTo>
                      <a:pt x="81" y="897"/>
                    </a:lnTo>
                    <a:lnTo>
                      <a:pt x="84" y="892"/>
                    </a:lnTo>
                    <a:lnTo>
                      <a:pt x="85" y="887"/>
                    </a:lnTo>
                    <a:lnTo>
                      <a:pt x="87" y="879"/>
                    </a:lnTo>
                    <a:lnTo>
                      <a:pt x="88" y="873"/>
                    </a:lnTo>
                    <a:lnTo>
                      <a:pt x="89" y="866"/>
                    </a:lnTo>
                    <a:lnTo>
                      <a:pt x="92" y="861"/>
                    </a:lnTo>
                    <a:lnTo>
                      <a:pt x="96" y="856"/>
                    </a:lnTo>
                    <a:lnTo>
                      <a:pt x="104" y="853"/>
                    </a:lnTo>
                    <a:lnTo>
                      <a:pt x="114" y="852"/>
                    </a:lnTo>
                    <a:lnTo>
                      <a:pt x="124" y="851"/>
                    </a:lnTo>
                    <a:lnTo>
                      <a:pt x="135" y="851"/>
                    </a:lnTo>
                    <a:lnTo>
                      <a:pt x="145" y="849"/>
                    </a:lnTo>
                    <a:lnTo>
                      <a:pt x="152" y="847"/>
                    </a:lnTo>
                    <a:lnTo>
                      <a:pt x="154" y="844"/>
                    </a:lnTo>
                    <a:lnTo>
                      <a:pt x="155" y="840"/>
                    </a:lnTo>
                    <a:lnTo>
                      <a:pt x="154" y="836"/>
                    </a:lnTo>
                    <a:lnTo>
                      <a:pt x="153" y="831"/>
                    </a:lnTo>
                    <a:lnTo>
                      <a:pt x="149" y="820"/>
                    </a:lnTo>
                    <a:lnTo>
                      <a:pt x="146" y="810"/>
                    </a:lnTo>
                    <a:lnTo>
                      <a:pt x="146" y="805"/>
                    </a:lnTo>
                    <a:lnTo>
                      <a:pt x="149" y="800"/>
                    </a:lnTo>
                    <a:lnTo>
                      <a:pt x="157" y="791"/>
                    </a:lnTo>
                    <a:lnTo>
                      <a:pt x="172" y="778"/>
                    </a:lnTo>
                    <a:lnTo>
                      <a:pt x="176" y="774"/>
                    </a:lnTo>
                    <a:lnTo>
                      <a:pt x="179" y="769"/>
                    </a:lnTo>
                    <a:lnTo>
                      <a:pt x="180" y="764"/>
                    </a:lnTo>
                    <a:lnTo>
                      <a:pt x="181" y="757"/>
                    </a:lnTo>
                    <a:lnTo>
                      <a:pt x="181" y="746"/>
                    </a:lnTo>
                    <a:lnTo>
                      <a:pt x="179" y="735"/>
                    </a:lnTo>
                    <a:lnTo>
                      <a:pt x="179" y="728"/>
                    </a:lnTo>
                    <a:lnTo>
                      <a:pt x="180" y="718"/>
                    </a:lnTo>
                    <a:lnTo>
                      <a:pt x="183" y="709"/>
                    </a:lnTo>
                    <a:lnTo>
                      <a:pt x="187" y="698"/>
                    </a:lnTo>
                    <a:lnTo>
                      <a:pt x="192" y="689"/>
                    </a:lnTo>
                    <a:lnTo>
                      <a:pt x="197" y="680"/>
                    </a:lnTo>
                    <a:lnTo>
                      <a:pt x="202" y="673"/>
                    </a:lnTo>
                    <a:lnTo>
                      <a:pt x="209" y="669"/>
                    </a:lnTo>
                    <a:lnTo>
                      <a:pt x="214" y="668"/>
                    </a:lnTo>
                    <a:lnTo>
                      <a:pt x="219" y="665"/>
                    </a:lnTo>
                    <a:lnTo>
                      <a:pt x="224" y="663"/>
                    </a:lnTo>
                    <a:lnTo>
                      <a:pt x="227" y="659"/>
                    </a:lnTo>
                    <a:lnTo>
                      <a:pt x="231" y="651"/>
                    </a:lnTo>
                    <a:lnTo>
                      <a:pt x="232" y="643"/>
                    </a:lnTo>
                    <a:lnTo>
                      <a:pt x="233" y="633"/>
                    </a:lnTo>
                    <a:lnTo>
                      <a:pt x="233" y="624"/>
                    </a:lnTo>
                    <a:lnTo>
                      <a:pt x="235" y="613"/>
                    </a:lnTo>
                    <a:lnTo>
                      <a:pt x="239" y="602"/>
                    </a:lnTo>
                    <a:lnTo>
                      <a:pt x="239" y="598"/>
                    </a:lnTo>
                    <a:lnTo>
                      <a:pt x="240" y="594"/>
                    </a:lnTo>
                    <a:lnTo>
                      <a:pt x="241" y="591"/>
                    </a:lnTo>
                    <a:lnTo>
                      <a:pt x="244" y="589"/>
                    </a:lnTo>
                    <a:lnTo>
                      <a:pt x="250" y="585"/>
                    </a:lnTo>
                    <a:lnTo>
                      <a:pt x="258" y="582"/>
                    </a:lnTo>
                    <a:lnTo>
                      <a:pt x="276" y="580"/>
                    </a:lnTo>
                    <a:lnTo>
                      <a:pt x="292" y="575"/>
                    </a:lnTo>
                    <a:lnTo>
                      <a:pt x="301" y="569"/>
                    </a:lnTo>
                    <a:lnTo>
                      <a:pt x="308" y="564"/>
                    </a:lnTo>
                    <a:lnTo>
                      <a:pt x="311" y="556"/>
                    </a:lnTo>
                    <a:lnTo>
                      <a:pt x="314" y="549"/>
                    </a:lnTo>
                    <a:lnTo>
                      <a:pt x="317" y="541"/>
                    </a:lnTo>
                    <a:lnTo>
                      <a:pt x="317" y="533"/>
                    </a:lnTo>
                    <a:lnTo>
                      <a:pt x="317" y="524"/>
                    </a:lnTo>
                    <a:lnTo>
                      <a:pt x="317" y="515"/>
                    </a:lnTo>
                    <a:lnTo>
                      <a:pt x="315" y="497"/>
                    </a:lnTo>
                    <a:lnTo>
                      <a:pt x="318" y="477"/>
                    </a:lnTo>
                    <a:lnTo>
                      <a:pt x="321" y="468"/>
                    </a:lnTo>
                    <a:lnTo>
                      <a:pt x="324" y="461"/>
                    </a:lnTo>
                    <a:lnTo>
                      <a:pt x="330" y="451"/>
                    </a:lnTo>
                    <a:lnTo>
                      <a:pt x="337" y="444"/>
                    </a:lnTo>
                    <a:lnTo>
                      <a:pt x="348" y="437"/>
                    </a:lnTo>
                    <a:lnTo>
                      <a:pt x="361" y="431"/>
                    </a:lnTo>
                    <a:lnTo>
                      <a:pt x="369" y="428"/>
                    </a:lnTo>
                    <a:lnTo>
                      <a:pt x="375" y="427"/>
                    </a:lnTo>
                    <a:lnTo>
                      <a:pt x="382" y="428"/>
                    </a:lnTo>
                    <a:lnTo>
                      <a:pt x="387" y="429"/>
                    </a:lnTo>
                    <a:lnTo>
                      <a:pt x="399" y="435"/>
                    </a:lnTo>
                    <a:lnTo>
                      <a:pt x="410" y="437"/>
                    </a:lnTo>
                    <a:lnTo>
                      <a:pt x="422" y="439"/>
                    </a:lnTo>
                    <a:lnTo>
                      <a:pt x="435" y="440"/>
                    </a:lnTo>
                    <a:lnTo>
                      <a:pt x="447" y="441"/>
                    </a:lnTo>
                    <a:lnTo>
                      <a:pt x="458" y="445"/>
                    </a:lnTo>
                    <a:lnTo>
                      <a:pt x="463" y="448"/>
                    </a:lnTo>
                    <a:lnTo>
                      <a:pt x="469" y="451"/>
                    </a:lnTo>
                    <a:lnTo>
                      <a:pt x="473" y="455"/>
                    </a:lnTo>
                    <a:lnTo>
                      <a:pt x="478" y="461"/>
                    </a:lnTo>
                    <a:lnTo>
                      <a:pt x="486" y="476"/>
                    </a:lnTo>
                    <a:lnTo>
                      <a:pt x="492" y="490"/>
                    </a:lnTo>
                    <a:lnTo>
                      <a:pt x="496" y="497"/>
                    </a:lnTo>
                    <a:lnTo>
                      <a:pt x="501" y="499"/>
                    </a:lnTo>
                    <a:lnTo>
                      <a:pt x="505" y="501"/>
                    </a:lnTo>
                    <a:lnTo>
                      <a:pt x="509" y="501"/>
                    </a:lnTo>
                    <a:lnTo>
                      <a:pt x="513" y="501"/>
                    </a:lnTo>
                    <a:lnTo>
                      <a:pt x="518" y="498"/>
                    </a:lnTo>
                    <a:lnTo>
                      <a:pt x="528" y="496"/>
                    </a:lnTo>
                    <a:lnTo>
                      <a:pt x="538" y="496"/>
                    </a:lnTo>
                    <a:lnTo>
                      <a:pt x="547" y="498"/>
                    </a:lnTo>
                    <a:lnTo>
                      <a:pt x="556" y="501"/>
                    </a:lnTo>
                    <a:lnTo>
                      <a:pt x="571" y="511"/>
                    </a:lnTo>
                    <a:lnTo>
                      <a:pt x="587" y="523"/>
                    </a:lnTo>
                    <a:lnTo>
                      <a:pt x="595" y="529"/>
                    </a:lnTo>
                    <a:lnTo>
                      <a:pt x="601" y="537"/>
                    </a:lnTo>
                    <a:lnTo>
                      <a:pt x="605" y="540"/>
                    </a:lnTo>
                    <a:lnTo>
                      <a:pt x="609" y="543"/>
                    </a:lnTo>
                    <a:lnTo>
                      <a:pt x="613" y="545"/>
                    </a:lnTo>
                    <a:lnTo>
                      <a:pt x="618" y="545"/>
                    </a:lnTo>
                    <a:lnTo>
                      <a:pt x="638" y="538"/>
                    </a:lnTo>
                    <a:lnTo>
                      <a:pt x="664" y="528"/>
                    </a:lnTo>
                    <a:lnTo>
                      <a:pt x="690" y="516"/>
                    </a:lnTo>
                    <a:lnTo>
                      <a:pt x="709" y="507"/>
                    </a:lnTo>
                    <a:lnTo>
                      <a:pt x="709" y="507"/>
                    </a:lnTo>
                    <a:lnTo>
                      <a:pt x="710" y="499"/>
                    </a:lnTo>
                    <a:lnTo>
                      <a:pt x="713" y="492"/>
                    </a:lnTo>
                    <a:lnTo>
                      <a:pt x="716" y="484"/>
                    </a:lnTo>
                    <a:lnTo>
                      <a:pt x="720" y="477"/>
                    </a:lnTo>
                    <a:lnTo>
                      <a:pt x="729" y="462"/>
                    </a:lnTo>
                    <a:lnTo>
                      <a:pt x="738" y="446"/>
                    </a:lnTo>
                    <a:lnTo>
                      <a:pt x="739" y="439"/>
                    </a:lnTo>
                    <a:lnTo>
                      <a:pt x="739" y="431"/>
                    </a:lnTo>
                    <a:lnTo>
                      <a:pt x="738" y="423"/>
                    </a:lnTo>
                    <a:lnTo>
                      <a:pt x="735" y="415"/>
                    </a:lnTo>
                    <a:lnTo>
                      <a:pt x="726" y="400"/>
                    </a:lnTo>
                    <a:lnTo>
                      <a:pt x="716" y="385"/>
                    </a:lnTo>
                    <a:lnTo>
                      <a:pt x="704" y="370"/>
                    </a:lnTo>
                    <a:lnTo>
                      <a:pt x="692" y="354"/>
                    </a:lnTo>
                    <a:lnTo>
                      <a:pt x="688" y="346"/>
                    </a:lnTo>
                    <a:lnTo>
                      <a:pt x="684" y="337"/>
                    </a:lnTo>
                    <a:lnTo>
                      <a:pt x="681" y="330"/>
                    </a:lnTo>
                    <a:lnTo>
                      <a:pt x="679" y="322"/>
                    </a:lnTo>
                    <a:lnTo>
                      <a:pt x="678" y="312"/>
                    </a:lnTo>
                    <a:lnTo>
                      <a:pt x="678" y="302"/>
                    </a:lnTo>
                    <a:lnTo>
                      <a:pt x="679" y="295"/>
                    </a:lnTo>
                    <a:lnTo>
                      <a:pt x="681" y="286"/>
                    </a:lnTo>
                    <a:lnTo>
                      <a:pt x="683" y="270"/>
                    </a:lnTo>
                    <a:lnTo>
                      <a:pt x="686" y="256"/>
                    </a:lnTo>
                    <a:lnTo>
                      <a:pt x="687" y="249"/>
                    </a:lnTo>
                    <a:lnTo>
                      <a:pt x="687" y="242"/>
                    </a:lnTo>
                    <a:lnTo>
                      <a:pt x="686" y="235"/>
                    </a:lnTo>
                    <a:lnTo>
                      <a:pt x="683" y="229"/>
                    </a:lnTo>
                    <a:lnTo>
                      <a:pt x="679" y="221"/>
                    </a:lnTo>
                    <a:lnTo>
                      <a:pt x="674" y="214"/>
                    </a:lnTo>
                    <a:lnTo>
                      <a:pt x="666" y="207"/>
                    </a:lnTo>
                    <a:lnTo>
                      <a:pt x="657" y="199"/>
                    </a:lnTo>
                    <a:lnTo>
                      <a:pt x="653" y="195"/>
                    </a:lnTo>
                    <a:lnTo>
                      <a:pt x="649" y="191"/>
                    </a:lnTo>
                    <a:lnTo>
                      <a:pt x="647" y="187"/>
                    </a:lnTo>
                    <a:lnTo>
                      <a:pt x="644" y="183"/>
                    </a:lnTo>
                    <a:lnTo>
                      <a:pt x="642" y="175"/>
                    </a:lnTo>
                    <a:lnTo>
                      <a:pt x="640" y="166"/>
                    </a:lnTo>
                    <a:lnTo>
                      <a:pt x="639" y="157"/>
                    </a:lnTo>
                    <a:lnTo>
                      <a:pt x="636" y="148"/>
                    </a:lnTo>
                    <a:lnTo>
                      <a:pt x="632" y="139"/>
                    </a:lnTo>
                    <a:lnTo>
                      <a:pt x="625" y="130"/>
                    </a:lnTo>
                    <a:lnTo>
                      <a:pt x="622" y="126"/>
                    </a:lnTo>
                    <a:lnTo>
                      <a:pt x="621" y="122"/>
                    </a:lnTo>
                    <a:lnTo>
                      <a:pt x="619" y="118"/>
                    </a:lnTo>
                    <a:lnTo>
                      <a:pt x="618" y="113"/>
                    </a:lnTo>
                    <a:lnTo>
                      <a:pt x="618" y="113"/>
                    </a:lnTo>
                    <a:lnTo>
                      <a:pt x="600" y="113"/>
                    </a:lnTo>
                    <a:lnTo>
                      <a:pt x="586" y="111"/>
                    </a:lnTo>
                    <a:lnTo>
                      <a:pt x="574" y="108"/>
                    </a:lnTo>
                    <a:lnTo>
                      <a:pt x="564" y="103"/>
                    </a:lnTo>
                    <a:lnTo>
                      <a:pt x="556" y="98"/>
                    </a:lnTo>
                    <a:lnTo>
                      <a:pt x="547" y="91"/>
                    </a:lnTo>
                    <a:lnTo>
                      <a:pt x="538" y="83"/>
                    </a:lnTo>
                    <a:lnTo>
                      <a:pt x="528" y="74"/>
                    </a:lnTo>
                    <a:lnTo>
                      <a:pt x="522" y="69"/>
                    </a:lnTo>
                    <a:lnTo>
                      <a:pt x="513" y="65"/>
                    </a:lnTo>
                    <a:lnTo>
                      <a:pt x="504" y="61"/>
                    </a:lnTo>
                    <a:lnTo>
                      <a:pt x="493" y="57"/>
                    </a:lnTo>
                    <a:lnTo>
                      <a:pt x="475" y="51"/>
                    </a:lnTo>
                    <a:lnTo>
                      <a:pt x="465" y="45"/>
                    </a:lnTo>
                    <a:lnTo>
                      <a:pt x="460" y="30"/>
                    </a:lnTo>
                    <a:lnTo>
                      <a:pt x="457" y="21"/>
                    </a:lnTo>
                    <a:lnTo>
                      <a:pt x="454" y="17"/>
                    </a:lnTo>
                    <a:lnTo>
                      <a:pt x="450" y="15"/>
                    </a:lnTo>
                    <a:lnTo>
                      <a:pt x="443" y="12"/>
                    </a:lnTo>
                    <a:lnTo>
                      <a:pt x="432" y="10"/>
                    </a:lnTo>
                    <a:lnTo>
                      <a:pt x="412" y="8"/>
                    </a:lnTo>
                    <a:lnTo>
                      <a:pt x="387" y="10"/>
                    </a:lnTo>
                    <a:lnTo>
                      <a:pt x="375" y="10"/>
                    </a:lnTo>
                    <a:lnTo>
                      <a:pt x="365" y="10"/>
                    </a:lnTo>
                    <a:lnTo>
                      <a:pt x="354" y="8"/>
                    </a:lnTo>
                    <a:lnTo>
                      <a:pt x="348" y="6"/>
                    </a:lnTo>
                    <a:lnTo>
                      <a:pt x="340" y="2"/>
                    </a:lnTo>
                    <a:lnTo>
                      <a:pt x="334" y="0"/>
                    </a:lnTo>
                    <a:lnTo>
                      <a:pt x="327" y="2"/>
                    </a:lnTo>
                    <a:lnTo>
                      <a:pt x="319" y="6"/>
                    </a:lnTo>
                    <a:lnTo>
                      <a:pt x="305" y="16"/>
                    </a:lnTo>
                    <a:lnTo>
                      <a:pt x="293" y="26"/>
                    </a:lnTo>
                    <a:lnTo>
                      <a:pt x="284" y="37"/>
                    </a:lnTo>
                    <a:lnTo>
                      <a:pt x="275" y="46"/>
                    </a:lnTo>
                    <a:lnTo>
                      <a:pt x="271" y="50"/>
                    </a:lnTo>
                    <a:lnTo>
                      <a:pt x="266" y="54"/>
                    </a:lnTo>
                    <a:lnTo>
                      <a:pt x="261" y="56"/>
                    </a:lnTo>
                    <a:lnTo>
                      <a:pt x="256" y="59"/>
                    </a:lnTo>
                    <a:lnTo>
                      <a:pt x="248" y="60"/>
                    </a:lnTo>
                    <a:lnTo>
                      <a:pt x="241" y="61"/>
                    </a:lnTo>
                    <a:lnTo>
                      <a:pt x="232" y="61"/>
                    </a:lnTo>
                    <a:lnTo>
                      <a:pt x="222" y="60"/>
                    </a:lnTo>
                    <a:lnTo>
                      <a:pt x="214" y="60"/>
                    </a:lnTo>
                    <a:lnTo>
                      <a:pt x="206" y="63"/>
                    </a:lnTo>
                    <a:lnTo>
                      <a:pt x="198" y="65"/>
                    </a:lnTo>
                    <a:lnTo>
                      <a:pt x="192" y="68"/>
                    </a:lnTo>
                    <a:lnTo>
                      <a:pt x="184" y="72"/>
                    </a:lnTo>
                    <a:lnTo>
                      <a:pt x="176" y="74"/>
                    </a:lnTo>
                    <a:lnTo>
                      <a:pt x="168" y="76"/>
                    </a:lnTo>
                    <a:lnTo>
                      <a:pt x="159" y="76"/>
                    </a:lnTo>
                    <a:lnTo>
                      <a:pt x="111" y="64"/>
                    </a:lnTo>
                    <a:lnTo>
                      <a:pt x="111" y="64"/>
                    </a:lnTo>
                    <a:lnTo>
                      <a:pt x="113" y="83"/>
                    </a:lnTo>
                    <a:lnTo>
                      <a:pt x="115" y="104"/>
                    </a:lnTo>
                    <a:lnTo>
                      <a:pt x="118" y="113"/>
                    </a:lnTo>
                    <a:lnTo>
                      <a:pt x="120" y="124"/>
                    </a:lnTo>
                    <a:lnTo>
                      <a:pt x="123" y="133"/>
                    </a:lnTo>
                    <a:lnTo>
                      <a:pt x="128" y="142"/>
                    </a:lnTo>
                    <a:lnTo>
                      <a:pt x="135" y="155"/>
                    </a:lnTo>
                    <a:lnTo>
                      <a:pt x="139" y="166"/>
                    </a:lnTo>
                    <a:lnTo>
                      <a:pt x="143" y="177"/>
                    </a:lnTo>
                    <a:lnTo>
                      <a:pt x="144" y="187"/>
                    </a:lnTo>
                    <a:lnTo>
                      <a:pt x="145" y="207"/>
                    </a:lnTo>
                    <a:lnTo>
                      <a:pt x="145" y="226"/>
                    </a:lnTo>
                    <a:lnTo>
                      <a:pt x="143" y="244"/>
                    </a:lnTo>
                    <a:lnTo>
                      <a:pt x="140" y="264"/>
                    </a:lnTo>
                    <a:lnTo>
                      <a:pt x="140" y="273"/>
                    </a:lnTo>
                    <a:lnTo>
                      <a:pt x="140" y="284"/>
                    </a:lnTo>
                    <a:lnTo>
                      <a:pt x="141" y="295"/>
                    </a:lnTo>
                    <a:lnTo>
                      <a:pt x="144" y="308"/>
                    </a:lnTo>
                    <a:lnTo>
                      <a:pt x="146" y="323"/>
                    </a:lnTo>
                    <a:lnTo>
                      <a:pt x="146" y="334"/>
                    </a:lnTo>
                    <a:lnTo>
                      <a:pt x="144" y="341"/>
                    </a:lnTo>
                    <a:lnTo>
                      <a:pt x="141" y="348"/>
                    </a:lnTo>
                    <a:lnTo>
                      <a:pt x="136" y="352"/>
                    </a:lnTo>
                    <a:lnTo>
                      <a:pt x="131" y="357"/>
                    </a:lnTo>
                    <a:lnTo>
                      <a:pt x="126" y="365"/>
                    </a:lnTo>
                    <a:lnTo>
                      <a:pt x="120" y="374"/>
                    </a:lnTo>
                    <a:lnTo>
                      <a:pt x="115" y="387"/>
                    </a:lnTo>
                    <a:lnTo>
                      <a:pt x="114" y="397"/>
                    </a:lnTo>
                    <a:lnTo>
                      <a:pt x="113" y="409"/>
                    </a:lnTo>
                    <a:lnTo>
                      <a:pt x="113" y="419"/>
                    </a:lnTo>
                    <a:lnTo>
                      <a:pt x="113" y="429"/>
                    </a:lnTo>
                    <a:lnTo>
                      <a:pt x="113" y="440"/>
                    </a:lnTo>
                    <a:lnTo>
                      <a:pt x="113" y="451"/>
                    </a:lnTo>
                    <a:lnTo>
                      <a:pt x="110" y="464"/>
                    </a:lnTo>
                    <a:lnTo>
                      <a:pt x="109" y="471"/>
                    </a:lnTo>
                    <a:lnTo>
                      <a:pt x="107" y="477"/>
                    </a:lnTo>
                    <a:lnTo>
                      <a:pt x="105" y="483"/>
                    </a:lnTo>
                    <a:lnTo>
                      <a:pt x="101" y="488"/>
                    </a:lnTo>
                    <a:lnTo>
                      <a:pt x="92" y="498"/>
                    </a:lnTo>
                    <a:lnTo>
                      <a:pt x="81" y="506"/>
                    </a:lnTo>
                    <a:lnTo>
                      <a:pt x="71" y="515"/>
                    </a:lnTo>
                    <a:lnTo>
                      <a:pt x="61" y="524"/>
                    </a:lnTo>
                    <a:lnTo>
                      <a:pt x="55" y="529"/>
                    </a:lnTo>
                    <a:lnTo>
                      <a:pt x="52" y="533"/>
                    </a:lnTo>
                    <a:lnTo>
                      <a:pt x="49" y="538"/>
                    </a:lnTo>
                    <a:lnTo>
                      <a:pt x="46" y="545"/>
                    </a:lnTo>
                    <a:lnTo>
                      <a:pt x="45" y="559"/>
                    </a:lnTo>
                    <a:lnTo>
                      <a:pt x="45" y="581"/>
                    </a:lnTo>
                    <a:lnTo>
                      <a:pt x="46" y="608"/>
                    </a:lnTo>
                    <a:lnTo>
                      <a:pt x="49" y="637"/>
                    </a:lnTo>
                    <a:lnTo>
                      <a:pt x="53" y="667"/>
                    </a:lnTo>
                    <a:lnTo>
                      <a:pt x="57" y="694"/>
                    </a:lnTo>
                    <a:lnTo>
                      <a:pt x="62" y="716"/>
                    </a:lnTo>
                    <a:lnTo>
                      <a:pt x="67" y="731"/>
                    </a:lnTo>
                    <a:lnTo>
                      <a:pt x="68" y="739"/>
                    </a:lnTo>
                    <a:lnTo>
                      <a:pt x="70" y="750"/>
                    </a:lnTo>
                    <a:lnTo>
                      <a:pt x="70" y="760"/>
                    </a:lnTo>
                    <a:lnTo>
                      <a:pt x="68" y="770"/>
                    </a:lnTo>
                    <a:lnTo>
                      <a:pt x="66" y="783"/>
                    </a:lnTo>
                    <a:lnTo>
                      <a:pt x="62" y="796"/>
                    </a:lnTo>
                    <a:lnTo>
                      <a:pt x="58" y="809"/>
                    </a:lnTo>
                    <a:lnTo>
                      <a:pt x="53" y="822"/>
                    </a:lnTo>
                    <a:lnTo>
                      <a:pt x="41" y="851"/>
                    </a:lnTo>
                    <a:lnTo>
                      <a:pt x="28" y="878"/>
                    </a:lnTo>
                    <a:lnTo>
                      <a:pt x="14" y="902"/>
                    </a:lnTo>
                    <a:lnTo>
                      <a:pt x="0" y="926"/>
                    </a:lnTo>
                    <a:lnTo>
                      <a:pt x="0" y="926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158">
                <a:extLst>
                  <a:ext uri="{FF2B5EF4-FFF2-40B4-BE49-F238E27FC236}">
                    <a16:creationId xmlns:a16="http://schemas.microsoft.com/office/drawing/2014/main" id="{CA2E7114-A06E-4BE2-B5A6-FAB89B1DC1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4" y="196"/>
                <a:ext cx="378" cy="570"/>
              </a:xfrm>
              <a:custGeom>
                <a:avLst/>
                <a:gdLst>
                  <a:gd name="T0" fmla="*/ 137 w 1512"/>
                  <a:gd name="T1" fmla="*/ 2223 h 2283"/>
                  <a:gd name="T2" fmla="*/ 214 w 1512"/>
                  <a:gd name="T3" fmla="*/ 2239 h 2283"/>
                  <a:gd name="T4" fmla="*/ 298 w 1512"/>
                  <a:gd name="T5" fmla="*/ 2226 h 2283"/>
                  <a:gd name="T6" fmla="*/ 360 w 1512"/>
                  <a:gd name="T7" fmla="*/ 2228 h 2283"/>
                  <a:gd name="T8" fmla="*/ 467 w 1512"/>
                  <a:gd name="T9" fmla="*/ 2233 h 2283"/>
                  <a:gd name="T10" fmla="*/ 545 w 1512"/>
                  <a:gd name="T11" fmla="*/ 2196 h 2283"/>
                  <a:gd name="T12" fmla="*/ 643 w 1512"/>
                  <a:gd name="T13" fmla="*/ 2156 h 2283"/>
                  <a:gd name="T14" fmla="*/ 662 w 1512"/>
                  <a:gd name="T15" fmla="*/ 2073 h 2283"/>
                  <a:gd name="T16" fmla="*/ 687 w 1512"/>
                  <a:gd name="T17" fmla="*/ 2045 h 2283"/>
                  <a:gd name="T18" fmla="*/ 691 w 1512"/>
                  <a:gd name="T19" fmla="*/ 2001 h 2283"/>
                  <a:gd name="T20" fmla="*/ 756 w 1512"/>
                  <a:gd name="T21" fmla="*/ 1979 h 2283"/>
                  <a:gd name="T22" fmla="*/ 807 w 1512"/>
                  <a:gd name="T23" fmla="*/ 1975 h 2283"/>
                  <a:gd name="T24" fmla="*/ 869 w 1512"/>
                  <a:gd name="T25" fmla="*/ 1943 h 2283"/>
                  <a:gd name="T26" fmla="*/ 885 w 1512"/>
                  <a:gd name="T27" fmla="*/ 1915 h 2283"/>
                  <a:gd name="T28" fmla="*/ 913 w 1512"/>
                  <a:gd name="T29" fmla="*/ 1869 h 2283"/>
                  <a:gd name="T30" fmla="*/ 946 w 1512"/>
                  <a:gd name="T31" fmla="*/ 1856 h 2283"/>
                  <a:gd name="T32" fmla="*/ 926 w 1512"/>
                  <a:gd name="T33" fmla="*/ 1797 h 2283"/>
                  <a:gd name="T34" fmla="*/ 869 w 1512"/>
                  <a:gd name="T35" fmla="*/ 1732 h 2283"/>
                  <a:gd name="T36" fmla="*/ 888 w 1512"/>
                  <a:gd name="T37" fmla="*/ 1664 h 2283"/>
                  <a:gd name="T38" fmla="*/ 935 w 1512"/>
                  <a:gd name="T39" fmla="*/ 1581 h 2283"/>
                  <a:gd name="T40" fmla="*/ 977 w 1512"/>
                  <a:gd name="T41" fmla="*/ 1562 h 2283"/>
                  <a:gd name="T42" fmla="*/ 1378 w 1512"/>
                  <a:gd name="T43" fmla="*/ 1375 h 2283"/>
                  <a:gd name="T44" fmla="*/ 1324 w 1512"/>
                  <a:gd name="T45" fmla="*/ 856 h 2283"/>
                  <a:gd name="T46" fmla="*/ 1199 w 1512"/>
                  <a:gd name="T47" fmla="*/ 862 h 2283"/>
                  <a:gd name="T48" fmla="*/ 1158 w 1512"/>
                  <a:gd name="T49" fmla="*/ 826 h 2283"/>
                  <a:gd name="T50" fmla="*/ 1158 w 1512"/>
                  <a:gd name="T51" fmla="*/ 764 h 2283"/>
                  <a:gd name="T52" fmla="*/ 1151 w 1512"/>
                  <a:gd name="T53" fmla="*/ 717 h 2283"/>
                  <a:gd name="T54" fmla="*/ 1146 w 1512"/>
                  <a:gd name="T55" fmla="*/ 670 h 2283"/>
                  <a:gd name="T56" fmla="*/ 1129 w 1512"/>
                  <a:gd name="T57" fmla="*/ 626 h 2283"/>
                  <a:gd name="T58" fmla="*/ 1113 w 1512"/>
                  <a:gd name="T59" fmla="*/ 517 h 2283"/>
                  <a:gd name="T60" fmla="*/ 1070 w 1512"/>
                  <a:gd name="T61" fmla="*/ 427 h 2283"/>
                  <a:gd name="T62" fmla="*/ 1060 w 1512"/>
                  <a:gd name="T63" fmla="*/ 336 h 2283"/>
                  <a:gd name="T64" fmla="*/ 1021 w 1512"/>
                  <a:gd name="T65" fmla="*/ 256 h 2283"/>
                  <a:gd name="T66" fmla="*/ 1029 w 1512"/>
                  <a:gd name="T67" fmla="*/ 181 h 2283"/>
                  <a:gd name="T68" fmla="*/ 965 w 1512"/>
                  <a:gd name="T69" fmla="*/ 52 h 2283"/>
                  <a:gd name="T70" fmla="*/ 917 w 1512"/>
                  <a:gd name="T71" fmla="*/ 7 h 2283"/>
                  <a:gd name="T72" fmla="*/ 888 w 1512"/>
                  <a:gd name="T73" fmla="*/ 39 h 2283"/>
                  <a:gd name="T74" fmla="*/ 786 w 1512"/>
                  <a:gd name="T75" fmla="*/ 118 h 2283"/>
                  <a:gd name="T76" fmla="*/ 536 w 1512"/>
                  <a:gd name="T77" fmla="*/ 223 h 2283"/>
                  <a:gd name="T78" fmla="*/ 469 w 1512"/>
                  <a:gd name="T79" fmla="*/ 282 h 2283"/>
                  <a:gd name="T80" fmla="*/ 421 w 1512"/>
                  <a:gd name="T81" fmla="*/ 256 h 2283"/>
                  <a:gd name="T82" fmla="*/ 269 w 1512"/>
                  <a:gd name="T83" fmla="*/ 210 h 2283"/>
                  <a:gd name="T84" fmla="*/ 243 w 1512"/>
                  <a:gd name="T85" fmla="*/ 297 h 2283"/>
                  <a:gd name="T86" fmla="*/ 195 w 1512"/>
                  <a:gd name="T87" fmla="*/ 514 h 2283"/>
                  <a:gd name="T88" fmla="*/ 183 w 1512"/>
                  <a:gd name="T89" fmla="*/ 736 h 2283"/>
                  <a:gd name="T90" fmla="*/ 139 w 1512"/>
                  <a:gd name="T91" fmla="*/ 914 h 2283"/>
                  <a:gd name="T92" fmla="*/ 100 w 1512"/>
                  <a:gd name="T93" fmla="*/ 971 h 2283"/>
                  <a:gd name="T94" fmla="*/ 84 w 1512"/>
                  <a:gd name="T95" fmla="*/ 958 h 2283"/>
                  <a:gd name="T96" fmla="*/ 63 w 1512"/>
                  <a:gd name="T97" fmla="*/ 931 h 2283"/>
                  <a:gd name="T98" fmla="*/ 45 w 1512"/>
                  <a:gd name="T99" fmla="*/ 1035 h 2283"/>
                  <a:gd name="T100" fmla="*/ 41 w 1512"/>
                  <a:gd name="T101" fmla="*/ 1120 h 2283"/>
                  <a:gd name="T102" fmla="*/ 111 w 1512"/>
                  <a:gd name="T103" fmla="*/ 1172 h 2283"/>
                  <a:gd name="T104" fmla="*/ 110 w 1512"/>
                  <a:gd name="T105" fmla="*/ 1225 h 2283"/>
                  <a:gd name="T106" fmla="*/ 74 w 1512"/>
                  <a:gd name="T107" fmla="*/ 1351 h 2283"/>
                  <a:gd name="T108" fmla="*/ 58 w 1512"/>
                  <a:gd name="T109" fmla="*/ 1565 h 2283"/>
                  <a:gd name="T110" fmla="*/ 92 w 1512"/>
                  <a:gd name="T111" fmla="*/ 1819 h 2283"/>
                  <a:gd name="T112" fmla="*/ 102 w 1512"/>
                  <a:gd name="T113" fmla="*/ 1963 h 2283"/>
                  <a:gd name="T114" fmla="*/ 57 w 1512"/>
                  <a:gd name="T115" fmla="*/ 2043 h 2283"/>
                  <a:gd name="T116" fmla="*/ 6 w 1512"/>
                  <a:gd name="T117" fmla="*/ 2149 h 2283"/>
                  <a:gd name="T118" fmla="*/ 5 w 1512"/>
                  <a:gd name="T119" fmla="*/ 2283 h 2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12" h="2283">
                    <a:moveTo>
                      <a:pt x="5" y="2283"/>
                    </a:moveTo>
                    <a:lnTo>
                      <a:pt x="37" y="2268"/>
                    </a:lnTo>
                    <a:lnTo>
                      <a:pt x="61" y="2261"/>
                    </a:lnTo>
                    <a:lnTo>
                      <a:pt x="83" y="2250"/>
                    </a:lnTo>
                    <a:lnTo>
                      <a:pt x="105" y="2240"/>
                    </a:lnTo>
                    <a:lnTo>
                      <a:pt x="128" y="2228"/>
                    </a:lnTo>
                    <a:lnTo>
                      <a:pt x="137" y="2223"/>
                    </a:lnTo>
                    <a:lnTo>
                      <a:pt x="145" y="2220"/>
                    </a:lnTo>
                    <a:lnTo>
                      <a:pt x="154" y="2220"/>
                    </a:lnTo>
                    <a:lnTo>
                      <a:pt x="162" y="2220"/>
                    </a:lnTo>
                    <a:lnTo>
                      <a:pt x="178" y="2226"/>
                    </a:lnTo>
                    <a:lnTo>
                      <a:pt x="195" y="2232"/>
                    </a:lnTo>
                    <a:lnTo>
                      <a:pt x="205" y="2236"/>
                    </a:lnTo>
                    <a:lnTo>
                      <a:pt x="214" y="2239"/>
                    </a:lnTo>
                    <a:lnTo>
                      <a:pt x="223" y="2240"/>
                    </a:lnTo>
                    <a:lnTo>
                      <a:pt x="231" y="2240"/>
                    </a:lnTo>
                    <a:lnTo>
                      <a:pt x="247" y="2237"/>
                    </a:lnTo>
                    <a:lnTo>
                      <a:pt x="262" y="2233"/>
                    </a:lnTo>
                    <a:lnTo>
                      <a:pt x="276" y="2229"/>
                    </a:lnTo>
                    <a:lnTo>
                      <a:pt x="291" y="2227"/>
                    </a:lnTo>
                    <a:lnTo>
                      <a:pt x="298" y="2226"/>
                    </a:lnTo>
                    <a:lnTo>
                      <a:pt x="308" y="2226"/>
                    </a:lnTo>
                    <a:lnTo>
                      <a:pt x="315" y="2226"/>
                    </a:lnTo>
                    <a:lnTo>
                      <a:pt x="324" y="2228"/>
                    </a:lnTo>
                    <a:lnTo>
                      <a:pt x="334" y="2229"/>
                    </a:lnTo>
                    <a:lnTo>
                      <a:pt x="343" y="2231"/>
                    </a:lnTo>
                    <a:lnTo>
                      <a:pt x="352" y="2229"/>
                    </a:lnTo>
                    <a:lnTo>
                      <a:pt x="360" y="2228"/>
                    </a:lnTo>
                    <a:lnTo>
                      <a:pt x="375" y="2226"/>
                    </a:lnTo>
                    <a:lnTo>
                      <a:pt x="393" y="2226"/>
                    </a:lnTo>
                    <a:lnTo>
                      <a:pt x="417" y="2229"/>
                    </a:lnTo>
                    <a:lnTo>
                      <a:pt x="436" y="2235"/>
                    </a:lnTo>
                    <a:lnTo>
                      <a:pt x="447" y="2236"/>
                    </a:lnTo>
                    <a:lnTo>
                      <a:pt x="457" y="2236"/>
                    </a:lnTo>
                    <a:lnTo>
                      <a:pt x="467" y="2233"/>
                    </a:lnTo>
                    <a:lnTo>
                      <a:pt x="480" y="2228"/>
                    </a:lnTo>
                    <a:lnTo>
                      <a:pt x="496" y="2217"/>
                    </a:lnTo>
                    <a:lnTo>
                      <a:pt x="510" y="2207"/>
                    </a:lnTo>
                    <a:lnTo>
                      <a:pt x="518" y="2204"/>
                    </a:lnTo>
                    <a:lnTo>
                      <a:pt x="526" y="2201"/>
                    </a:lnTo>
                    <a:lnTo>
                      <a:pt x="535" y="2198"/>
                    </a:lnTo>
                    <a:lnTo>
                      <a:pt x="545" y="2196"/>
                    </a:lnTo>
                    <a:lnTo>
                      <a:pt x="577" y="2192"/>
                    </a:lnTo>
                    <a:lnTo>
                      <a:pt x="604" y="2185"/>
                    </a:lnTo>
                    <a:lnTo>
                      <a:pt x="616" y="2180"/>
                    </a:lnTo>
                    <a:lnTo>
                      <a:pt x="627" y="2174"/>
                    </a:lnTo>
                    <a:lnTo>
                      <a:pt x="632" y="2169"/>
                    </a:lnTo>
                    <a:lnTo>
                      <a:pt x="638" y="2162"/>
                    </a:lnTo>
                    <a:lnTo>
                      <a:pt x="643" y="2156"/>
                    </a:lnTo>
                    <a:lnTo>
                      <a:pt x="648" y="2148"/>
                    </a:lnTo>
                    <a:lnTo>
                      <a:pt x="655" y="2137"/>
                    </a:lnTo>
                    <a:lnTo>
                      <a:pt x="657" y="2128"/>
                    </a:lnTo>
                    <a:lnTo>
                      <a:pt x="660" y="2119"/>
                    </a:lnTo>
                    <a:lnTo>
                      <a:pt x="660" y="2110"/>
                    </a:lnTo>
                    <a:lnTo>
                      <a:pt x="661" y="2093"/>
                    </a:lnTo>
                    <a:lnTo>
                      <a:pt x="662" y="2073"/>
                    </a:lnTo>
                    <a:lnTo>
                      <a:pt x="665" y="2069"/>
                    </a:lnTo>
                    <a:lnTo>
                      <a:pt x="668" y="2065"/>
                    </a:lnTo>
                    <a:lnTo>
                      <a:pt x="673" y="2061"/>
                    </a:lnTo>
                    <a:lnTo>
                      <a:pt x="677" y="2057"/>
                    </a:lnTo>
                    <a:lnTo>
                      <a:pt x="681" y="2055"/>
                    </a:lnTo>
                    <a:lnTo>
                      <a:pt x="684" y="2051"/>
                    </a:lnTo>
                    <a:lnTo>
                      <a:pt x="687" y="2045"/>
                    </a:lnTo>
                    <a:lnTo>
                      <a:pt x="687" y="2040"/>
                    </a:lnTo>
                    <a:lnTo>
                      <a:pt x="686" y="2032"/>
                    </a:lnTo>
                    <a:lnTo>
                      <a:pt x="684" y="2025"/>
                    </a:lnTo>
                    <a:lnTo>
                      <a:pt x="686" y="2018"/>
                    </a:lnTo>
                    <a:lnTo>
                      <a:pt x="687" y="2012"/>
                    </a:lnTo>
                    <a:lnTo>
                      <a:pt x="688" y="2007"/>
                    </a:lnTo>
                    <a:lnTo>
                      <a:pt x="691" y="2001"/>
                    </a:lnTo>
                    <a:lnTo>
                      <a:pt x="694" y="1998"/>
                    </a:lnTo>
                    <a:lnTo>
                      <a:pt x="697" y="1994"/>
                    </a:lnTo>
                    <a:lnTo>
                      <a:pt x="707" y="1988"/>
                    </a:lnTo>
                    <a:lnTo>
                      <a:pt x="718" y="1983"/>
                    </a:lnTo>
                    <a:lnTo>
                      <a:pt x="731" y="1981"/>
                    </a:lnTo>
                    <a:lnTo>
                      <a:pt x="744" y="1978"/>
                    </a:lnTo>
                    <a:lnTo>
                      <a:pt x="756" y="1979"/>
                    </a:lnTo>
                    <a:lnTo>
                      <a:pt x="768" y="1982"/>
                    </a:lnTo>
                    <a:lnTo>
                      <a:pt x="773" y="1983"/>
                    </a:lnTo>
                    <a:lnTo>
                      <a:pt x="778" y="1985"/>
                    </a:lnTo>
                    <a:lnTo>
                      <a:pt x="785" y="1985"/>
                    </a:lnTo>
                    <a:lnTo>
                      <a:pt x="790" y="1985"/>
                    </a:lnTo>
                    <a:lnTo>
                      <a:pt x="798" y="1982"/>
                    </a:lnTo>
                    <a:lnTo>
                      <a:pt x="807" y="1975"/>
                    </a:lnTo>
                    <a:lnTo>
                      <a:pt x="817" y="1969"/>
                    </a:lnTo>
                    <a:lnTo>
                      <a:pt x="827" y="1961"/>
                    </a:lnTo>
                    <a:lnTo>
                      <a:pt x="838" y="1953"/>
                    </a:lnTo>
                    <a:lnTo>
                      <a:pt x="851" y="1947"/>
                    </a:lnTo>
                    <a:lnTo>
                      <a:pt x="856" y="1946"/>
                    </a:lnTo>
                    <a:lnTo>
                      <a:pt x="863" y="1943"/>
                    </a:lnTo>
                    <a:lnTo>
                      <a:pt x="869" y="1943"/>
                    </a:lnTo>
                    <a:lnTo>
                      <a:pt x="877" y="1943"/>
                    </a:lnTo>
                    <a:lnTo>
                      <a:pt x="877" y="1943"/>
                    </a:lnTo>
                    <a:lnTo>
                      <a:pt x="875" y="1939"/>
                    </a:lnTo>
                    <a:lnTo>
                      <a:pt x="875" y="1935"/>
                    </a:lnTo>
                    <a:lnTo>
                      <a:pt x="877" y="1931"/>
                    </a:lnTo>
                    <a:lnTo>
                      <a:pt x="878" y="1928"/>
                    </a:lnTo>
                    <a:lnTo>
                      <a:pt x="885" y="1915"/>
                    </a:lnTo>
                    <a:lnTo>
                      <a:pt x="888" y="1900"/>
                    </a:lnTo>
                    <a:lnTo>
                      <a:pt x="892" y="1894"/>
                    </a:lnTo>
                    <a:lnTo>
                      <a:pt x="895" y="1886"/>
                    </a:lnTo>
                    <a:lnTo>
                      <a:pt x="899" y="1881"/>
                    </a:lnTo>
                    <a:lnTo>
                      <a:pt x="904" y="1876"/>
                    </a:lnTo>
                    <a:lnTo>
                      <a:pt x="908" y="1872"/>
                    </a:lnTo>
                    <a:lnTo>
                      <a:pt x="913" y="1869"/>
                    </a:lnTo>
                    <a:lnTo>
                      <a:pt x="918" y="1867"/>
                    </a:lnTo>
                    <a:lnTo>
                      <a:pt x="924" y="1865"/>
                    </a:lnTo>
                    <a:lnTo>
                      <a:pt x="933" y="1864"/>
                    </a:lnTo>
                    <a:lnTo>
                      <a:pt x="939" y="1861"/>
                    </a:lnTo>
                    <a:lnTo>
                      <a:pt x="943" y="1860"/>
                    </a:lnTo>
                    <a:lnTo>
                      <a:pt x="944" y="1859"/>
                    </a:lnTo>
                    <a:lnTo>
                      <a:pt x="946" y="1856"/>
                    </a:lnTo>
                    <a:lnTo>
                      <a:pt x="946" y="1852"/>
                    </a:lnTo>
                    <a:lnTo>
                      <a:pt x="942" y="1842"/>
                    </a:lnTo>
                    <a:lnTo>
                      <a:pt x="934" y="1826"/>
                    </a:lnTo>
                    <a:lnTo>
                      <a:pt x="930" y="1819"/>
                    </a:lnTo>
                    <a:lnTo>
                      <a:pt x="927" y="1811"/>
                    </a:lnTo>
                    <a:lnTo>
                      <a:pt x="926" y="1804"/>
                    </a:lnTo>
                    <a:lnTo>
                      <a:pt x="926" y="1797"/>
                    </a:lnTo>
                    <a:lnTo>
                      <a:pt x="925" y="1784"/>
                    </a:lnTo>
                    <a:lnTo>
                      <a:pt x="922" y="1771"/>
                    </a:lnTo>
                    <a:lnTo>
                      <a:pt x="908" y="1759"/>
                    </a:lnTo>
                    <a:lnTo>
                      <a:pt x="890" y="1749"/>
                    </a:lnTo>
                    <a:lnTo>
                      <a:pt x="882" y="1743"/>
                    </a:lnTo>
                    <a:lnTo>
                      <a:pt x="874" y="1737"/>
                    </a:lnTo>
                    <a:lnTo>
                      <a:pt x="869" y="1732"/>
                    </a:lnTo>
                    <a:lnTo>
                      <a:pt x="865" y="1724"/>
                    </a:lnTo>
                    <a:lnTo>
                      <a:pt x="864" y="1714"/>
                    </a:lnTo>
                    <a:lnTo>
                      <a:pt x="865" y="1705"/>
                    </a:lnTo>
                    <a:lnTo>
                      <a:pt x="866" y="1698"/>
                    </a:lnTo>
                    <a:lnTo>
                      <a:pt x="870" y="1692"/>
                    </a:lnTo>
                    <a:lnTo>
                      <a:pt x="878" y="1680"/>
                    </a:lnTo>
                    <a:lnTo>
                      <a:pt x="888" y="1664"/>
                    </a:lnTo>
                    <a:lnTo>
                      <a:pt x="894" y="1646"/>
                    </a:lnTo>
                    <a:lnTo>
                      <a:pt x="899" y="1628"/>
                    </a:lnTo>
                    <a:lnTo>
                      <a:pt x="913" y="1611"/>
                    </a:lnTo>
                    <a:lnTo>
                      <a:pt x="926" y="1593"/>
                    </a:lnTo>
                    <a:lnTo>
                      <a:pt x="929" y="1588"/>
                    </a:lnTo>
                    <a:lnTo>
                      <a:pt x="933" y="1585"/>
                    </a:lnTo>
                    <a:lnTo>
                      <a:pt x="935" y="1581"/>
                    </a:lnTo>
                    <a:lnTo>
                      <a:pt x="939" y="1580"/>
                    </a:lnTo>
                    <a:lnTo>
                      <a:pt x="946" y="1576"/>
                    </a:lnTo>
                    <a:lnTo>
                      <a:pt x="953" y="1574"/>
                    </a:lnTo>
                    <a:lnTo>
                      <a:pt x="961" y="1572"/>
                    </a:lnTo>
                    <a:lnTo>
                      <a:pt x="968" y="1570"/>
                    </a:lnTo>
                    <a:lnTo>
                      <a:pt x="973" y="1567"/>
                    </a:lnTo>
                    <a:lnTo>
                      <a:pt x="977" y="1562"/>
                    </a:lnTo>
                    <a:lnTo>
                      <a:pt x="979" y="1553"/>
                    </a:lnTo>
                    <a:lnTo>
                      <a:pt x="983" y="1544"/>
                    </a:lnTo>
                    <a:lnTo>
                      <a:pt x="986" y="1540"/>
                    </a:lnTo>
                    <a:lnTo>
                      <a:pt x="990" y="1536"/>
                    </a:lnTo>
                    <a:lnTo>
                      <a:pt x="994" y="1534"/>
                    </a:lnTo>
                    <a:lnTo>
                      <a:pt x="999" y="1531"/>
                    </a:lnTo>
                    <a:lnTo>
                      <a:pt x="1378" y="1375"/>
                    </a:lnTo>
                    <a:lnTo>
                      <a:pt x="1512" y="910"/>
                    </a:lnTo>
                    <a:lnTo>
                      <a:pt x="1425" y="823"/>
                    </a:lnTo>
                    <a:lnTo>
                      <a:pt x="1425" y="823"/>
                    </a:lnTo>
                    <a:lnTo>
                      <a:pt x="1378" y="840"/>
                    </a:lnTo>
                    <a:lnTo>
                      <a:pt x="1360" y="845"/>
                    </a:lnTo>
                    <a:lnTo>
                      <a:pt x="1342" y="851"/>
                    </a:lnTo>
                    <a:lnTo>
                      <a:pt x="1324" y="856"/>
                    </a:lnTo>
                    <a:lnTo>
                      <a:pt x="1306" y="858"/>
                    </a:lnTo>
                    <a:lnTo>
                      <a:pt x="1287" y="861"/>
                    </a:lnTo>
                    <a:lnTo>
                      <a:pt x="1269" y="864"/>
                    </a:lnTo>
                    <a:lnTo>
                      <a:pt x="1250" y="864"/>
                    </a:lnTo>
                    <a:lnTo>
                      <a:pt x="1230" y="865"/>
                    </a:lnTo>
                    <a:lnTo>
                      <a:pt x="1213" y="864"/>
                    </a:lnTo>
                    <a:lnTo>
                      <a:pt x="1199" y="862"/>
                    </a:lnTo>
                    <a:lnTo>
                      <a:pt x="1187" y="860"/>
                    </a:lnTo>
                    <a:lnTo>
                      <a:pt x="1178" y="854"/>
                    </a:lnTo>
                    <a:lnTo>
                      <a:pt x="1173" y="852"/>
                    </a:lnTo>
                    <a:lnTo>
                      <a:pt x="1169" y="848"/>
                    </a:lnTo>
                    <a:lnTo>
                      <a:pt x="1167" y="844"/>
                    </a:lnTo>
                    <a:lnTo>
                      <a:pt x="1163" y="839"/>
                    </a:lnTo>
                    <a:lnTo>
                      <a:pt x="1158" y="826"/>
                    </a:lnTo>
                    <a:lnTo>
                      <a:pt x="1151" y="809"/>
                    </a:lnTo>
                    <a:lnTo>
                      <a:pt x="1150" y="801"/>
                    </a:lnTo>
                    <a:lnTo>
                      <a:pt x="1150" y="794"/>
                    </a:lnTo>
                    <a:lnTo>
                      <a:pt x="1152" y="786"/>
                    </a:lnTo>
                    <a:lnTo>
                      <a:pt x="1154" y="778"/>
                    </a:lnTo>
                    <a:lnTo>
                      <a:pt x="1156" y="770"/>
                    </a:lnTo>
                    <a:lnTo>
                      <a:pt x="1158" y="764"/>
                    </a:lnTo>
                    <a:lnTo>
                      <a:pt x="1156" y="756"/>
                    </a:lnTo>
                    <a:lnTo>
                      <a:pt x="1155" y="749"/>
                    </a:lnTo>
                    <a:lnTo>
                      <a:pt x="1152" y="744"/>
                    </a:lnTo>
                    <a:lnTo>
                      <a:pt x="1151" y="738"/>
                    </a:lnTo>
                    <a:lnTo>
                      <a:pt x="1150" y="733"/>
                    </a:lnTo>
                    <a:lnTo>
                      <a:pt x="1150" y="727"/>
                    </a:lnTo>
                    <a:lnTo>
                      <a:pt x="1151" y="717"/>
                    </a:lnTo>
                    <a:lnTo>
                      <a:pt x="1154" y="707"/>
                    </a:lnTo>
                    <a:lnTo>
                      <a:pt x="1155" y="696"/>
                    </a:lnTo>
                    <a:lnTo>
                      <a:pt x="1155" y="687"/>
                    </a:lnTo>
                    <a:lnTo>
                      <a:pt x="1154" y="683"/>
                    </a:lnTo>
                    <a:lnTo>
                      <a:pt x="1152" y="679"/>
                    </a:lnTo>
                    <a:lnTo>
                      <a:pt x="1150" y="674"/>
                    </a:lnTo>
                    <a:lnTo>
                      <a:pt x="1146" y="670"/>
                    </a:lnTo>
                    <a:lnTo>
                      <a:pt x="1141" y="664"/>
                    </a:lnTo>
                    <a:lnTo>
                      <a:pt x="1137" y="657"/>
                    </a:lnTo>
                    <a:lnTo>
                      <a:pt x="1135" y="651"/>
                    </a:lnTo>
                    <a:lnTo>
                      <a:pt x="1134" y="644"/>
                    </a:lnTo>
                    <a:lnTo>
                      <a:pt x="1133" y="638"/>
                    </a:lnTo>
                    <a:lnTo>
                      <a:pt x="1132" y="632"/>
                    </a:lnTo>
                    <a:lnTo>
                      <a:pt x="1129" y="626"/>
                    </a:lnTo>
                    <a:lnTo>
                      <a:pt x="1125" y="621"/>
                    </a:lnTo>
                    <a:lnTo>
                      <a:pt x="1128" y="599"/>
                    </a:lnTo>
                    <a:lnTo>
                      <a:pt x="1128" y="581"/>
                    </a:lnTo>
                    <a:lnTo>
                      <a:pt x="1128" y="563"/>
                    </a:lnTo>
                    <a:lnTo>
                      <a:pt x="1125" y="547"/>
                    </a:lnTo>
                    <a:lnTo>
                      <a:pt x="1121" y="532"/>
                    </a:lnTo>
                    <a:lnTo>
                      <a:pt x="1113" y="517"/>
                    </a:lnTo>
                    <a:lnTo>
                      <a:pt x="1104" y="502"/>
                    </a:lnTo>
                    <a:lnTo>
                      <a:pt x="1091" y="485"/>
                    </a:lnTo>
                    <a:lnTo>
                      <a:pt x="1083" y="476"/>
                    </a:lnTo>
                    <a:lnTo>
                      <a:pt x="1078" y="467"/>
                    </a:lnTo>
                    <a:lnTo>
                      <a:pt x="1076" y="457"/>
                    </a:lnTo>
                    <a:lnTo>
                      <a:pt x="1073" y="446"/>
                    </a:lnTo>
                    <a:lnTo>
                      <a:pt x="1070" y="427"/>
                    </a:lnTo>
                    <a:lnTo>
                      <a:pt x="1072" y="406"/>
                    </a:lnTo>
                    <a:lnTo>
                      <a:pt x="1073" y="387"/>
                    </a:lnTo>
                    <a:lnTo>
                      <a:pt x="1073" y="367"/>
                    </a:lnTo>
                    <a:lnTo>
                      <a:pt x="1072" y="359"/>
                    </a:lnTo>
                    <a:lnTo>
                      <a:pt x="1069" y="350"/>
                    </a:lnTo>
                    <a:lnTo>
                      <a:pt x="1065" y="343"/>
                    </a:lnTo>
                    <a:lnTo>
                      <a:pt x="1060" y="336"/>
                    </a:lnTo>
                    <a:lnTo>
                      <a:pt x="1051" y="324"/>
                    </a:lnTo>
                    <a:lnTo>
                      <a:pt x="1042" y="313"/>
                    </a:lnTo>
                    <a:lnTo>
                      <a:pt x="1034" y="301"/>
                    </a:lnTo>
                    <a:lnTo>
                      <a:pt x="1028" y="289"/>
                    </a:lnTo>
                    <a:lnTo>
                      <a:pt x="1024" y="276"/>
                    </a:lnTo>
                    <a:lnTo>
                      <a:pt x="1021" y="262"/>
                    </a:lnTo>
                    <a:lnTo>
                      <a:pt x="1021" y="256"/>
                    </a:lnTo>
                    <a:lnTo>
                      <a:pt x="1022" y="248"/>
                    </a:lnTo>
                    <a:lnTo>
                      <a:pt x="1024" y="240"/>
                    </a:lnTo>
                    <a:lnTo>
                      <a:pt x="1026" y="231"/>
                    </a:lnTo>
                    <a:lnTo>
                      <a:pt x="1030" y="219"/>
                    </a:lnTo>
                    <a:lnTo>
                      <a:pt x="1031" y="206"/>
                    </a:lnTo>
                    <a:lnTo>
                      <a:pt x="1031" y="193"/>
                    </a:lnTo>
                    <a:lnTo>
                      <a:pt x="1029" y="181"/>
                    </a:lnTo>
                    <a:lnTo>
                      <a:pt x="1026" y="168"/>
                    </a:lnTo>
                    <a:lnTo>
                      <a:pt x="1021" y="153"/>
                    </a:lnTo>
                    <a:lnTo>
                      <a:pt x="1016" y="140"/>
                    </a:lnTo>
                    <a:lnTo>
                      <a:pt x="1009" y="127"/>
                    </a:lnTo>
                    <a:lnTo>
                      <a:pt x="995" y="101"/>
                    </a:lnTo>
                    <a:lnTo>
                      <a:pt x="979" y="77"/>
                    </a:lnTo>
                    <a:lnTo>
                      <a:pt x="965" y="52"/>
                    </a:lnTo>
                    <a:lnTo>
                      <a:pt x="953" y="31"/>
                    </a:lnTo>
                    <a:lnTo>
                      <a:pt x="947" y="20"/>
                    </a:lnTo>
                    <a:lnTo>
                      <a:pt x="940" y="13"/>
                    </a:lnTo>
                    <a:lnTo>
                      <a:pt x="935" y="9"/>
                    </a:lnTo>
                    <a:lnTo>
                      <a:pt x="930" y="8"/>
                    </a:lnTo>
                    <a:lnTo>
                      <a:pt x="924" y="7"/>
                    </a:lnTo>
                    <a:lnTo>
                      <a:pt x="917" y="7"/>
                    </a:lnTo>
                    <a:lnTo>
                      <a:pt x="909" y="4"/>
                    </a:lnTo>
                    <a:lnTo>
                      <a:pt x="899" y="0"/>
                    </a:lnTo>
                    <a:lnTo>
                      <a:pt x="899" y="0"/>
                    </a:lnTo>
                    <a:lnTo>
                      <a:pt x="899" y="11"/>
                    </a:lnTo>
                    <a:lnTo>
                      <a:pt x="896" y="20"/>
                    </a:lnTo>
                    <a:lnTo>
                      <a:pt x="892" y="30"/>
                    </a:lnTo>
                    <a:lnTo>
                      <a:pt x="888" y="39"/>
                    </a:lnTo>
                    <a:lnTo>
                      <a:pt x="882" y="48"/>
                    </a:lnTo>
                    <a:lnTo>
                      <a:pt x="874" y="57"/>
                    </a:lnTo>
                    <a:lnTo>
                      <a:pt x="866" y="65"/>
                    </a:lnTo>
                    <a:lnTo>
                      <a:pt x="857" y="74"/>
                    </a:lnTo>
                    <a:lnTo>
                      <a:pt x="835" y="90"/>
                    </a:lnTo>
                    <a:lnTo>
                      <a:pt x="812" y="104"/>
                    </a:lnTo>
                    <a:lnTo>
                      <a:pt x="786" y="118"/>
                    </a:lnTo>
                    <a:lnTo>
                      <a:pt x="757" y="131"/>
                    </a:lnTo>
                    <a:lnTo>
                      <a:pt x="700" y="153"/>
                    </a:lnTo>
                    <a:lnTo>
                      <a:pt x="644" y="174"/>
                    </a:lnTo>
                    <a:lnTo>
                      <a:pt x="596" y="191"/>
                    </a:lnTo>
                    <a:lnTo>
                      <a:pt x="561" y="205"/>
                    </a:lnTo>
                    <a:lnTo>
                      <a:pt x="548" y="213"/>
                    </a:lnTo>
                    <a:lnTo>
                      <a:pt x="536" y="223"/>
                    </a:lnTo>
                    <a:lnTo>
                      <a:pt x="523" y="236"/>
                    </a:lnTo>
                    <a:lnTo>
                      <a:pt x="512" y="248"/>
                    </a:lnTo>
                    <a:lnTo>
                      <a:pt x="500" y="260"/>
                    </a:lnTo>
                    <a:lnTo>
                      <a:pt x="487" y="271"/>
                    </a:lnTo>
                    <a:lnTo>
                      <a:pt x="482" y="275"/>
                    </a:lnTo>
                    <a:lnTo>
                      <a:pt x="475" y="279"/>
                    </a:lnTo>
                    <a:lnTo>
                      <a:pt x="469" y="282"/>
                    </a:lnTo>
                    <a:lnTo>
                      <a:pt x="462" y="284"/>
                    </a:lnTo>
                    <a:lnTo>
                      <a:pt x="457" y="284"/>
                    </a:lnTo>
                    <a:lnTo>
                      <a:pt x="452" y="283"/>
                    </a:lnTo>
                    <a:lnTo>
                      <a:pt x="448" y="280"/>
                    </a:lnTo>
                    <a:lnTo>
                      <a:pt x="443" y="276"/>
                    </a:lnTo>
                    <a:lnTo>
                      <a:pt x="432" y="267"/>
                    </a:lnTo>
                    <a:lnTo>
                      <a:pt x="421" y="256"/>
                    </a:lnTo>
                    <a:lnTo>
                      <a:pt x="410" y="244"/>
                    </a:lnTo>
                    <a:lnTo>
                      <a:pt x="399" y="232"/>
                    </a:lnTo>
                    <a:lnTo>
                      <a:pt x="392" y="227"/>
                    </a:lnTo>
                    <a:lnTo>
                      <a:pt x="386" y="222"/>
                    </a:lnTo>
                    <a:lnTo>
                      <a:pt x="380" y="218"/>
                    </a:lnTo>
                    <a:lnTo>
                      <a:pt x="374" y="216"/>
                    </a:lnTo>
                    <a:lnTo>
                      <a:pt x="269" y="210"/>
                    </a:lnTo>
                    <a:lnTo>
                      <a:pt x="269" y="210"/>
                    </a:lnTo>
                    <a:lnTo>
                      <a:pt x="269" y="226"/>
                    </a:lnTo>
                    <a:lnTo>
                      <a:pt x="267" y="240"/>
                    </a:lnTo>
                    <a:lnTo>
                      <a:pt x="263" y="253"/>
                    </a:lnTo>
                    <a:lnTo>
                      <a:pt x="258" y="266"/>
                    </a:lnTo>
                    <a:lnTo>
                      <a:pt x="250" y="282"/>
                    </a:lnTo>
                    <a:lnTo>
                      <a:pt x="243" y="297"/>
                    </a:lnTo>
                    <a:lnTo>
                      <a:pt x="236" y="314"/>
                    </a:lnTo>
                    <a:lnTo>
                      <a:pt x="230" y="331"/>
                    </a:lnTo>
                    <a:lnTo>
                      <a:pt x="219" y="366"/>
                    </a:lnTo>
                    <a:lnTo>
                      <a:pt x="211" y="402"/>
                    </a:lnTo>
                    <a:lnTo>
                      <a:pt x="205" y="440"/>
                    </a:lnTo>
                    <a:lnTo>
                      <a:pt x="200" y="476"/>
                    </a:lnTo>
                    <a:lnTo>
                      <a:pt x="195" y="514"/>
                    </a:lnTo>
                    <a:lnTo>
                      <a:pt x="189" y="549"/>
                    </a:lnTo>
                    <a:lnTo>
                      <a:pt x="189" y="580"/>
                    </a:lnTo>
                    <a:lnTo>
                      <a:pt x="189" y="611"/>
                    </a:lnTo>
                    <a:lnTo>
                      <a:pt x="188" y="642"/>
                    </a:lnTo>
                    <a:lnTo>
                      <a:pt x="187" y="674"/>
                    </a:lnTo>
                    <a:lnTo>
                      <a:pt x="185" y="705"/>
                    </a:lnTo>
                    <a:lnTo>
                      <a:pt x="183" y="736"/>
                    </a:lnTo>
                    <a:lnTo>
                      <a:pt x="179" y="768"/>
                    </a:lnTo>
                    <a:lnTo>
                      <a:pt x="174" y="797"/>
                    </a:lnTo>
                    <a:lnTo>
                      <a:pt x="170" y="812"/>
                    </a:lnTo>
                    <a:lnTo>
                      <a:pt x="165" y="835"/>
                    </a:lnTo>
                    <a:lnTo>
                      <a:pt x="156" y="866"/>
                    </a:lnTo>
                    <a:lnTo>
                      <a:pt x="145" y="898"/>
                    </a:lnTo>
                    <a:lnTo>
                      <a:pt x="139" y="914"/>
                    </a:lnTo>
                    <a:lnTo>
                      <a:pt x="133" y="928"/>
                    </a:lnTo>
                    <a:lnTo>
                      <a:pt x="127" y="943"/>
                    </a:lnTo>
                    <a:lnTo>
                      <a:pt x="120" y="953"/>
                    </a:lnTo>
                    <a:lnTo>
                      <a:pt x="113" y="962"/>
                    </a:lnTo>
                    <a:lnTo>
                      <a:pt x="106" y="968"/>
                    </a:lnTo>
                    <a:lnTo>
                      <a:pt x="104" y="970"/>
                    </a:lnTo>
                    <a:lnTo>
                      <a:pt x="100" y="971"/>
                    </a:lnTo>
                    <a:lnTo>
                      <a:pt x="97" y="970"/>
                    </a:lnTo>
                    <a:lnTo>
                      <a:pt x="93" y="968"/>
                    </a:lnTo>
                    <a:lnTo>
                      <a:pt x="92" y="970"/>
                    </a:lnTo>
                    <a:lnTo>
                      <a:pt x="91" y="968"/>
                    </a:lnTo>
                    <a:lnTo>
                      <a:pt x="88" y="967"/>
                    </a:lnTo>
                    <a:lnTo>
                      <a:pt x="87" y="965"/>
                    </a:lnTo>
                    <a:lnTo>
                      <a:pt x="84" y="958"/>
                    </a:lnTo>
                    <a:lnTo>
                      <a:pt x="80" y="950"/>
                    </a:lnTo>
                    <a:lnTo>
                      <a:pt x="78" y="943"/>
                    </a:lnTo>
                    <a:lnTo>
                      <a:pt x="74" y="935"/>
                    </a:lnTo>
                    <a:lnTo>
                      <a:pt x="71" y="930"/>
                    </a:lnTo>
                    <a:lnTo>
                      <a:pt x="67" y="928"/>
                    </a:lnTo>
                    <a:lnTo>
                      <a:pt x="65" y="928"/>
                    </a:lnTo>
                    <a:lnTo>
                      <a:pt x="63" y="931"/>
                    </a:lnTo>
                    <a:lnTo>
                      <a:pt x="62" y="933"/>
                    </a:lnTo>
                    <a:lnTo>
                      <a:pt x="59" y="939"/>
                    </a:lnTo>
                    <a:lnTo>
                      <a:pt x="57" y="949"/>
                    </a:lnTo>
                    <a:lnTo>
                      <a:pt x="55" y="962"/>
                    </a:lnTo>
                    <a:lnTo>
                      <a:pt x="53" y="988"/>
                    </a:lnTo>
                    <a:lnTo>
                      <a:pt x="52" y="1005"/>
                    </a:lnTo>
                    <a:lnTo>
                      <a:pt x="45" y="1035"/>
                    </a:lnTo>
                    <a:lnTo>
                      <a:pt x="35" y="1072"/>
                    </a:lnTo>
                    <a:lnTo>
                      <a:pt x="33" y="1081"/>
                    </a:lnTo>
                    <a:lnTo>
                      <a:pt x="33" y="1090"/>
                    </a:lnTo>
                    <a:lnTo>
                      <a:pt x="33" y="1099"/>
                    </a:lnTo>
                    <a:lnTo>
                      <a:pt x="35" y="1107"/>
                    </a:lnTo>
                    <a:lnTo>
                      <a:pt x="37" y="1115"/>
                    </a:lnTo>
                    <a:lnTo>
                      <a:pt x="41" y="1120"/>
                    </a:lnTo>
                    <a:lnTo>
                      <a:pt x="46" y="1125"/>
                    </a:lnTo>
                    <a:lnTo>
                      <a:pt x="54" y="1129"/>
                    </a:lnTo>
                    <a:lnTo>
                      <a:pt x="66" y="1134"/>
                    </a:lnTo>
                    <a:lnTo>
                      <a:pt x="80" y="1143"/>
                    </a:lnTo>
                    <a:lnTo>
                      <a:pt x="93" y="1154"/>
                    </a:lnTo>
                    <a:lnTo>
                      <a:pt x="106" y="1165"/>
                    </a:lnTo>
                    <a:lnTo>
                      <a:pt x="111" y="1172"/>
                    </a:lnTo>
                    <a:lnTo>
                      <a:pt x="115" y="1180"/>
                    </a:lnTo>
                    <a:lnTo>
                      <a:pt x="118" y="1186"/>
                    </a:lnTo>
                    <a:lnTo>
                      <a:pt x="120" y="1194"/>
                    </a:lnTo>
                    <a:lnTo>
                      <a:pt x="120" y="1202"/>
                    </a:lnTo>
                    <a:lnTo>
                      <a:pt x="119" y="1210"/>
                    </a:lnTo>
                    <a:lnTo>
                      <a:pt x="115" y="1217"/>
                    </a:lnTo>
                    <a:lnTo>
                      <a:pt x="110" y="1225"/>
                    </a:lnTo>
                    <a:lnTo>
                      <a:pt x="106" y="1243"/>
                    </a:lnTo>
                    <a:lnTo>
                      <a:pt x="101" y="1260"/>
                    </a:lnTo>
                    <a:lnTo>
                      <a:pt x="96" y="1277"/>
                    </a:lnTo>
                    <a:lnTo>
                      <a:pt x="88" y="1295"/>
                    </a:lnTo>
                    <a:lnTo>
                      <a:pt x="83" y="1312"/>
                    </a:lnTo>
                    <a:lnTo>
                      <a:pt x="76" y="1331"/>
                    </a:lnTo>
                    <a:lnTo>
                      <a:pt x="74" y="1351"/>
                    </a:lnTo>
                    <a:lnTo>
                      <a:pt x="72" y="1373"/>
                    </a:lnTo>
                    <a:lnTo>
                      <a:pt x="71" y="1405"/>
                    </a:lnTo>
                    <a:lnTo>
                      <a:pt x="68" y="1438"/>
                    </a:lnTo>
                    <a:lnTo>
                      <a:pt x="66" y="1470"/>
                    </a:lnTo>
                    <a:lnTo>
                      <a:pt x="63" y="1501"/>
                    </a:lnTo>
                    <a:lnTo>
                      <a:pt x="59" y="1534"/>
                    </a:lnTo>
                    <a:lnTo>
                      <a:pt x="58" y="1565"/>
                    </a:lnTo>
                    <a:lnTo>
                      <a:pt x="57" y="1597"/>
                    </a:lnTo>
                    <a:lnTo>
                      <a:pt x="58" y="1628"/>
                    </a:lnTo>
                    <a:lnTo>
                      <a:pt x="61" y="1667"/>
                    </a:lnTo>
                    <a:lnTo>
                      <a:pt x="67" y="1706"/>
                    </a:lnTo>
                    <a:lnTo>
                      <a:pt x="75" y="1743"/>
                    </a:lnTo>
                    <a:lnTo>
                      <a:pt x="83" y="1781"/>
                    </a:lnTo>
                    <a:lnTo>
                      <a:pt x="92" y="1819"/>
                    </a:lnTo>
                    <a:lnTo>
                      <a:pt x="98" y="1858"/>
                    </a:lnTo>
                    <a:lnTo>
                      <a:pt x="101" y="1877"/>
                    </a:lnTo>
                    <a:lnTo>
                      <a:pt x="104" y="1896"/>
                    </a:lnTo>
                    <a:lnTo>
                      <a:pt x="105" y="1917"/>
                    </a:lnTo>
                    <a:lnTo>
                      <a:pt x="105" y="1938"/>
                    </a:lnTo>
                    <a:lnTo>
                      <a:pt x="104" y="1951"/>
                    </a:lnTo>
                    <a:lnTo>
                      <a:pt x="102" y="1963"/>
                    </a:lnTo>
                    <a:lnTo>
                      <a:pt x="100" y="1974"/>
                    </a:lnTo>
                    <a:lnTo>
                      <a:pt x="96" y="1986"/>
                    </a:lnTo>
                    <a:lnTo>
                      <a:pt x="92" y="1998"/>
                    </a:lnTo>
                    <a:lnTo>
                      <a:pt x="87" y="2008"/>
                    </a:lnTo>
                    <a:lnTo>
                      <a:pt x="79" y="2018"/>
                    </a:lnTo>
                    <a:lnTo>
                      <a:pt x="71" y="2027"/>
                    </a:lnTo>
                    <a:lnTo>
                      <a:pt x="57" y="2043"/>
                    </a:lnTo>
                    <a:lnTo>
                      <a:pt x="45" y="2056"/>
                    </a:lnTo>
                    <a:lnTo>
                      <a:pt x="36" y="2069"/>
                    </a:lnTo>
                    <a:lnTo>
                      <a:pt x="28" y="2082"/>
                    </a:lnTo>
                    <a:lnTo>
                      <a:pt x="23" y="2096"/>
                    </a:lnTo>
                    <a:lnTo>
                      <a:pt x="16" y="2112"/>
                    </a:lnTo>
                    <a:lnTo>
                      <a:pt x="11" y="2128"/>
                    </a:lnTo>
                    <a:lnTo>
                      <a:pt x="6" y="2149"/>
                    </a:lnTo>
                    <a:lnTo>
                      <a:pt x="2" y="2163"/>
                    </a:lnTo>
                    <a:lnTo>
                      <a:pt x="0" y="2179"/>
                    </a:lnTo>
                    <a:lnTo>
                      <a:pt x="0" y="2196"/>
                    </a:lnTo>
                    <a:lnTo>
                      <a:pt x="0" y="2211"/>
                    </a:lnTo>
                    <a:lnTo>
                      <a:pt x="1" y="2246"/>
                    </a:lnTo>
                    <a:lnTo>
                      <a:pt x="5" y="2283"/>
                    </a:lnTo>
                    <a:lnTo>
                      <a:pt x="5" y="2283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159">
                <a:extLst>
                  <a:ext uri="{FF2B5EF4-FFF2-40B4-BE49-F238E27FC236}">
                    <a16:creationId xmlns:a16="http://schemas.microsoft.com/office/drawing/2014/main" id="{9E0A75F2-4805-4A09-A835-4FA9C165A7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4" y="196"/>
                <a:ext cx="378" cy="570"/>
              </a:xfrm>
              <a:custGeom>
                <a:avLst/>
                <a:gdLst>
                  <a:gd name="T0" fmla="*/ 137 w 1512"/>
                  <a:gd name="T1" fmla="*/ 2223 h 2283"/>
                  <a:gd name="T2" fmla="*/ 214 w 1512"/>
                  <a:gd name="T3" fmla="*/ 2239 h 2283"/>
                  <a:gd name="T4" fmla="*/ 298 w 1512"/>
                  <a:gd name="T5" fmla="*/ 2226 h 2283"/>
                  <a:gd name="T6" fmla="*/ 360 w 1512"/>
                  <a:gd name="T7" fmla="*/ 2228 h 2283"/>
                  <a:gd name="T8" fmla="*/ 467 w 1512"/>
                  <a:gd name="T9" fmla="*/ 2233 h 2283"/>
                  <a:gd name="T10" fmla="*/ 545 w 1512"/>
                  <a:gd name="T11" fmla="*/ 2196 h 2283"/>
                  <a:gd name="T12" fmla="*/ 643 w 1512"/>
                  <a:gd name="T13" fmla="*/ 2156 h 2283"/>
                  <a:gd name="T14" fmla="*/ 662 w 1512"/>
                  <a:gd name="T15" fmla="*/ 2073 h 2283"/>
                  <a:gd name="T16" fmla="*/ 687 w 1512"/>
                  <a:gd name="T17" fmla="*/ 2045 h 2283"/>
                  <a:gd name="T18" fmla="*/ 691 w 1512"/>
                  <a:gd name="T19" fmla="*/ 2001 h 2283"/>
                  <a:gd name="T20" fmla="*/ 756 w 1512"/>
                  <a:gd name="T21" fmla="*/ 1979 h 2283"/>
                  <a:gd name="T22" fmla="*/ 807 w 1512"/>
                  <a:gd name="T23" fmla="*/ 1975 h 2283"/>
                  <a:gd name="T24" fmla="*/ 869 w 1512"/>
                  <a:gd name="T25" fmla="*/ 1943 h 2283"/>
                  <a:gd name="T26" fmla="*/ 885 w 1512"/>
                  <a:gd name="T27" fmla="*/ 1915 h 2283"/>
                  <a:gd name="T28" fmla="*/ 913 w 1512"/>
                  <a:gd name="T29" fmla="*/ 1869 h 2283"/>
                  <a:gd name="T30" fmla="*/ 946 w 1512"/>
                  <a:gd name="T31" fmla="*/ 1856 h 2283"/>
                  <a:gd name="T32" fmla="*/ 926 w 1512"/>
                  <a:gd name="T33" fmla="*/ 1797 h 2283"/>
                  <a:gd name="T34" fmla="*/ 869 w 1512"/>
                  <a:gd name="T35" fmla="*/ 1732 h 2283"/>
                  <a:gd name="T36" fmla="*/ 888 w 1512"/>
                  <a:gd name="T37" fmla="*/ 1664 h 2283"/>
                  <a:gd name="T38" fmla="*/ 935 w 1512"/>
                  <a:gd name="T39" fmla="*/ 1581 h 2283"/>
                  <a:gd name="T40" fmla="*/ 977 w 1512"/>
                  <a:gd name="T41" fmla="*/ 1562 h 2283"/>
                  <a:gd name="T42" fmla="*/ 1378 w 1512"/>
                  <a:gd name="T43" fmla="*/ 1375 h 2283"/>
                  <a:gd name="T44" fmla="*/ 1324 w 1512"/>
                  <a:gd name="T45" fmla="*/ 856 h 2283"/>
                  <a:gd name="T46" fmla="*/ 1199 w 1512"/>
                  <a:gd name="T47" fmla="*/ 862 h 2283"/>
                  <a:gd name="T48" fmla="*/ 1158 w 1512"/>
                  <a:gd name="T49" fmla="*/ 826 h 2283"/>
                  <a:gd name="T50" fmla="*/ 1158 w 1512"/>
                  <a:gd name="T51" fmla="*/ 764 h 2283"/>
                  <a:gd name="T52" fmla="*/ 1151 w 1512"/>
                  <a:gd name="T53" fmla="*/ 717 h 2283"/>
                  <a:gd name="T54" fmla="*/ 1146 w 1512"/>
                  <a:gd name="T55" fmla="*/ 670 h 2283"/>
                  <a:gd name="T56" fmla="*/ 1129 w 1512"/>
                  <a:gd name="T57" fmla="*/ 626 h 2283"/>
                  <a:gd name="T58" fmla="*/ 1113 w 1512"/>
                  <a:gd name="T59" fmla="*/ 517 h 2283"/>
                  <a:gd name="T60" fmla="*/ 1070 w 1512"/>
                  <a:gd name="T61" fmla="*/ 427 h 2283"/>
                  <a:gd name="T62" fmla="*/ 1060 w 1512"/>
                  <a:gd name="T63" fmla="*/ 336 h 2283"/>
                  <a:gd name="T64" fmla="*/ 1021 w 1512"/>
                  <a:gd name="T65" fmla="*/ 256 h 2283"/>
                  <a:gd name="T66" fmla="*/ 1029 w 1512"/>
                  <a:gd name="T67" fmla="*/ 181 h 2283"/>
                  <a:gd name="T68" fmla="*/ 965 w 1512"/>
                  <a:gd name="T69" fmla="*/ 52 h 2283"/>
                  <a:gd name="T70" fmla="*/ 917 w 1512"/>
                  <a:gd name="T71" fmla="*/ 7 h 2283"/>
                  <a:gd name="T72" fmla="*/ 888 w 1512"/>
                  <a:gd name="T73" fmla="*/ 39 h 2283"/>
                  <a:gd name="T74" fmla="*/ 786 w 1512"/>
                  <a:gd name="T75" fmla="*/ 118 h 2283"/>
                  <a:gd name="T76" fmla="*/ 536 w 1512"/>
                  <a:gd name="T77" fmla="*/ 223 h 2283"/>
                  <a:gd name="T78" fmla="*/ 469 w 1512"/>
                  <a:gd name="T79" fmla="*/ 282 h 2283"/>
                  <a:gd name="T80" fmla="*/ 421 w 1512"/>
                  <a:gd name="T81" fmla="*/ 256 h 2283"/>
                  <a:gd name="T82" fmla="*/ 269 w 1512"/>
                  <a:gd name="T83" fmla="*/ 210 h 2283"/>
                  <a:gd name="T84" fmla="*/ 243 w 1512"/>
                  <a:gd name="T85" fmla="*/ 297 h 2283"/>
                  <a:gd name="T86" fmla="*/ 195 w 1512"/>
                  <a:gd name="T87" fmla="*/ 514 h 2283"/>
                  <a:gd name="T88" fmla="*/ 183 w 1512"/>
                  <a:gd name="T89" fmla="*/ 736 h 2283"/>
                  <a:gd name="T90" fmla="*/ 139 w 1512"/>
                  <a:gd name="T91" fmla="*/ 914 h 2283"/>
                  <a:gd name="T92" fmla="*/ 100 w 1512"/>
                  <a:gd name="T93" fmla="*/ 971 h 2283"/>
                  <a:gd name="T94" fmla="*/ 84 w 1512"/>
                  <a:gd name="T95" fmla="*/ 958 h 2283"/>
                  <a:gd name="T96" fmla="*/ 63 w 1512"/>
                  <a:gd name="T97" fmla="*/ 931 h 2283"/>
                  <a:gd name="T98" fmla="*/ 45 w 1512"/>
                  <a:gd name="T99" fmla="*/ 1035 h 2283"/>
                  <a:gd name="T100" fmla="*/ 41 w 1512"/>
                  <a:gd name="T101" fmla="*/ 1120 h 2283"/>
                  <a:gd name="T102" fmla="*/ 111 w 1512"/>
                  <a:gd name="T103" fmla="*/ 1172 h 2283"/>
                  <a:gd name="T104" fmla="*/ 110 w 1512"/>
                  <a:gd name="T105" fmla="*/ 1225 h 2283"/>
                  <a:gd name="T106" fmla="*/ 74 w 1512"/>
                  <a:gd name="T107" fmla="*/ 1351 h 2283"/>
                  <a:gd name="T108" fmla="*/ 58 w 1512"/>
                  <a:gd name="T109" fmla="*/ 1565 h 2283"/>
                  <a:gd name="T110" fmla="*/ 92 w 1512"/>
                  <a:gd name="T111" fmla="*/ 1819 h 2283"/>
                  <a:gd name="T112" fmla="*/ 102 w 1512"/>
                  <a:gd name="T113" fmla="*/ 1963 h 2283"/>
                  <a:gd name="T114" fmla="*/ 57 w 1512"/>
                  <a:gd name="T115" fmla="*/ 2043 h 2283"/>
                  <a:gd name="T116" fmla="*/ 6 w 1512"/>
                  <a:gd name="T117" fmla="*/ 2149 h 2283"/>
                  <a:gd name="T118" fmla="*/ 5 w 1512"/>
                  <a:gd name="T119" fmla="*/ 2283 h 2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12" h="2283">
                    <a:moveTo>
                      <a:pt x="5" y="2283"/>
                    </a:moveTo>
                    <a:lnTo>
                      <a:pt x="37" y="2268"/>
                    </a:lnTo>
                    <a:lnTo>
                      <a:pt x="61" y="2261"/>
                    </a:lnTo>
                    <a:lnTo>
                      <a:pt x="83" y="2250"/>
                    </a:lnTo>
                    <a:lnTo>
                      <a:pt x="105" y="2240"/>
                    </a:lnTo>
                    <a:lnTo>
                      <a:pt x="128" y="2228"/>
                    </a:lnTo>
                    <a:lnTo>
                      <a:pt x="137" y="2223"/>
                    </a:lnTo>
                    <a:lnTo>
                      <a:pt x="145" y="2220"/>
                    </a:lnTo>
                    <a:lnTo>
                      <a:pt x="154" y="2220"/>
                    </a:lnTo>
                    <a:lnTo>
                      <a:pt x="162" y="2220"/>
                    </a:lnTo>
                    <a:lnTo>
                      <a:pt x="178" y="2226"/>
                    </a:lnTo>
                    <a:lnTo>
                      <a:pt x="195" y="2232"/>
                    </a:lnTo>
                    <a:lnTo>
                      <a:pt x="205" y="2236"/>
                    </a:lnTo>
                    <a:lnTo>
                      <a:pt x="214" y="2239"/>
                    </a:lnTo>
                    <a:lnTo>
                      <a:pt x="223" y="2240"/>
                    </a:lnTo>
                    <a:lnTo>
                      <a:pt x="231" y="2240"/>
                    </a:lnTo>
                    <a:lnTo>
                      <a:pt x="247" y="2237"/>
                    </a:lnTo>
                    <a:lnTo>
                      <a:pt x="262" y="2233"/>
                    </a:lnTo>
                    <a:lnTo>
                      <a:pt x="276" y="2229"/>
                    </a:lnTo>
                    <a:lnTo>
                      <a:pt x="291" y="2227"/>
                    </a:lnTo>
                    <a:lnTo>
                      <a:pt x="298" y="2226"/>
                    </a:lnTo>
                    <a:lnTo>
                      <a:pt x="308" y="2226"/>
                    </a:lnTo>
                    <a:lnTo>
                      <a:pt x="315" y="2226"/>
                    </a:lnTo>
                    <a:lnTo>
                      <a:pt x="324" y="2228"/>
                    </a:lnTo>
                    <a:lnTo>
                      <a:pt x="334" y="2229"/>
                    </a:lnTo>
                    <a:lnTo>
                      <a:pt x="343" y="2231"/>
                    </a:lnTo>
                    <a:lnTo>
                      <a:pt x="352" y="2229"/>
                    </a:lnTo>
                    <a:lnTo>
                      <a:pt x="360" y="2228"/>
                    </a:lnTo>
                    <a:lnTo>
                      <a:pt x="375" y="2226"/>
                    </a:lnTo>
                    <a:lnTo>
                      <a:pt x="393" y="2226"/>
                    </a:lnTo>
                    <a:lnTo>
                      <a:pt x="417" y="2229"/>
                    </a:lnTo>
                    <a:lnTo>
                      <a:pt x="436" y="2235"/>
                    </a:lnTo>
                    <a:lnTo>
                      <a:pt x="447" y="2236"/>
                    </a:lnTo>
                    <a:lnTo>
                      <a:pt x="457" y="2236"/>
                    </a:lnTo>
                    <a:lnTo>
                      <a:pt x="467" y="2233"/>
                    </a:lnTo>
                    <a:lnTo>
                      <a:pt x="480" y="2228"/>
                    </a:lnTo>
                    <a:lnTo>
                      <a:pt x="496" y="2217"/>
                    </a:lnTo>
                    <a:lnTo>
                      <a:pt x="510" y="2207"/>
                    </a:lnTo>
                    <a:lnTo>
                      <a:pt x="518" y="2204"/>
                    </a:lnTo>
                    <a:lnTo>
                      <a:pt x="526" y="2201"/>
                    </a:lnTo>
                    <a:lnTo>
                      <a:pt x="535" y="2198"/>
                    </a:lnTo>
                    <a:lnTo>
                      <a:pt x="545" y="2196"/>
                    </a:lnTo>
                    <a:lnTo>
                      <a:pt x="577" y="2192"/>
                    </a:lnTo>
                    <a:lnTo>
                      <a:pt x="604" y="2185"/>
                    </a:lnTo>
                    <a:lnTo>
                      <a:pt x="616" y="2180"/>
                    </a:lnTo>
                    <a:lnTo>
                      <a:pt x="627" y="2174"/>
                    </a:lnTo>
                    <a:lnTo>
                      <a:pt x="632" y="2169"/>
                    </a:lnTo>
                    <a:lnTo>
                      <a:pt x="638" y="2162"/>
                    </a:lnTo>
                    <a:lnTo>
                      <a:pt x="643" y="2156"/>
                    </a:lnTo>
                    <a:lnTo>
                      <a:pt x="648" y="2148"/>
                    </a:lnTo>
                    <a:lnTo>
                      <a:pt x="655" y="2137"/>
                    </a:lnTo>
                    <a:lnTo>
                      <a:pt x="657" y="2128"/>
                    </a:lnTo>
                    <a:lnTo>
                      <a:pt x="660" y="2119"/>
                    </a:lnTo>
                    <a:lnTo>
                      <a:pt x="660" y="2110"/>
                    </a:lnTo>
                    <a:lnTo>
                      <a:pt x="661" y="2093"/>
                    </a:lnTo>
                    <a:lnTo>
                      <a:pt x="662" y="2073"/>
                    </a:lnTo>
                    <a:lnTo>
                      <a:pt x="665" y="2069"/>
                    </a:lnTo>
                    <a:lnTo>
                      <a:pt x="668" y="2065"/>
                    </a:lnTo>
                    <a:lnTo>
                      <a:pt x="673" y="2061"/>
                    </a:lnTo>
                    <a:lnTo>
                      <a:pt x="677" y="2057"/>
                    </a:lnTo>
                    <a:lnTo>
                      <a:pt x="681" y="2055"/>
                    </a:lnTo>
                    <a:lnTo>
                      <a:pt x="684" y="2051"/>
                    </a:lnTo>
                    <a:lnTo>
                      <a:pt x="687" y="2045"/>
                    </a:lnTo>
                    <a:lnTo>
                      <a:pt x="687" y="2040"/>
                    </a:lnTo>
                    <a:lnTo>
                      <a:pt x="686" y="2032"/>
                    </a:lnTo>
                    <a:lnTo>
                      <a:pt x="684" y="2025"/>
                    </a:lnTo>
                    <a:lnTo>
                      <a:pt x="686" y="2018"/>
                    </a:lnTo>
                    <a:lnTo>
                      <a:pt x="687" y="2012"/>
                    </a:lnTo>
                    <a:lnTo>
                      <a:pt x="688" y="2007"/>
                    </a:lnTo>
                    <a:lnTo>
                      <a:pt x="691" y="2001"/>
                    </a:lnTo>
                    <a:lnTo>
                      <a:pt x="694" y="1998"/>
                    </a:lnTo>
                    <a:lnTo>
                      <a:pt x="697" y="1994"/>
                    </a:lnTo>
                    <a:lnTo>
                      <a:pt x="707" y="1988"/>
                    </a:lnTo>
                    <a:lnTo>
                      <a:pt x="718" y="1983"/>
                    </a:lnTo>
                    <a:lnTo>
                      <a:pt x="731" y="1981"/>
                    </a:lnTo>
                    <a:lnTo>
                      <a:pt x="744" y="1978"/>
                    </a:lnTo>
                    <a:lnTo>
                      <a:pt x="756" y="1979"/>
                    </a:lnTo>
                    <a:lnTo>
                      <a:pt x="768" y="1982"/>
                    </a:lnTo>
                    <a:lnTo>
                      <a:pt x="773" y="1983"/>
                    </a:lnTo>
                    <a:lnTo>
                      <a:pt x="778" y="1985"/>
                    </a:lnTo>
                    <a:lnTo>
                      <a:pt x="785" y="1985"/>
                    </a:lnTo>
                    <a:lnTo>
                      <a:pt x="790" y="1985"/>
                    </a:lnTo>
                    <a:lnTo>
                      <a:pt x="798" y="1982"/>
                    </a:lnTo>
                    <a:lnTo>
                      <a:pt x="807" y="1975"/>
                    </a:lnTo>
                    <a:lnTo>
                      <a:pt x="817" y="1969"/>
                    </a:lnTo>
                    <a:lnTo>
                      <a:pt x="827" y="1961"/>
                    </a:lnTo>
                    <a:lnTo>
                      <a:pt x="838" y="1953"/>
                    </a:lnTo>
                    <a:lnTo>
                      <a:pt x="851" y="1947"/>
                    </a:lnTo>
                    <a:lnTo>
                      <a:pt x="856" y="1946"/>
                    </a:lnTo>
                    <a:lnTo>
                      <a:pt x="863" y="1943"/>
                    </a:lnTo>
                    <a:lnTo>
                      <a:pt x="869" y="1943"/>
                    </a:lnTo>
                    <a:lnTo>
                      <a:pt x="877" y="1943"/>
                    </a:lnTo>
                    <a:lnTo>
                      <a:pt x="877" y="1943"/>
                    </a:lnTo>
                    <a:lnTo>
                      <a:pt x="875" y="1939"/>
                    </a:lnTo>
                    <a:lnTo>
                      <a:pt x="875" y="1935"/>
                    </a:lnTo>
                    <a:lnTo>
                      <a:pt x="877" y="1931"/>
                    </a:lnTo>
                    <a:lnTo>
                      <a:pt x="878" y="1928"/>
                    </a:lnTo>
                    <a:lnTo>
                      <a:pt x="885" y="1915"/>
                    </a:lnTo>
                    <a:lnTo>
                      <a:pt x="888" y="1900"/>
                    </a:lnTo>
                    <a:lnTo>
                      <a:pt x="892" y="1894"/>
                    </a:lnTo>
                    <a:lnTo>
                      <a:pt x="895" y="1886"/>
                    </a:lnTo>
                    <a:lnTo>
                      <a:pt x="899" y="1881"/>
                    </a:lnTo>
                    <a:lnTo>
                      <a:pt x="904" y="1876"/>
                    </a:lnTo>
                    <a:lnTo>
                      <a:pt x="908" y="1872"/>
                    </a:lnTo>
                    <a:lnTo>
                      <a:pt x="913" y="1869"/>
                    </a:lnTo>
                    <a:lnTo>
                      <a:pt x="918" y="1867"/>
                    </a:lnTo>
                    <a:lnTo>
                      <a:pt x="924" y="1865"/>
                    </a:lnTo>
                    <a:lnTo>
                      <a:pt x="933" y="1864"/>
                    </a:lnTo>
                    <a:lnTo>
                      <a:pt x="939" y="1861"/>
                    </a:lnTo>
                    <a:lnTo>
                      <a:pt x="943" y="1860"/>
                    </a:lnTo>
                    <a:lnTo>
                      <a:pt x="944" y="1859"/>
                    </a:lnTo>
                    <a:lnTo>
                      <a:pt x="946" y="1856"/>
                    </a:lnTo>
                    <a:lnTo>
                      <a:pt x="946" y="1852"/>
                    </a:lnTo>
                    <a:lnTo>
                      <a:pt x="942" y="1842"/>
                    </a:lnTo>
                    <a:lnTo>
                      <a:pt x="934" y="1826"/>
                    </a:lnTo>
                    <a:lnTo>
                      <a:pt x="930" y="1819"/>
                    </a:lnTo>
                    <a:lnTo>
                      <a:pt x="927" y="1811"/>
                    </a:lnTo>
                    <a:lnTo>
                      <a:pt x="926" y="1804"/>
                    </a:lnTo>
                    <a:lnTo>
                      <a:pt x="926" y="1797"/>
                    </a:lnTo>
                    <a:lnTo>
                      <a:pt x="925" y="1784"/>
                    </a:lnTo>
                    <a:lnTo>
                      <a:pt x="922" y="1771"/>
                    </a:lnTo>
                    <a:lnTo>
                      <a:pt x="908" y="1759"/>
                    </a:lnTo>
                    <a:lnTo>
                      <a:pt x="890" y="1749"/>
                    </a:lnTo>
                    <a:lnTo>
                      <a:pt x="882" y="1743"/>
                    </a:lnTo>
                    <a:lnTo>
                      <a:pt x="874" y="1737"/>
                    </a:lnTo>
                    <a:lnTo>
                      <a:pt x="869" y="1732"/>
                    </a:lnTo>
                    <a:lnTo>
                      <a:pt x="865" y="1724"/>
                    </a:lnTo>
                    <a:lnTo>
                      <a:pt x="864" y="1714"/>
                    </a:lnTo>
                    <a:lnTo>
                      <a:pt x="865" y="1705"/>
                    </a:lnTo>
                    <a:lnTo>
                      <a:pt x="866" y="1698"/>
                    </a:lnTo>
                    <a:lnTo>
                      <a:pt x="870" y="1692"/>
                    </a:lnTo>
                    <a:lnTo>
                      <a:pt x="878" y="1680"/>
                    </a:lnTo>
                    <a:lnTo>
                      <a:pt x="888" y="1664"/>
                    </a:lnTo>
                    <a:lnTo>
                      <a:pt x="894" y="1646"/>
                    </a:lnTo>
                    <a:lnTo>
                      <a:pt x="899" y="1628"/>
                    </a:lnTo>
                    <a:lnTo>
                      <a:pt x="913" y="1611"/>
                    </a:lnTo>
                    <a:lnTo>
                      <a:pt x="926" y="1593"/>
                    </a:lnTo>
                    <a:lnTo>
                      <a:pt x="929" y="1588"/>
                    </a:lnTo>
                    <a:lnTo>
                      <a:pt x="933" y="1585"/>
                    </a:lnTo>
                    <a:lnTo>
                      <a:pt x="935" y="1581"/>
                    </a:lnTo>
                    <a:lnTo>
                      <a:pt x="939" y="1580"/>
                    </a:lnTo>
                    <a:lnTo>
                      <a:pt x="946" y="1576"/>
                    </a:lnTo>
                    <a:lnTo>
                      <a:pt x="953" y="1574"/>
                    </a:lnTo>
                    <a:lnTo>
                      <a:pt x="961" y="1572"/>
                    </a:lnTo>
                    <a:lnTo>
                      <a:pt x="968" y="1570"/>
                    </a:lnTo>
                    <a:lnTo>
                      <a:pt x="973" y="1567"/>
                    </a:lnTo>
                    <a:lnTo>
                      <a:pt x="977" y="1562"/>
                    </a:lnTo>
                    <a:lnTo>
                      <a:pt x="979" y="1553"/>
                    </a:lnTo>
                    <a:lnTo>
                      <a:pt x="983" y="1544"/>
                    </a:lnTo>
                    <a:lnTo>
                      <a:pt x="986" y="1540"/>
                    </a:lnTo>
                    <a:lnTo>
                      <a:pt x="990" y="1536"/>
                    </a:lnTo>
                    <a:lnTo>
                      <a:pt x="994" y="1534"/>
                    </a:lnTo>
                    <a:lnTo>
                      <a:pt x="999" y="1531"/>
                    </a:lnTo>
                    <a:lnTo>
                      <a:pt x="1378" y="1375"/>
                    </a:lnTo>
                    <a:lnTo>
                      <a:pt x="1512" y="910"/>
                    </a:lnTo>
                    <a:lnTo>
                      <a:pt x="1425" y="823"/>
                    </a:lnTo>
                    <a:lnTo>
                      <a:pt x="1425" y="823"/>
                    </a:lnTo>
                    <a:lnTo>
                      <a:pt x="1378" y="840"/>
                    </a:lnTo>
                    <a:lnTo>
                      <a:pt x="1360" y="845"/>
                    </a:lnTo>
                    <a:lnTo>
                      <a:pt x="1342" y="851"/>
                    </a:lnTo>
                    <a:lnTo>
                      <a:pt x="1324" y="856"/>
                    </a:lnTo>
                    <a:lnTo>
                      <a:pt x="1306" y="858"/>
                    </a:lnTo>
                    <a:lnTo>
                      <a:pt x="1287" y="861"/>
                    </a:lnTo>
                    <a:lnTo>
                      <a:pt x="1269" y="864"/>
                    </a:lnTo>
                    <a:lnTo>
                      <a:pt x="1250" y="864"/>
                    </a:lnTo>
                    <a:lnTo>
                      <a:pt x="1230" y="865"/>
                    </a:lnTo>
                    <a:lnTo>
                      <a:pt x="1213" y="864"/>
                    </a:lnTo>
                    <a:lnTo>
                      <a:pt x="1199" y="862"/>
                    </a:lnTo>
                    <a:lnTo>
                      <a:pt x="1187" y="860"/>
                    </a:lnTo>
                    <a:lnTo>
                      <a:pt x="1178" y="854"/>
                    </a:lnTo>
                    <a:lnTo>
                      <a:pt x="1173" y="852"/>
                    </a:lnTo>
                    <a:lnTo>
                      <a:pt x="1169" y="848"/>
                    </a:lnTo>
                    <a:lnTo>
                      <a:pt x="1167" y="844"/>
                    </a:lnTo>
                    <a:lnTo>
                      <a:pt x="1163" y="839"/>
                    </a:lnTo>
                    <a:lnTo>
                      <a:pt x="1158" y="826"/>
                    </a:lnTo>
                    <a:lnTo>
                      <a:pt x="1151" y="809"/>
                    </a:lnTo>
                    <a:lnTo>
                      <a:pt x="1150" y="801"/>
                    </a:lnTo>
                    <a:lnTo>
                      <a:pt x="1150" y="794"/>
                    </a:lnTo>
                    <a:lnTo>
                      <a:pt x="1152" y="786"/>
                    </a:lnTo>
                    <a:lnTo>
                      <a:pt x="1154" y="778"/>
                    </a:lnTo>
                    <a:lnTo>
                      <a:pt x="1156" y="770"/>
                    </a:lnTo>
                    <a:lnTo>
                      <a:pt x="1158" y="764"/>
                    </a:lnTo>
                    <a:lnTo>
                      <a:pt x="1156" y="756"/>
                    </a:lnTo>
                    <a:lnTo>
                      <a:pt x="1155" y="749"/>
                    </a:lnTo>
                    <a:lnTo>
                      <a:pt x="1152" y="744"/>
                    </a:lnTo>
                    <a:lnTo>
                      <a:pt x="1151" y="738"/>
                    </a:lnTo>
                    <a:lnTo>
                      <a:pt x="1150" y="733"/>
                    </a:lnTo>
                    <a:lnTo>
                      <a:pt x="1150" y="727"/>
                    </a:lnTo>
                    <a:lnTo>
                      <a:pt x="1151" y="717"/>
                    </a:lnTo>
                    <a:lnTo>
                      <a:pt x="1154" y="707"/>
                    </a:lnTo>
                    <a:lnTo>
                      <a:pt x="1155" y="696"/>
                    </a:lnTo>
                    <a:lnTo>
                      <a:pt x="1155" y="687"/>
                    </a:lnTo>
                    <a:lnTo>
                      <a:pt x="1154" y="683"/>
                    </a:lnTo>
                    <a:lnTo>
                      <a:pt x="1152" y="679"/>
                    </a:lnTo>
                    <a:lnTo>
                      <a:pt x="1150" y="674"/>
                    </a:lnTo>
                    <a:lnTo>
                      <a:pt x="1146" y="670"/>
                    </a:lnTo>
                    <a:lnTo>
                      <a:pt x="1141" y="664"/>
                    </a:lnTo>
                    <a:lnTo>
                      <a:pt x="1137" y="657"/>
                    </a:lnTo>
                    <a:lnTo>
                      <a:pt x="1135" y="651"/>
                    </a:lnTo>
                    <a:lnTo>
                      <a:pt x="1134" y="644"/>
                    </a:lnTo>
                    <a:lnTo>
                      <a:pt x="1133" y="638"/>
                    </a:lnTo>
                    <a:lnTo>
                      <a:pt x="1132" y="632"/>
                    </a:lnTo>
                    <a:lnTo>
                      <a:pt x="1129" y="626"/>
                    </a:lnTo>
                    <a:lnTo>
                      <a:pt x="1125" y="621"/>
                    </a:lnTo>
                    <a:lnTo>
                      <a:pt x="1128" y="599"/>
                    </a:lnTo>
                    <a:lnTo>
                      <a:pt x="1128" y="581"/>
                    </a:lnTo>
                    <a:lnTo>
                      <a:pt x="1128" y="563"/>
                    </a:lnTo>
                    <a:lnTo>
                      <a:pt x="1125" y="547"/>
                    </a:lnTo>
                    <a:lnTo>
                      <a:pt x="1121" y="532"/>
                    </a:lnTo>
                    <a:lnTo>
                      <a:pt x="1113" y="517"/>
                    </a:lnTo>
                    <a:lnTo>
                      <a:pt x="1104" y="502"/>
                    </a:lnTo>
                    <a:lnTo>
                      <a:pt x="1091" y="485"/>
                    </a:lnTo>
                    <a:lnTo>
                      <a:pt x="1083" y="476"/>
                    </a:lnTo>
                    <a:lnTo>
                      <a:pt x="1078" y="467"/>
                    </a:lnTo>
                    <a:lnTo>
                      <a:pt x="1076" y="457"/>
                    </a:lnTo>
                    <a:lnTo>
                      <a:pt x="1073" y="446"/>
                    </a:lnTo>
                    <a:lnTo>
                      <a:pt x="1070" y="427"/>
                    </a:lnTo>
                    <a:lnTo>
                      <a:pt x="1072" y="406"/>
                    </a:lnTo>
                    <a:lnTo>
                      <a:pt x="1073" y="387"/>
                    </a:lnTo>
                    <a:lnTo>
                      <a:pt x="1073" y="367"/>
                    </a:lnTo>
                    <a:lnTo>
                      <a:pt x="1072" y="359"/>
                    </a:lnTo>
                    <a:lnTo>
                      <a:pt x="1069" y="350"/>
                    </a:lnTo>
                    <a:lnTo>
                      <a:pt x="1065" y="343"/>
                    </a:lnTo>
                    <a:lnTo>
                      <a:pt x="1060" y="336"/>
                    </a:lnTo>
                    <a:lnTo>
                      <a:pt x="1051" y="324"/>
                    </a:lnTo>
                    <a:lnTo>
                      <a:pt x="1042" y="313"/>
                    </a:lnTo>
                    <a:lnTo>
                      <a:pt x="1034" y="301"/>
                    </a:lnTo>
                    <a:lnTo>
                      <a:pt x="1028" y="289"/>
                    </a:lnTo>
                    <a:lnTo>
                      <a:pt x="1024" y="276"/>
                    </a:lnTo>
                    <a:lnTo>
                      <a:pt x="1021" y="262"/>
                    </a:lnTo>
                    <a:lnTo>
                      <a:pt x="1021" y="256"/>
                    </a:lnTo>
                    <a:lnTo>
                      <a:pt x="1022" y="248"/>
                    </a:lnTo>
                    <a:lnTo>
                      <a:pt x="1024" y="240"/>
                    </a:lnTo>
                    <a:lnTo>
                      <a:pt x="1026" y="231"/>
                    </a:lnTo>
                    <a:lnTo>
                      <a:pt x="1030" y="219"/>
                    </a:lnTo>
                    <a:lnTo>
                      <a:pt x="1031" y="206"/>
                    </a:lnTo>
                    <a:lnTo>
                      <a:pt x="1031" y="193"/>
                    </a:lnTo>
                    <a:lnTo>
                      <a:pt x="1029" y="181"/>
                    </a:lnTo>
                    <a:lnTo>
                      <a:pt x="1026" y="168"/>
                    </a:lnTo>
                    <a:lnTo>
                      <a:pt x="1021" y="153"/>
                    </a:lnTo>
                    <a:lnTo>
                      <a:pt x="1016" y="140"/>
                    </a:lnTo>
                    <a:lnTo>
                      <a:pt x="1009" y="127"/>
                    </a:lnTo>
                    <a:lnTo>
                      <a:pt x="995" y="101"/>
                    </a:lnTo>
                    <a:lnTo>
                      <a:pt x="979" y="77"/>
                    </a:lnTo>
                    <a:lnTo>
                      <a:pt x="965" y="52"/>
                    </a:lnTo>
                    <a:lnTo>
                      <a:pt x="953" y="31"/>
                    </a:lnTo>
                    <a:lnTo>
                      <a:pt x="947" y="20"/>
                    </a:lnTo>
                    <a:lnTo>
                      <a:pt x="940" y="13"/>
                    </a:lnTo>
                    <a:lnTo>
                      <a:pt x="935" y="9"/>
                    </a:lnTo>
                    <a:lnTo>
                      <a:pt x="930" y="8"/>
                    </a:lnTo>
                    <a:lnTo>
                      <a:pt x="924" y="7"/>
                    </a:lnTo>
                    <a:lnTo>
                      <a:pt x="917" y="7"/>
                    </a:lnTo>
                    <a:lnTo>
                      <a:pt x="909" y="4"/>
                    </a:lnTo>
                    <a:lnTo>
                      <a:pt x="899" y="0"/>
                    </a:lnTo>
                    <a:lnTo>
                      <a:pt x="899" y="0"/>
                    </a:lnTo>
                    <a:lnTo>
                      <a:pt x="899" y="11"/>
                    </a:lnTo>
                    <a:lnTo>
                      <a:pt x="896" y="20"/>
                    </a:lnTo>
                    <a:lnTo>
                      <a:pt x="892" y="30"/>
                    </a:lnTo>
                    <a:lnTo>
                      <a:pt x="888" y="39"/>
                    </a:lnTo>
                    <a:lnTo>
                      <a:pt x="882" y="48"/>
                    </a:lnTo>
                    <a:lnTo>
                      <a:pt x="874" y="57"/>
                    </a:lnTo>
                    <a:lnTo>
                      <a:pt x="866" y="65"/>
                    </a:lnTo>
                    <a:lnTo>
                      <a:pt x="857" y="74"/>
                    </a:lnTo>
                    <a:lnTo>
                      <a:pt x="835" y="90"/>
                    </a:lnTo>
                    <a:lnTo>
                      <a:pt x="812" y="104"/>
                    </a:lnTo>
                    <a:lnTo>
                      <a:pt x="786" y="118"/>
                    </a:lnTo>
                    <a:lnTo>
                      <a:pt x="757" y="131"/>
                    </a:lnTo>
                    <a:lnTo>
                      <a:pt x="700" y="153"/>
                    </a:lnTo>
                    <a:lnTo>
                      <a:pt x="644" y="174"/>
                    </a:lnTo>
                    <a:lnTo>
                      <a:pt x="596" y="191"/>
                    </a:lnTo>
                    <a:lnTo>
                      <a:pt x="561" y="205"/>
                    </a:lnTo>
                    <a:lnTo>
                      <a:pt x="548" y="213"/>
                    </a:lnTo>
                    <a:lnTo>
                      <a:pt x="536" y="223"/>
                    </a:lnTo>
                    <a:lnTo>
                      <a:pt x="523" y="236"/>
                    </a:lnTo>
                    <a:lnTo>
                      <a:pt x="512" y="248"/>
                    </a:lnTo>
                    <a:lnTo>
                      <a:pt x="500" y="260"/>
                    </a:lnTo>
                    <a:lnTo>
                      <a:pt x="487" y="271"/>
                    </a:lnTo>
                    <a:lnTo>
                      <a:pt x="482" y="275"/>
                    </a:lnTo>
                    <a:lnTo>
                      <a:pt x="475" y="279"/>
                    </a:lnTo>
                    <a:lnTo>
                      <a:pt x="469" y="282"/>
                    </a:lnTo>
                    <a:lnTo>
                      <a:pt x="462" y="284"/>
                    </a:lnTo>
                    <a:lnTo>
                      <a:pt x="457" y="284"/>
                    </a:lnTo>
                    <a:lnTo>
                      <a:pt x="452" y="283"/>
                    </a:lnTo>
                    <a:lnTo>
                      <a:pt x="448" y="280"/>
                    </a:lnTo>
                    <a:lnTo>
                      <a:pt x="443" y="276"/>
                    </a:lnTo>
                    <a:lnTo>
                      <a:pt x="432" y="267"/>
                    </a:lnTo>
                    <a:lnTo>
                      <a:pt x="421" y="256"/>
                    </a:lnTo>
                    <a:lnTo>
                      <a:pt x="410" y="244"/>
                    </a:lnTo>
                    <a:lnTo>
                      <a:pt x="399" y="232"/>
                    </a:lnTo>
                    <a:lnTo>
                      <a:pt x="392" y="227"/>
                    </a:lnTo>
                    <a:lnTo>
                      <a:pt x="386" y="222"/>
                    </a:lnTo>
                    <a:lnTo>
                      <a:pt x="380" y="218"/>
                    </a:lnTo>
                    <a:lnTo>
                      <a:pt x="374" y="216"/>
                    </a:lnTo>
                    <a:lnTo>
                      <a:pt x="269" y="210"/>
                    </a:lnTo>
                    <a:lnTo>
                      <a:pt x="269" y="210"/>
                    </a:lnTo>
                    <a:lnTo>
                      <a:pt x="269" y="226"/>
                    </a:lnTo>
                    <a:lnTo>
                      <a:pt x="267" y="240"/>
                    </a:lnTo>
                    <a:lnTo>
                      <a:pt x="263" y="253"/>
                    </a:lnTo>
                    <a:lnTo>
                      <a:pt x="258" y="266"/>
                    </a:lnTo>
                    <a:lnTo>
                      <a:pt x="250" y="282"/>
                    </a:lnTo>
                    <a:lnTo>
                      <a:pt x="243" y="297"/>
                    </a:lnTo>
                    <a:lnTo>
                      <a:pt x="236" y="314"/>
                    </a:lnTo>
                    <a:lnTo>
                      <a:pt x="230" y="331"/>
                    </a:lnTo>
                    <a:lnTo>
                      <a:pt x="219" y="366"/>
                    </a:lnTo>
                    <a:lnTo>
                      <a:pt x="211" y="402"/>
                    </a:lnTo>
                    <a:lnTo>
                      <a:pt x="205" y="440"/>
                    </a:lnTo>
                    <a:lnTo>
                      <a:pt x="200" y="476"/>
                    </a:lnTo>
                    <a:lnTo>
                      <a:pt x="195" y="514"/>
                    </a:lnTo>
                    <a:lnTo>
                      <a:pt x="189" y="549"/>
                    </a:lnTo>
                    <a:lnTo>
                      <a:pt x="189" y="580"/>
                    </a:lnTo>
                    <a:lnTo>
                      <a:pt x="189" y="611"/>
                    </a:lnTo>
                    <a:lnTo>
                      <a:pt x="188" y="642"/>
                    </a:lnTo>
                    <a:lnTo>
                      <a:pt x="187" y="674"/>
                    </a:lnTo>
                    <a:lnTo>
                      <a:pt x="185" y="705"/>
                    </a:lnTo>
                    <a:lnTo>
                      <a:pt x="183" y="736"/>
                    </a:lnTo>
                    <a:lnTo>
                      <a:pt x="179" y="768"/>
                    </a:lnTo>
                    <a:lnTo>
                      <a:pt x="174" y="797"/>
                    </a:lnTo>
                    <a:lnTo>
                      <a:pt x="170" y="812"/>
                    </a:lnTo>
                    <a:lnTo>
                      <a:pt x="165" y="835"/>
                    </a:lnTo>
                    <a:lnTo>
                      <a:pt x="156" y="866"/>
                    </a:lnTo>
                    <a:lnTo>
                      <a:pt x="145" y="898"/>
                    </a:lnTo>
                    <a:lnTo>
                      <a:pt x="139" y="914"/>
                    </a:lnTo>
                    <a:lnTo>
                      <a:pt x="133" y="928"/>
                    </a:lnTo>
                    <a:lnTo>
                      <a:pt x="127" y="943"/>
                    </a:lnTo>
                    <a:lnTo>
                      <a:pt x="120" y="953"/>
                    </a:lnTo>
                    <a:lnTo>
                      <a:pt x="113" y="962"/>
                    </a:lnTo>
                    <a:lnTo>
                      <a:pt x="106" y="968"/>
                    </a:lnTo>
                    <a:lnTo>
                      <a:pt x="104" y="970"/>
                    </a:lnTo>
                    <a:lnTo>
                      <a:pt x="100" y="971"/>
                    </a:lnTo>
                    <a:lnTo>
                      <a:pt x="97" y="970"/>
                    </a:lnTo>
                    <a:lnTo>
                      <a:pt x="93" y="968"/>
                    </a:lnTo>
                    <a:lnTo>
                      <a:pt x="92" y="970"/>
                    </a:lnTo>
                    <a:lnTo>
                      <a:pt x="91" y="968"/>
                    </a:lnTo>
                    <a:lnTo>
                      <a:pt x="88" y="967"/>
                    </a:lnTo>
                    <a:lnTo>
                      <a:pt x="87" y="965"/>
                    </a:lnTo>
                    <a:lnTo>
                      <a:pt x="84" y="958"/>
                    </a:lnTo>
                    <a:lnTo>
                      <a:pt x="80" y="950"/>
                    </a:lnTo>
                    <a:lnTo>
                      <a:pt x="78" y="943"/>
                    </a:lnTo>
                    <a:lnTo>
                      <a:pt x="74" y="935"/>
                    </a:lnTo>
                    <a:lnTo>
                      <a:pt x="71" y="930"/>
                    </a:lnTo>
                    <a:lnTo>
                      <a:pt x="67" y="928"/>
                    </a:lnTo>
                    <a:lnTo>
                      <a:pt x="65" y="928"/>
                    </a:lnTo>
                    <a:lnTo>
                      <a:pt x="63" y="931"/>
                    </a:lnTo>
                    <a:lnTo>
                      <a:pt x="62" y="933"/>
                    </a:lnTo>
                    <a:lnTo>
                      <a:pt x="59" y="939"/>
                    </a:lnTo>
                    <a:lnTo>
                      <a:pt x="57" y="949"/>
                    </a:lnTo>
                    <a:lnTo>
                      <a:pt x="55" y="962"/>
                    </a:lnTo>
                    <a:lnTo>
                      <a:pt x="53" y="988"/>
                    </a:lnTo>
                    <a:lnTo>
                      <a:pt x="52" y="1005"/>
                    </a:lnTo>
                    <a:lnTo>
                      <a:pt x="45" y="1035"/>
                    </a:lnTo>
                    <a:lnTo>
                      <a:pt x="35" y="1072"/>
                    </a:lnTo>
                    <a:lnTo>
                      <a:pt x="33" y="1081"/>
                    </a:lnTo>
                    <a:lnTo>
                      <a:pt x="33" y="1090"/>
                    </a:lnTo>
                    <a:lnTo>
                      <a:pt x="33" y="1099"/>
                    </a:lnTo>
                    <a:lnTo>
                      <a:pt x="35" y="1107"/>
                    </a:lnTo>
                    <a:lnTo>
                      <a:pt x="37" y="1115"/>
                    </a:lnTo>
                    <a:lnTo>
                      <a:pt x="41" y="1120"/>
                    </a:lnTo>
                    <a:lnTo>
                      <a:pt x="46" y="1125"/>
                    </a:lnTo>
                    <a:lnTo>
                      <a:pt x="54" y="1129"/>
                    </a:lnTo>
                    <a:lnTo>
                      <a:pt x="66" y="1134"/>
                    </a:lnTo>
                    <a:lnTo>
                      <a:pt x="80" y="1143"/>
                    </a:lnTo>
                    <a:lnTo>
                      <a:pt x="93" y="1154"/>
                    </a:lnTo>
                    <a:lnTo>
                      <a:pt x="106" y="1165"/>
                    </a:lnTo>
                    <a:lnTo>
                      <a:pt x="111" y="1172"/>
                    </a:lnTo>
                    <a:lnTo>
                      <a:pt x="115" y="1180"/>
                    </a:lnTo>
                    <a:lnTo>
                      <a:pt x="118" y="1186"/>
                    </a:lnTo>
                    <a:lnTo>
                      <a:pt x="120" y="1194"/>
                    </a:lnTo>
                    <a:lnTo>
                      <a:pt x="120" y="1202"/>
                    </a:lnTo>
                    <a:lnTo>
                      <a:pt x="119" y="1210"/>
                    </a:lnTo>
                    <a:lnTo>
                      <a:pt x="115" y="1217"/>
                    </a:lnTo>
                    <a:lnTo>
                      <a:pt x="110" y="1225"/>
                    </a:lnTo>
                    <a:lnTo>
                      <a:pt x="106" y="1243"/>
                    </a:lnTo>
                    <a:lnTo>
                      <a:pt x="101" y="1260"/>
                    </a:lnTo>
                    <a:lnTo>
                      <a:pt x="96" y="1277"/>
                    </a:lnTo>
                    <a:lnTo>
                      <a:pt x="88" y="1295"/>
                    </a:lnTo>
                    <a:lnTo>
                      <a:pt x="83" y="1312"/>
                    </a:lnTo>
                    <a:lnTo>
                      <a:pt x="76" y="1331"/>
                    </a:lnTo>
                    <a:lnTo>
                      <a:pt x="74" y="1351"/>
                    </a:lnTo>
                    <a:lnTo>
                      <a:pt x="72" y="1373"/>
                    </a:lnTo>
                    <a:lnTo>
                      <a:pt x="71" y="1405"/>
                    </a:lnTo>
                    <a:lnTo>
                      <a:pt x="68" y="1438"/>
                    </a:lnTo>
                    <a:lnTo>
                      <a:pt x="66" y="1470"/>
                    </a:lnTo>
                    <a:lnTo>
                      <a:pt x="63" y="1501"/>
                    </a:lnTo>
                    <a:lnTo>
                      <a:pt x="59" y="1534"/>
                    </a:lnTo>
                    <a:lnTo>
                      <a:pt x="58" y="1565"/>
                    </a:lnTo>
                    <a:lnTo>
                      <a:pt x="57" y="1597"/>
                    </a:lnTo>
                    <a:lnTo>
                      <a:pt x="58" y="1628"/>
                    </a:lnTo>
                    <a:lnTo>
                      <a:pt x="61" y="1667"/>
                    </a:lnTo>
                    <a:lnTo>
                      <a:pt x="67" y="1706"/>
                    </a:lnTo>
                    <a:lnTo>
                      <a:pt x="75" y="1743"/>
                    </a:lnTo>
                    <a:lnTo>
                      <a:pt x="83" y="1781"/>
                    </a:lnTo>
                    <a:lnTo>
                      <a:pt x="92" y="1819"/>
                    </a:lnTo>
                    <a:lnTo>
                      <a:pt x="98" y="1858"/>
                    </a:lnTo>
                    <a:lnTo>
                      <a:pt x="101" y="1877"/>
                    </a:lnTo>
                    <a:lnTo>
                      <a:pt x="104" y="1896"/>
                    </a:lnTo>
                    <a:lnTo>
                      <a:pt x="105" y="1917"/>
                    </a:lnTo>
                    <a:lnTo>
                      <a:pt x="105" y="1938"/>
                    </a:lnTo>
                    <a:lnTo>
                      <a:pt x="104" y="1951"/>
                    </a:lnTo>
                    <a:lnTo>
                      <a:pt x="102" y="1963"/>
                    </a:lnTo>
                    <a:lnTo>
                      <a:pt x="100" y="1974"/>
                    </a:lnTo>
                    <a:lnTo>
                      <a:pt x="96" y="1986"/>
                    </a:lnTo>
                    <a:lnTo>
                      <a:pt x="92" y="1998"/>
                    </a:lnTo>
                    <a:lnTo>
                      <a:pt x="87" y="2008"/>
                    </a:lnTo>
                    <a:lnTo>
                      <a:pt x="79" y="2018"/>
                    </a:lnTo>
                    <a:lnTo>
                      <a:pt x="71" y="2027"/>
                    </a:lnTo>
                    <a:lnTo>
                      <a:pt x="57" y="2043"/>
                    </a:lnTo>
                    <a:lnTo>
                      <a:pt x="45" y="2056"/>
                    </a:lnTo>
                    <a:lnTo>
                      <a:pt x="36" y="2069"/>
                    </a:lnTo>
                    <a:lnTo>
                      <a:pt x="28" y="2082"/>
                    </a:lnTo>
                    <a:lnTo>
                      <a:pt x="23" y="2096"/>
                    </a:lnTo>
                    <a:lnTo>
                      <a:pt x="16" y="2112"/>
                    </a:lnTo>
                    <a:lnTo>
                      <a:pt x="11" y="2128"/>
                    </a:lnTo>
                    <a:lnTo>
                      <a:pt x="6" y="2149"/>
                    </a:lnTo>
                    <a:lnTo>
                      <a:pt x="2" y="2163"/>
                    </a:lnTo>
                    <a:lnTo>
                      <a:pt x="0" y="2179"/>
                    </a:lnTo>
                    <a:lnTo>
                      <a:pt x="0" y="2196"/>
                    </a:lnTo>
                    <a:lnTo>
                      <a:pt x="0" y="2211"/>
                    </a:lnTo>
                    <a:lnTo>
                      <a:pt x="1" y="2246"/>
                    </a:lnTo>
                    <a:lnTo>
                      <a:pt x="5" y="2283"/>
                    </a:lnTo>
                    <a:lnTo>
                      <a:pt x="5" y="2283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160">
                <a:extLst>
                  <a:ext uri="{FF2B5EF4-FFF2-40B4-BE49-F238E27FC236}">
                    <a16:creationId xmlns:a16="http://schemas.microsoft.com/office/drawing/2014/main" id="{4FC97BD4-3C5A-4A8A-8DAC-DC72A1D31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3" y="681"/>
                <a:ext cx="327" cy="488"/>
              </a:xfrm>
              <a:custGeom>
                <a:avLst/>
                <a:gdLst>
                  <a:gd name="T0" fmla="*/ 470 w 1307"/>
                  <a:gd name="T1" fmla="*/ 277 h 1951"/>
                  <a:gd name="T2" fmla="*/ 556 w 1307"/>
                  <a:gd name="T3" fmla="*/ 297 h 1951"/>
                  <a:gd name="T4" fmla="*/ 649 w 1307"/>
                  <a:gd name="T5" fmla="*/ 285 h 1951"/>
                  <a:gd name="T6" fmla="*/ 761 w 1307"/>
                  <a:gd name="T7" fmla="*/ 292 h 1951"/>
                  <a:gd name="T8" fmla="*/ 851 w 1307"/>
                  <a:gd name="T9" fmla="*/ 258 h 1951"/>
                  <a:gd name="T10" fmla="*/ 963 w 1307"/>
                  <a:gd name="T11" fmla="*/ 219 h 1951"/>
                  <a:gd name="T12" fmla="*/ 987 w 1307"/>
                  <a:gd name="T13" fmla="*/ 130 h 1951"/>
                  <a:gd name="T14" fmla="*/ 1012 w 1307"/>
                  <a:gd name="T15" fmla="*/ 97 h 1951"/>
                  <a:gd name="T16" fmla="*/ 1022 w 1307"/>
                  <a:gd name="T17" fmla="*/ 51 h 1951"/>
                  <a:gd name="T18" fmla="*/ 1103 w 1307"/>
                  <a:gd name="T19" fmla="*/ 42 h 1951"/>
                  <a:gd name="T20" fmla="*/ 1176 w 1307"/>
                  <a:gd name="T21" fmla="*/ 4 h 1951"/>
                  <a:gd name="T22" fmla="*/ 1208 w 1307"/>
                  <a:gd name="T23" fmla="*/ 25 h 1951"/>
                  <a:gd name="T24" fmla="*/ 1207 w 1307"/>
                  <a:gd name="T25" fmla="*/ 109 h 1951"/>
                  <a:gd name="T26" fmla="*/ 1208 w 1307"/>
                  <a:gd name="T27" fmla="*/ 152 h 1951"/>
                  <a:gd name="T28" fmla="*/ 1239 w 1307"/>
                  <a:gd name="T29" fmla="*/ 253 h 1951"/>
                  <a:gd name="T30" fmla="*/ 1260 w 1307"/>
                  <a:gd name="T31" fmla="*/ 417 h 1951"/>
                  <a:gd name="T32" fmla="*/ 1194 w 1307"/>
                  <a:gd name="T33" fmla="*/ 459 h 1951"/>
                  <a:gd name="T34" fmla="*/ 1211 w 1307"/>
                  <a:gd name="T35" fmla="*/ 583 h 1951"/>
                  <a:gd name="T36" fmla="*/ 1307 w 1307"/>
                  <a:gd name="T37" fmla="*/ 757 h 1951"/>
                  <a:gd name="T38" fmla="*/ 1281 w 1307"/>
                  <a:gd name="T39" fmla="*/ 800 h 1951"/>
                  <a:gd name="T40" fmla="*/ 1223 w 1307"/>
                  <a:gd name="T41" fmla="*/ 815 h 1951"/>
                  <a:gd name="T42" fmla="*/ 1167 w 1307"/>
                  <a:gd name="T43" fmla="*/ 828 h 1951"/>
                  <a:gd name="T44" fmla="*/ 1086 w 1307"/>
                  <a:gd name="T45" fmla="*/ 837 h 1951"/>
                  <a:gd name="T46" fmla="*/ 1069 w 1307"/>
                  <a:gd name="T47" fmla="*/ 881 h 1951"/>
                  <a:gd name="T48" fmla="*/ 1068 w 1307"/>
                  <a:gd name="T49" fmla="*/ 937 h 1951"/>
                  <a:gd name="T50" fmla="*/ 1038 w 1307"/>
                  <a:gd name="T51" fmla="*/ 979 h 1951"/>
                  <a:gd name="T52" fmla="*/ 1022 w 1307"/>
                  <a:gd name="T53" fmla="*/ 1019 h 1951"/>
                  <a:gd name="T54" fmla="*/ 994 w 1307"/>
                  <a:gd name="T55" fmla="*/ 1055 h 1951"/>
                  <a:gd name="T56" fmla="*/ 968 w 1307"/>
                  <a:gd name="T57" fmla="*/ 1152 h 1951"/>
                  <a:gd name="T58" fmla="*/ 926 w 1307"/>
                  <a:gd name="T59" fmla="*/ 1221 h 1951"/>
                  <a:gd name="T60" fmla="*/ 887 w 1307"/>
                  <a:gd name="T61" fmla="*/ 1291 h 1951"/>
                  <a:gd name="T62" fmla="*/ 838 w 1307"/>
                  <a:gd name="T63" fmla="*/ 1338 h 1951"/>
                  <a:gd name="T64" fmla="*/ 792 w 1307"/>
                  <a:gd name="T65" fmla="*/ 1389 h 1951"/>
                  <a:gd name="T66" fmla="*/ 739 w 1307"/>
                  <a:gd name="T67" fmla="*/ 1471 h 1951"/>
                  <a:gd name="T68" fmla="*/ 724 w 1307"/>
                  <a:gd name="T69" fmla="*/ 1519 h 1951"/>
                  <a:gd name="T70" fmla="*/ 724 w 1307"/>
                  <a:gd name="T71" fmla="*/ 1590 h 1951"/>
                  <a:gd name="T72" fmla="*/ 694 w 1307"/>
                  <a:gd name="T73" fmla="*/ 1722 h 1951"/>
                  <a:gd name="T74" fmla="*/ 644 w 1307"/>
                  <a:gd name="T75" fmla="*/ 1789 h 1951"/>
                  <a:gd name="T76" fmla="*/ 598 w 1307"/>
                  <a:gd name="T77" fmla="*/ 1864 h 1951"/>
                  <a:gd name="T78" fmla="*/ 560 w 1307"/>
                  <a:gd name="T79" fmla="*/ 1948 h 1951"/>
                  <a:gd name="T80" fmla="*/ 512 w 1307"/>
                  <a:gd name="T81" fmla="*/ 1936 h 1951"/>
                  <a:gd name="T82" fmla="*/ 457 w 1307"/>
                  <a:gd name="T83" fmla="*/ 1881 h 1951"/>
                  <a:gd name="T84" fmla="*/ 409 w 1307"/>
                  <a:gd name="T85" fmla="*/ 1870 h 1951"/>
                  <a:gd name="T86" fmla="*/ 395 w 1307"/>
                  <a:gd name="T87" fmla="*/ 1799 h 1951"/>
                  <a:gd name="T88" fmla="*/ 365 w 1307"/>
                  <a:gd name="T89" fmla="*/ 1734 h 1951"/>
                  <a:gd name="T90" fmla="*/ 297 w 1307"/>
                  <a:gd name="T91" fmla="*/ 1739 h 1951"/>
                  <a:gd name="T92" fmla="*/ 240 w 1307"/>
                  <a:gd name="T93" fmla="*/ 1772 h 1951"/>
                  <a:gd name="T94" fmla="*/ 189 w 1307"/>
                  <a:gd name="T95" fmla="*/ 1812 h 1951"/>
                  <a:gd name="T96" fmla="*/ 153 w 1307"/>
                  <a:gd name="T97" fmla="*/ 1848 h 1951"/>
                  <a:gd name="T98" fmla="*/ 100 w 1307"/>
                  <a:gd name="T99" fmla="*/ 1799 h 1951"/>
                  <a:gd name="T100" fmla="*/ 32 w 1307"/>
                  <a:gd name="T101" fmla="*/ 1774 h 1951"/>
                  <a:gd name="T102" fmla="*/ 2 w 1307"/>
                  <a:gd name="T103" fmla="*/ 1659 h 1951"/>
                  <a:gd name="T104" fmla="*/ 65 w 1307"/>
                  <a:gd name="T105" fmla="*/ 1568 h 1951"/>
                  <a:gd name="T106" fmla="*/ 110 w 1307"/>
                  <a:gd name="T107" fmla="*/ 1452 h 1951"/>
                  <a:gd name="T108" fmla="*/ 144 w 1307"/>
                  <a:gd name="T109" fmla="*/ 1214 h 1951"/>
                  <a:gd name="T110" fmla="*/ 179 w 1307"/>
                  <a:gd name="T111" fmla="*/ 1109 h 1951"/>
                  <a:gd name="T112" fmla="*/ 232 w 1307"/>
                  <a:gd name="T113" fmla="*/ 1049 h 1951"/>
                  <a:gd name="T114" fmla="*/ 235 w 1307"/>
                  <a:gd name="T115" fmla="*/ 831 h 1951"/>
                  <a:gd name="T116" fmla="*/ 274 w 1307"/>
                  <a:gd name="T117" fmla="*/ 800 h 1951"/>
                  <a:gd name="T118" fmla="*/ 280 w 1307"/>
                  <a:gd name="T119" fmla="*/ 713 h 1951"/>
                  <a:gd name="T120" fmla="*/ 318 w 1307"/>
                  <a:gd name="T121" fmla="*/ 617 h 1951"/>
                  <a:gd name="T122" fmla="*/ 339 w 1307"/>
                  <a:gd name="T123" fmla="*/ 436 h 1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07" h="1951">
                    <a:moveTo>
                      <a:pt x="330" y="340"/>
                    </a:moveTo>
                    <a:lnTo>
                      <a:pt x="362" y="325"/>
                    </a:lnTo>
                    <a:lnTo>
                      <a:pt x="386" y="318"/>
                    </a:lnTo>
                    <a:lnTo>
                      <a:pt x="408" y="307"/>
                    </a:lnTo>
                    <a:lnTo>
                      <a:pt x="430" y="297"/>
                    </a:lnTo>
                    <a:lnTo>
                      <a:pt x="453" y="285"/>
                    </a:lnTo>
                    <a:lnTo>
                      <a:pt x="462" y="280"/>
                    </a:lnTo>
                    <a:lnTo>
                      <a:pt x="470" y="277"/>
                    </a:lnTo>
                    <a:lnTo>
                      <a:pt x="479" y="277"/>
                    </a:lnTo>
                    <a:lnTo>
                      <a:pt x="487" y="277"/>
                    </a:lnTo>
                    <a:lnTo>
                      <a:pt x="503" y="283"/>
                    </a:lnTo>
                    <a:lnTo>
                      <a:pt x="520" y="289"/>
                    </a:lnTo>
                    <a:lnTo>
                      <a:pt x="530" y="293"/>
                    </a:lnTo>
                    <a:lnTo>
                      <a:pt x="539" y="296"/>
                    </a:lnTo>
                    <a:lnTo>
                      <a:pt x="548" y="297"/>
                    </a:lnTo>
                    <a:lnTo>
                      <a:pt x="556" y="297"/>
                    </a:lnTo>
                    <a:lnTo>
                      <a:pt x="572" y="294"/>
                    </a:lnTo>
                    <a:lnTo>
                      <a:pt x="587" y="290"/>
                    </a:lnTo>
                    <a:lnTo>
                      <a:pt x="601" y="286"/>
                    </a:lnTo>
                    <a:lnTo>
                      <a:pt x="616" y="284"/>
                    </a:lnTo>
                    <a:lnTo>
                      <a:pt x="623" y="283"/>
                    </a:lnTo>
                    <a:lnTo>
                      <a:pt x="633" y="283"/>
                    </a:lnTo>
                    <a:lnTo>
                      <a:pt x="640" y="283"/>
                    </a:lnTo>
                    <a:lnTo>
                      <a:pt x="649" y="285"/>
                    </a:lnTo>
                    <a:lnTo>
                      <a:pt x="659" y="286"/>
                    </a:lnTo>
                    <a:lnTo>
                      <a:pt x="668" y="288"/>
                    </a:lnTo>
                    <a:lnTo>
                      <a:pt x="677" y="286"/>
                    </a:lnTo>
                    <a:lnTo>
                      <a:pt x="685" y="285"/>
                    </a:lnTo>
                    <a:lnTo>
                      <a:pt x="700" y="283"/>
                    </a:lnTo>
                    <a:lnTo>
                      <a:pt x="718" y="283"/>
                    </a:lnTo>
                    <a:lnTo>
                      <a:pt x="742" y="286"/>
                    </a:lnTo>
                    <a:lnTo>
                      <a:pt x="761" y="292"/>
                    </a:lnTo>
                    <a:lnTo>
                      <a:pt x="772" y="293"/>
                    </a:lnTo>
                    <a:lnTo>
                      <a:pt x="782" y="293"/>
                    </a:lnTo>
                    <a:lnTo>
                      <a:pt x="792" y="290"/>
                    </a:lnTo>
                    <a:lnTo>
                      <a:pt x="805" y="285"/>
                    </a:lnTo>
                    <a:lnTo>
                      <a:pt x="821" y="274"/>
                    </a:lnTo>
                    <a:lnTo>
                      <a:pt x="835" y="264"/>
                    </a:lnTo>
                    <a:lnTo>
                      <a:pt x="843" y="261"/>
                    </a:lnTo>
                    <a:lnTo>
                      <a:pt x="851" y="258"/>
                    </a:lnTo>
                    <a:lnTo>
                      <a:pt x="860" y="255"/>
                    </a:lnTo>
                    <a:lnTo>
                      <a:pt x="870" y="253"/>
                    </a:lnTo>
                    <a:lnTo>
                      <a:pt x="902" y="249"/>
                    </a:lnTo>
                    <a:lnTo>
                      <a:pt x="929" y="242"/>
                    </a:lnTo>
                    <a:lnTo>
                      <a:pt x="941" y="237"/>
                    </a:lnTo>
                    <a:lnTo>
                      <a:pt x="952" y="231"/>
                    </a:lnTo>
                    <a:lnTo>
                      <a:pt x="957" y="226"/>
                    </a:lnTo>
                    <a:lnTo>
                      <a:pt x="963" y="219"/>
                    </a:lnTo>
                    <a:lnTo>
                      <a:pt x="968" y="213"/>
                    </a:lnTo>
                    <a:lnTo>
                      <a:pt x="973" y="205"/>
                    </a:lnTo>
                    <a:lnTo>
                      <a:pt x="980" y="194"/>
                    </a:lnTo>
                    <a:lnTo>
                      <a:pt x="982" y="185"/>
                    </a:lnTo>
                    <a:lnTo>
                      <a:pt x="985" y="176"/>
                    </a:lnTo>
                    <a:lnTo>
                      <a:pt x="985" y="167"/>
                    </a:lnTo>
                    <a:lnTo>
                      <a:pt x="986" y="150"/>
                    </a:lnTo>
                    <a:lnTo>
                      <a:pt x="987" y="130"/>
                    </a:lnTo>
                    <a:lnTo>
                      <a:pt x="990" y="126"/>
                    </a:lnTo>
                    <a:lnTo>
                      <a:pt x="993" y="122"/>
                    </a:lnTo>
                    <a:lnTo>
                      <a:pt x="998" y="118"/>
                    </a:lnTo>
                    <a:lnTo>
                      <a:pt x="1002" y="114"/>
                    </a:lnTo>
                    <a:lnTo>
                      <a:pt x="1006" y="112"/>
                    </a:lnTo>
                    <a:lnTo>
                      <a:pt x="1009" y="108"/>
                    </a:lnTo>
                    <a:lnTo>
                      <a:pt x="1012" y="102"/>
                    </a:lnTo>
                    <a:lnTo>
                      <a:pt x="1012" y="97"/>
                    </a:lnTo>
                    <a:lnTo>
                      <a:pt x="1011" y="89"/>
                    </a:lnTo>
                    <a:lnTo>
                      <a:pt x="1009" y="82"/>
                    </a:lnTo>
                    <a:lnTo>
                      <a:pt x="1011" y="75"/>
                    </a:lnTo>
                    <a:lnTo>
                      <a:pt x="1012" y="69"/>
                    </a:lnTo>
                    <a:lnTo>
                      <a:pt x="1013" y="64"/>
                    </a:lnTo>
                    <a:lnTo>
                      <a:pt x="1016" y="58"/>
                    </a:lnTo>
                    <a:lnTo>
                      <a:pt x="1019" y="55"/>
                    </a:lnTo>
                    <a:lnTo>
                      <a:pt x="1022" y="51"/>
                    </a:lnTo>
                    <a:lnTo>
                      <a:pt x="1032" y="45"/>
                    </a:lnTo>
                    <a:lnTo>
                      <a:pt x="1043" y="40"/>
                    </a:lnTo>
                    <a:lnTo>
                      <a:pt x="1056" y="38"/>
                    </a:lnTo>
                    <a:lnTo>
                      <a:pt x="1069" y="35"/>
                    </a:lnTo>
                    <a:lnTo>
                      <a:pt x="1081" y="36"/>
                    </a:lnTo>
                    <a:lnTo>
                      <a:pt x="1093" y="39"/>
                    </a:lnTo>
                    <a:lnTo>
                      <a:pt x="1098" y="40"/>
                    </a:lnTo>
                    <a:lnTo>
                      <a:pt x="1103" y="42"/>
                    </a:lnTo>
                    <a:lnTo>
                      <a:pt x="1110" y="42"/>
                    </a:lnTo>
                    <a:lnTo>
                      <a:pt x="1115" y="42"/>
                    </a:lnTo>
                    <a:lnTo>
                      <a:pt x="1123" y="39"/>
                    </a:lnTo>
                    <a:lnTo>
                      <a:pt x="1132" y="32"/>
                    </a:lnTo>
                    <a:lnTo>
                      <a:pt x="1142" y="26"/>
                    </a:lnTo>
                    <a:lnTo>
                      <a:pt x="1152" y="18"/>
                    </a:lnTo>
                    <a:lnTo>
                      <a:pt x="1163" y="10"/>
                    </a:lnTo>
                    <a:lnTo>
                      <a:pt x="1176" y="4"/>
                    </a:lnTo>
                    <a:lnTo>
                      <a:pt x="1181" y="3"/>
                    </a:lnTo>
                    <a:lnTo>
                      <a:pt x="1188" y="0"/>
                    </a:lnTo>
                    <a:lnTo>
                      <a:pt x="1194" y="0"/>
                    </a:lnTo>
                    <a:lnTo>
                      <a:pt x="1202" y="0"/>
                    </a:lnTo>
                    <a:lnTo>
                      <a:pt x="1202" y="0"/>
                    </a:lnTo>
                    <a:lnTo>
                      <a:pt x="1203" y="9"/>
                    </a:lnTo>
                    <a:lnTo>
                      <a:pt x="1207" y="17"/>
                    </a:lnTo>
                    <a:lnTo>
                      <a:pt x="1208" y="25"/>
                    </a:lnTo>
                    <a:lnTo>
                      <a:pt x="1207" y="32"/>
                    </a:lnTo>
                    <a:lnTo>
                      <a:pt x="1198" y="56"/>
                    </a:lnTo>
                    <a:lnTo>
                      <a:pt x="1191" y="67"/>
                    </a:lnTo>
                    <a:lnTo>
                      <a:pt x="1191" y="74"/>
                    </a:lnTo>
                    <a:lnTo>
                      <a:pt x="1193" y="80"/>
                    </a:lnTo>
                    <a:lnTo>
                      <a:pt x="1198" y="91"/>
                    </a:lnTo>
                    <a:lnTo>
                      <a:pt x="1206" y="104"/>
                    </a:lnTo>
                    <a:lnTo>
                      <a:pt x="1207" y="109"/>
                    </a:lnTo>
                    <a:lnTo>
                      <a:pt x="1208" y="113"/>
                    </a:lnTo>
                    <a:lnTo>
                      <a:pt x="1208" y="117"/>
                    </a:lnTo>
                    <a:lnTo>
                      <a:pt x="1207" y="121"/>
                    </a:lnTo>
                    <a:lnTo>
                      <a:pt x="1203" y="127"/>
                    </a:lnTo>
                    <a:lnTo>
                      <a:pt x="1202" y="136"/>
                    </a:lnTo>
                    <a:lnTo>
                      <a:pt x="1202" y="141"/>
                    </a:lnTo>
                    <a:lnTo>
                      <a:pt x="1204" y="147"/>
                    </a:lnTo>
                    <a:lnTo>
                      <a:pt x="1208" y="152"/>
                    </a:lnTo>
                    <a:lnTo>
                      <a:pt x="1212" y="159"/>
                    </a:lnTo>
                    <a:lnTo>
                      <a:pt x="1221" y="171"/>
                    </a:lnTo>
                    <a:lnTo>
                      <a:pt x="1229" y="178"/>
                    </a:lnTo>
                    <a:lnTo>
                      <a:pt x="1228" y="189"/>
                    </a:lnTo>
                    <a:lnTo>
                      <a:pt x="1229" y="201"/>
                    </a:lnTo>
                    <a:lnTo>
                      <a:pt x="1232" y="214"/>
                    </a:lnTo>
                    <a:lnTo>
                      <a:pt x="1234" y="227"/>
                    </a:lnTo>
                    <a:lnTo>
                      <a:pt x="1239" y="253"/>
                    </a:lnTo>
                    <a:lnTo>
                      <a:pt x="1245" y="276"/>
                    </a:lnTo>
                    <a:lnTo>
                      <a:pt x="1250" y="307"/>
                    </a:lnTo>
                    <a:lnTo>
                      <a:pt x="1259" y="353"/>
                    </a:lnTo>
                    <a:lnTo>
                      <a:pt x="1262" y="376"/>
                    </a:lnTo>
                    <a:lnTo>
                      <a:pt x="1263" y="395"/>
                    </a:lnTo>
                    <a:lnTo>
                      <a:pt x="1263" y="404"/>
                    </a:lnTo>
                    <a:lnTo>
                      <a:pt x="1263" y="412"/>
                    </a:lnTo>
                    <a:lnTo>
                      <a:pt x="1260" y="417"/>
                    </a:lnTo>
                    <a:lnTo>
                      <a:pt x="1259" y="421"/>
                    </a:lnTo>
                    <a:lnTo>
                      <a:pt x="1252" y="426"/>
                    </a:lnTo>
                    <a:lnTo>
                      <a:pt x="1246" y="430"/>
                    </a:lnTo>
                    <a:lnTo>
                      <a:pt x="1238" y="434"/>
                    </a:lnTo>
                    <a:lnTo>
                      <a:pt x="1230" y="437"/>
                    </a:lnTo>
                    <a:lnTo>
                      <a:pt x="1215" y="445"/>
                    </a:lnTo>
                    <a:lnTo>
                      <a:pt x="1200" y="452"/>
                    </a:lnTo>
                    <a:lnTo>
                      <a:pt x="1194" y="459"/>
                    </a:lnTo>
                    <a:lnTo>
                      <a:pt x="1189" y="467"/>
                    </a:lnTo>
                    <a:lnTo>
                      <a:pt x="1186" y="476"/>
                    </a:lnTo>
                    <a:lnTo>
                      <a:pt x="1184" y="486"/>
                    </a:lnTo>
                    <a:lnTo>
                      <a:pt x="1182" y="506"/>
                    </a:lnTo>
                    <a:lnTo>
                      <a:pt x="1181" y="525"/>
                    </a:lnTo>
                    <a:lnTo>
                      <a:pt x="1190" y="546"/>
                    </a:lnTo>
                    <a:lnTo>
                      <a:pt x="1199" y="565"/>
                    </a:lnTo>
                    <a:lnTo>
                      <a:pt x="1211" y="583"/>
                    </a:lnTo>
                    <a:lnTo>
                      <a:pt x="1223" y="600"/>
                    </a:lnTo>
                    <a:lnTo>
                      <a:pt x="1246" y="635"/>
                    </a:lnTo>
                    <a:lnTo>
                      <a:pt x="1271" y="671"/>
                    </a:lnTo>
                    <a:lnTo>
                      <a:pt x="1284" y="695"/>
                    </a:lnTo>
                    <a:lnTo>
                      <a:pt x="1298" y="722"/>
                    </a:lnTo>
                    <a:lnTo>
                      <a:pt x="1303" y="736"/>
                    </a:lnTo>
                    <a:lnTo>
                      <a:pt x="1306" y="750"/>
                    </a:lnTo>
                    <a:lnTo>
                      <a:pt x="1307" y="757"/>
                    </a:lnTo>
                    <a:lnTo>
                      <a:pt x="1307" y="763"/>
                    </a:lnTo>
                    <a:lnTo>
                      <a:pt x="1306" y="770"/>
                    </a:lnTo>
                    <a:lnTo>
                      <a:pt x="1304" y="776"/>
                    </a:lnTo>
                    <a:lnTo>
                      <a:pt x="1301" y="783"/>
                    </a:lnTo>
                    <a:lnTo>
                      <a:pt x="1298" y="788"/>
                    </a:lnTo>
                    <a:lnTo>
                      <a:pt x="1294" y="792"/>
                    </a:lnTo>
                    <a:lnTo>
                      <a:pt x="1290" y="796"/>
                    </a:lnTo>
                    <a:lnTo>
                      <a:pt x="1281" y="800"/>
                    </a:lnTo>
                    <a:lnTo>
                      <a:pt x="1271" y="801"/>
                    </a:lnTo>
                    <a:lnTo>
                      <a:pt x="1260" y="802"/>
                    </a:lnTo>
                    <a:lnTo>
                      <a:pt x="1250" y="802"/>
                    </a:lnTo>
                    <a:lnTo>
                      <a:pt x="1245" y="804"/>
                    </a:lnTo>
                    <a:lnTo>
                      <a:pt x="1238" y="805"/>
                    </a:lnTo>
                    <a:lnTo>
                      <a:pt x="1233" y="807"/>
                    </a:lnTo>
                    <a:lnTo>
                      <a:pt x="1229" y="810"/>
                    </a:lnTo>
                    <a:lnTo>
                      <a:pt x="1223" y="815"/>
                    </a:lnTo>
                    <a:lnTo>
                      <a:pt x="1219" y="822"/>
                    </a:lnTo>
                    <a:lnTo>
                      <a:pt x="1215" y="827"/>
                    </a:lnTo>
                    <a:lnTo>
                      <a:pt x="1212" y="832"/>
                    </a:lnTo>
                    <a:lnTo>
                      <a:pt x="1208" y="837"/>
                    </a:lnTo>
                    <a:lnTo>
                      <a:pt x="1203" y="840"/>
                    </a:lnTo>
                    <a:lnTo>
                      <a:pt x="1197" y="840"/>
                    </a:lnTo>
                    <a:lnTo>
                      <a:pt x="1188" y="839"/>
                    </a:lnTo>
                    <a:lnTo>
                      <a:pt x="1167" y="828"/>
                    </a:lnTo>
                    <a:lnTo>
                      <a:pt x="1146" y="819"/>
                    </a:lnTo>
                    <a:lnTo>
                      <a:pt x="1136" y="818"/>
                    </a:lnTo>
                    <a:lnTo>
                      <a:pt x="1124" y="818"/>
                    </a:lnTo>
                    <a:lnTo>
                      <a:pt x="1119" y="818"/>
                    </a:lnTo>
                    <a:lnTo>
                      <a:pt x="1112" y="820"/>
                    </a:lnTo>
                    <a:lnTo>
                      <a:pt x="1106" y="823"/>
                    </a:lnTo>
                    <a:lnTo>
                      <a:pt x="1099" y="827"/>
                    </a:lnTo>
                    <a:lnTo>
                      <a:pt x="1086" y="837"/>
                    </a:lnTo>
                    <a:lnTo>
                      <a:pt x="1077" y="846"/>
                    </a:lnTo>
                    <a:lnTo>
                      <a:pt x="1073" y="852"/>
                    </a:lnTo>
                    <a:lnTo>
                      <a:pt x="1071" y="857"/>
                    </a:lnTo>
                    <a:lnTo>
                      <a:pt x="1068" y="861"/>
                    </a:lnTo>
                    <a:lnTo>
                      <a:pt x="1067" y="866"/>
                    </a:lnTo>
                    <a:lnTo>
                      <a:pt x="1067" y="871"/>
                    </a:lnTo>
                    <a:lnTo>
                      <a:pt x="1068" y="876"/>
                    </a:lnTo>
                    <a:lnTo>
                      <a:pt x="1069" y="881"/>
                    </a:lnTo>
                    <a:lnTo>
                      <a:pt x="1071" y="888"/>
                    </a:lnTo>
                    <a:lnTo>
                      <a:pt x="1077" y="899"/>
                    </a:lnTo>
                    <a:lnTo>
                      <a:pt x="1087" y="914"/>
                    </a:lnTo>
                    <a:lnTo>
                      <a:pt x="1087" y="920"/>
                    </a:lnTo>
                    <a:lnTo>
                      <a:pt x="1086" y="925"/>
                    </a:lnTo>
                    <a:lnTo>
                      <a:pt x="1082" y="929"/>
                    </a:lnTo>
                    <a:lnTo>
                      <a:pt x="1078" y="932"/>
                    </a:lnTo>
                    <a:lnTo>
                      <a:pt x="1068" y="937"/>
                    </a:lnTo>
                    <a:lnTo>
                      <a:pt x="1059" y="944"/>
                    </a:lnTo>
                    <a:lnTo>
                      <a:pt x="1055" y="947"/>
                    </a:lnTo>
                    <a:lnTo>
                      <a:pt x="1052" y="954"/>
                    </a:lnTo>
                    <a:lnTo>
                      <a:pt x="1050" y="959"/>
                    </a:lnTo>
                    <a:lnTo>
                      <a:pt x="1048" y="966"/>
                    </a:lnTo>
                    <a:lnTo>
                      <a:pt x="1046" y="971"/>
                    </a:lnTo>
                    <a:lnTo>
                      <a:pt x="1043" y="975"/>
                    </a:lnTo>
                    <a:lnTo>
                      <a:pt x="1038" y="979"/>
                    </a:lnTo>
                    <a:lnTo>
                      <a:pt x="1033" y="981"/>
                    </a:lnTo>
                    <a:lnTo>
                      <a:pt x="1026" y="982"/>
                    </a:lnTo>
                    <a:lnTo>
                      <a:pt x="1022" y="986"/>
                    </a:lnTo>
                    <a:lnTo>
                      <a:pt x="1020" y="989"/>
                    </a:lnTo>
                    <a:lnTo>
                      <a:pt x="1019" y="994"/>
                    </a:lnTo>
                    <a:lnTo>
                      <a:pt x="1019" y="1003"/>
                    </a:lnTo>
                    <a:lnTo>
                      <a:pt x="1021" y="1014"/>
                    </a:lnTo>
                    <a:lnTo>
                      <a:pt x="1022" y="1019"/>
                    </a:lnTo>
                    <a:lnTo>
                      <a:pt x="1022" y="1023"/>
                    </a:lnTo>
                    <a:lnTo>
                      <a:pt x="1021" y="1027"/>
                    </a:lnTo>
                    <a:lnTo>
                      <a:pt x="1020" y="1030"/>
                    </a:lnTo>
                    <a:lnTo>
                      <a:pt x="1016" y="1036"/>
                    </a:lnTo>
                    <a:lnTo>
                      <a:pt x="1009" y="1041"/>
                    </a:lnTo>
                    <a:lnTo>
                      <a:pt x="1003" y="1046"/>
                    </a:lnTo>
                    <a:lnTo>
                      <a:pt x="996" y="1052"/>
                    </a:lnTo>
                    <a:lnTo>
                      <a:pt x="994" y="1055"/>
                    </a:lnTo>
                    <a:lnTo>
                      <a:pt x="993" y="1059"/>
                    </a:lnTo>
                    <a:lnTo>
                      <a:pt x="991" y="1063"/>
                    </a:lnTo>
                    <a:lnTo>
                      <a:pt x="990" y="1067"/>
                    </a:lnTo>
                    <a:lnTo>
                      <a:pt x="990" y="1082"/>
                    </a:lnTo>
                    <a:lnTo>
                      <a:pt x="987" y="1096"/>
                    </a:lnTo>
                    <a:lnTo>
                      <a:pt x="983" y="1111"/>
                    </a:lnTo>
                    <a:lnTo>
                      <a:pt x="978" y="1125"/>
                    </a:lnTo>
                    <a:lnTo>
                      <a:pt x="968" y="1152"/>
                    </a:lnTo>
                    <a:lnTo>
                      <a:pt x="960" y="1181"/>
                    </a:lnTo>
                    <a:lnTo>
                      <a:pt x="959" y="1194"/>
                    </a:lnTo>
                    <a:lnTo>
                      <a:pt x="955" y="1207"/>
                    </a:lnTo>
                    <a:lnTo>
                      <a:pt x="952" y="1212"/>
                    </a:lnTo>
                    <a:lnTo>
                      <a:pt x="948" y="1217"/>
                    </a:lnTo>
                    <a:lnTo>
                      <a:pt x="942" y="1220"/>
                    </a:lnTo>
                    <a:lnTo>
                      <a:pt x="935" y="1221"/>
                    </a:lnTo>
                    <a:lnTo>
                      <a:pt x="926" y="1221"/>
                    </a:lnTo>
                    <a:lnTo>
                      <a:pt x="920" y="1222"/>
                    </a:lnTo>
                    <a:lnTo>
                      <a:pt x="915" y="1225"/>
                    </a:lnTo>
                    <a:lnTo>
                      <a:pt x="911" y="1229"/>
                    </a:lnTo>
                    <a:lnTo>
                      <a:pt x="905" y="1238"/>
                    </a:lnTo>
                    <a:lnTo>
                      <a:pt x="899" y="1252"/>
                    </a:lnTo>
                    <a:lnTo>
                      <a:pt x="899" y="1261"/>
                    </a:lnTo>
                    <a:lnTo>
                      <a:pt x="894" y="1274"/>
                    </a:lnTo>
                    <a:lnTo>
                      <a:pt x="887" y="1291"/>
                    </a:lnTo>
                    <a:lnTo>
                      <a:pt x="878" y="1308"/>
                    </a:lnTo>
                    <a:lnTo>
                      <a:pt x="868" y="1323"/>
                    </a:lnTo>
                    <a:lnTo>
                      <a:pt x="859" y="1335"/>
                    </a:lnTo>
                    <a:lnTo>
                      <a:pt x="854" y="1339"/>
                    </a:lnTo>
                    <a:lnTo>
                      <a:pt x="850" y="1341"/>
                    </a:lnTo>
                    <a:lnTo>
                      <a:pt x="844" y="1341"/>
                    </a:lnTo>
                    <a:lnTo>
                      <a:pt x="842" y="1340"/>
                    </a:lnTo>
                    <a:lnTo>
                      <a:pt x="838" y="1338"/>
                    </a:lnTo>
                    <a:lnTo>
                      <a:pt x="835" y="1335"/>
                    </a:lnTo>
                    <a:lnTo>
                      <a:pt x="831" y="1335"/>
                    </a:lnTo>
                    <a:lnTo>
                      <a:pt x="829" y="1335"/>
                    </a:lnTo>
                    <a:lnTo>
                      <a:pt x="824" y="1339"/>
                    </a:lnTo>
                    <a:lnTo>
                      <a:pt x="820" y="1345"/>
                    </a:lnTo>
                    <a:lnTo>
                      <a:pt x="811" y="1362"/>
                    </a:lnTo>
                    <a:lnTo>
                      <a:pt x="803" y="1376"/>
                    </a:lnTo>
                    <a:lnTo>
                      <a:pt x="792" y="1389"/>
                    </a:lnTo>
                    <a:lnTo>
                      <a:pt x="781" y="1400"/>
                    </a:lnTo>
                    <a:lnTo>
                      <a:pt x="769" y="1410"/>
                    </a:lnTo>
                    <a:lnTo>
                      <a:pt x="757" y="1420"/>
                    </a:lnTo>
                    <a:lnTo>
                      <a:pt x="750" y="1439"/>
                    </a:lnTo>
                    <a:lnTo>
                      <a:pt x="742" y="1458"/>
                    </a:lnTo>
                    <a:lnTo>
                      <a:pt x="740" y="1462"/>
                    </a:lnTo>
                    <a:lnTo>
                      <a:pt x="739" y="1467"/>
                    </a:lnTo>
                    <a:lnTo>
                      <a:pt x="739" y="1471"/>
                    </a:lnTo>
                    <a:lnTo>
                      <a:pt x="739" y="1475"/>
                    </a:lnTo>
                    <a:lnTo>
                      <a:pt x="740" y="1484"/>
                    </a:lnTo>
                    <a:lnTo>
                      <a:pt x="740" y="1493"/>
                    </a:lnTo>
                    <a:lnTo>
                      <a:pt x="740" y="1498"/>
                    </a:lnTo>
                    <a:lnTo>
                      <a:pt x="737" y="1503"/>
                    </a:lnTo>
                    <a:lnTo>
                      <a:pt x="733" y="1509"/>
                    </a:lnTo>
                    <a:lnTo>
                      <a:pt x="729" y="1514"/>
                    </a:lnTo>
                    <a:lnTo>
                      <a:pt x="724" y="1519"/>
                    </a:lnTo>
                    <a:lnTo>
                      <a:pt x="720" y="1524"/>
                    </a:lnTo>
                    <a:lnTo>
                      <a:pt x="717" y="1531"/>
                    </a:lnTo>
                    <a:lnTo>
                      <a:pt x="716" y="1537"/>
                    </a:lnTo>
                    <a:lnTo>
                      <a:pt x="716" y="1553"/>
                    </a:lnTo>
                    <a:lnTo>
                      <a:pt x="720" y="1567"/>
                    </a:lnTo>
                    <a:lnTo>
                      <a:pt x="722" y="1575"/>
                    </a:lnTo>
                    <a:lnTo>
                      <a:pt x="724" y="1582"/>
                    </a:lnTo>
                    <a:lnTo>
                      <a:pt x="724" y="1590"/>
                    </a:lnTo>
                    <a:lnTo>
                      <a:pt x="724" y="1598"/>
                    </a:lnTo>
                    <a:lnTo>
                      <a:pt x="716" y="1611"/>
                    </a:lnTo>
                    <a:lnTo>
                      <a:pt x="711" y="1624"/>
                    </a:lnTo>
                    <a:lnTo>
                      <a:pt x="707" y="1636"/>
                    </a:lnTo>
                    <a:lnTo>
                      <a:pt x="703" y="1649"/>
                    </a:lnTo>
                    <a:lnTo>
                      <a:pt x="699" y="1676"/>
                    </a:lnTo>
                    <a:lnTo>
                      <a:pt x="695" y="1704"/>
                    </a:lnTo>
                    <a:lnTo>
                      <a:pt x="694" y="1722"/>
                    </a:lnTo>
                    <a:lnTo>
                      <a:pt x="691" y="1742"/>
                    </a:lnTo>
                    <a:lnTo>
                      <a:pt x="690" y="1750"/>
                    </a:lnTo>
                    <a:lnTo>
                      <a:pt x="686" y="1757"/>
                    </a:lnTo>
                    <a:lnTo>
                      <a:pt x="679" y="1764"/>
                    </a:lnTo>
                    <a:lnTo>
                      <a:pt x="672" y="1770"/>
                    </a:lnTo>
                    <a:lnTo>
                      <a:pt x="660" y="1777"/>
                    </a:lnTo>
                    <a:lnTo>
                      <a:pt x="652" y="1783"/>
                    </a:lnTo>
                    <a:lnTo>
                      <a:pt x="644" y="1789"/>
                    </a:lnTo>
                    <a:lnTo>
                      <a:pt x="639" y="1796"/>
                    </a:lnTo>
                    <a:lnTo>
                      <a:pt x="627" y="1811"/>
                    </a:lnTo>
                    <a:lnTo>
                      <a:pt x="612" y="1829"/>
                    </a:lnTo>
                    <a:lnTo>
                      <a:pt x="608" y="1834"/>
                    </a:lnTo>
                    <a:lnTo>
                      <a:pt x="604" y="1839"/>
                    </a:lnTo>
                    <a:lnTo>
                      <a:pt x="601" y="1846"/>
                    </a:lnTo>
                    <a:lnTo>
                      <a:pt x="600" y="1851"/>
                    </a:lnTo>
                    <a:lnTo>
                      <a:pt x="598" y="1864"/>
                    </a:lnTo>
                    <a:lnTo>
                      <a:pt x="598" y="1875"/>
                    </a:lnTo>
                    <a:lnTo>
                      <a:pt x="600" y="1888"/>
                    </a:lnTo>
                    <a:lnTo>
                      <a:pt x="604" y="1901"/>
                    </a:lnTo>
                    <a:lnTo>
                      <a:pt x="608" y="1914"/>
                    </a:lnTo>
                    <a:lnTo>
                      <a:pt x="612" y="1927"/>
                    </a:lnTo>
                    <a:lnTo>
                      <a:pt x="612" y="1927"/>
                    </a:lnTo>
                    <a:lnTo>
                      <a:pt x="588" y="1938"/>
                    </a:lnTo>
                    <a:lnTo>
                      <a:pt x="560" y="1948"/>
                    </a:lnTo>
                    <a:lnTo>
                      <a:pt x="553" y="1949"/>
                    </a:lnTo>
                    <a:lnTo>
                      <a:pt x="547" y="1951"/>
                    </a:lnTo>
                    <a:lnTo>
                      <a:pt x="539" y="1951"/>
                    </a:lnTo>
                    <a:lnTo>
                      <a:pt x="533" y="1949"/>
                    </a:lnTo>
                    <a:lnTo>
                      <a:pt x="527" y="1948"/>
                    </a:lnTo>
                    <a:lnTo>
                      <a:pt x="521" y="1945"/>
                    </a:lnTo>
                    <a:lnTo>
                      <a:pt x="516" y="1941"/>
                    </a:lnTo>
                    <a:lnTo>
                      <a:pt x="512" y="1936"/>
                    </a:lnTo>
                    <a:lnTo>
                      <a:pt x="499" y="1916"/>
                    </a:lnTo>
                    <a:lnTo>
                      <a:pt x="486" y="1896"/>
                    </a:lnTo>
                    <a:lnTo>
                      <a:pt x="482" y="1892"/>
                    </a:lnTo>
                    <a:lnTo>
                      <a:pt x="478" y="1888"/>
                    </a:lnTo>
                    <a:lnTo>
                      <a:pt x="473" y="1884"/>
                    </a:lnTo>
                    <a:lnTo>
                      <a:pt x="469" y="1883"/>
                    </a:lnTo>
                    <a:lnTo>
                      <a:pt x="462" y="1881"/>
                    </a:lnTo>
                    <a:lnTo>
                      <a:pt x="457" y="1881"/>
                    </a:lnTo>
                    <a:lnTo>
                      <a:pt x="451" y="1881"/>
                    </a:lnTo>
                    <a:lnTo>
                      <a:pt x="443" y="1882"/>
                    </a:lnTo>
                    <a:lnTo>
                      <a:pt x="432" y="1884"/>
                    </a:lnTo>
                    <a:lnTo>
                      <a:pt x="425" y="1884"/>
                    </a:lnTo>
                    <a:lnTo>
                      <a:pt x="418" y="1883"/>
                    </a:lnTo>
                    <a:lnTo>
                      <a:pt x="414" y="1881"/>
                    </a:lnTo>
                    <a:lnTo>
                      <a:pt x="410" y="1875"/>
                    </a:lnTo>
                    <a:lnTo>
                      <a:pt x="409" y="1870"/>
                    </a:lnTo>
                    <a:lnTo>
                      <a:pt x="408" y="1864"/>
                    </a:lnTo>
                    <a:lnTo>
                      <a:pt x="406" y="1857"/>
                    </a:lnTo>
                    <a:lnTo>
                      <a:pt x="406" y="1840"/>
                    </a:lnTo>
                    <a:lnTo>
                      <a:pt x="405" y="1825"/>
                    </a:lnTo>
                    <a:lnTo>
                      <a:pt x="404" y="1817"/>
                    </a:lnTo>
                    <a:lnTo>
                      <a:pt x="403" y="1811"/>
                    </a:lnTo>
                    <a:lnTo>
                      <a:pt x="399" y="1804"/>
                    </a:lnTo>
                    <a:lnTo>
                      <a:pt x="395" y="1799"/>
                    </a:lnTo>
                    <a:lnTo>
                      <a:pt x="390" y="1794"/>
                    </a:lnTo>
                    <a:lnTo>
                      <a:pt x="387" y="1789"/>
                    </a:lnTo>
                    <a:lnTo>
                      <a:pt x="383" y="1782"/>
                    </a:lnTo>
                    <a:lnTo>
                      <a:pt x="380" y="1774"/>
                    </a:lnTo>
                    <a:lnTo>
                      <a:pt x="377" y="1760"/>
                    </a:lnTo>
                    <a:lnTo>
                      <a:pt x="371" y="1746"/>
                    </a:lnTo>
                    <a:lnTo>
                      <a:pt x="369" y="1739"/>
                    </a:lnTo>
                    <a:lnTo>
                      <a:pt x="365" y="1734"/>
                    </a:lnTo>
                    <a:lnTo>
                      <a:pt x="361" y="1729"/>
                    </a:lnTo>
                    <a:lnTo>
                      <a:pt x="354" y="1725"/>
                    </a:lnTo>
                    <a:lnTo>
                      <a:pt x="348" y="1724"/>
                    </a:lnTo>
                    <a:lnTo>
                      <a:pt x="339" y="1724"/>
                    </a:lnTo>
                    <a:lnTo>
                      <a:pt x="328" y="1725"/>
                    </a:lnTo>
                    <a:lnTo>
                      <a:pt x="317" y="1728"/>
                    </a:lnTo>
                    <a:lnTo>
                      <a:pt x="308" y="1733"/>
                    </a:lnTo>
                    <a:lnTo>
                      <a:pt x="297" y="1739"/>
                    </a:lnTo>
                    <a:lnTo>
                      <a:pt x="287" y="1747"/>
                    </a:lnTo>
                    <a:lnTo>
                      <a:pt x="278" y="1755"/>
                    </a:lnTo>
                    <a:lnTo>
                      <a:pt x="267" y="1763"/>
                    </a:lnTo>
                    <a:lnTo>
                      <a:pt x="258" y="1768"/>
                    </a:lnTo>
                    <a:lnTo>
                      <a:pt x="253" y="1770"/>
                    </a:lnTo>
                    <a:lnTo>
                      <a:pt x="249" y="1772"/>
                    </a:lnTo>
                    <a:lnTo>
                      <a:pt x="244" y="1772"/>
                    </a:lnTo>
                    <a:lnTo>
                      <a:pt x="240" y="1772"/>
                    </a:lnTo>
                    <a:lnTo>
                      <a:pt x="230" y="1772"/>
                    </a:lnTo>
                    <a:lnTo>
                      <a:pt x="221" y="1773"/>
                    </a:lnTo>
                    <a:lnTo>
                      <a:pt x="213" y="1777"/>
                    </a:lnTo>
                    <a:lnTo>
                      <a:pt x="205" y="1783"/>
                    </a:lnTo>
                    <a:lnTo>
                      <a:pt x="200" y="1790"/>
                    </a:lnTo>
                    <a:lnTo>
                      <a:pt x="196" y="1798"/>
                    </a:lnTo>
                    <a:lnTo>
                      <a:pt x="192" y="1804"/>
                    </a:lnTo>
                    <a:lnTo>
                      <a:pt x="189" y="1812"/>
                    </a:lnTo>
                    <a:lnTo>
                      <a:pt x="186" y="1826"/>
                    </a:lnTo>
                    <a:lnTo>
                      <a:pt x="180" y="1838"/>
                    </a:lnTo>
                    <a:lnTo>
                      <a:pt x="178" y="1842"/>
                    </a:lnTo>
                    <a:lnTo>
                      <a:pt x="175" y="1846"/>
                    </a:lnTo>
                    <a:lnTo>
                      <a:pt x="171" y="1848"/>
                    </a:lnTo>
                    <a:lnTo>
                      <a:pt x="166" y="1849"/>
                    </a:lnTo>
                    <a:lnTo>
                      <a:pt x="160" y="1849"/>
                    </a:lnTo>
                    <a:lnTo>
                      <a:pt x="153" y="1848"/>
                    </a:lnTo>
                    <a:lnTo>
                      <a:pt x="144" y="1844"/>
                    </a:lnTo>
                    <a:lnTo>
                      <a:pt x="134" y="1839"/>
                    </a:lnTo>
                    <a:lnTo>
                      <a:pt x="126" y="1834"/>
                    </a:lnTo>
                    <a:lnTo>
                      <a:pt x="119" y="1830"/>
                    </a:lnTo>
                    <a:lnTo>
                      <a:pt x="115" y="1826"/>
                    </a:lnTo>
                    <a:lnTo>
                      <a:pt x="113" y="1822"/>
                    </a:lnTo>
                    <a:lnTo>
                      <a:pt x="108" y="1813"/>
                    </a:lnTo>
                    <a:lnTo>
                      <a:pt x="100" y="1799"/>
                    </a:lnTo>
                    <a:lnTo>
                      <a:pt x="95" y="1792"/>
                    </a:lnTo>
                    <a:lnTo>
                      <a:pt x="87" y="1786"/>
                    </a:lnTo>
                    <a:lnTo>
                      <a:pt x="79" y="1782"/>
                    </a:lnTo>
                    <a:lnTo>
                      <a:pt x="69" y="1778"/>
                    </a:lnTo>
                    <a:lnTo>
                      <a:pt x="59" y="1776"/>
                    </a:lnTo>
                    <a:lnTo>
                      <a:pt x="50" y="1774"/>
                    </a:lnTo>
                    <a:lnTo>
                      <a:pt x="40" y="1774"/>
                    </a:lnTo>
                    <a:lnTo>
                      <a:pt x="32" y="1774"/>
                    </a:lnTo>
                    <a:lnTo>
                      <a:pt x="4" y="1794"/>
                    </a:lnTo>
                    <a:lnTo>
                      <a:pt x="4" y="1794"/>
                    </a:lnTo>
                    <a:lnTo>
                      <a:pt x="2" y="1774"/>
                    </a:lnTo>
                    <a:lnTo>
                      <a:pt x="1" y="1752"/>
                    </a:lnTo>
                    <a:lnTo>
                      <a:pt x="0" y="1728"/>
                    </a:lnTo>
                    <a:lnTo>
                      <a:pt x="0" y="1703"/>
                    </a:lnTo>
                    <a:lnTo>
                      <a:pt x="1" y="1680"/>
                    </a:lnTo>
                    <a:lnTo>
                      <a:pt x="2" y="1659"/>
                    </a:lnTo>
                    <a:lnTo>
                      <a:pt x="5" y="1643"/>
                    </a:lnTo>
                    <a:lnTo>
                      <a:pt x="9" y="1632"/>
                    </a:lnTo>
                    <a:lnTo>
                      <a:pt x="14" y="1623"/>
                    </a:lnTo>
                    <a:lnTo>
                      <a:pt x="20" y="1615"/>
                    </a:lnTo>
                    <a:lnTo>
                      <a:pt x="28" y="1607"/>
                    </a:lnTo>
                    <a:lnTo>
                      <a:pt x="36" y="1599"/>
                    </a:lnTo>
                    <a:lnTo>
                      <a:pt x="50" y="1585"/>
                    </a:lnTo>
                    <a:lnTo>
                      <a:pt x="65" y="1568"/>
                    </a:lnTo>
                    <a:lnTo>
                      <a:pt x="71" y="1558"/>
                    </a:lnTo>
                    <a:lnTo>
                      <a:pt x="76" y="1546"/>
                    </a:lnTo>
                    <a:lnTo>
                      <a:pt x="80" y="1533"/>
                    </a:lnTo>
                    <a:lnTo>
                      <a:pt x="85" y="1520"/>
                    </a:lnTo>
                    <a:lnTo>
                      <a:pt x="93" y="1494"/>
                    </a:lnTo>
                    <a:lnTo>
                      <a:pt x="102" y="1470"/>
                    </a:lnTo>
                    <a:lnTo>
                      <a:pt x="106" y="1461"/>
                    </a:lnTo>
                    <a:lnTo>
                      <a:pt x="110" y="1452"/>
                    </a:lnTo>
                    <a:lnTo>
                      <a:pt x="114" y="1441"/>
                    </a:lnTo>
                    <a:lnTo>
                      <a:pt x="117" y="1431"/>
                    </a:lnTo>
                    <a:lnTo>
                      <a:pt x="122" y="1408"/>
                    </a:lnTo>
                    <a:lnTo>
                      <a:pt x="127" y="1383"/>
                    </a:lnTo>
                    <a:lnTo>
                      <a:pt x="132" y="1327"/>
                    </a:lnTo>
                    <a:lnTo>
                      <a:pt x="137" y="1270"/>
                    </a:lnTo>
                    <a:lnTo>
                      <a:pt x="140" y="1242"/>
                    </a:lnTo>
                    <a:lnTo>
                      <a:pt x="144" y="1214"/>
                    </a:lnTo>
                    <a:lnTo>
                      <a:pt x="148" y="1189"/>
                    </a:lnTo>
                    <a:lnTo>
                      <a:pt x="153" y="1164"/>
                    </a:lnTo>
                    <a:lnTo>
                      <a:pt x="156" y="1154"/>
                    </a:lnTo>
                    <a:lnTo>
                      <a:pt x="160" y="1143"/>
                    </a:lnTo>
                    <a:lnTo>
                      <a:pt x="163" y="1133"/>
                    </a:lnTo>
                    <a:lnTo>
                      <a:pt x="169" y="1125"/>
                    </a:lnTo>
                    <a:lnTo>
                      <a:pt x="174" y="1116"/>
                    </a:lnTo>
                    <a:lnTo>
                      <a:pt x="179" y="1109"/>
                    </a:lnTo>
                    <a:lnTo>
                      <a:pt x="184" y="1103"/>
                    </a:lnTo>
                    <a:lnTo>
                      <a:pt x="191" y="1099"/>
                    </a:lnTo>
                    <a:lnTo>
                      <a:pt x="208" y="1089"/>
                    </a:lnTo>
                    <a:lnTo>
                      <a:pt x="219" y="1081"/>
                    </a:lnTo>
                    <a:lnTo>
                      <a:pt x="226" y="1074"/>
                    </a:lnTo>
                    <a:lnTo>
                      <a:pt x="231" y="1068"/>
                    </a:lnTo>
                    <a:lnTo>
                      <a:pt x="232" y="1060"/>
                    </a:lnTo>
                    <a:lnTo>
                      <a:pt x="232" y="1049"/>
                    </a:lnTo>
                    <a:lnTo>
                      <a:pt x="232" y="1033"/>
                    </a:lnTo>
                    <a:lnTo>
                      <a:pt x="231" y="1011"/>
                    </a:lnTo>
                    <a:lnTo>
                      <a:pt x="225" y="840"/>
                    </a:lnTo>
                    <a:lnTo>
                      <a:pt x="227" y="837"/>
                    </a:lnTo>
                    <a:lnTo>
                      <a:pt x="228" y="836"/>
                    </a:lnTo>
                    <a:lnTo>
                      <a:pt x="230" y="833"/>
                    </a:lnTo>
                    <a:lnTo>
                      <a:pt x="232" y="832"/>
                    </a:lnTo>
                    <a:lnTo>
                      <a:pt x="235" y="831"/>
                    </a:lnTo>
                    <a:lnTo>
                      <a:pt x="238" y="830"/>
                    </a:lnTo>
                    <a:lnTo>
                      <a:pt x="247" y="827"/>
                    </a:lnTo>
                    <a:lnTo>
                      <a:pt x="256" y="822"/>
                    </a:lnTo>
                    <a:lnTo>
                      <a:pt x="260" y="819"/>
                    </a:lnTo>
                    <a:lnTo>
                      <a:pt x="264" y="817"/>
                    </a:lnTo>
                    <a:lnTo>
                      <a:pt x="267" y="811"/>
                    </a:lnTo>
                    <a:lnTo>
                      <a:pt x="271" y="806"/>
                    </a:lnTo>
                    <a:lnTo>
                      <a:pt x="274" y="800"/>
                    </a:lnTo>
                    <a:lnTo>
                      <a:pt x="277" y="792"/>
                    </a:lnTo>
                    <a:lnTo>
                      <a:pt x="278" y="782"/>
                    </a:lnTo>
                    <a:lnTo>
                      <a:pt x="279" y="771"/>
                    </a:lnTo>
                    <a:lnTo>
                      <a:pt x="277" y="758"/>
                    </a:lnTo>
                    <a:lnTo>
                      <a:pt x="275" y="747"/>
                    </a:lnTo>
                    <a:lnTo>
                      <a:pt x="277" y="735"/>
                    </a:lnTo>
                    <a:lnTo>
                      <a:pt x="278" y="723"/>
                    </a:lnTo>
                    <a:lnTo>
                      <a:pt x="280" y="713"/>
                    </a:lnTo>
                    <a:lnTo>
                      <a:pt x="284" y="703"/>
                    </a:lnTo>
                    <a:lnTo>
                      <a:pt x="288" y="693"/>
                    </a:lnTo>
                    <a:lnTo>
                      <a:pt x="292" y="684"/>
                    </a:lnTo>
                    <a:lnTo>
                      <a:pt x="301" y="665"/>
                    </a:lnTo>
                    <a:lnTo>
                      <a:pt x="310" y="647"/>
                    </a:lnTo>
                    <a:lnTo>
                      <a:pt x="314" y="638"/>
                    </a:lnTo>
                    <a:lnTo>
                      <a:pt x="317" y="627"/>
                    </a:lnTo>
                    <a:lnTo>
                      <a:pt x="318" y="617"/>
                    </a:lnTo>
                    <a:lnTo>
                      <a:pt x="319" y="607"/>
                    </a:lnTo>
                    <a:lnTo>
                      <a:pt x="319" y="573"/>
                    </a:lnTo>
                    <a:lnTo>
                      <a:pt x="323" y="546"/>
                    </a:lnTo>
                    <a:lnTo>
                      <a:pt x="328" y="520"/>
                    </a:lnTo>
                    <a:lnTo>
                      <a:pt x="335" y="487"/>
                    </a:lnTo>
                    <a:lnTo>
                      <a:pt x="338" y="471"/>
                    </a:lnTo>
                    <a:lnTo>
                      <a:pt x="339" y="454"/>
                    </a:lnTo>
                    <a:lnTo>
                      <a:pt x="339" y="436"/>
                    </a:lnTo>
                    <a:lnTo>
                      <a:pt x="339" y="417"/>
                    </a:lnTo>
                    <a:lnTo>
                      <a:pt x="335" y="379"/>
                    </a:lnTo>
                    <a:lnTo>
                      <a:pt x="330" y="340"/>
                    </a:lnTo>
                    <a:lnTo>
                      <a:pt x="330" y="340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161">
                <a:extLst>
                  <a:ext uri="{FF2B5EF4-FFF2-40B4-BE49-F238E27FC236}">
                    <a16:creationId xmlns:a16="http://schemas.microsoft.com/office/drawing/2014/main" id="{04C722CD-0C82-41EB-BAF8-205C314ED0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3" y="681"/>
                <a:ext cx="327" cy="488"/>
              </a:xfrm>
              <a:custGeom>
                <a:avLst/>
                <a:gdLst>
                  <a:gd name="T0" fmla="*/ 470 w 1307"/>
                  <a:gd name="T1" fmla="*/ 277 h 1951"/>
                  <a:gd name="T2" fmla="*/ 556 w 1307"/>
                  <a:gd name="T3" fmla="*/ 297 h 1951"/>
                  <a:gd name="T4" fmla="*/ 649 w 1307"/>
                  <a:gd name="T5" fmla="*/ 285 h 1951"/>
                  <a:gd name="T6" fmla="*/ 761 w 1307"/>
                  <a:gd name="T7" fmla="*/ 292 h 1951"/>
                  <a:gd name="T8" fmla="*/ 851 w 1307"/>
                  <a:gd name="T9" fmla="*/ 258 h 1951"/>
                  <a:gd name="T10" fmla="*/ 963 w 1307"/>
                  <a:gd name="T11" fmla="*/ 219 h 1951"/>
                  <a:gd name="T12" fmla="*/ 987 w 1307"/>
                  <a:gd name="T13" fmla="*/ 130 h 1951"/>
                  <a:gd name="T14" fmla="*/ 1012 w 1307"/>
                  <a:gd name="T15" fmla="*/ 97 h 1951"/>
                  <a:gd name="T16" fmla="*/ 1022 w 1307"/>
                  <a:gd name="T17" fmla="*/ 51 h 1951"/>
                  <a:gd name="T18" fmla="*/ 1103 w 1307"/>
                  <a:gd name="T19" fmla="*/ 42 h 1951"/>
                  <a:gd name="T20" fmla="*/ 1176 w 1307"/>
                  <a:gd name="T21" fmla="*/ 4 h 1951"/>
                  <a:gd name="T22" fmla="*/ 1208 w 1307"/>
                  <a:gd name="T23" fmla="*/ 25 h 1951"/>
                  <a:gd name="T24" fmla="*/ 1207 w 1307"/>
                  <a:gd name="T25" fmla="*/ 109 h 1951"/>
                  <a:gd name="T26" fmla="*/ 1208 w 1307"/>
                  <a:gd name="T27" fmla="*/ 152 h 1951"/>
                  <a:gd name="T28" fmla="*/ 1239 w 1307"/>
                  <a:gd name="T29" fmla="*/ 253 h 1951"/>
                  <a:gd name="T30" fmla="*/ 1260 w 1307"/>
                  <a:gd name="T31" fmla="*/ 417 h 1951"/>
                  <a:gd name="T32" fmla="*/ 1194 w 1307"/>
                  <a:gd name="T33" fmla="*/ 459 h 1951"/>
                  <a:gd name="T34" fmla="*/ 1211 w 1307"/>
                  <a:gd name="T35" fmla="*/ 583 h 1951"/>
                  <a:gd name="T36" fmla="*/ 1307 w 1307"/>
                  <a:gd name="T37" fmla="*/ 757 h 1951"/>
                  <a:gd name="T38" fmla="*/ 1281 w 1307"/>
                  <a:gd name="T39" fmla="*/ 800 h 1951"/>
                  <a:gd name="T40" fmla="*/ 1223 w 1307"/>
                  <a:gd name="T41" fmla="*/ 815 h 1951"/>
                  <a:gd name="T42" fmla="*/ 1167 w 1307"/>
                  <a:gd name="T43" fmla="*/ 828 h 1951"/>
                  <a:gd name="T44" fmla="*/ 1086 w 1307"/>
                  <a:gd name="T45" fmla="*/ 837 h 1951"/>
                  <a:gd name="T46" fmla="*/ 1069 w 1307"/>
                  <a:gd name="T47" fmla="*/ 881 h 1951"/>
                  <a:gd name="T48" fmla="*/ 1068 w 1307"/>
                  <a:gd name="T49" fmla="*/ 937 h 1951"/>
                  <a:gd name="T50" fmla="*/ 1038 w 1307"/>
                  <a:gd name="T51" fmla="*/ 979 h 1951"/>
                  <a:gd name="T52" fmla="*/ 1022 w 1307"/>
                  <a:gd name="T53" fmla="*/ 1019 h 1951"/>
                  <a:gd name="T54" fmla="*/ 994 w 1307"/>
                  <a:gd name="T55" fmla="*/ 1055 h 1951"/>
                  <a:gd name="T56" fmla="*/ 968 w 1307"/>
                  <a:gd name="T57" fmla="*/ 1152 h 1951"/>
                  <a:gd name="T58" fmla="*/ 926 w 1307"/>
                  <a:gd name="T59" fmla="*/ 1221 h 1951"/>
                  <a:gd name="T60" fmla="*/ 887 w 1307"/>
                  <a:gd name="T61" fmla="*/ 1291 h 1951"/>
                  <a:gd name="T62" fmla="*/ 838 w 1307"/>
                  <a:gd name="T63" fmla="*/ 1338 h 1951"/>
                  <a:gd name="T64" fmla="*/ 792 w 1307"/>
                  <a:gd name="T65" fmla="*/ 1389 h 1951"/>
                  <a:gd name="T66" fmla="*/ 739 w 1307"/>
                  <a:gd name="T67" fmla="*/ 1471 h 1951"/>
                  <a:gd name="T68" fmla="*/ 724 w 1307"/>
                  <a:gd name="T69" fmla="*/ 1519 h 1951"/>
                  <a:gd name="T70" fmla="*/ 724 w 1307"/>
                  <a:gd name="T71" fmla="*/ 1590 h 1951"/>
                  <a:gd name="T72" fmla="*/ 694 w 1307"/>
                  <a:gd name="T73" fmla="*/ 1722 h 1951"/>
                  <a:gd name="T74" fmla="*/ 644 w 1307"/>
                  <a:gd name="T75" fmla="*/ 1789 h 1951"/>
                  <a:gd name="T76" fmla="*/ 598 w 1307"/>
                  <a:gd name="T77" fmla="*/ 1864 h 1951"/>
                  <a:gd name="T78" fmla="*/ 560 w 1307"/>
                  <a:gd name="T79" fmla="*/ 1948 h 1951"/>
                  <a:gd name="T80" fmla="*/ 512 w 1307"/>
                  <a:gd name="T81" fmla="*/ 1936 h 1951"/>
                  <a:gd name="T82" fmla="*/ 457 w 1307"/>
                  <a:gd name="T83" fmla="*/ 1881 h 1951"/>
                  <a:gd name="T84" fmla="*/ 409 w 1307"/>
                  <a:gd name="T85" fmla="*/ 1870 h 1951"/>
                  <a:gd name="T86" fmla="*/ 395 w 1307"/>
                  <a:gd name="T87" fmla="*/ 1799 h 1951"/>
                  <a:gd name="T88" fmla="*/ 365 w 1307"/>
                  <a:gd name="T89" fmla="*/ 1734 h 1951"/>
                  <a:gd name="T90" fmla="*/ 297 w 1307"/>
                  <a:gd name="T91" fmla="*/ 1739 h 1951"/>
                  <a:gd name="T92" fmla="*/ 240 w 1307"/>
                  <a:gd name="T93" fmla="*/ 1772 h 1951"/>
                  <a:gd name="T94" fmla="*/ 189 w 1307"/>
                  <a:gd name="T95" fmla="*/ 1812 h 1951"/>
                  <a:gd name="T96" fmla="*/ 153 w 1307"/>
                  <a:gd name="T97" fmla="*/ 1848 h 1951"/>
                  <a:gd name="T98" fmla="*/ 100 w 1307"/>
                  <a:gd name="T99" fmla="*/ 1799 h 1951"/>
                  <a:gd name="T100" fmla="*/ 32 w 1307"/>
                  <a:gd name="T101" fmla="*/ 1774 h 1951"/>
                  <a:gd name="T102" fmla="*/ 2 w 1307"/>
                  <a:gd name="T103" fmla="*/ 1659 h 1951"/>
                  <a:gd name="T104" fmla="*/ 65 w 1307"/>
                  <a:gd name="T105" fmla="*/ 1568 h 1951"/>
                  <a:gd name="T106" fmla="*/ 110 w 1307"/>
                  <a:gd name="T107" fmla="*/ 1452 h 1951"/>
                  <a:gd name="T108" fmla="*/ 144 w 1307"/>
                  <a:gd name="T109" fmla="*/ 1214 h 1951"/>
                  <a:gd name="T110" fmla="*/ 179 w 1307"/>
                  <a:gd name="T111" fmla="*/ 1109 h 1951"/>
                  <a:gd name="T112" fmla="*/ 232 w 1307"/>
                  <a:gd name="T113" fmla="*/ 1049 h 1951"/>
                  <a:gd name="T114" fmla="*/ 235 w 1307"/>
                  <a:gd name="T115" fmla="*/ 831 h 1951"/>
                  <a:gd name="T116" fmla="*/ 274 w 1307"/>
                  <a:gd name="T117" fmla="*/ 800 h 1951"/>
                  <a:gd name="T118" fmla="*/ 280 w 1307"/>
                  <a:gd name="T119" fmla="*/ 713 h 1951"/>
                  <a:gd name="T120" fmla="*/ 318 w 1307"/>
                  <a:gd name="T121" fmla="*/ 617 h 1951"/>
                  <a:gd name="T122" fmla="*/ 339 w 1307"/>
                  <a:gd name="T123" fmla="*/ 436 h 1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07" h="1951">
                    <a:moveTo>
                      <a:pt x="330" y="340"/>
                    </a:moveTo>
                    <a:lnTo>
                      <a:pt x="362" y="325"/>
                    </a:lnTo>
                    <a:lnTo>
                      <a:pt x="386" y="318"/>
                    </a:lnTo>
                    <a:lnTo>
                      <a:pt x="408" y="307"/>
                    </a:lnTo>
                    <a:lnTo>
                      <a:pt x="430" y="297"/>
                    </a:lnTo>
                    <a:lnTo>
                      <a:pt x="453" y="285"/>
                    </a:lnTo>
                    <a:lnTo>
                      <a:pt x="462" y="280"/>
                    </a:lnTo>
                    <a:lnTo>
                      <a:pt x="470" y="277"/>
                    </a:lnTo>
                    <a:lnTo>
                      <a:pt x="479" y="277"/>
                    </a:lnTo>
                    <a:lnTo>
                      <a:pt x="487" y="277"/>
                    </a:lnTo>
                    <a:lnTo>
                      <a:pt x="503" y="283"/>
                    </a:lnTo>
                    <a:lnTo>
                      <a:pt x="520" y="289"/>
                    </a:lnTo>
                    <a:lnTo>
                      <a:pt x="530" y="293"/>
                    </a:lnTo>
                    <a:lnTo>
                      <a:pt x="539" y="296"/>
                    </a:lnTo>
                    <a:lnTo>
                      <a:pt x="548" y="297"/>
                    </a:lnTo>
                    <a:lnTo>
                      <a:pt x="556" y="297"/>
                    </a:lnTo>
                    <a:lnTo>
                      <a:pt x="572" y="294"/>
                    </a:lnTo>
                    <a:lnTo>
                      <a:pt x="587" y="290"/>
                    </a:lnTo>
                    <a:lnTo>
                      <a:pt x="601" y="286"/>
                    </a:lnTo>
                    <a:lnTo>
                      <a:pt x="616" y="284"/>
                    </a:lnTo>
                    <a:lnTo>
                      <a:pt x="623" y="283"/>
                    </a:lnTo>
                    <a:lnTo>
                      <a:pt x="633" y="283"/>
                    </a:lnTo>
                    <a:lnTo>
                      <a:pt x="640" y="283"/>
                    </a:lnTo>
                    <a:lnTo>
                      <a:pt x="649" y="285"/>
                    </a:lnTo>
                    <a:lnTo>
                      <a:pt x="659" y="286"/>
                    </a:lnTo>
                    <a:lnTo>
                      <a:pt x="668" y="288"/>
                    </a:lnTo>
                    <a:lnTo>
                      <a:pt x="677" y="286"/>
                    </a:lnTo>
                    <a:lnTo>
                      <a:pt x="685" y="285"/>
                    </a:lnTo>
                    <a:lnTo>
                      <a:pt x="700" y="283"/>
                    </a:lnTo>
                    <a:lnTo>
                      <a:pt x="718" y="283"/>
                    </a:lnTo>
                    <a:lnTo>
                      <a:pt x="742" y="286"/>
                    </a:lnTo>
                    <a:lnTo>
                      <a:pt x="761" y="292"/>
                    </a:lnTo>
                    <a:lnTo>
                      <a:pt x="772" y="293"/>
                    </a:lnTo>
                    <a:lnTo>
                      <a:pt x="782" y="293"/>
                    </a:lnTo>
                    <a:lnTo>
                      <a:pt x="792" y="290"/>
                    </a:lnTo>
                    <a:lnTo>
                      <a:pt x="805" y="285"/>
                    </a:lnTo>
                    <a:lnTo>
                      <a:pt x="821" y="274"/>
                    </a:lnTo>
                    <a:lnTo>
                      <a:pt x="835" y="264"/>
                    </a:lnTo>
                    <a:lnTo>
                      <a:pt x="843" y="261"/>
                    </a:lnTo>
                    <a:lnTo>
                      <a:pt x="851" y="258"/>
                    </a:lnTo>
                    <a:lnTo>
                      <a:pt x="860" y="255"/>
                    </a:lnTo>
                    <a:lnTo>
                      <a:pt x="870" y="253"/>
                    </a:lnTo>
                    <a:lnTo>
                      <a:pt x="902" y="249"/>
                    </a:lnTo>
                    <a:lnTo>
                      <a:pt x="929" y="242"/>
                    </a:lnTo>
                    <a:lnTo>
                      <a:pt x="941" y="237"/>
                    </a:lnTo>
                    <a:lnTo>
                      <a:pt x="952" y="231"/>
                    </a:lnTo>
                    <a:lnTo>
                      <a:pt x="957" y="226"/>
                    </a:lnTo>
                    <a:lnTo>
                      <a:pt x="963" y="219"/>
                    </a:lnTo>
                    <a:lnTo>
                      <a:pt x="968" y="213"/>
                    </a:lnTo>
                    <a:lnTo>
                      <a:pt x="973" y="205"/>
                    </a:lnTo>
                    <a:lnTo>
                      <a:pt x="980" y="194"/>
                    </a:lnTo>
                    <a:lnTo>
                      <a:pt x="982" y="185"/>
                    </a:lnTo>
                    <a:lnTo>
                      <a:pt x="985" y="176"/>
                    </a:lnTo>
                    <a:lnTo>
                      <a:pt x="985" y="167"/>
                    </a:lnTo>
                    <a:lnTo>
                      <a:pt x="986" y="150"/>
                    </a:lnTo>
                    <a:lnTo>
                      <a:pt x="987" y="130"/>
                    </a:lnTo>
                    <a:lnTo>
                      <a:pt x="990" y="126"/>
                    </a:lnTo>
                    <a:lnTo>
                      <a:pt x="993" y="122"/>
                    </a:lnTo>
                    <a:lnTo>
                      <a:pt x="998" y="118"/>
                    </a:lnTo>
                    <a:lnTo>
                      <a:pt x="1002" y="114"/>
                    </a:lnTo>
                    <a:lnTo>
                      <a:pt x="1006" y="112"/>
                    </a:lnTo>
                    <a:lnTo>
                      <a:pt x="1009" y="108"/>
                    </a:lnTo>
                    <a:lnTo>
                      <a:pt x="1012" y="102"/>
                    </a:lnTo>
                    <a:lnTo>
                      <a:pt x="1012" y="97"/>
                    </a:lnTo>
                    <a:lnTo>
                      <a:pt x="1011" y="89"/>
                    </a:lnTo>
                    <a:lnTo>
                      <a:pt x="1009" y="82"/>
                    </a:lnTo>
                    <a:lnTo>
                      <a:pt x="1011" y="75"/>
                    </a:lnTo>
                    <a:lnTo>
                      <a:pt x="1012" y="69"/>
                    </a:lnTo>
                    <a:lnTo>
                      <a:pt x="1013" y="64"/>
                    </a:lnTo>
                    <a:lnTo>
                      <a:pt x="1016" y="58"/>
                    </a:lnTo>
                    <a:lnTo>
                      <a:pt x="1019" y="55"/>
                    </a:lnTo>
                    <a:lnTo>
                      <a:pt x="1022" y="51"/>
                    </a:lnTo>
                    <a:lnTo>
                      <a:pt x="1032" y="45"/>
                    </a:lnTo>
                    <a:lnTo>
                      <a:pt x="1043" y="40"/>
                    </a:lnTo>
                    <a:lnTo>
                      <a:pt x="1056" y="38"/>
                    </a:lnTo>
                    <a:lnTo>
                      <a:pt x="1069" y="35"/>
                    </a:lnTo>
                    <a:lnTo>
                      <a:pt x="1081" y="36"/>
                    </a:lnTo>
                    <a:lnTo>
                      <a:pt x="1093" y="39"/>
                    </a:lnTo>
                    <a:lnTo>
                      <a:pt x="1098" y="40"/>
                    </a:lnTo>
                    <a:lnTo>
                      <a:pt x="1103" y="42"/>
                    </a:lnTo>
                    <a:lnTo>
                      <a:pt x="1110" y="42"/>
                    </a:lnTo>
                    <a:lnTo>
                      <a:pt x="1115" y="42"/>
                    </a:lnTo>
                    <a:lnTo>
                      <a:pt x="1123" y="39"/>
                    </a:lnTo>
                    <a:lnTo>
                      <a:pt x="1132" y="32"/>
                    </a:lnTo>
                    <a:lnTo>
                      <a:pt x="1142" y="26"/>
                    </a:lnTo>
                    <a:lnTo>
                      <a:pt x="1152" y="18"/>
                    </a:lnTo>
                    <a:lnTo>
                      <a:pt x="1163" y="10"/>
                    </a:lnTo>
                    <a:lnTo>
                      <a:pt x="1176" y="4"/>
                    </a:lnTo>
                    <a:lnTo>
                      <a:pt x="1181" y="3"/>
                    </a:lnTo>
                    <a:lnTo>
                      <a:pt x="1188" y="0"/>
                    </a:lnTo>
                    <a:lnTo>
                      <a:pt x="1194" y="0"/>
                    </a:lnTo>
                    <a:lnTo>
                      <a:pt x="1202" y="0"/>
                    </a:lnTo>
                    <a:lnTo>
                      <a:pt x="1202" y="0"/>
                    </a:lnTo>
                    <a:lnTo>
                      <a:pt x="1203" y="9"/>
                    </a:lnTo>
                    <a:lnTo>
                      <a:pt x="1207" y="17"/>
                    </a:lnTo>
                    <a:lnTo>
                      <a:pt x="1208" y="25"/>
                    </a:lnTo>
                    <a:lnTo>
                      <a:pt x="1207" y="32"/>
                    </a:lnTo>
                    <a:lnTo>
                      <a:pt x="1198" y="56"/>
                    </a:lnTo>
                    <a:lnTo>
                      <a:pt x="1191" y="67"/>
                    </a:lnTo>
                    <a:lnTo>
                      <a:pt x="1191" y="74"/>
                    </a:lnTo>
                    <a:lnTo>
                      <a:pt x="1193" y="80"/>
                    </a:lnTo>
                    <a:lnTo>
                      <a:pt x="1198" y="91"/>
                    </a:lnTo>
                    <a:lnTo>
                      <a:pt x="1206" y="104"/>
                    </a:lnTo>
                    <a:lnTo>
                      <a:pt x="1207" y="109"/>
                    </a:lnTo>
                    <a:lnTo>
                      <a:pt x="1208" y="113"/>
                    </a:lnTo>
                    <a:lnTo>
                      <a:pt x="1208" y="117"/>
                    </a:lnTo>
                    <a:lnTo>
                      <a:pt x="1207" y="121"/>
                    </a:lnTo>
                    <a:lnTo>
                      <a:pt x="1203" y="127"/>
                    </a:lnTo>
                    <a:lnTo>
                      <a:pt x="1202" y="136"/>
                    </a:lnTo>
                    <a:lnTo>
                      <a:pt x="1202" y="141"/>
                    </a:lnTo>
                    <a:lnTo>
                      <a:pt x="1204" y="147"/>
                    </a:lnTo>
                    <a:lnTo>
                      <a:pt x="1208" y="152"/>
                    </a:lnTo>
                    <a:lnTo>
                      <a:pt x="1212" y="159"/>
                    </a:lnTo>
                    <a:lnTo>
                      <a:pt x="1221" y="171"/>
                    </a:lnTo>
                    <a:lnTo>
                      <a:pt x="1229" y="178"/>
                    </a:lnTo>
                    <a:lnTo>
                      <a:pt x="1228" y="189"/>
                    </a:lnTo>
                    <a:lnTo>
                      <a:pt x="1229" y="201"/>
                    </a:lnTo>
                    <a:lnTo>
                      <a:pt x="1232" y="214"/>
                    </a:lnTo>
                    <a:lnTo>
                      <a:pt x="1234" y="227"/>
                    </a:lnTo>
                    <a:lnTo>
                      <a:pt x="1239" y="253"/>
                    </a:lnTo>
                    <a:lnTo>
                      <a:pt x="1245" y="276"/>
                    </a:lnTo>
                    <a:lnTo>
                      <a:pt x="1250" y="307"/>
                    </a:lnTo>
                    <a:lnTo>
                      <a:pt x="1259" y="353"/>
                    </a:lnTo>
                    <a:lnTo>
                      <a:pt x="1262" y="376"/>
                    </a:lnTo>
                    <a:lnTo>
                      <a:pt x="1263" y="395"/>
                    </a:lnTo>
                    <a:lnTo>
                      <a:pt x="1263" y="404"/>
                    </a:lnTo>
                    <a:lnTo>
                      <a:pt x="1263" y="412"/>
                    </a:lnTo>
                    <a:lnTo>
                      <a:pt x="1260" y="417"/>
                    </a:lnTo>
                    <a:lnTo>
                      <a:pt x="1259" y="421"/>
                    </a:lnTo>
                    <a:lnTo>
                      <a:pt x="1252" y="426"/>
                    </a:lnTo>
                    <a:lnTo>
                      <a:pt x="1246" y="430"/>
                    </a:lnTo>
                    <a:lnTo>
                      <a:pt x="1238" y="434"/>
                    </a:lnTo>
                    <a:lnTo>
                      <a:pt x="1230" y="437"/>
                    </a:lnTo>
                    <a:lnTo>
                      <a:pt x="1215" y="445"/>
                    </a:lnTo>
                    <a:lnTo>
                      <a:pt x="1200" y="452"/>
                    </a:lnTo>
                    <a:lnTo>
                      <a:pt x="1194" y="459"/>
                    </a:lnTo>
                    <a:lnTo>
                      <a:pt x="1189" y="467"/>
                    </a:lnTo>
                    <a:lnTo>
                      <a:pt x="1186" y="476"/>
                    </a:lnTo>
                    <a:lnTo>
                      <a:pt x="1184" y="486"/>
                    </a:lnTo>
                    <a:lnTo>
                      <a:pt x="1182" y="506"/>
                    </a:lnTo>
                    <a:lnTo>
                      <a:pt x="1181" y="525"/>
                    </a:lnTo>
                    <a:lnTo>
                      <a:pt x="1190" y="546"/>
                    </a:lnTo>
                    <a:lnTo>
                      <a:pt x="1199" y="565"/>
                    </a:lnTo>
                    <a:lnTo>
                      <a:pt x="1211" y="583"/>
                    </a:lnTo>
                    <a:lnTo>
                      <a:pt x="1223" y="600"/>
                    </a:lnTo>
                    <a:lnTo>
                      <a:pt x="1246" y="635"/>
                    </a:lnTo>
                    <a:lnTo>
                      <a:pt x="1271" y="671"/>
                    </a:lnTo>
                    <a:lnTo>
                      <a:pt x="1284" y="695"/>
                    </a:lnTo>
                    <a:lnTo>
                      <a:pt x="1298" y="722"/>
                    </a:lnTo>
                    <a:lnTo>
                      <a:pt x="1303" y="736"/>
                    </a:lnTo>
                    <a:lnTo>
                      <a:pt x="1306" y="750"/>
                    </a:lnTo>
                    <a:lnTo>
                      <a:pt x="1307" y="757"/>
                    </a:lnTo>
                    <a:lnTo>
                      <a:pt x="1307" y="763"/>
                    </a:lnTo>
                    <a:lnTo>
                      <a:pt x="1306" y="770"/>
                    </a:lnTo>
                    <a:lnTo>
                      <a:pt x="1304" y="776"/>
                    </a:lnTo>
                    <a:lnTo>
                      <a:pt x="1301" y="783"/>
                    </a:lnTo>
                    <a:lnTo>
                      <a:pt x="1298" y="788"/>
                    </a:lnTo>
                    <a:lnTo>
                      <a:pt x="1294" y="792"/>
                    </a:lnTo>
                    <a:lnTo>
                      <a:pt x="1290" y="796"/>
                    </a:lnTo>
                    <a:lnTo>
                      <a:pt x="1281" y="800"/>
                    </a:lnTo>
                    <a:lnTo>
                      <a:pt x="1271" y="801"/>
                    </a:lnTo>
                    <a:lnTo>
                      <a:pt x="1260" y="802"/>
                    </a:lnTo>
                    <a:lnTo>
                      <a:pt x="1250" y="802"/>
                    </a:lnTo>
                    <a:lnTo>
                      <a:pt x="1245" y="804"/>
                    </a:lnTo>
                    <a:lnTo>
                      <a:pt x="1238" y="805"/>
                    </a:lnTo>
                    <a:lnTo>
                      <a:pt x="1233" y="807"/>
                    </a:lnTo>
                    <a:lnTo>
                      <a:pt x="1229" y="810"/>
                    </a:lnTo>
                    <a:lnTo>
                      <a:pt x="1223" y="815"/>
                    </a:lnTo>
                    <a:lnTo>
                      <a:pt x="1219" y="822"/>
                    </a:lnTo>
                    <a:lnTo>
                      <a:pt x="1215" y="827"/>
                    </a:lnTo>
                    <a:lnTo>
                      <a:pt x="1212" y="832"/>
                    </a:lnTo>
                    <a:lnTo>
                      <a:pt x="1208" y="837"/>
                    </a:lnTo>
                    <a:lnTo>
                      <a:pt x="1203" y="840"/>
                    </a:lnTo>
                    <a:lnTo>
                      <a:pt x="1197" y="840"/>
                    </a:lnTo>
                    <a:lnTo>
                      <a:pt x="1188" y="839"/>
                    </a:lnTo>
                    <a:lnTo>
                      <a:pt x="1167" y="828"/>
                    </a:lnTo>
                    <a:lnTo>
                      <a:pt x="1146" y="819"/>
                    </a:lnTo>
                    <a:lnTo>
                      <a:pt x="1136" y="818"/>
                    </a:lnTo>
                    <a:lnTo>
                      <a:pt x="1124" y="818"/>
                    </a:lnTo>
                    <a:lnTo>
                      <a:pt x="1119" y="818"/>
                    </a:lnTo>
                    <a:lnTo>
                      <a:pt x="1112" y="820"/>
                    </a:lnTo>
                    <a:lnTo>
                      <a:pt x="1106" y="823"/>
                    </a:lnTo>
                    <a:lnTo>
                      <a:pt x="1099" y="827"/>
                    </a:lnTo>
                    <a:lnTo>
                      <a:pt x="1086" y="837"/>
                    </a:lnTo>
                    <a:lnTo>
                      <a:pt x="1077" y="846"/>
                    </a:lnTo>
                    <a:lnTo>
                      <a:pt x="1073" y="852"/>
                    </a:lnTo>
                    <a:lnTo>
                      <a:pt x="1071" y="857"/>
                    </a:lnTo>
                    <a:lnTo>
                      <a:pt x="1068" y="861"/>
                    </a:lnTo>
                    <a:lnTo>
                      <a:pt x="1067" y="866"/>
                    </a:lnTo>
                    <a:lnTo>
                      <a:pt x="1067" y="871"/>
                    </a:lnTo>
                    <a:lnTo>
                      <a:pt x="1068" y="876"/>
                    </a:lnTo>
                    <a:lnTo>
                      <a:pt x="1069" y="881"/>
                    </a:lnTo>
                    <a:lnTo>
                      <a:pt x="1071" y="888"/>
                    </a:lnTo>
                    <a:lnTo>
                      <a:pt x="1077" y="899"/>
                    </a:lnTo>
                    <a:lnTo>
                      <a:pt x="1087" y="914"/>
                    </a:lnTo>
                    <a:lnTo>
                      <a:pt x="1087" y="920"/>
                    </a:lnTo>
                    <a:lnTo>
                      <a:pt x="1086" y="925"/>
                    </a:lnTo>
                    <a:lnTo>
                      <a:pt x="1082" y="929"/>
                    </a:lnTo>
                    <a:lnTo>
                      <a:pt x="1078" y="932"/>
                    </a:lnTo>
                    <a:lnTo>
                      <a:pt x="1068" y="937"/>
                    </a:lnTo>
                    <a:lnTo>
                      <a:pt x="1059" y="944"/>
                    </a:lnTo>
                    <a:lnTo>
                      <a:pt x="1055" y="947"/>
                    </a:lnTo>
                    <a:lnTo>
                      <a:pt x="1052" y="954"/>
                    </a:lnTo>
                    <a:lnTo>
                      <a:pt x="1050" y="959"/>
                    </a:lnTo>
                    <a:lnTo>
                      <a:pt x="1048" y="966"/>
                    </a:lnTo>
                    <a:lnTo>
                      <a:pt x="1046" y="971"/>
                    </a:lnTo>
                    <a:lnTo>
                      <a:pt x="1043" y="975"/>
                    </a:lnTo>
                    <a:lnTo>
                      <a:pt x="1038" y="979"/>
                    </a:lnTo>
                    <a:lnTo>
                      <a:pt x="1033" y="981"/>
                    </a:lnTo>
                    <a:lnTo>
                      <a:pt x="1026" y="982"/>
                    </a:lnTo>
                    <a:lnTo>
                      <a:pt x="1022" y="986"/>
                    </a:lnTo>
                    <a:lnTo>
                      <a:pt x="1020" y="989"/>
                    </a:lnTo>
                    <a:lnTo>
                      <a:pt x="1019" y="994"/>
                    </a:lnTo>
                    <a:lnTo>
                      <a:pt x="1019" y="1003"/>
                    </a:lnTo>
                    <a:lnTo>
                      <a:pt x="1021" y="1014"/>
                    </a:lnTo>
                    <a:lnTo>
                      <a:pt x="1022" y="1019"/>
                    </a:lnTo>
                    <a:lnTo>
                      <a:pt x="1022" y="1023"/>
                    </a:lnTo>
                    <a:lnTo>
                      <a:pt x="1021" y="1027"/>
                    </a:lnTo>
                    <a:lnTo>
                      <a:pt x="1020" y="1030"/>
                    </a:lnTo>
                    <a:lnTo>
                      <a:pt x="1016" y="1036"/>
                    </a:lnTo>
                    <a:lnTo>
                      <a:pt x="1009" y="1041"/>
                    </a:lnTo>
                    <a:lnTo>
                      <a:pt x="1003" y="1046"/>
                    </a:lnTo>
                    <a:lnTo>
                      <a:pt x="996" y="1052"/>
                    </a:lnTo>
                    <a:lnTo>
                      <a:pt x="994" y="1055"/>
                    </a:lnTo>
                    <a:lnTo>
                      <a:pt x="993" y="1059"/>
                    </a:lnTo>
                    <a:lnTo>
                      <a:pt x="991" y="1063"/>
                    </a:lnTo>
                    <a:lnTo>
                      <a:pt x="990" y="1067"/>
                    </a:lnTo>
                    <a:lnTo>
                      <a:pt x="990" y="1082"/>
                    </a:lnTo>
                    <a:lnTo>
                      <a:pt x="987" y="1096"/>
                    </a:lnTo>
                    <a:lnTo>
                      <a:pt x="983" y="1111"/>
                    </a:lnTo>
                    <a:lnTo>
                      <a:pt x="978" y="1125"/>
                    </a:lnTo>
                    <a:lnTo>
                      <a:pt x="968" y="1152"/>
                    </a:lnTo>
                    <a:lnTo>
                      <a:pt x="960" y="1181"/>
                    </a:lnTo>
                    <a:lnTo>
                      <a:pt x="959" y="1194"/>
                    </a:lnTo>
                    <a:lnTo>
                      <a:pt x="955" y="1207"/>
                    </a:lnTo>
                    <a:lnTo>
                      <a:pt x="952" y="1212"/>
                    </a:lnTo>
                    <a:lnTo>
                      <a:pt x="948" y="1217"/>
                    </a:lnTo>
                    <a:lnTo>
                      <a:pt x="942" y="1220"/>
                    </a:lnTo>
                    <a:lnTo>
                      <a:pt x="935" y="1221"/>
                    </a:lnTo>
                    <a:lnTo>
                      <a:pt x="926" y="1221"/>
                    </a:lnTo>
                    <a:lnTo>
                      <a:pt x="920" y="1222"/>
                    </a:lnTo>
                    <a:lnTo>
                      <a:pt x="915" y="1225"/>
                    </a:lnTo>
                    <a:lnTo>
                      <a:pt x="911" y="1229"/>
                    </a:lnTo>
                    <a:lnTo>
                      <a:pt x="905" y="1238"/>
                    </a:lnTo>
                    <a:lnTo>
                      <a:pt x="899" y="1252"/>
                    </a:lnTo>
                    <a:lnTo>
                      <a:pt x="899" y="1261"/>
                    </a:lnTo>
                    <a:lnTo>
                      <a:pt x="894" y="1274"/>
                    </a:lnTo>
                    <a:lnTo>
                      <a:pt x="887" y="1291"/>
                    </a:lnTo>
                    <a:lnTo>
                      <a:pt x="878" y="1308"/>
                    </a:lnTo>
                    <a:lnTo>
                      <a:pt x="868" y="1323"/>
                    </a:lnTo>
                    <a:lnTo>
                      <a:pt x="859" y="1335"/>
                    </a:lnTo>
                    <a:lnTo>
                      <a:pt x="854" y="1339"/>
                    </a:lnTo>
                    <a:lnTo>
                      <a:pt x="850" y="1341"/>
                    </a:lnTo>
                    <a:lnTo>
                      <a:pt x="844" y="1341"/>
                    </a:lnTo>
                    <a:lnTo>
                      <a:pt x="842" y="1340"/>
                    </a:lnTo>
                    <a:lnTo>
                      <a:pt x="838" y="1338"/>
                    </a:lnTo>
                    <a:lnTo>
                      <a:pt x="835" y="1335"/>
                    </a:lnTo>
                    <a:lnTo>
                      <a:pt x="831" y="1335"/>
                    </a:lnTo>
                    <a:lnTo>
                      <a:pt x="829" y="1335"/>
                    </a:lnTo>
                    <a:lnTo>
                      <a:pt x="824" y="1339"/>
                    </a:lnTo>
                    <a:lnTo>
                      <a:pt x="820" y="1345"/>
                    </a:lnTo>
                    <a:lnTo>
                      <a:pt x="811" y="1362"/>
                    </a:lnTo>
                    <a:lnTo>
                      <a:pt x="803" y="1376"/>
                    </a:lnTo>
                    <a:lnTo>
                      <a:pt x="792" y="1389"/>
                    </a:lnTo>
                    <a:lnTo>
                      <a:pt x="781" y="1400"/>
                    </a:lnTo>
                    <a:lnTo>
                      <a:pt x="769" y="1410"/>
                    </a:lnTo>
                    <a:lnTo>
                      <a:pt x="757" y="1420"/>
                    </a:lnTo>
                    <a:lnTo>
                      <a:pt x="750" y="1439"/>
                    </a:lnTo>
                    <a:lnTo>
                      <a:pt x="742" y="1458"/>
                    </a:lnTo>
                    <a:lnTo>
                      <a:pt x="740" y="1462"/>
                    </a:lnTo>
                    <a:lnTo>
                      <a:pt x="739" y="1467"/>
                    </a:lnTo>
                    <a:lnTo>
                      <a:pt x="739" y="1471"/>
                    </a:lnTo>
                    <a:lnTo>
                      <a:pt x="739" y="1475"/>
                    </a:lnTo>
                    <a:lnTo>
                      <a:pt x="740" y="1484"/>
                    </a:lnTo>
                    <a:lnTo>
                      <a:pt x="740" y="1493"/>
                    </a:lnTo>
                    <a:lnTo>
                      <a:pt x="740" y="1498"/>
                    </a:lnTo>
                    <a:lnTo>
                      <a:pt x="737" y="1503"/>
                    </a:lnTo>
                    <a:lnTo>
                      <a:pt x="733" y="1509"/>
                    </a:lnTo>
                    <a:lnTo>
                      <a:pt x="729" y="1514"/>
                    </a:lnTo>
                    <a:lnTo>
                      <a:pt x="724" y="1519"/>
                    </a:lnTo>
                    <a:lnTo>
                      <a:pt x="720" y="1524"/>
                    </a:lnTo>
                    <a:lnTo>
                      <a:pt x="717" y="1531"/>
                    </a:lnTo>
                    <a:lnTo>
                      <a:pt x="716" y="1537"/>
                    </a:lnTo>
                    <a:lnTo>
                      <a:pt x="716" y="1553"/>
                    </a:lnTo>
                    <a:lnTo>
                      <a:pt x="720" y="1567"/>
                    </a:lnTo>
                    <a:lnTo>
                      <a:pt x="722" y="1575"/>
                    </a:lnTo>
                    <a:lnTo>
                      <a:pt x="724" y="1582"/>
                    </a:lnTo>
                    <a:lnTo>
                      <a:pt x="724" y="1590"/>
                    </a:lnTo>
                    <a:lnTo>
                      <a:pt x="724" y="1598"/>
                    </a:lnTo>
                    <a:lnTo>
                      <a:pt x="716" y="1611"/>
                    </a:lnTo>
                    <a:lnTo>
                      <a:pt x="711" y="1624"/>
                    </a:lnTo>
                    <a:lnTo>
                      <a:pt x="707" y="1636"/>
                    </a:lnTo>
                    <a:lnTo>
                      <a:pt x="703" y="1649"/>
                    </a:lnTo>
                    <a:lnTo>
                      <a:pt x="699" y="1676"/>
                    </a:lnTo>
                    <a:lnTo>
                      <a:pt x="695" y="1704"/>
                    </a:lnTo>
                    <a:lnTo>
                      <a:pt x="694" y="1722"/>
                    </a:lnTo>
                    <a:lnTo>
                      <a:pt x="691" y="1742"/>
                    </a:lnTo>
                    <a:lnTo>
                      <a:pt x="690" y="1750"/>
                    </a:lnTo>
                    <a:lnTo>
                      <a:pt x="686" y="1757"/>
                    </a:lnTo>
                    <a:lnTo>
                      <a:pt x="679" y="1764"/>
                    </a:lnTo>
                    <a:lnTo>
                      <a:pt x="672" y="1770"/>
                    </a:lnTo>
                    <a:lnTo>
                      <a:pt x="660" y="1777"/>
                    </a:lnTo>
                    <a:lnTo>
                      <a:pt x="652" y="1783"/>
                    </a:lnTo>
                    <a:lnTo>
                      <a:pt x="644" y="1789"/>
                    </a:lnTo>
                    <a:lnTo>
                      <a:pt x="639" y="1796"/>
                    </a:lnTo>
                    <a:lnTo>
                      <a:pt x="627" y="1811"/>
                    </a:lnTo>
                    <a:lnTo>
                      <a:pt x="612" y="1829"/>
                    </a:lnTo>
                    <a:lnTo>
                      <a:pt x="608" y="1834"/>
                    </a:lnTo>
                    <a:lnTo>
                      <a:pt x="604" y="1839"/>
                    </a:lnTo>
                    <a:lnTo>
                      <a:pt x="601" y="1846"/>
                    </a:lnTo>
                    <a:lnTo>
                      <a:pt x="600" y="1851"/>
                    </a:lnTo>
                    <a:lnTo>
                      <a:pt x="598" y="1864"/>
                    </a:lnTo>
                    <a:lnTo>
                      <a:pt x="598" y="1875"/>
                    </a:lnTo>
                    <a:lnTo>
                      <a:pt x="600" y="1888"/>
                    </a:lnTo>
                    <a:lnTo>
                      <a:pt x="604" y="1901"/>
                    </a:lnTo>
                    <a:lnTo>
                      <a:pt x="608" y="1914"/>
                    </a:lnTo>
                    <a:lnTo>
                      <a:pt x="612" y="1927"/>
                    </a:lnTo>
                    <a:lnTo>
                      <a:pt x="612" y="1927"/>
                    </a:lnTo>
                    <a:lnTo>
                      <a:pt x="588" y="1938"/>
                    </a:lnTo>
                    <a:lnTo>
                      <a:pt x="560" y="1948"/>
                    </a:lnTo>
                    <a:lnTo>
                      <a:pt x="553" y="1949"/>
                    </a:lnTo>
                    <a:lnTo>
                      <a:pt x="547" y="1951"/>
                    </a:lnTo>
                    <a:lnTo>
                      <a:pt x="539" y="1951"/>
                    </a:lnTo>
                    <a:lnTo>
                      <a:pt x="533" y="1949"/>
                    </a:lnTo>
                    <a:lnTo>
                      <a:pt x="527" y="1948"/>
                    </a:lnTo>
                    <a:lnTo>
                      <a:pt x="521" y="1945"/>
                    </a:lnTo>
                    <a:lnTo>
                      <a:pt x="516" y="1941"/>
                    </a:lnTo>
                    <a:lnTo>
                      <a:pt x="512" y="1936"/>
                    </a:lnTo>
                    <a:lnTo>
                      <a:pt x="499" y="1916"/>
                    </a:lnTo>
                    <a:lnTo>
                      <a:pt x="486" y="1896"/>
                    </a:lnTo>
                    <a:lnTo>
                      <a:pt x="482" y="1892"/>
                    </a:lnTo>
                    <a:lnTo>
                      <a:pt x="478" y="1888"/>
                    </a:lnTo>
                    <a:lnTo>
                      <a:pt x="473" y="1884"/>
                    </a:lnTo>
                    <a:lnTo>
                      <a:pt x="469" y="1883"/>
                    </a:lnTo>
                    <a:lnTo>
                      <a:pt x="462" y="1881"/>
                    </a:lnTo>
                    <a:lnTo>
                      <a:pt x="457" y="1881"/>
                    </a:lnTo>
                    <a:lnTo>
                      <a:pt x="451" y="1881"/>
                    </a:lnTo>
                    <a:lnTo>
                      <a:pt x="443" y="1882"/>
                    </a:lnTo>
                    <a:lnTo>
                      <a:pt x="432" y="1884"/>
                    </a:lnTo>
                    <a:lnTo>
                      <a:pt x="425" y="1884"/>
                    </a:lnTo>
                    <a:lnTo>
                      <a:pt x="418" y="1883"/>
                    </a:lnTo>
                    <a:lnTo>
                      <a:pt x="414" y="1881"/>
                    </a:lnTo>
                    <a:lnTo>
                      <a:pt x="410" y="1875"/>
                    </a:lnTo>
                    <a:lnTo>
                      <a:pt x="409" y="1870"/>
                    </a:lnTo>
                    <a:lnTo>
                      <a:pt x="408" y="1864"/>
                    </a:lnTo>
                    <a:lnTo>
                      <a:pt x="406" y="1857"/>
                    </a:lnTo>
                    <a:lnTo>
                      <a:pt x="406" y="1840"/>
                    </a:lnTo>
                    <a:lnTo>
                      <a:pt x="405" y="1825"/>
                    </a:lnTo>
                    <a:lnTo>
                      <a:pt x="404" y="1817"/>
                    </a:lnTo>
                    <a:lnTo>
                      <a:pt x="403" y="1811"/>
                    </a:lnTo>
                    <a:lnTo>
                      <a:pt x="399" y="1804"/>
                    </a:lnTo>
                    <a:lnTo>
                      <a:pt x="395" y="1799"/>
                    </a:lnTo>
                    <a:lnTo>
                      <a:pt x="390" y="1794"/>
                    </a:lnTo>
                    <a:lnTo>
                      <a:pt x="387" y="1789"/>
                    </a:lnTo>
                    <a:lnTo>
                      <a:pt x="383" y="1782"/>
                    </a:lnTo>
                    <a:lnTo>
                      <a:pt x="380" y="1774"/>
                    </a:lnTo>
                    <a:lnTo>
                      <a:pt x="377" y="1760"/>
                    </a:lnTo>
                    <a:lnTo>
                      <a:pt x="371" y="1746"/>
                    </a:lnTo>
                    <a:lnTo>
                      <a:pt x="369" y="1739"/>
                    </a:lnTo>
                    <a:lnTo>
                      <a:pt x="365" y="1734"/>
                    </a:lnTo>
                    <a:lnTo>
                      <a:pt x="361" y="1729"/>
                    </a:lnTo>
                    <a:lnTo>
                      <a:pt x="354" y="1725"/>
                    </a:lnTo>
                    <a:lnTo>
                      <a:pt x="348" y="1724"/>
                    </a:lnTo>
                    <a:lnTo>
                      <a:pt x="339" y="1724"/>
                    </a:lnTo>
                    <a:lnTo>
                      <a:pt x="328" y="1725"/>
                    </a:lnTo>
                    <a:lnTo>
                      <a:pt x="317" y="1728"/>
                    </a:lnTo>
                    <a:lnTo>
                      <a:pt x="308" y="1733"/>
                    </a:lnTo>
                    <a:lnTo>
                      <a:pt x="297" y="1739"/>
                    </a:lnTo>
                    <a:lnTo>
                      <a:pt x="287" y="1747"/>
                    </a:lnTo>
                    <a:lnTo>
                      <a:pt x="278" y="1755"/>
                    </a:lnTo>
                    <a:lnTo>
                      <a:pt x="267" y="1763"/>
                    </a:lnTo>
                    <a:lnTo>
                      <a:pt x="258" y="1768"/>
                    </a:lnTo>
                    <a:lnTo>
                      <a:pt x="253" y="1770"/>
                    </a:lnTo>
                    <a:lnTo>
                      <a:pt x="249" y="1772"/>
                    </a:lnTo>
                    <a:lnTo>
                      <a:pt x="244" y="1772"/>
                    </a:lnTo>
                    <a:lnTo>
                      <a:pt x="240" y="1772"/>
                    </a:lnTo>
                    <a:lnTo>
                      <a:pt x="230" y="1772"/>
                    </a:lnTo>
                    <a:lnTo>
                      <a:pt x="221" y="1773"/>
                    </a:lnTo>
                    <a:lnTo>
                      <a:pt x="213" y="1777"/>
                    </a:lnTo>
                    <a:lnTo>
                      <a:pt x="205" y="1783"/>
                    </a:lnTo>
                    <a:lnTo>
                      <a:pt x="200" y="1790"/>
                    </a:lnTo>
                    <a:lnTo>
                      <a:pt x="196" y="1798"/>
                    </a:lnTo>
                    <a:lnTo>
                      <a:pt x="192" y="1804"/>
                    </a:lnTo>
                    <a:lnTo>
                      <a:pt x="189" y="1812"/>
                    </a:lnTo>
                    <a:lnTo>
                      <a:pt x="186" y="1826"/>
                    </a:lnTo>
                    <a:lnTo>
                      <a:pt x="180" y="1838"/>
                    </a:lnTo>
                    <a:lnTo>
                      <a:pt x="178" y="1842"/>
                    </a:lnTo>
                    <a:lnTo>
                      <a:pt x="175" y="1846"/>
                    </a:lnTo>
                    <a:lnTo>
                      <a:pt x="171" y="1848"/>
                    </a:lnTo>
                    <a:lnTo>
                      <a:pt x="166" y="1849"/>
                    </a:lnTo>
                    <a:lnTo>
                      <a:pt x="160" y="1849"/>
                    </a:lnTo>
                    <a:lnTo>
                      <a:pt x="153" y="1848"/>
                    </a:lnTo>
                    <a:lnTo>
                      <a:pt x="144" y="1844"/>
                    </a:lnTo>
                    <a:lnTo>
                      <a:pt x="134" y="1839"/>
                    </a:lnTo>
                    <a:lnTo>
                      <a:pt x="126" y="1834"/>
                    </a:lnTo>
                    <a:lnTo>
                      <a:pt x="119" y="1830"/>
                    </a:lnTo>
                    <a:lnTo>
                      <a:pt x="115" y="1826"/>
                    </a:lnTo>
                    <a:lnTo>
                      <a:pt x="113" y="1822"/>
                    </a:lnTo>
                    <a:lnTo>
                      <a:pt x="108" y="1813"/>
                    </a:lnTo>
                    <a:lnTo>
                      <a:pt x="100" y="1799"/>
                    </a:lnTo>
                    <a:lnTo>
                      <a:pt x="95" y="1792"/>
                    </a:lnTo>
                    <a:lnTo>
                      <a:pt x="87" y="1786"/>
                    </a:lnTo>
                    <a:lnTo>
                      <a:pt x="79" y="1782"/>
                    </a:lnTo>
                    <a:lnTo>
                      <a:pt x="69" y="1778"/>
                    </a:lnTo>
                    <a:lnTo>
                      <a:pt x="59" y="1776"/>
                    </a:lnTo>
                    <a:lnTo>
                      <a:pt x="50" y="1774"/>
                    </a:lnTo>
                    <a:lnTo>
                      <a:pt x="40" y="1774"/>
                    </a:lnTo>
                    <a:lnTo>
                      <a:pt x="32" y="1774"/>
                    </a:lnTo>
                    <a:lnTo>
                      <a:pt x="4" y="1794"/>
                    </a:lnTo>
                    <a:lnTo>
                      <a:pt x="4" y="1794"/>
                    </a:lnTo>
                    <a:lnTo>
                      <a:pt x="2" y="1774"/>
                    </a:lnTo>
                    <a:lnTo>
                      <a:pt x="1" y="1752"/>
                    </a:lnTo>
                    <a:lnTo>
                      <a:pt x="0" y="1728"/>
                    </a:lnTo>
                    <a:lnTo>
                      <a:pt x="0" y="1703"/>
                    </a:lnTo>
                    <a:lnTo>
                      <a:pt x="1" y="1680"/>
                    </a:lnTo>
                    <a:lnTo>
                      <a:pt x="2" y="1659"/>
                    </a:lnTo>
                    <a:lnTo>
                      <a:pt x="5" y="1643"/>
                    </a:lnTo>
                    <a:lnTo>
                      <a:pt x="9" y="1632"/>
                    </a:lnTo>
                    <a:lnTo>
                      <a:pt x="14" y="1623"/>
                    </a:lnTo>
                    <a:lnTo>
                      <a:pt x="20" y="1615"/>
                    </a:lnTo>
                    <a:lnTo>
                      <a:pt x="28" y="1607"/>
                    </a:lnTo>
                    <a:lnTo>
                      <a:pt x="36" y="1599"/>
                    </a:lnTo>
                    <a:lnTo>
                      <a:pt x="50" y="1585"/>
                    </a:lnTo>
                    <a:lnTo>
                      <a:pt x="65" y="1568"/>
                    </a:lnTo>
                    <a:lnTo>
                      <a:pt x="71" y="1558"/>
                    </a:lnTo>
                    <a:lnTo>
                      <a:pt x="76" y="1546"/>
                    </a:lnTo>
                    <a:lnTo>
                      <a:pt x="80" y="1533"/>
                    </a:lnTo>
                    <a:lnTo>
                      <a:pt x="85" y="1520"/>
                    </a:lnTo>
                    <a:lnTo>
                      <a:pt x="93" y="1494"/>
                    </a:lnTo>
                    <a:lnTo>
                      <a:pt x="102" y="1470"/>
                    </a:lnTo>
                    <a:lnTo>
                      <a:pt x="106" y="1461"/>
                    </a:lnTo>
                    <a:lnTo>
                      <a:pt x="110" y="1452"/>
                    </a:lnTo>
                    <a:lnTo>
                      <a:pt x="114" y="1441"/>
                    </a:lnTo>
                    <a:lnTo>
                      <a:pt x="117" y="1431"/>
                    </a:lnTo>
                    <a:lnTo>
                      <a:pt x="122" y="1408"/>
                    </a:lnTo>
                    <a:lnTo>
                      <a:pt x="127" y="1383"/>
                    </a:lnTo>
                    <a:lnTo>
                      <a:pt x="132" y="1327"/>
                    </a:lnTo>
                    <a:lnTo>
                      <a:pt x="137" y="1270"/>
                    </a:lnTo>
                    <a:lnTo>
                      <a:pt x="140" y="1242"/>
                    </a:lnTo>
                    <a:lnTo>
                      <a:pt x="144" y="1214"/>
                    </a:lnTo>
                    <a:lnTo>
                      <a:pt x="148" y="1189"/>
                    </a:lnTo>
                    <a:lnTo>
                      <a:pt x="153" y="1164"/>
                    </a:lnTo>
                    <a:lnTo>
                      <a:pt x="156" y="1154"/>
                    </a:lnTo>
                    <a:lnTo>
                      <a:pt x="160" y="1143"/>
                    </a:lnTo>
                    <a:lnTo>
                      <a:pt x="163" y="1133"/>
                    </a:lnTo>
                    <a:lnTo>
                      <a:pt x="169" y="1125"/>
                    </a:lnTo>
                    <a:lnTo>
                      <a:pt x="174" y="1116"/>
                    </a:lnTo>
                    <a:lnTo>
                      <a:pt x="179" y="1109"/>
                    </a:lnTo>
                    <a:lnTo>
                      <a:pt x="184" y="1103"/>
                    </a:lnTo>
                    <a:lnTo>
                      <a:pt x="191" y="1099"/>
                    </a:lnTo>
                    <a:lnTo>
                      <a:pt x="208" y="1089"/>
                    </a:lnTo>
                    <a:lnTo>
                      <a:pt x="219" y="1081"/>
                    </a:lnTo>
                    <a:lnTo>
                      <a:pt x="226" y="1074"/>
                    </a:lnTo>
                    <a:lnTo>
                      <a:pt x="231" y="1068"/>
                    </a:lnTo>
                    <a:lnTo>
                      <a:pt x="232" y="1060"/>
                    </a:lnTo>
                    <a:lnTo>
                      <a:pt x="232" y="1049"/>
                    </a:lnTo>
                    <a:lnTo>
                      <a:pt x="232" y="1033"/>
                    </a:lnTo>
                    <a:lnTo>
                      <a:pt x="231" y="1011"/>
                    </a:lnTo>
                    <a:lnTo>
                      <a:pt x="225" y="840"/>
                    </a:lnTo>
                    <a:lnTo>
                      <a:pt x="227" y="837"/>
                    </a:lnTo>
                    <a:lnTo>
                      <a:pt x="228" y="836"/>
                    </a:lnTo>
                    <a:lnTo>
                      <a:pt x="230" y="833"/>
                    </a:lnTo>
                    <a:lnTo>
                      <a:pt x="232" y="832"/>
                    </a:lnTo>
                    <a:lnTo>
                      <a:pt x="235" y="831"/>
                    </a:lnTo>
                    <a:lnTo>
                      <a:pt x="238" y="830"/>
                    </a:lnTo>
                    <a:lnTo>
                      <a:pt x="247" y="827"/>
                    </a:lnTo>
                    <a:lnTo>
                      <a:pt x="256" y="822"/>
                    </a:lnTo>
                    <a:lnTo>
                      <a:pt x="260" y="819"/>
                    </a:lnTo>
                    <a:lnTo>
                      <a:pt x="264" y="817"/>
                    </a:lnTo>
                    <a:lnTo>
                      <a:pt x="267" y="811"/>
                    </a:lnTo>
                    <a:lnTo>
                      <a:pt x="271" y="806"/>
                    </a:lnTo>
                    <a:lnTo>
                      <a:pt x="274" y="800"/>
                    </a:lnTo>
                    <a:lnTo>
                      <a:pt x="277" y="792"/>
                    </a:lnTo>
                    <a:lnTo>
                      <a:pt x="278" y="782"/>
                    </a:lnTo>
                    <a:lnTo>
                      <a:pt x="279" y="771"/>
                    </a:lnTo>
                    <a:lnTo>
                      <a:pt x="277" y="758"/>
                    </a:lnTo>
                    <a:lnTo>
                      <a:pt x="275" y="747"/>
                    </a:lnTo>
                    <a:lnTo>
                      <a:pt x="277" y="735"/>
                    </a:lnTo>
                    <a:lnTo>
                      <a:pt x="278" y="723"/>
                    </a:lnTo>
                    <a:lnTo>
                      <a:pt x="280" y="713"/>
                    </a:lnTo>
                    <a:lnTo>
                      <a:pt x="284" y="703"/>
                    </a:lnTo>
                    <a:lnTo>
                      <a:pt x="288" y="693"/>
                    </a:lnTo>
                    <a:lnTo>
                      <a:pt x="292" y="684"/>
                    </a:lnTo>
                    <a:lnTo>
                      <a:pt x="301" y="665"/>
                    </a:lnTo>
                    <a:lnTo>
                      <a:pt x="310" y="647"/>
                    </a:lnTo>
                    <a:lnTo>
                      <a:pt x="314" y="638"/>
                    </a:lnTo>
                    <a:lnTo>
                      <a:pt x="317" y="627"/>
                    </a:lnTo>
                    <a:lnTo>
                      <a:pt x="318" y="617"/>
                    </a:lnTo>
                    <a:lnTo>
                      <a:pt x="319" y="607"/>
                    </a:lnTo>
                    <a:lnTo>
                      <a:pt x="319" y="573"/>
                    </a:lnTo>
                    <a:lnTo>
                      <a:pt x="323" y="546"/>
                    </a:lnTo>
                    <a:lnTo>
                      <a:pt x="328" y="520"/>
                    </a:lnTo>
                    <a:lnTo>
                      <a:pt x="335" y="487"/>
                    </a:lnTo>
                    <a:lnTo>
                      <a:pt x="338" y="471"/>
                    </a:lnTo>
                    <a:lnTo>
                      <a:pt x="339" y="454"/>
                    </a:lnTo>
                    <a:lnTo>
                      <a:pt x="339" y="436"/>
                    </a:lnTo>
                    <a:lnTo>
                      <a:pt x="339" y="417"/>
                    </a:lnTo>
                    <a:lnTo>
                      <a:pt x="335" y="379"/>
                    </a:lnTo>
                    <a:lnTo>
                      <a:pt x="330" y="340"/>
                    </a:lnTo>
                    <a:lnTo>
                      <a:pt x="330" y="340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162">
                <a:extLst>
                  <a:ext uri="{FF2B5EF4-FFF2-40B4-BE49-F238E27FC236}">
                    <a16:creationId xmlns:a16="http://schemas.microsoft.com/office/drawing/2014/main" id="{8B060309-F2E8-4AD8-836E-9118DB9B20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2" y="-176"/>
                <a:ext cx="151" cy="182"/>
              </a:xfrm>
              <a:custGeom>
                <a:avLst/>
                <a:gdLst>
                  <a:gd name="T0" fmla="*/ 139 w 605"/>
                  <a:gd name="T1" fmla="*/ 679 h 731"/>
                  <a:gd name="T2" fmla="*/ 171 w 605"/>
                  <a:gd name="T3" fmla="*/ 670 h 731"/>
                  <a:gd name="T4" fmla="*/ 239 w 605"/>
                  <a:gd name="T5" fmla="*/ 662 h 731"/>
                  <a:gd name="T6" fmla="*/ 307 w 605"/>
                  <a:gd name="T7" fmla="*/ 651 h 731"/>
                  <a:gd name="T8" fmla="*/ 356 w 605"/>
                  <a:gd name="T9" fmla="*/ 648 h 731"/>
                  <a:gd name="T10" fmla="*/ 394 w 605"/>
                  <a:gd name="T11" fmla="*/ 654 h 731"/>
                  <a:gd name="T12" fmla="*/ 418 w 605"/>
                  <a:gd name="T13" fmla="*/ 667 h 731"/>
                  <a:gd name="T14" fmla="*/ 429 w 605"/>
                  <a:gd name="T15" fmla="*/ 686 h 731"/>
                  <a:gd name="T16" fmla="*/ 469 w 605"/>
                  <a:gd name="T17" fmla="*/ 692 h 731"/>
                  <a:gd name="T18" fmla="*/ 502 w 605"/>
                  <a:gd name="T19" fmla="*/ 685 h 731"/>
                  <a:gd name="T20" fmla="*/ 540 w 605"/>
                  <a:gd name="T21" fmla="*/ 664 h 731"/>
                  <a:gd name="T22" fmla="*/ 605 w 605"/>
                  <a:gd name="T23" fmla="*/ 626 h 731"/>
                  <a:gd name="T24" fmla="*/ 603 w 605"/>
                  <a:gd name="T25" fmla="*/ 597 h 731"/>
                  <a:gd name="T26" fmla="*/ 596 w 605"/>
                  <a:gd name="T27" fmla="*/ 545 h 731"/>
                  <a:gd name="T28" fmla="*/ 573 w 605"/>
                  <a:gd name="T29" fmla="*/ 499 h 731"/>
                  <a:gd name="T30" fmla="*/ 567 w 605"/>
                  <a:gd name="T31" fmla="*/ 475 h 731"/>
                  <a:gd name="T32" fmla="*/ 566 w 605"/>
                  <a:gd name="T33" fmla="*/ 448 h 731"/>
                  <a:gd name="T34" fmla="*/ 572 w 605"/>
                  <a:gd name="T35" fmla="*/ 421 h 731"/>
                  <a:gd name="T36" fmla="*/ 570 w 605"/>
                  <a:gd name="T37" fmla="*/ 407 h 731"/>
                  <a:gd name="T38" fmla="*/ 555 w 605"/>
                  <a:gd name="T39" fmla="*/ 373 h 731"/>
                  <a:gd name="T40" fmla="*/ 551 w 605"/>
                  <a:gd name="T41" fmla="*/ 324 h 731"/>
                  <a:gd name="T42" fmla="*/ 550 w 605"/>
                  <a:gd name="T43" fmla="*/ 273 h 731"/>
                  <a:gd name="T44" fmla="*/ 544 w 605"/>
                  <a:gd name="T45" fmla="*/ 241 h 731"/>
                  <a:gd name="T46" fmla="*/ 533 w 605"/>
                  <a:gd name="T47" fmla="*/ 225 h 731"/>
                  <a:gd name="T48" fmla="*/ 520 w 605"/>
                  <a:gd name="T49" fmla="*/ 215 h 731"/>
                  <a:gd name="T50" fmla="*/ 466 w 605"/>
                  <a:gd name="T51" fmla="*/ 189 h 731"/>
                  <a:gd name="T52" fmla="*/ 454 w 605"/>
                  <a:gd name="T53" fmla="*/ 163 h 731"/>
                  <a:gd name="T54" fmla="*/ 433 w 605"/>
                  <a:gd name="T55" fmla="*/ 108 h 731"/>
                  <a:gd name="T56" fmla="*/ 402 w 605"/>
                  <a:gd name="T57" fmla="*/ 67 h 731"/>
                  <a:gd name="T58" fmla="*/ 393 w 605"/>
                  <a:gd name="T59" fmla="*/ 49 h 731"/>
                  <a:gd name="T60" fmla="*/ 392 w 605"/>
                  <a:gd name="T61" fmla="*/ 0 h 731"/>
                  <a:gd name="T62" fmla="*/ 354 w 605"/>
                  <a:gd name="T63" fmla="*/ 19 h 731"/>
                  <a:gd name="T64" fmla="*/ 319 w 605"/>
                  <a:gd name="T65" fmla="*/ 42 h 731"/>
                  <a:gd name="T66" fmla="*/ 277 w 605"/>
                  <a:gd name="T67" fmla="*/ 58 h 731"/>
                  <a:gd name="T68" fmla="*/ 250 w 605"/>
                  <a:gd name="T69" fmla="*/ 75 h 731"/>
                  <a:gd name="T70" fmla="*/ 243 w 605"/>
                  <a:gd name="T71" fmla="*/ 94 h 731"/>
                  <a:gd name="T72" fmla="*/ 254 w 605"/>
                  <a:gd name="T73" fmla="*/ 160 h 731"/>
                  <a:gd name="T74" fmla="*/ 259 w 605"/>
                  <a:gd name="T75" fmla="*/ 195 h 731"/>
                  <a:gd name="T76" fmla="*/ 255 w 605"/>
                  <a:gd name="T77" fmla="*/ 228 h 731"/>
                  <a:gd name="T78" fmla="*/ 239 w 605"/>
                  <a:gd name="T79" fmla="*/ 259 h 731"/>
                  <a:gd name="T80" fmla="*/ 210 w 605"/>
                  <a:gd name="T81" fmla="*/ 290 h 731"/>
                  <a:gd name="T82" fmla="*/ 155 w 605"/>
                  <a:gd name="T83" fmla="*/ 326 h 731"/>
                  <a:gd name="T84" fmla="*/ 95 w 605"/>
                  <a:gd name="T85" fmla="*/ 343 h 731"/>
                  <a:gd name="T86" fmla="*/ 0 w 605"/>
                  <a:gd name="T87" fmla="*/ 368 h 731"/>
                  <a:gd name="T88" fmla="*/ 22 w 605"/>
                  <a:gd name="T89" fmla="*/ 392 h 731"/>
                  <a:gd name="T90" fmla="*/ 45 w 605"/>
                  <a:gd name="T91" fmla="*/ 426 h 731"/>
                  <a:gd name="T92" fmla="*/ 46 w 605"/>
                  <a:gd name="T93" fmla="*/ 441 h 731"/>
                  <a:gd name="T94" fmla="*/ 43 w 605"/>
                  <a:gd name="T95" fmla="*/ 461 h 731"/>
                  <a:gd name="T96" fmla="*/ 46 w 605"/>
                  <a:gd name="T97" fmla="*/ 527 h 731"/>
                  <a:gd name="T98" fmla="*/ 50 w 605"/>
                  <a:gd name="T99" fmla="*/ 627 h 731"/>
                  <a:gd name="T100" fmla="*/ 60 w 605"/>
                  <a:gd name="T101" fmla="*/ 670 h 731"/>
                  <a:gd name="T102" fmla="*/ 68 w 605"/>
                  <a:gd name="T103" fmla="*/ 731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05" h="731">
                    <a:moveTo>
                      <a:pt x="68" y="731"/>
                    </a:moveTo>
                    <a:lnTo>
                      <a:pt x="130" y="684"/>
                    </a:lnTo>
                    <a:lnTo>
                      <a:pt x="139" y="679"/>
                    </a:lnTo>
                    <a:lnTo>
                      <a:pt x="150" y="676"/>
                    </a:lnTo>
                    <a:lnTo>
                      <a:pt x="160" y="672"/>
                    </a:lnTo>
                    <a:lnTo>
                      <a:pt x="171" y="670"/>
                    </a:lnTo>
                    <a:lnTo>
                      <a:pt x="193" y="667"/>
                    </a:lnTo>
                    <a:lnTo>
                      <a:pt x="216" y="664"/>
                    </a:lnTo>
                    <a:lnTo>
                      <a:pt x="239" y="662"/>
                    </a:lnTo>
                    <a:lnTo>
                      <a:pt x="263" y="661"/>
                    </a:lnTo>
                    <a:lnTo>
                      <a:pt x="286" y="657"/>
                    </a:lnTo>
                    <a:lnTo>
                      <a:pt x="307" y="651"/>
                    </a:lnTo>
                    <a:lnTo>
                      <a:pt x="321" y="649"/>
                    </a:lnTo>
                    <a:lnTo>
                      <a:pt x="338" y="646"/>
                    </a:lnTo>
                    <a:lnTo>
                      <a:pt x="356" y="648"/>
                    </a:lnTo>
                    <a:lnTo>
                      <a:pt x="376" y="650"/>
                    </a:lnTo>
                    <a:lnTo>
                      <a:pt x="385" y="651"/>
                    </a:lnTo>
                    <a:lnTo>
                      <a:pt x="394" y="654"/>
                    </a:lnTo>
                    <a:lnTo>
                      <a:pt x="403" y="658"/>
                    </a:lnTo>
                    <a:lnTo>
                      <a:pt x="410" y="662"/>
                    </a:lnTo>
                    <a:lnTo>
                      <a:pt x="418" y="667"/>
                    </a:lnTo>
                    <a:lnTo>
                      <a:pt x="423" y="673"/>
                    </a:lnTo>
                    <a:lnTo>
                      <a:pt x="427" y="680"/>
                    </a:lnTo>
                    <a:lnTo>
                      <a:pt x="429" y="686"/>
                    </a:lnTo>
                    <a:lnTo>
                      <a:pt x="445" y="690"/>
                    </a:lnTo>
                    <a:lnTo>
                      <a:pt x="458" y="692"/>
                    </a:lnTo>
                    <a:lnTo>
                      <a:pt x="469" y="692"/>
                    </a:lnTo>
                    <a:lnTo>
                      <a:pt x="481" y="690"/>
                    </a:lnTo>
                    <a:lnTo>
                      <a:pt x="493" y="688"/>
                    </a:lnTo>
                    <a:lnTo>
                      <a:pt x="502" y="685"/>
                    </a:lnTo>
                    <a:lnTo>
                      <a:pt x="512" y="681"/>
                    </a:lnTo>
                    <a:lnTo>
                      <a:pt x="521" y="676"/>
                    </a:lnTo>
                    <a:lnTo>
                      <a:pt x="540" y="664"/>
                    </a:lnTo>
                    <a:lnTo>
                      <a:pt x="559" y="651"/>
                    </a:lnTo>
                    <a:lnTo>
                      <a:pt x="581" y="638"/>
                    </a:lnTo>
                    <a:lnTo>
                      <a:pt x="605" y="626"/>
                    </a:lnTo>
                    <a:lnTo>
                      <a:pt x="605" y="626"/>
                    </a:lnTo>
                    <a:lnTo>
                      <a:pt x="603" y="611"/>
                    </a:lnTo>
                    <a:lnTo>
                      <a:pt x="603" y="597"/>
                    </a:lnTo>
                    <a:lnTo>
                      <a:pt x="603" y="581"/>
                    </a:lnTo>
                    <a:lnTo>
                      <a:pt x="602" y="566"/>
                    </a:lnTo>
                    <a:lnTo>
                      <a:pt x="596" y="545"/>
                    </a:lnTo>
                    <a:lnTo>
                      <a:pt x="589" y="528"/>
                    </a:lnTo>
                    <a:lnTo>
                      <a:pt x="581" y="513"/>
                    </a:lnTo>
                    <a:lnTo>
                      <a:pt x="573" y="499"/>
                    </a:lnTo>
                    <a:lnTo>
                      <a:pt x="571" y="491"/>
                    </a:lnTo>
                    <a:lnTo>
                      <a:pt x="568" y="483"/>
                    </a:lnTo>
                    <a:lnTo>
                      <a:pt x="567" y="475"/>
                    </a:lnTo>
                    <a:lnTo>
                      <a:pt x="566" y="467"/>
                    </a:lnTo>
                    <a:lnTo>
                      <a:pt x="566" y="458"/>
                    </a:lnTo>
                    <a:lnTo>
                      <a:pt x="566" y="448"/>
                    </a:lnTo>
                    <a:lnTo>
                      <a:pt x="568" y="438"/>
                    </a:lnTo>
                    <a:lnTo>
                      <a:pt x="572" y="426"/>
                    </a:lnTo>
                    <a:lnTo>
                      <a:pt x="572" y="421"/>
                    </a:lnTo>
                    <a:lnTo>
                      <a:pt x="572" y="416"/>
                    </a:lnTo>
                    <a:lnTo>
                      <a:pt x="571" y="412"/>
                    </a:lnTo>
                    <a:lnTo>
                      <a:pt x="570" y="407"/>
                    </a:lnTo>
                    <a:lnTo>
                      <a:pt x="564" y="397"/>
                    </a:lnTo>
                    <a:lnTo>
                      <a:pt x="560" y="390"/>
                    </a:lnTo>
                    <a:lnTo>
                      <a:pt x="555" y="373"/>
                    </a:lnTo>
                    <a:lnTo>
                      <a:pt x="553" y="357"/>
                    </a:lnTo>
                    <a:lnTo>
                      <a:pt x="551" y="340"/>
                    </a:lnTo>
                    <a:lnTo>
                      <a:pt x="551" y="324"/>
                    </a:lnTo>
                    <a:lnTo>
                      <a:pt x="551" y="307"/>
                    </a:lnTo>
                    <a:lnTo>
                      <a:pt x="551" y="290"/>
                    </a:lnTo>
                    <a:lnTo>
                      <a:pt x="550" y="273"/>
                    </a:lnTo>
                    <a:lnTo>
                      <a:pt x="547" y="256"/>
                    </a:lnTo>
                    <a:lnTo>
                      <a:pt x="546" y="248"/>
                    </a:lnTo>
                    <a:lnTo>
                      <a:pt x="544" y="241"/>
                    </a:lnTo>
                    <a:lnTo>
                      <a:pt x="541" y="234"/>
                    </a:lnTo>
                    <a:lnTo>
                      <a:pt x="537" y="229"/>
                    </a:lnTo>
                    <a:lnTo>
                      <a:pt x="533" y="225"/>
                    </a:lnTo>
                    <a:lnTo>
                      <a:pt x="529" y="221"/>
                    </a:lnTo>
                    <a:lnTo>
                      <a:pt x="525" y="217"/>
                    </a:lnTo>
                    <a:lnTo>
                      <a:pt x="520" y="215"/>
                    </a:lnTo>
                    <a:lnTo>
                      <a:pt x="498" y="207"/>
                    </a:lnTo>
                    <a:lnTo>
                      <a:pt x="472" y="194"/>
                    </a:lnTo>
                    <a:lnTo>
                      <a:pt x="466" y="189"/>
                    </a:lnTo>
                    <a:lnTo>
                      <a:pt x="460" y="181"/>
                    </a:lnTo>
                    <a:lnTo>
                      <a:pt x="457" y="172"/>
                    </a:lnTo>
                    <a:lnTo>
                      <a:pt x="454" y="163"/>
                    </a:lnTo>
                    <a:lnTo>
                      <a:pt x="450" y="143"/>
                    </a:lnTo>
                    <a:lnTo>
                      <a:pt x="445" y="125"/>
                    </a:lnTo>
                    <a:lnTo>
                      <a:pt x="433" y="108"/>
                    </a:lnTo>
                    <a:lnTo>
                      <a:pt x="418" y="86"/>
                    </a:lnTo>
                    <a:lnTo>
                      <a:pt x="410" y="76"/>
                    </a:lnTo>
                    <a:lnTo>
                      <a:pt x="402" y="67"/>
                    </a:lnTo>
                    <a:lnTo>
                      <a:pt x="397" y="58"/>
                    </a:lnTo>
                    <a:lnTo>
                      <a:pt x="394" y="51"/>
                    </a:lnTo>
                    <a:lnTo>
                      <a:pt x="393" y="49"/>
                    </a:lnTo>
                    <a:lnTo>
                      <a:pt x="394" y="45"/>
                    </a:lnTo>
                    <a:lnTo>
                      <a:pt x="392" y="0"/>
                    </a:lnTo>
                    <a:lnTo>
                      <a:pt x="392" y="0"/>
                    </a:lnTo>
                    <a:lnTo>
                      <a:pt x="379" y="5"/>
                    </a:lnTo>
                    <a:lnTo>
                      <a:pt x="366" y="11"/>
                    </a:lnTo>
                    <a:lnTo>
                      <a:pt x="354" y="19"/>
                    </a:lnTo>
                    <a:lnTo>
                      <a:pt x="342" y="27"/>
                    </a:lnTo>
                    <a:lnTo>
                      <a:pt x="330" y="35"/>
                    </a:lnTo>
                    <a:lnTo>
                      <a:pt x="319" y="42"/>
                    </a:lnTo>
                    <a:lnTo>
                      <a:pt x="306" y="49"/>
                    </a:lnTo>
                    <a:lnTo>
                      <a:pt x="293" y="55"/>
                    </a:lnTo>
                    <a:lnTo>
                      <a:pt x="277" y="58"/>
                    </a:lnTo>
                    <a:lnTo>
                      <a:pt x="262" y="64"/>
                    </a:lnTo>
                    <a:lnTo>
                      <a:pt x="255" y="70"/>
                    </a:lnTo>
                    <a:lnTo>
                      <a:pt x="250" y="75"/>
                    </a:lnTo>
                    <a:lnTo>
                      <a:pt x="246" y="79"/>
                    </a:lnTo>
                    <a:lnTo>
                      <a:pt x="245" y="84"/>
                    </a:lnTo>
                    <a:lnTo>
                      <a:pt x="243" y="94"/>
                    </a:lnTo>
                    <a:lnTo>
                      <a:pt x="242" y="110"/>
                    </a:lnTo>
                    <a:lnTo>
                      <a:pt x="249" y="136"/>
                    </a:lnTo>
                    <a:lnTo>
                      <a:pt x="254" y="160"/>
                    </a:lnTo>
                    <a:lnTo>
                      <a:pt x="256" y="173"/>
                    </a:lnTo>
                    <a:lnTo>
                      <a:pt x="258" y="184"/>
                    </a:lnTo>
                    <a:lnTo>
                      <a:pt x="259" y="195"/>
                    </a:lnTo>
                    <a:lnTo>
                      <a:pt x="258" y="206"/>
                    </a:lnTo>
                    <a:lnTo>
                      <a:pt x="258" y="217"/>
                    </a:lnTo>
                    <a:lnTo>
                      <a:pt x="255" y="228"/>
                    </a:lnTo>
                    <a:lnTo>
                      <a:pt x="251" y="238"/>
                    </a:lnTo>
                    <a:lnTo>
                      <a:pt x="246" y="248"/>
                    </a:lnTo>
                    <a:lnTo>
                      <a:pt x="239" y="259"/>
                    </a:lnTo>
                    <a:lnTo>
                      <a:pt x="232" y="269"/>
                    </a:lnTo>
                    <a:lnTo>
                      <a:pt x="221" y="279"/>
                    </a:lnTo>
                    <a:lnTo>
                      <a:pt x="210" y="290"/>
                    </a:lnTo>
                    <a:lnTo>
                      <a:pt x="191" y="304"/>
                    </a:lnTo>
                    <a:lnTo>
                      <a:pt x="173" y="316"/>
                    </a:lnTo>
                    <a:lnTo>
                      <a:pt x="155" y="326"/>
                    </a:lnTo>
                    <a:lnTo>
                      <a:pt x="136" y="334"/>
                    </a:lnTo>
                    <a:lnTo>
                      <a:pt x="116" y="339"/>
                    </a:lnTo>
                    <a:lnTo>
                      <a:pt x="95" y="343"/>
                    </a:lnTo>
                    <a:lnTo>
                      <a:pt x="73" y="346"/>
                    </a:lnTo>
                    <a:lnTo>
                      <a:pt x="50" y="347"/>
                    </a:lnTo>
                    <a:lnTo>
                      <a:pt x="0" y="368"/>
                    </a:lnTo>
                    <a:lnTo>
                      <a:pt x="0" y="368"/>
                    </a:lnTo>
                    <a:lnTo>
                      <a:pt x="12" y="381"/>
                    </a:lnTo>
                    <a:lnTo>
                      <a:pt x="22" y="392"/>
                    </a:lnTo>
                    <a:lnTo>
                      <a:pt x="32" y="404"/>
                    </a:lnTo>
                    <a:lnTo>
                      <a:pt x="39" y="416"/>
                    </a:lnTo>
                    <a:lnTo>
                      <a:pt x="45" y="426"/>
                    </a:lnTo>
                    <a:lnTo>
                      <a:pt x="47" y="434"/>
                    </a:lnTo>
                    <a:lnTo>
                      <a:pt x="46" y="439"/>
                    </a:lnTo>
                    <a:lnTo>
                      <a:pt x="46" y="441"/>
                    </a:lnTo>
                    <a:lnTo>
                      <a:pt x="43" y="445"/>
                    </a:lnTo>
                    <a:lnTo>
                      <a:pt x="41" y="448"/>
                    </a:lnTo>
                    <a:lnTo>
                      <a:pt x="43" y="461"/>
                    </a:lnTo>
                    <a:lnTo>
                      <a:pt x="46" y="479"/>
                    </a:lnTo>
                    <a:lnTo>
                      <a:pt x="46" y="502"/>
                    </a:lnTo>
                    <a:lnTo>
                      <a:pt x="46" y="527"/>
                    </a:lnTo>
                    <a:lnTo>
                      <a:pt x="45" y="576"/>
                    </a:lnTo>
                    <a:lnTo>
                      <a:pt x="46" y="614"/>
                    </a:lnTo>
                    <a:lnTo>
                      <a:pt x="50" y="627"/>
                    </a:lnTo>
                    <a:lnTo>
                      <a:pt x="54" y="641"/>
                    </a:lnTo>
                    <a:lnTo>
                      <a:pt x="58" y="654"/>
                    </a:lnTo>
                    <a:lnTo>
                      <a:pt x="60" y="670"/>
                    </a:lnTo>
                    <a:lnTo>
                      <a:pt x="64" y="699"/>
                    </a:lnTo>
                    <a:lnTo>
                      <a:pt x="68" y="731"/>
                    </a:lnTo>
                    <a:lnTo>
                      <a:pt x="68" y="731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163">
                <a:extLst>
                  <a:ext uri="{FF2B5EF4-FFF2-40B4-BE49-F238E27FC236}">
                    <a16:creationId xmlns:a16="http://schemas.microsoft.com/office/drawing/2014/main" id="{9E78A214-AFF2-4EAD-9039-9EEF3F8380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2" y="-176"/>
                <a:ext cx="151" cy="182"/>
              </a:xfrm>
              <a:custGeom>
                <a:avLst/>
                <a:gdLst>
                  <a:gd name="T0" fmla="*/ 139 w 605"/>
                  <a:gd name="T1" fmla="*/ 679 h 731"/>
                  <a:gd name="T2" fmla="*/ 171 w 605"/>
                  <a:gd name="T3" fmla="*/ 670 h 731"/>
                  <a:gd name="T4" fmla="*/ 239 w 605"/>
                  <a:gd name="T5" fmla="*/ 662 h 731"/>
                  <a:gd name="T6" fmla="*/ 307 w 605"/>
                  <a:gd name="T7" fmla="*/ 651 h 731"/>
                  <a:gd name="T8" fmla="*/ 356 w 605"/>
                  <a:gd name="T9" fmla="*/ 648 h 731"/>
                  <a:gd name="T10" fmla="*/ 394 w 605"/>
                  <a:gd name="T11" fmla="*/ 654 h 731"/>
                  <a:gd name="T12" fmla="*/ 418 w 605"/>
                  <a:gd name="T13" fmla="*/ 667 h 731"/>
                  <a:gd name="T14" fmla="*/ 429 w 605"/>
                  <a:gd name="T15" fmla="*/ 686 h 731"/>
                  <a:gd name="T16" fmla="*/ 469 w 605"/>
                  <a:gd name="T17" fmla="*/ 692 h 731"/>
                  <a:gd name="T18" fmla="*/ 502 w 605"/>
                  <a:gd name="T19" fmla="*/ 685 h 731"/>
                  <a:gd name="T20" fmla="*/ 540 w 605"/>
                  <a:gd name="T21" fmla="*/ 664 h 731"/>
                  <a:gd name="T22" fmla="*/ 605 w 605"/>
                  <a:gd name="T23" fmla="*/ 626 h 731"/>
                  <a:gd name="T24" fmla="*/ 603 w 605"/>
                  <a:gd name="T25" fmla="*/ 597 h 731"/>
                  <a:gd name="T26" fmla="*/ 596 w 605"/>
                  <a:gd name="T27" fmla="*/ 545 h 731"/>
                  <a:gd name="T28" fmla="*/ 573 w 605"/>
                  <a:gd name="T29" fmla="*/ 499 h 731"/>
                  <a:gd name="T30" fmla="*/ 567 w 605"/>
                  <a:gd name="T31" fmla="*/ 475 h 731"/>
                  <a:gd name="T32" fmla="*/ 566 w 605"/>
                  <a:gd name="T33" fmla="*/ 448 h 731"/>
                  <a:gd name="T34" fmla="*/ 572 w 605"/>
                  <a:gd name="T35" fmla="*/ 421 h 731"/>
                  <a:gd name="T36" fmla="*/ 570 w 605"/>
                  <a:gd name="T37" fmla="*/ 407 h 731"/>
                  <a:gd name="T38" fmla="*/ 555 w 605"/>
                  <a:gd name="T39" fmla="*/ 373 h 731"/>
                  <a:gd name="T40" fmla="*/ 551 w 605"/>
                  <a:gd name="T41" fmla="*/ 324 h 731"/>
                  <a:gd name="T42" fmla="*/ 550 w 605"/>
                  <a:gd name="T43" fmla="*/ 273 h 731"/>
                  <a:gd name="T44" fmla="*/ 544 w 605"/>
                  <a:gd name="T45" fmla="*/ 241 h 731"/>
                  <a:gd name="T46" fmla="*/ 533 w 605"/>
                  <a:gd name="T47" fmla="*/ 225 h 731"/>
                  <a:gd name="T48" fmla="*/ 520 w 605"/>
                  <a:gd name="T49" fmla="*/ 215 h 731"/>
                  <a:gd name="T50" fmla="*/ 466 w 605"/>
                  <a:gd name="T51" fmla="*/ 189 h 731"/>
                  <a:gd name="T52" fmla="*/ 454 w 605"/>
                  <a:gd name="T53" fmla="*/ 163 h 731"/>
                  <a:gd name="T54" fmla="*/ 433 w 605"/>
                  <a:gd name="T55" fmla="*/ 108 h 731"/>
                  <a:gd name="T56" fmla="*/ 402 w 605"/>
                  <a:gd name="T57" fmla="*/ 67 h 731"/>
                  <a:gd name="T58" fmla="*/ 393 w 605"/>
                  <a:gd name="T59" fmla="*/ 49 h 731"/>
                  <a:gd name="T60" fmla="*/ 392 w 605"/>
                  <a:gd name="T61" fmla="*/ 0 h 731"/>
                  <a:gd name="T62" fmla="*/ 354 w 605"/>
                  <a:gd name="T63" fmla="*/ 19 h 731"/>
                  <a:gd name="T64" fmla="*/ 319 w 605"/>
                  <a:gd name="T65" fmla="*/ 42 h 731"/>
                  <a:gd name="T66" fmla="*/ 277 w 605"/>
                  <a:gd name="T67" fmla="*/ 58 h 731"/>
                  <a:gd name="T68" fmla="*/ 250 w 605"/>
                  <a:gd name="T69" fmla="*/ 75 h 731"/>
                  <a:gd name="T70" fmla="*/ 243 w 605"/>
                  <a:gd name="T71" fmla="*/ 94 h 731"/>
                  <a:gd name="T72" fmla="*/ 254 w 605"/>
                  <a:gd name="T73" fmla="*/ 160 h 731"/>
                  <a:gd name="T74" fmla="*/ 259 w 605"/>
                  <a:gd name="T75" fmla="*/ 195 h 731"/>
                  <a:gd name="T76" fmla="*/ 255 w 605"/>
                  <a:gd name="T77" fmla="*/ 228 h 731"/>
                  <a:gd name="T78" fmla="*/ 239 w 605"/>
                  <a:gd name="T79" fmla="*/ 259 h 731"/>
                  <a:gd name="T80" fmla="*/ 210 w 605"/>
                  <a:gd name="T81" fmla="*/ 290 h 731"/>
                  <a:gd name="T82" fmla="*/ 155 w 605"/>
                  <a:gd name="T83" fmla="*/ 326 h 731"/>
                  <a:gd name="T84" fmla="*/ 95 w 605"/>
                  <a:gd name="T85" fmla="*/ 343 h 731"/>
                  <a:gd name="T86" fmla="*/ 0 w 605"/>
                  <a:gd name="T87" fmla="*/ 368 h 731"/>
                  <a:gd name="T88" fmla="*/ 22 w 605"/>
                  <a:gd name="T89" fmla="*/ 392 h 731"/>
                  <a:gd name="T90" fmla="*/ 45 w 605"/>
                  <a:gd name="T91" fmla="*/ 426 h 731"/>
                  <a:gd name="T92" fmla="*/ 46 w 605"/>
                  <a:gd name="T93" fmla="*/ 441 h 731"/>
                  <a:gd name="T94" fmla="*/ 43 w 605"/>
                  <a:gd name="T95" fmla="*/ 461 h 731"/>
                  <a:gd name="T96" fmla="*/ 46 w 605"/>
                  <a:gd name="T97" fmla="*/ 527 h 731"/>
                  <a:gd name="T98" fmla="*/ 50 w 605"/>
                  <a:gd name="T99" fmla="*/ 627 h 731"/>
                  <a:gd name="T100" fmla="*/ 60 w 605"/>
                  <a:gd name="T101" fmla="*/ 670 h 731"/>
                  <a:gd name="T102" fmla="*/ 68 w 605"/>
                  <a:gd name="T103" fmla="*/ 731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05" h="731">
                    <a:moveTo>
                      <a:pt x="68" y="731"/>
                    </a:moveTo>
                    <a:lnTo>
                      <a:pt x="130" y="684"/>
                    </a:lnTo>
                    <a:lnTo>
                      <a:pt x="139" y="679"/>
                    </a:lnTo>
                    <a:lnTo>
                      <a:pt x="150" y="676"/>
                    </a:lnTo>
                    <a:lnTo>
                      <a:pt x="160" y="672"/>
                    </a:lnTo>
                    <a:lnTo>
                      <a:pt x="171" y="670"/>
                    </a:lnTo>
                    <a:lnTo>
                      <a:pt x="193" y="667"/>
                    </a:lnTo>
                    <a:lnTo>
                      <a:pt x="216" y="664"/>
                    </a:lnTo>
                    <a:lnTo>
                      <a:pt x="239" y="662"/>
                    </a:lnTo>
                    <a:lnTo>
                      <a:pt x="263" y="661"/>
                    </a:lnTo>
                    <a:lnTo>
                      <a:pt x="286" y="657"/>
                    </a:lnTo>
                    <a:lnTo>
                      <a:pt x="307" y="651"/>
                    </a:lnTo>
                    <a:lnTo>
                      <a:pt x="321" y="649"/>
                    </a:lnTo>
                    <a:lnTo>
                      <a:pt x="338" y="646"/>
                    </a:lnTo>
                    <a:lnTo>
                      <a:pt x="356" y="648"/>
                    </a:lnTo>
                    <a:lnTo>
                      <a:pt x="376" y="650"/>
                    </a:lnTo>
                    <a:lnTo>
                      <a:pt x="385" y="651"/>
                    </a:lnTo>
                    <a:lnTo>
                      <a:pt x="394" y="654"/>
                    </a:lnTo>
                    <a:lnTo>
                      <a:pt x="403" y="658"/>
                    </a:lnTo>
                    <a:lnTo>
                      <a:pt x="410" y="662"/>
                    </a:lnTo>
                    <a:lnTo>
                      <a:pt x="418" y="667"/>
                    </a:lnTo>
                    <a:lnTo>
                      <a:pt x="423" y="673"/>
                    </a:lnTo>
                    <a:lnTo>
                      <a:pt x="427" y="680"/>
                    </a:lnTo>
                    <a:lnTo>
                      <a:pt x="429" y="686"/>
                    </a:lnTo>
                    <a:lnTo>
                      <a:pt x="445" y="690"/>
                    </a:lnTo>
                    <a:lnTo>
                      <a:pt x="458" y="692"/>
                    </a:lnTo>
                    <a:lnTo>
                      <a:pt x="469" y="692"/>
                    </a:lnTo>
                    <a:lnTo>
                      <a:pt x="481" y="690"/>
                    </a:lnTo>
                    <a:lnTo>
                      <a:pt x="493" y="688"/>
                    </a:lnTo>
                    <a:lnTo>
                      <a:pt x="502" y="685"/>
                    </a:lnTo>
                    <a:lnTo>
                      <a:pt x="512" y="681"/>
                    </a:lnTo>
                    <a:lnTo>
                      <a:pt x="521" y="676"/>
                    </a:lnTo>
                    <a:lnTo>
                      <a:pt x="540" y="664"/>
                    </a:lnTo>
                    <a:lnTo>
                      <a:pt x="559" y="651"/>
                    </a:lnTo>
                    <a:lnTo>
                      <a:pt x="581" y="638"/>
                    </a:lnTo>
                    <a:lnTo>
                      <a:pt x="605" y="626"/>
                    </a:lnTo>
                    <a:lnTo>
                      <a:pt x="605" y="626"/>
                    </a:lnTo>
                    <a:lnTo>
                      <a:pt x="603" y="611"/>
                    </a:lnTo>
                    <a:lnTo>
                      <a:pt x="603" y="597"/>
                    </a:lnTo>
                    <a:lnTo>
                      <a:pt x="603" y="581"/>
                    </a:lnTo>
                    <a:lnTo>
                      <a:pt x="602" y="566"/>
                    </a:lnTo>
                    <a:lnTo>
                      <a:pt x="596" y="545"/>
                    </a:lnTo>
                    <a:lnTo>
                      <a:pt x="589" y="528"/>
                    </a:lnTo>
                    <a:lnTo>
                      <a:pt x="581" y="513"/>
                    </a:lnTo>
                    <a:lnTo>
                      <a:pt x="573" y="499"/>
                    </a:lnTo>
                    <a:lnTo>
                      <a:pt x="571" y="491"/>
                    </a:lnTo>
                    <a:lnTo>
                      <a:pt x="568" y="483"/>
                    </a:lnTo>
                    <a:lnTo>
                      <a:pt x="567" y="475"/>
                    </a:lnTo>
                    <a:lnTo>
                      <a:pt x="566" y="467"/>
                    </a:lnTo>
                    <a:lnTo>
                      <a:pt x="566" y="458"/>
                    </a:lnTo>
                    <a:lnTo>
                      <a:pt x="566" y="448"/>
                    </a:lnTo>
                    <a:lnTo>
                      <a:pt x="568" y="438"/>
                    </a:lnTo>
                    <a:lnTo>
                      <a:pt x="572" y="426"/>
                    </a:lnTo>
                    <a:lnTo>
                      <a:pt x="572" y="421"/>
                    </a:lnTo>
                    <a:lnTo>
                      <a:pt x="572" y="416"/>
                    </a:lnTo>
                    <a:lnTo>
                      <a:pt x="571" y="412"/>
                    </a:lnTo>
                    <a:lnTo>
                      <a:pt x="570" y="407"/>
                    </a:lnTo>
                    <a:lnTo>
                      <a:pt x="564" y="397"/>
                    </a:lnTo>
                    <a:lnTo>
                      <a:pt x="560" y="390"/>
                    </a:lnTo>
                    <a:lnTo>
                      <a:pt x="555" y="373"/>
                    </a:lnTo>
                    <a:lnTo>
                      <a:pt x="553" y="357"/>
                    </a:lnTo>
                    <a:lnTo>
                      <a:pt x="551" y="340"/>
                    </a:lnTo>
                    <a:lnTo>
                      <a:pt x="551" y="324"/>
                    </a:lnTo>
                    <a:lnTo>
                      <a:pt x="551" y="307"/>
                    </a:lnTo>
                    <a:lnTo>
                      <a:pt x="551" y="290"/>
                    </a:lnTo>
                    <a:lnTo>
                      <a:pt x="550" y="273"/>
                    </a:lnTo>
                    <a:lnTo>
                      <a:pt x="547" y="256"/>
                    </a:lnTo>
                    <a:lnTo>
                      <a:pt x="546" y="248"/>
                    </a:lnTo>
                    <a:lnTo>
                      <a:pt x="544" y="241"/>
                    </a:lnTo>
                    <a:lnTo>
                      <a:pt x="541" y="234"/>
                    </a:lnTo>
                    <a:lnTo>
                      <a:pt x="537" y="229"/>
                    </a:lnTo>
                    <a:lnTo>
                      <a:pt x="533" y="225"/>
                    </a:lnTo>
                    <a:lnTo>
                      <a:pt x="529" y="221"/>
                    </a:lnTo>
                    <a:lnTo>
                      <a:pt x="525" y="217"/>
                    </a:lnTo>
                    <a:lnTo>
                      <a:pt x="520" y="215"/>
                    </a:lnTo>
                    <a:lnTo>
                      <a:pt x="498" y="207"/>
                    </a:lnTo>
                    <a:lnTo>
                      <a:pt x="472" y="194"/>
                    </a:lnTo>
                    <a:lnTo>
                      <a:pt x="466" y="189"/>
                    </a:lnTo>
                    <a:lnTo>
                      <a:pt x="460" y="181"/>
                    </a:lnTo>
                    <a:lnTo>
                      <a:pt x="457" y="172"/>
                    </a:lnTo>
                    <a:lnTo>
                      <a:pt x="454" y="163"/>
                    </a:lnTo>
                    <a:lnTo>
                      <a:pt x="450" y="143"/>
                    </a:lnTo>
                    <a:lnTo>
                      <a:pt x="445" y="125"/>
                    </a:lnTo>
                    <a:lnTo>
                      <a:pt x="433" y="108"/>
                    </a:lnTo>
                    <a:lnTo>
                      <a:pt x="418" y="86"/>
                    </a:lnTo>
                    <a:lnTo>
                      <a:pt x="410" y="76"/>
                    </a:lnTo>
                    <a:lnTo>
                      <a:pt x="402" y="67"/>
                    </a:lnTo>
                    <a:lnTo>
                      <a:pt x="397" y="58"/>
                    </a:lnTo>
                    <a:lnTo>
                      <a:pt x="394" y="51"/>
                    </a:lnTo>
                    <a:lnTo>
                      <a:pt x="393" y="49"/>
                    </a:lnTo>
                    <a:lnTo>
                      <a:pt x="394" y="45"/>
                    </a:lnTo>
                    <a:lnTo>
                      <a:pt x="392" y="0"/>
                    </a:lnTo>
                    <a:lnTo>
                      <a:pt x="392" y="0"/>
                    </a:lnTo>
                    <a:lnTo>
                      <a:pt x="379" y="5"/>
                    </a:lnTo>
                    <a:lnTo>
                      <a:pt x="366" y="11"/>
                    </a:lnTo>
                    <a:lnTo>
                      <a:pt x="354" y="19"/>
                    </a:lnTo>
                    <a:lnTo>
                      <a:pt x="342" y="27"/>
                    </a:lnTo>
                    <a:lnTo>
                      <a:pt x="330" y="35"/>
                    </a:lnTo>
                    <a:lnTo>
                      <a:pt x="319" y="42"/>
                    </a:lnTo>
                    <a:lnTo>
                      <a:pt x="306" y="49"/>
                    </a:lnTo>
                    <a:lnTo>
                      <a:pt x="293" y="55"/>
                    </a:lnTo>
                    <a:lnTo>
                      <a:pt x="277" y="58"/>
                    </a:lnTo>
                    <a:lnTo>
                      <a:pt x="262" y="64"/>
                    </a:lnTo>
                    <a:lnTo>
                      <a:pt x="255" y="70"/>
                    </a:lnTo>
                    <a:lnTo>
                      <a:pt x="250" y="75"/>
                    </a:lnTo>
                    <a:lnTo>
                      <a:pt x="246" y="79"/>
                    </a:lnTo>
                    <a:lnTo>
                      <a:pt x="245" y="84"/>
                    </a:lnTo>
                    <a:lnTo>
                      <a:pt x="243" y="94"/>
                    </a:lnTo>
                    <a:lnTo>
                      <a:pt x="242" y="110"/>
                    </a:lnTo>
                    <a:lnTo>
                      <a:pt x="249" y="136"/>
                    </a:lnTo>
                    <a:lnTo>
                      <a:pt x="254" y="160"/>
                    </a:lnTo>
                    <a:lnTo>
                      <a:pt x="256" y="173"/>
                    </a:lnTo>
                    <a:lnTo>
                      <a:pt x="258" y="184"/>
                    </a:lnTo>
                    <a:lnTo>
                      <a:pt x="259" y="195"/>
                    </a:lnTo>
                    <a:lnTo>
                      <a:pt x="258" y="206"/>
                    </a:lnTo>
                    <a:lnTo>
                      <a:pt x="258" y="217"/>
                    </a:lnTo>
                    <a:lnTo>
                      <a:pt x="255" y="228"/>
                    </a:lnTo>
                    <a:lnTo>
                      <a:pt x="251" y="238"/>
                    </a:lnTo>
                    <a:lnTo>
                      <a:pt x="246" y="248"/>
                    </a:lnTo>
                    <a:lnTo>
                      <a:pt x="239" y="259"/>
                    </a:lnTo>
                    <a:lnTo>
                      <a:pt x="232" y="269"/>
                    </a:lnTo>
                    <a:lnTo>
                      <a:pt x="221" y="279"/>
                    </a:lnTo>
                    <a:lnTo>
                      <a:pt x="210" y="290"/>
                    </a:lnTo>
                    <a:lnTo>
                      <a:pt x="191" y="304"/>
                    </a:lnTo>
                    <a:lnTo>
                      <a:pt x="173" y="316"/>
                    </a:lnTo>
                    <a:lnTo>
                      <a:pt x="155" y="326"/>
                    </a:lnTo>
                    <a:lnTo>
                      <a:pt x="136" y="334"/>
                    </a:lnTo>
                    <a:lnTo>
                      <a:pt x="116" y="339"/>
                    </a:lnTo>
                    <a:lnTo>
                      <a:pt x="95" y="343"/>
                    </a:lnTo>
                    <a:lnTo>
                      <a:pt x="73" y="346"/>
                    </a:lnTo>
                    <a:lnTo>
                      <a:pt x="50" y="347"/>
                    </a:lnTo>
                    <a:lnTo>
                      <a:pt x="0" y="368"/>
                    </a:lnTo>
                    <a:lnTo>
                      <a:pt x="0" y="368"/>
                    </a:lnTo>
                    <a:lnTo>
                      <a:pt x="12" y="381"/>
                    </a:lnTo>
                    <a:lnTo>
                      <a:pt x="22" y="392"/>
                    </a:lnTo>
                    <a:lnTo>
                      <a:pt x="32" y="404"/>
                    </a:lnTo>
                    <a:lnTo>
                      <a:pt x="39" y="416"/>
                    </a:lnTo>
                    <a:lnTo>
                      <a:pt x="45" y="426"/>
                    </a:lnTo>
                    <a:lnTo>
                      <a:pt x="47" y="434"/>
                    </a:lnTo>
                    <a:lnTo>
                      <a:pt x="46" y="439"/>
                    </a:lnTo>
                    <a:lnTo>
                      <a:pt x="46" y="441"/>
                    </a:lnTo>
                    <a:lnTo>
                      <a:pt x="43" y="445"/>
                    </a:lnTo>
                    <a:lnTo>
                      <a:pt x="41" y="448"/>
                    </a:lnTo>
                    <a:lnTo>
                      <a:pt x="43" y="461"/>
                    </a:lnTo>
                    <a:lnTo>
                      <a:pt x="46" y="479"/>
                    </a:lnTo>
                    <a:lnTo>
                      <a:pt x="46" y="502"/>
                    </a:lnTo>
                    <a:lnTo>
                      <a:pt x="46" y="527"/>
                    </a:lnTo>
                    <a:lnTo>
                      <a:pt x="45" y="576"/>
                    </a:lnTo>
                    <a:lnTo>
                      <a:pt x="46" y="614"/>
                    </a:lnTo>
                    <a:lnTo>
                      <a:pt x="50" y="627"/>
                    </a:lnTo>
                    <a:lnTo>
                      <a:pt x="54" y="641"/>
                    </a:lnTo>
                    <a:lnTo>
                      <a:pt x="58" y="654"/>
                    </a:lnTo>
                    <a:lnTo>
                      <a:pt x="60" y="670"/>
                    </a:lnTo>
                    <a:lnTo>
                      <a:pt x="64" y="699"/>
                    </a:lnTo>
                    <a:lnTo>
                      <a:pt x="68" y="731"/>
                    </a:lnTo>
                    <a:lnTo>
                      <a:pt x="68" y="731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164">
                <a:extLst>
                  <a:ext uri="{FF2B5EF4-FFF2-40B4-BE49-F238E27FC236}">
                    <a16:creationId xmlns:a16="http://schemas.microsoft.com/office/drawing/2014/main" id="{2C3A4CD2-7EBA-4458-A7CE-DD1E4DC387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9" y="-20"/>
                <a:ext cx="186" cy="287"/>
              </a:xfrm>
              <a:custGeom>
                <a:avLst/>
                <a:gdLst>
                  <a:gd name="T0" fmla="*/ 82 w 746"/>
                  <a:gd name="T1" fmla="*/ 50 h 1145"/>
                  <a:gd name="T2" fmla="*/ 148 w 746"/>
                  <a:gd name="T3" fmla="*/ 38 h 1145"/>
                  <a:gd name="T4" fmla="*/ 239 w 746"/>
                  <a:gd name="T5" fmla="*/ 25 h 1145"/>
                  <a:gd name="T6" fmla="*/ 308 w 746"/>
                  <a:gd name="T7" fmla="*/ 24 h 1145"/>
                  <a:gd name="T8" fmla="*/ 342 w 746"/>
                  <a:gd name="T9" fmla="*/ 36 h 1145"/>
                  <a:gd name="T10" fmla="*/ 361 w 746"/>
                  <a:gd name="T11" fmla="*/ 60 h 1145"/>
                  <a:gd name="T12" fmla="*/ 413 w 746"/>
                  <a:gd name="T13" fmla="*/ 64 h 1145"/>
                  <a:gd name="T14" fmla="*/ 453 w 746"/>
                  <a:gd name="T15" fmla="*/ 50 h 1145"/>
                  <a:gd name="T16" fmla="*/ 537 w 746"/>
                  <a:gd name="T17" fmla="*/ 0 h 1145"/>
                  <a:gd name="T18" fmla="*/ 546 w 746"/>
                  <a:gd name="T19" fmla="*/ 18 h 1145"/>
                  <a:gd name="T20" fmla="*/ 613 w 746"/>
                  <a:gd name="T21" fmla="*/ 93 h 1145"/>
                  <a:gd name="T22" fmla="*/ 746 w 746"/>
                  <a:gd name="T23" fmla="*/ 191 h 1145"/>
                  <a:gd name="T24" fmla="*/ 717 w 746"/>
                  <a:gd name="T25" fmla="*/ 242 h 1145"/>
                  <a:gd name="T26" fmla="*/ 684 w 746"/>
                  <a:gd name="T27" fmla="*/ 290 h 1145"/>
                  <a:gd name="T28" fmla="*/ 650 w 746"/>
                  <a:gd name="T29" fmla="*/ 322 h 1145"/>
                  <a:gd name="T30" fmla="*/ 654 w 746"/>
                  <a:gd name="T31" fmla="*/ 348 h 1145"/>
                  <a:gd name="T32" fmla="*/ 694 w 746"/>
                  <a:gd name="T33" fmla="*/ 381 h 1145"/>
                  <a:gd name="T34" fmla="*/ 691 w 746"/>
                  <a:gd name="T35" fmla="*/ 439 h 1145"/>
                  <a:gd name="T36" fmla="*/ 677 w 746"/>
                  <a:gd name="T37" fmla="*/ 461 h 1145"/>
                  <a:gd name="T38" fmla="*/ 648 w 746"/>
                  <a:gd name="T39" fmla="*/ 476 h 1145"/>
                  <a:gd name="T40" fmla="*/ 600 w 746"/>
                  <a:gd name="T41" fmla="*/ 493 h 1145"/>
                  <a:gd name="T42" fmla="*/ 606 w 746"/>
                  <a:gd name="T43" fmla="*/ 506 h 1145"/>
                  <a:gd name="T44" fmla="*/ 625 w 746"/>
                  <a:gd name="T45" fmla="*/ 518 h 1145"/>
                  <a:gd name="T46" fmla="*/ 624 w 746"/>
                  <a:gd name="T47" fmla="*/ 537 h 1145"/>
                  <a:gd name="T48" fmla="*/ 637 w 746"/>
                  <a:gd name="T49" fmla="*/ 562 h 1145"/>
                  <a:gd name="T50" fmla="*/ 645 w 746"/>
                  <a:gd name="T51" fmla="*/ 580 h 1145"/>
                  <a:gd name="T52" fmla="*/ 626 w 746"/>
                  <a:gd name="T53" fmla="*/ 601 h 1145"/>
                  <a:gd name="T54" fmla="*/ 615 w 746"/>
                  <a:gd name="T55" fmla="*/ 619 h 1145"/>
                  <a:gd name="T56" fmla="*/ 626 w 746"/>
                  <a:gd name="T57" fmla="*/ 651 h 1145"/>
                  <a:gd name="T58" fmla="*/ 663 w 746"/>
                  <a:gd name="T59" fmla="*/ 680 h 1145"/>
                  <a:gd name="T60" fmla="*/ 730 w 746"/>
                  <a:gd name="T61" fmla="*/ 737 h 1145"/>
                  <a:gd name="T62" fmla="*/ 713 w 746"/>
                  <a:gd name="T63" fmla="*/ 746 h 1145"/>
                  <a:gd name="T64" fmla="*/ 700 w 746"/>
                  <a:gd name="T65" fmla="*/ 763 h 1145"/>
                  <a:gd name="T66" fmla="*/ 702 w 746"/>
                  <a:gd name="T67" fmla="*/ 810 h 1145"/>
                  <a:gd name="T68" fmla="*/ 715 w 746"/>
                  <a:gd name="T69" fmla="*/ 855 h 1145"/>
                  <a:gd name="T70" fmla="*/ 720 w 746"/>
                  <a:gd name="T71" fmla="*/ 872 h 1145"/>
                  <a:gd name="T72" fmla="*/ 703 w 746"/>
                  <a:gd name="T73" fmla="*/ 909 h 1145"/>
                  <a:gd name="T74" fmla="*/ 656 w 746"/>
                  <a:gd name="T75" fmla="*/ 951 h 1145"/>
                  <a:gd name="T76" fmla="*/ 521 w 746"/>
                  <a:gd name="T77" fmla="*/ 1014 h 1145"/>
                  <a:gd name="T78" fmla="*/ 369 w 746"/>
                  <a:gd name="T79" fmla="*/ 1074 h 1145"/>
                  <a:gd name="T80" fmla="*/ 321 w 746"/>
                  <a:gd name="T81" fmla="*/ 1121 h 1145"/>
                  <a:gd name="T82" fmla="*/ 290 w 746"/>
                  <a:gd name="T83" fmla="*/ 1143 h 1145"/>
                  <a:gd name="T84" fmla="*/ 269 w 746"/>
                  <a:gd name="T85" fmla="*/ 1141 h 1145"/>
                  <a:gd name="T86" fmla="*/ 231 w 746"/>
                  <a:gd name="T87" fmla="*/ 1105 h 1145"/>
                  <a:gd name="T88" fmla="*/ 201 w 746"/>
                  <a:gd name="T89" fmla="*/ 1079 h 1145"/>
                  <a:gd name="T90" fmla="*/ 86 w 746"/>
                  <a:gd name="T91" fmla="*/ 1045 h 1145"/>
                  <a:gd name="T92" fmla="*/ 55 w 746"/>
                  <a:gd name="T93" fmla="*/ 942 h 1145"/>
                  <a:gd name="T94" fmla="*/ 31 w 746"/>
                  <a:gd name="T95" fmla="*/ 851 h 1145"/>
                  <a:gd name="T96" fmla="*/ 32 w 746"/>
                  <a:gd name="T97" fmla="*/ 747 h 1145"/>
                  <a:gd name="T98" fmla="*/ 29 w 746"/>
                  <a:gd name="T99" fmla="*/ 686 h 1145"/>
                  <a:gd name="T100" fmla="*/ 30 w 746"/>
                  <a:gd name="T101" fmla="*/ 624 h 1145"/>
                  <a:gd name="T102" fmla="*/ 51 w 746"/>
                  <a:gd name="T103" fmla="*/ 514 h 1145"/>
                  <a:gd name="T104" fmla="*/ 58 w 746"/>
                  <a:gd name="T105" fmla="*/ 434 h 1145"/>
                  <a:gd name="T106" fmla="*/ 45 w 746"/>
                  <a:gd name="T107" fmla="*/ 325 h 1145"/>
                  <a:gd name="T108" fmla="*/ 18 w 746"/>
                  <a:gd name="T109" fmla="*/ 198 h 1145"/>
                  <a:gd name="T110" fmla="*/ 3 w 746"/>
                  <a:gd name="T111" fmla="*/ 121 h 1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46" h="1145">
                    <a:moveTo>
                      <a:pt x="0" y="105"/>
                    </a:moveTo>
                    <a:lnTo>
                      <a:pt x="62" y="58"/>
                    </a:lnTo>
                    <a:lnTo>
                      <a:pt x="71" y="53"/>
                    </a:lnTo>
                    <a:lnTo>
                      <a:pt x="82" y="50"/>
                    </a:lnTo>
                    <a:lnTo>
                      <a:pt x="92" y="46"/>
                    </a:lnTo>
                    <a:lnTo>
                      <a:pt x="103" y="44"/>
                    </a:lnTo>
                    <a:lnTo>
                      <a:pt x="125" y="41"/>
                    </a:lnTo>
                    <a:lnTo>
                      <a:pt x="148" y="38"/>
                    </a:lnTo>
                    <a:lnTo>
                      <a:pt x="171" y="36"/>
                    </a:lnTo>
                    <a:lnTo>
                      <a:pt x="195" y="35"/>
                    </a:lnTo>
                    <a:lnTo>
                      <a:pt x="218" y="31"/>
                    </a:lnTo>
                    <a:lnTo>
                      <a:pt x="239" y="25"/>
                    </a:lnTo>
                    <a:lnTo>
                      <a:pt x="253" y="23"/>
                    </a:lnTo>
                    <a:lnTo>
                      <a:pt x="270" y="20"/>
                    </a:lnTo>
                    <a:lnTo>
                      <a:pt x="288" y="22"/>
                    </a:lnTo>
                    <a:lnTo>
                      <a:pt x="308" y="24"/>
                    </a:lnTo>
                    <a:lnTo>
                      <a:pt x="317" y="25"/>
                    </a:lnTo>
                    <a:lnTo>
                      <a:pt x="326" y="28"/>
                    </a:lnTo>
                    <a:lnTo>
                      <a:pt x="335" y="32"/>
                    </a:lnTo>
                    <a:lnTo>
                      <a:pt x="342" y="36"/>
                    </a:lnTo>
                    <a:lnTo>
                      <a:pt x="350" y="41"/>
                    </a:lnTo>
                    <a:lnTo>
                      <a:pt x="355" y="47"/>
                    </a:lnTo>
                    <a:lnTo>
                      <a:pt x="359" y="54"/>
                    </a:lnTo>
                    <a:lnTo>
                      <a:pt x="361" y="60"/>
                    </a:lnTo>
                    <a:lnTo>
                      <a:pt x="377" y="64"/>
                    </a:lnTo>
                    <a:lnTo>
                      <a:pt x="390" y="66"/>
                    </a:lnTo>
                    <a:lnTo>
                      <a:pt x="401" y="66"/>
                    </a:lnTo>
                    <a:lnTo>
                      <a:pt x="413" y="64"/>
                    </a:lnTo>
                    <a:lnTo>
                      <a:pt x="425" y="62"/>
                    </a:lnTo>
                    <a:lnTo>
                      <a:pt x="434" y="59"/>
                    </a:lnTo>
                    <a:lnTo>
                      <a:pt x="444" y="55"/>
                    </a:lnTo>
                    <a:lnTo>
                      <a:pt x="453" y="50"/>
                    </a:lnTo>
                    <a:lnTo>
                      <a:pt x="472" y="38"/>
                    </a:lnTo>
                    <a:lnTo>
                      <a:pt x="491" y="25"/>
                    </a:lnTo>
                    <a:lnTo>
                      <a:pt x="513" y="12"/>
                    </a:lnTo>
                    <a:lnTo>
                      <a:pt x="537" y="0"/>
                    </a:lnTo>
                    <a:lnTo>
                      <a:pt x="537" y="0"/>
                    </a:lnTo>
                    <a:lnTo>
                      <a:pt x="539" y="6"/>
                    </a:lnTo>
                    <a:lnTo>
                      <a:pt x="542" y="11"/>
                    </a:lnTo>
                    <a:lnTo>
                      <a:pt x="546" y="18"/>
                    </a:lnTo>
                    <a:lnTo>
                      <a:pt x="550" y="24"/>
                    </a:lnTo>
                    <a:lnTo>
                      <a:pt x="570" y="47"/>
                    </a:lnTo>
                    <a:lnTo>
                      <a:pt x="591" y="71"/>
                    </a:lnTo>
                    <a:lnTo>
                      <a:pt x="613" y="93"/>
                    </a:lnTo>
                    <a:lnTo>
                      <a:pt x="637" y="114"/>
                    </a:lnTo>
                    <a:lnTo>
                      <a:pt x="743" y="189"/>
                    </a:lnTo>
                    <a:lnTo>
                      <a:pt x="745" y="190"/>
                    </a:lnTo>
                    <a:lnTo>
                      <a:pt x="746" y="191"/>
                    </a:lnTo>
                    <a:lnTo>
                      <a:pt x="746" y="193"/>
                    </a:lnTo>
                    <a:lnTo>
                      <a:pt x="746" y="194"/>
                    </a:lnTo>
                    <a:lnTo>
                      <a:pt x="730" y="217"/>
                    </a:lnTo>
                    <a:lnTo>
                      <a:pt x="717" y="242"/>
                    </a:lnTo>
                    <a:lnTo>
                      <a:pt x="709" y="254"/>
                    </a:lnTo>
                    <a:lnTo>
                      <a:pt x="702" y="267"/>
                    </a:lnTo>
                    <a:lnTo>
                      <a:pt x="693" y="278"/>
                    </a:lnTo>
                    <a:lnTo>
                      <a:pt x="684" y="290"/>
                    </a:lnTo>
                    <a:lnTo>
                      <a:pt x="673" y="299"/>
                    </a:lnTo>
                    <a:lnTo>
                      <a:pt x="660" y="309"/>
                    </a:lnTo>
                    <a:lnTo>
                      <a:pt x="654" y="316"/>
                    </a:lnTo>
                    <a:lnTo>
                      <a:pt x="650" y="322"/>
                    </a:lnTo>
                    <a:lnTo>
                      <a:pt x="646" y="329"/>
                    </a:lnTo>
                    <a:lnTo>
                      <a:pt x="646" y="334"/>
                    </a:lnTo>
                    <a:lnTo>
                      <a:pt x="650" y="342"/>
                    </a:lnTo>
                    <a:lnTo>
                      <a:pt x="654" y="348"/>
                    </a:lnTo>
                    <a:lnTo>
                      <a:pt x="660" y="355"/>
                    </a:lnTo>
                    <a:lnTo>
                      <a:pt x="667" y="360"/>
                    </a:lnTo>
                    <a:lnTo>
                      <a:pt x="681" y="370"/>
                    </a:lnTo>
                    <a:lnTo>
                      <a:pt x="694" y="381"/>
                    </a:lnTo>
                    <a:lnTo>
                      <a:pt x="695" y="396"/>
                    </a:lnTo>
                    <a:lnTo>
                      <a:pt x="695" y="410"/>
                    </a:lnTo>
                    <a:lnTo>
                      <a:pt x="694" y="425"/>
                    </a:lnTo>
                    <a:lnTo>
                      <a:pt x="691" y="439"/>
                    </a:lnTo>
                    <a:lnTo>
                      <a:pt x="689" y="445"/>
                    </a:lnTo>
                    <a:lnTo>
                      <a:pt x="685" y="451"/>
                    </a:lnTo>
                    <a:lnTo>
                      <a:pt x="681" y="457"/>
                    </a:lnTo>
                    <a:lnTo>
                      <a:pt x="677" y="461"/>
                    </a:lnTo>
                    <a:lnTo>
                      <a:pt x="671" y="466"/>
                    </a:lnTo>
                    <a:lnTo>
                      <a:pt x="664" y="470"/>
                    </a:lnTo>
                    <a:lnTo>
                      <a:pt x="656" y="474"/>
                    </a:lnTo>
                    <a:lnTo>
                      <a:pt x="648" y="476"/>
                    </a:lnTo>
                    <a:lnTo>
                      <a:pt x="628" y="482"/>
                    </a:lnTo>
                    <a:lnTo>
                      <a:pt x="607" y="489"/>
                    </a:lnTo>
                    <a:lnTo>
                      <a:pt x="603" y="492"/>
                    </a:lnTo>
                    <a:lnTo>
                      <a:pt x="600" y="493"/>
                    </a:lnTo>
                    <a:lnTo>
                      <a:pt x="599" y="497"/>
                    </a:lnTo>
                    <a:lnTo>
                      <a:pt x="600" y="500"/>
                    </a:lnTo>
                    <a:lnTo>
                      <a:pt x="602" y="502"/>
                    </a:lnTo>
                    <a:lnTo>
                      <a:pt x="606" y="506"/>
                    </a:lnTo>
                    <a:lnTo>
                      <a:pt x="612" y="510"/>
                    </a:lnTo>
                    <a:lnTo>
                      <a:pt x="621" y="514"/>
                    </a:lnTo>
                    <a:lnTo>
                      <a:pt x="624" y="515"/>
                    </a:lnTo>
                    <a:lnTo>
                      <a:pt x="625" y="518"/>
                    </a:lnTo>
                    <a:lnTo>
                      <a:pt x="625" y="521"/>
                    </a:lnTo>
                    <a:lnTo>
                      <a:pt x="625" y="524"/>
                    </a:lnTo>
                    <a:lnTo>
                      <a:pt x="625" y="531"/>
                    </a:lnTo>
                    <a:lnTo>
                      <a:pt x="624" y="537"/>
                    </a:lnTo>
                    <a:lnTo>
                      <a:pt x="625" y="544"/>
                    </a:lnTo>
                    <a:lnTo>
                      <a:pt x="628" y="549"/>
                    </a:lnTo>
                    <a:lnTo>
                      <a:pt x="632" y="556"/>
                    </a:lnTo>
                    <a:lnTo>
                      <a:pt x="637" y="562"/>
                    </a:lnTo>
                    <a:lnTo>
                      <a:pt x="641" y="568"/>
                    </a:lnTo>
                    <a:lnTo>
                      <a:pt x="643" y="575"/>
                    </a:lnTo>
                    <a:lnTo>
                      <a:pt x="645" y="578"/>
                    </a:lnTo>
                    <a:lnTo>
                      <a:pt x="645" y="580"/>
                    </a:lnTo>
                    <a:lnTo>
                      <a:pt x="645" y="584"/>
                    </a:lnTo>
                    <a:lnTo>
                      <a:pt x="643" y="587"/>
                    </a:lnTo>
                    <a:lnTo>
                      <a:pt x="635" y="594"/>
                    </a:lnTo>
                    <a:lnTo>
                      <a:pt x="626" y="601"/>
                    </a:lnTo>
                    <a:lnTo>
                      <a:pt x="622" y="603"/>
                    </a:lnTo>
                    <a:lnTo>
                      <a:pt x="619" y="607"/>
                    </a:lnTo>
                    <a:lnTo>
                      <a:pt x="616" y="613"/>
                    </a:lnTo>
                    <a:lnTo>
                      <a:pt x="615" y="619"/>
                    </a:lnTo>
                    <a:lnTo>
                      <a:pt x="615" y="627"/>
                    </a:lnTo>
                    <a:lnTo>
                      <a:pt x="616" y="636"/>
                    </a:lnTo>
                    <a:lnTo>
                      <a:pt x="621" y="644"/>
                    </a:lnTo>
                    <a:lnTo>
                      <a:pt x="626" y="651"/>
                    </a:lnTo>
                    <a:lnTo>
                      <a:pt x="634" y="659"/>
                    </a:lnTo>
                    <a:lnTo>
                      <a:pt x="643" y="666"/>
                    </a:lnTo>
                    <a:lnTo>
                      <a:pt x="652" y="673"/>
                    </a:lnTo>
                    <a:lnTo>
                      <a:pt x="663" y="680"/>
                    </a:lnTo>
                    <a:lnTo>
                      <a:pt x="704" y="706"/>
                    </a:lnTo>
                    <a:lnTo>
                      <a:pt x="735" y="725"/>
                    </a:lnTo>
                    <a:lnTo>
                      <a:pt x="733" y="732"/>
                    </a:lnTo>
                    <a:lnTo>
                      <a:pt x="730" y="737"/>
                    </a:lnTo>
                    <a:lnTo>
                      <a:pt x="726" y="740"/>
                    </a:lnTo>
                    <a:lnTo>
                      <a:pt x="721" y="742"/>
                    </a:lnTo>
                    <a:lnTo>
                      <a:pt x="717" y="743"/>
                    </a:lnTo>
                    <a:lnTo>
                      <a:pt x="713" y="746"/>
                    </a:lnTo>
                    <a:lnTo>
                      <a:pt x="708" y="750"/>
                    </a:lnTo>
                    <a:lnTo>
                      <a:pt x="703" y="755"/>
                    </a:lnTo>
                    <a:lnTo>
                      <a:pt x="702" y="758"/>
                    </a:lnTo>
                    <a:lnTo>
                      <a:pt x="700" y="763"/>
                    </a:lnTo>
                    <a:lnTo>
                      <a:pt x="699" y="769"/>
                    </a:lnTo>
                    <a:lnTo>
                      <a:pt x="699" y="776"/>
                    </a:lnTo>
                    <a:lnTo>
                      <a:pt x="700" y="793"/>
                    </a:lnTo>
                    <a:lnTo>
                      <a:pt x="702" y="810"/>
                    </a:lnTo>
                    <a:lnTo>
                      <a:pt x="706" y="828"/>
                    </a:lnTo>
                    <a:lnTo>
                      <a:pt x="711" y="843"/>
                    </a:lnTo>
                    <a:lnTo>
                      <a:pt x="712" y="850"/>
                    </a:lnTo>
                    <a:lnTo>
                      <a:pt x="715" y="855"/>
                    </a:lnTo>
                    <a:lnTo>
                      <a:pt x="717" y="859"/>
                    </a:lnTo>
                    <a:lnTo>
                      <a:pt x="720" y="861"/>
                    </a:lnTo>
                    <a:lnTo>
                      <a:pt x="720" y="861"/>
                    </a:lnTo>
                    <a:lnTo>
                      <a:pt x="720" y="872"/>
                    </a:lnTo>
                    <a:lnTo>
                      <a:pt x="717" y="881"/>
                    </a:lnTo>
                    <a:lnTo>
                      <a:pt x="713" y="891"/>
                    </a:lnTo>
                    <a:lnTo>
                      <a:pt x="709" y="900"/>
                    </a:lnTo>
                    <a:lnTo>
                      <a:pt x="703" y="909"/>
                    </a:lnTo>
                    <a:lnTo>
                      <a:pt x="695" y="918"/>
                    </a:lnTo>
                    <a:lnTo>
                      <a:pt x="687" y="926"/>
                    </a:lnTo>
                    <a:lnTo>
                      <a:pt x="678" y="935"/>
                    </a:lnTo>
                    <a:lnTo>
                      <a:pt x="656" y="951"/>
                    </a:lnTo>
                    <a:lnTo>
                      <a:pt x="633" y="965"/>
                    </a:lnTo>
                    <a:lnTo>
                      <a:pt x="607" y="979"/>
                    </a:lnTo>
                    <a:lnTo>
                      <a:pt x="578" y="992"/>
                    </a:lnTo>
                    <a:lnTo>
                      <a:pt x="521" y="1014"/>
                    </a:lnTo>
                    <a:lnTo>
                      <a:pt x="465" y="1035"/>
                    </a:lnTo>
                    <a:lnTo>
                      <a:pt x="417" y="1052"/>
                    </a:lnTo>
                    <a:lnTo>
                      <a:pt x="382" y="1066"/>
                    </a:lnTo>
                    <a:lnTo>
                      <a:pt x="369" y="1074"/>
                    </a:lnTo>
                    <a:lnTo>
                      <a:pt x="357" y="1084"/>
                    </a:lnTo>
                    <a:lnTo>
                      <a:pt x="344" y="1097"/>
                    </a:lnTo>
                    <a:lnTo>
                      <a:pt x="333" y="1109"/>
                    </a:lnTo>
                    <a:lnTo>
                      <a:pt x="321" y="1121"/>
                    </a:lnTo>
                    <a:lnTo>
                      <a:pt x="308" y="1132"/>
                    </a:lnTo>
                    <a:lnTo>
                      <a:pt x="303" y="1136"/>
                    </a:lnTo>
                    <a:lnTo>
                      <a:pt x="296" y="1140"/>
                    </a:lnTo>
                    <a:lnTo>
                      <a:pt x="290" y="1143"/>
                    </a:lnTo>
                    <a:lnTo>
                      <a:pt x="283" y="1145"/>
                    </a:lnTo>
                    <a:lnTo>
                      <a:pt x="278" y="1145"/>
                    </a:lnTo>
                    <a:lnTo>
                      <a:pt x="273" y="1144"/>
                    </a:lnTo>
                    <a:lnTo>
                      <a:pt x="269" y="1141"/>
                    </a:lnTo>
                    <a:lnTo>
                      <a:pt x="264" y="1137"/>
                    </a:lnTo>
                    <a:lnTo>
                      <a:pt x="253" y="1128"/>
                    </a:lnTo>
                    <a:lnTo>
                      <a:pt x="242" y="1117"/>
                    </a:lnTo>
                    <a:lnTo>
                      <a:pt x="231" y="1105"/>
                    </a:lnTo>
                    <a:lnTo>
                      <a:pt x="220" y="1093"/>
                    </a:lnTo>
                    <a:lnTo>
                      <a:pt x="213" y="1088"/>
                    </a:lnTo>
                    <a:lnTo>
                      <a:pt x="207" y="1083"/>
                    </a:lnTo>
                    <a:lnTo>
                      <a:pt x="201" y="1079"/>
                    </a:lnTo>
                    <a:lnTo>
                      <a:pt x="195" y="1077"/>
                    </a:lnTo>
                    <a:lnTo>
                      <a:pt x="90" y="1071"/>
                    </a:lnTo>
                    <a:lnTo>
                      <a:pt x="90" y="1071"/>
                    </a:lnTo>
                    <a:lnTo>
                      <a:pt x="86" y="1045"/>
                    </a:lnTo>
                    <a:lnTo>
                      <a:pt x="81" y="1019"/>
                    </a:lnTo>
                    <a:lnTo>
                      <a:pt x="73" y="994"/>
                    </a:lnTo>
                    <a:lnTo>
                      <a:pt x="64" y="968"/>
                    </a:lnTo>
                    <a:lnTo>
                      <a:pt x="55" y="942"/>
                    </a:lnTo>
                    <a:lnTo>
                      <a:pt x="45" y="917"/>
                    </a:lnTo>
                    <a:lnTo>
                      <a:pt x="39" y="895"/>
                    </a:lnTo>
                    <a:lnTo>
                      <a:pt x="34" y="874"/>
                    </a:lnTo>
                    <a:lnTo>
                      <a:pt x="31" y="851"/>
                    </a:lnTo>
                    <a:lnTo>
                      <a:pt x="30" y="825"/>
                    </a:lnTo>
                    <a:lnTo>
                      <a:pt x="30" y="799"/>
                    </a:lnTo>
                    <a:lnTo>
                      <a:pt x="31" y="773"/>
                    </a:lnTo>
                    <a:lnTo>
                      <a:pt x="32" y="747"/>
                    </a:lnTo>
                    <a:lnTo>
                      <a:pt x="32" y="723"/>
                    </a:lnTo>
                    <a:lnTo>
                      <a:pt x="31" y="711"/>
                    </a:lnTo>
                    <a:lnTo>
                      <a:pt x="31" y="698"/>
                    </a:lnTo>
                    <a:lnTo>
                      <a:pt x="29" y="686"/>
                    </a:lnTo>
                    <a:lnTo>
                      <a:pt x="26" y="676"/>
                    </a:lnTo>
                    <a:lnTo>
                      <a:pt x="26" y="658"/>
                    </a:lnTo>
                    <a:lnTo>
                      <a:pt x="27" y="641"/>
                    </a:lnTo>
                    <a:lnTo>
                      <a:pt x="30" y="624"/>
                    </a:lnTo>
                    <a:lnTo>
                      <a:pt x="31" y="607"/>
                    </a:lnTo>
                    <a:lnTo>
                      <a:pt x="38" y="576"/>
                    </a:lnTo>
                    <a:lnTo>
                      <a:pt x="44" y="545"/>
                    </a:lnTo>
                    <a:lnTo>
                      <a:pt x="51" y="514"/>
                    </a:lnTo>
                    <a:lnTo>
                      <a:pt x="56" y="483"/>
                    </a:lnTo>
                    <a:lnTo>
                      <a:pt x="57" y="467"/>
                    </a:lnTo>
                    <a:lnTo>
                      <a:pt x="58" y="451"/>
                    </a:lnTo>
                    <a:lnTo>
                      <a:pt x="58" y="434"/>
                    </a:lnTo>
                    <a:lnTo>
                      <a:pt x="58" y="417"/>
                    </a:lnTo>
                    <a:lnTo>
                      <a:pt x="55" y="387"/>
                    </a:lnTo>
                    <a:lnTo>
                      <a:pt x="51" y="357"/>
                    </a:lnTo>
                    <a:lnTo>
                      <a:pt x="45" y="325"/>
                    </a:lnTo>
                    <a:lnTo>
                      <a:pt x="39" y="292"/>
                    </a:lnTo>
                    <a:lnTo>
                      <a:pt x="32" y="261"/>
                    </a:lnTo>
                    <a:lnTo>
                      <a:pt x="25" y="229"/>
                    </a:lnTo>
                    <a:lnTo>
                      <a:pt x="18" y="198"/>
                    </a:lnTo>
                    <a:lnTo>
                      <a:pt x="10" y="169"/>
                    </a:lnTo>
                    <a:lnTo>
                      <a:pt x="8" y="154"/>
                    </a:lnTo>
                    <a:lnTo>
                      <a:pt x="4" y="137"/>
                    </a:lnTo>
                    <a:lnTo>
                      <a:pt x="3" y="121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165">
                <a:extLst>
                  <a:ext uri="{FF2B5EF4-FFF2-40B4-BE49-F238E27FC236}">
                    <a16:creationId xmlns:a16="http://schemas.microsoft.com/office/drawing/2014/main" id="{AA288961-DC97-4306-BD38-9380C609A5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9" y="-20"/>
                <a:ext cx="186" cy="287"/>
              </a:xfrm>
              <a:custGeom>
                <a:avLst/>
                <a:gdLst>
                  <a:gd name="T0" fmla="*/ 82 w 746"/>
                  <a:gd name="T1" fmla="*/ 50 h 1145"/>
                  <a:gd name="T2" fmla="*/ 148 w 746"/>
                  <a:gd name="T3" fmla="*/ 38 h 1145"/>
                  <a:gd name="T4" fmla="*/ 239 w 746"/>
                  <a:gd name="T5" fmla="*/ 25 h 1145"/>
                  <a:gd name="T6" fmla="*/ 308 w 746"/>
                  <a:gd name="T7" fmla="*/ 24 h 1145"/>
                  <a:gd name="T8" fmla="*/ 342 w 746"/>
                  <a:gd name="T9" fmla="*/ 36 h 1145"/>
                  <a:gd name="T10" fmla="*/ 361 w 746"/>
                  <a:gd name="T11" fmla="*/ 60 h 1145"/>
                  <a:gd name="T12" fmla="*/ 413 w 746"/>
                  <a:gd name="T13" fmla="*/ 64 h 1145"/>
                  <a:gd name="T14" fmla="*/ 453 w 746"/>
                  <a:gd name="T15" fmla="*/ 50 h 1145"/>
                  <a:gd name="T16" fmla="*/ 537 w 746"/>
                  <a:gd name="T17" fmla="*/ 0 h 1145"/>
                  <a:gd name="T18" fmla="*/ 546 w 746"/>
                  <a:gd name="T19" fmla="*/ 18 h 1145"/>
                  <a:gd name="T20" fmla="*/ 613 w 746"/>
                  <a:gd name="T21" fmla="*/ 93 h 1145"/>
                  <a:gd name="T22" fmla="*/ 746 w 746"/>
                  <a:gd name="T23" fmla="*/ 191 h 1145"/>
                  <a:gd name="T24" fmla="*/ 717 w 746"/>
                  <a:gd name="T25" fmla="*/ 242 h 1145"/>
                  <a:gd name="T26" fmla="*/ 684 w 746"/>
                  <a:gd name="T27" fmla="*/ 290 h 1145"/>
                  <a:gd name="T28" fmla="*/ 650 w 746"/>
                  <a:gd name="T29" fmla="*/ 322 h 1145"/>
                  <a:gd name="T30" fmla="*/ 654 w 746"/>
                  <a:gd name="T31" fmla="*/ 348 h 1145"/>
                  <a:gd name="T32" fmla="*/ 694 w 746"/>
                  <a:gd name="T33" fmla="*/ 381 h 1145"/>
                  <a:gd name="T34" fmla="*/ 691 w 746"/>
                  <a:gd name="T35" fmla="*/ 439 h 1145"/>
                  <a:gd name="T36" fmla="*/ 677 w 746"/>
                  <a:gd name="T37" fmla="*/ 461 h 1145"/>
                  <a:gd name="T38" fmla="*/ 648 w 746"/>
                  <a:gd name="T39" fmla="*/ 476 h 1145"/>
                  <a:gd name="T40" fmla="*/ 600 w 746"/>
                  <a:gd name="T41" fmla="*/ 493 h 1145"/>
                  <a:gd name="T42" fmla="*/ 606 w 746"/>
                  <a:gd name="T43" fmla="*/ 506 h 1145"/>
                  <a:gd name="T44" fmla="*/ 625 w 746"/>
                  <a:gd name="T45" fmla="*/ 518 h 1145"/>
                  <a:gd name="T46" fmla="*/ 624 w 746"/>
                  <a:gd name="T47" fmla="*/ 537 h 1145"/>
                  <a:gd name="T48" fmla="*/ 637 w 746"/>
                  <a:gd name="T49" fmla="*/ 562 h 1145"/>
                  <a:gd name="T50" fmla="*/ 645 w 746"/>
                  <a:gd name="T51" fmla="*/ 580 h 1145"/>
                  <a:gd name="T52" fmla="*/ 626 w 746"/>
                  <a:gd name="T53" fmla="*/ 601 h 1145"/>
                  <a:gd name="T54" fmla="*/ 615 w 746"/>
                  <a:gd name="T55" fmla="*/ 619 h 1145"/>
                  <a:gd name="T56" fmla="*/ 626 w 746"/>
                  <a:gd name="T57" fmla="*/ 651 h 1145"/>
                  <a:gd name="T58" fmla="*/ 663 w 746"/>
                  <a:gd name="T59" fmla="*/ 680 h 1145"/>
                  <a:gd name="T60" fmla="*/ 730 w 746"/>
                  <a:gd name="T61" fmla="*/ 737 h 1145"/>
                  <a:gd name="T62" fmla="*/ 713 w 746"/>
                  <a:gd name="T63" fmla="*/ 746 h 1145"/>
                  <a:gd name="T64" fmla="*/ 700 w 746"/>
                  <a:gd name="T65" fmla="*/ 763 h 1145"/>
                  <a:gd name="T66" fmla="*/ 702 w 746"/>
                  <a:gd name="T67" fmla="*/ 810 h 1145"/>
                  <a:gd name="T68" fmla="*/ 715 w 746"/>
                  <a:gd name="T69" fmla="*/ 855 h 1145"/>
                  <a:gd name="T70" fmla="*/ 720 w 746"/>
                  <a:gd name="T71" fmla="*/ 872 h 1145"/>
                  <a:gd name="T72" fmla="*/ 703 w 746"/>
                  <a:gd name="T73" fmla="*/ 909 h 1145"/>
                  <a:gd name="T74" fmla="*/ 656 w 746"/>
                  <a:gd name="T75" fmla="*/ 951 h 1145"/>
                  <a:gd name="T76" fmla="*/ 521 w 746"/>
                  <a:gd name="T77" fmla="*/ 1014 h 1145"/>
                  <a:gd name="T78" fmla="*/ 369 w 746"/>
                  <a:gd name="T79" fmla="*/ 1074 h 1145"/>
                  <a:gd name="T80" fmla="*/ 321 w 746"/>
                  <a:gd name="T81" fmla="*/ 1121 h 1145"/>
                  <a:gd name="T82" fmla="*/ 290 w 746"/>
                  <a:gd name="T83" fmla="*/ 1143 h 1145"/>
                  <a:gd name="T84" fmla="*/ 269 w 746"/>
                  <a:gd name="T85" fmla="*/ 1141 h 1145"/>
                  <a:gd name="T86" fmla="*/ 231 w 746"/>
                  <a:gd name="T87" fmla="*/ 1105 h 1145"/>
                  <a:gd name="T88" fmla="*/ 201 w 746"/>
                  <a:gd name="T89" fmla="*/ 1079 h 1145"/>
                  <a:gd name="T90" fmla="*/ 86 w 746"/>
                  <a:gd name="T91" fmla="*/ 1045 h 1145"/>
                  <a:gd name="T92" fmla="*/ 55 w 746"/>
                  <a:gd name="T93" fmla="*/ 942 h 1145"/>
                  <a:gd name="T94" fmla="*/ 31 w 746"/>
                  <a:gd name="T95" fmla="*/ 851 h 1145"/>
                  <a:gd name="T96" fmla="*/ 32 w 746"/>
                  <a:gd name="T97" fmla="*/ 747 h 1145"/>
                  <a:gd name="T98" fmla="*/ 29 w 746"/>
                  <a:gd name="T99" fmla="*/ 686 h 1145"/>
                  <a:gd name="T100" fmla="*/ 30 w 746"/>
                  <a:gd name="T101" fmla="*/ 624 h 1145"/>
                  <a:gd name="T102" fmla="*/ 51 w 746"/>
                  <a:gd name="T103" fmla="*/ 514 h 1145"/>
                  <a:gd name="T104" fmla="*/ 58 w 746"/>
                  <a:gd name="T105" fmla="*/ 434 h 1145"/>
                  <a:gd name="T106" fmla="*/ 45 w 746"/>
                  <a:gd name="T107" fmla="*/ 325 h 1145"/>
                  <a:gd name="T108" fmla="*/ 18 w 746"/>
                  <a:gd name="T109" fmla="*/ 198 h 1145"/>
                  <a:gd name="T110" fmla="*/ 3 w 746"/>
                  <a:gd name="T111" fmla="*/ 121 h 1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46" h="1145">
                    <a:moveTo>
                      <a:pt x="0" y="105"/>
                    </a:moveTo>
                    <a:lnTo>
                      <a:pt x="62" y="58"/>
                    </a:lnTo>
                    <a:lnTo>
                      <a:pt x="71" y="53"/>
                    </a:lnTo>
                    <a:lnTo>
                      <a:pt x="82" y="50"/>
                    </a:lnTo>
                    <a:lnTo>
                      <a:pt x="92" y="46"/>
                    </a:lnTo>
                    <a:lnTo>
                      <a:pt x="103" y="44"/>
                    </a:lnTo>
                    <a:lnTo>
                      <a:pt x="125" y="41"/>
                    </a:lnTo>
                    <a:lnTo>
                      <a:pt x="148" y="38"/>
                    </a:lnTo>
                    <a:lnTo>
                      <a:pt x="171" y="36"/>
                    </a:lnTo>
                    <a:lnTo>
                      <a:pt x="195" y="35"/>
                    </a:lnTo>
                    <a:lnTo>
                      <a:pt x="218" y="31"/>
                    </a:lnTo>
                    <a:lnTo>
                      <a:pt x="239" y="25"/>
                    </a:lnTo>
                    <a:lnTo>
                      <a:pt x="253" y="23"/>
                    </a:lnTo>
                    <a:lnTo>
                      <a:pt x="270" y="20"/>
                    </a:lnTo>
                    <a:lnTo>
                      <a:pt x="288" y="22"/>
                    </a:lnTo>
                    <a:lnTo>
                      <a:pt x="308" y="24"/>
                    </a:lnTo>
                    <a:lnTo>
                      <a:pt x="317" y="25"/>
                    </a:lnTo>
                    <a:lnTo>
                      <a:pt x="326" y="28"/>
                    </a:lnTo>
                    <a:lnTo>
                      <a:pt x="335" y="32"/>
                    </a:lnTo>
                    <a:lnTo>
                      <a:pt x="342" y="36"/>
                    </a:lnTo>
                    <a:lnTo>
                      <a:pt x="350" y="41"/>
                    </a:lnTo>
                    <a:lnTo>
                      <a:pt x="355" y="47"/>
                    </a:lnTo>
                    <a:lnTo>
                      <a:pt x="359" y="54"/>
                    </a:lnTo>
                    <a:lnTo>
                      <a:pt x="361" y="60"/>
                    </a:lnTo>
                    <a:lnTo>
                      <a:pt x="377" y="64"/>
                    </a:lnTo>
                    <a:lnTo>
                      <a:pt x="390" y="66"/>
                    </a:lnTo>
                    <a:lnTo>
                      <a:pt x="401" y="66"/>
                    </a:lnTo>
                    <a:lnTo>
                      <a:pt x="413" y="64"/>
                    </a:lnTo>
                    <a:lnTo>
                      <a:pt x="425" y="62"/>
                    </a:lnTo>
                    <a:lnTo>
                      <a:pt x="434" y="59"/>
                    </a:lnTo>
                    <a:lnTo>
                      <a:pt x="444" y="55"/>
                    </a:lnTo>
                    <a:lnTo>
                      <a:pt x="453" y="50"/>
                    </a:lnTo>
                    <a:lnTo>
                      <a:pt x="472" y="38"/>
                    </a:lnTo>
                    <a:lnTo>
                      <a:pt x="491" y="25"/>
                    </a:lnTo>
                    <a:lnTo>
                      <a:pt x="513" y="12"/>
                    </a:lnTo>
                    <a:lnTo>
                      <a:pt x="537" y="0"/>
                    </a:lnTo>
                    <a:lnTo>
                      <a:pt x="537" y="0"/>
                    </a:lnTo>
                    <a:lnTo>
                      <a:pt x="539" y="6"/>
                    </a:lnTo>
                    <a:lnTo>
                      <a:pt x="542" y="11"/>
                    </a:lnTo>
                    <a:lnTo>
                      <a:pt x="546" y="18"/>
                    </a:lnTo>
                    <a:lnTo>
                      <a:pt x="550" y="24"/>
                    </a:lnTo>
                    <a:lnTo>
                      <a:pt x="570" y="47"/>
                    </a:lnTo>
                    <a:lnTo>
                      <a:pt x="591" y="71"/>
                    </a:lnTo>
                    <a:lnTo>
                      <a:pt x="613" y="93"/>
                    </a:lnTo>
                    <a:lnTo>
                      <a:pt x="637" y="114"/>
                    </a:lnTo>
                    <a:lnTo>
                      <a:pt x="743" y="189"/>
                    </a:lnTo>
                    <a:lnTo>
                      <a:pt x="745" y="190"/>
                    </a:lnTo>
                    <a:lnTo>
                      <a:pt x="746" y="191"/>
                    </a:lnTo>
                    <a:lnTo>
                      <a:pt x="746" y="193"/>
                    </a:lnTo>
                    <a:lnTo>
                      <a:pt x="746" y="194"/>
                    </a:lnTo>
                    <a:lnTo>
                      <a:pt x="730" y="217"/>
                    </a:lnTo>
                    <a:lnTo>
                      <a:pt x="717" y="242"/>
                    </a:lnTo>
                    <a:lnTo>
                      <a:pt x="709" y="254"/>
                    </a:lnTo>
                    <a:lnTo>
                      <a:pt x="702" y="267"/>
                    </a:lnTo>
                    <a:lnTo>
                      <a:pt x="693" y="278"/>
                    </a:lnTo>
                    <a:lnTo>
                      <a:pt x="684" y="290"/>
                    </a:lnTo>
                    <a:lnTo>
                      <a:pt x="673" y="299"/>
                    </a:lnTo>
                    <a:lnTo>
                      <a:pt x="660" y="309"/>
                    </a:lnTo>
                    <a:lnTo>
                      <a:pt x="654" y="316"/>
                    </a:lnTo>
                    <a:lnTo>
                      <a:pt x="650" y="322"/>
                    </a:lnTo>
                    <a:lnTo>
                      <a:pt x="646" y="329"/>
                    </a:lnTo>
                    <a:lnTo>
                      <a:pt x="646" y="334"/>
                    </a:lnTo>
                    <a:lnTo>
                      <a:pt x="650" y="342"/>
                    </a:lnTo>
                    <a:lnTo>
                      <a:pt x="654" y="348"/>
                    </a:lnTo>
                    <a:lnTo>
                      <a:pt x="660" y="355"/>
                    </a:lnTo>
                    <a:lnTo>
                      <a:pt x="667" y="360"/>
                    </a:lnTo>
                    <a:lnTo>
                      <a:pt x="681" y="370"/>
                    </a:lnTo>
                    <a:lnTo>
                      <a:pt x="694" y="381"/>
                    </a:lnTo>
                    <a:lnTo>
                      <a:pt x="695" y="396"/>
                    </a:lnTo>
                    <a:lnTo>
                      <a:pt x="695" y="410"/>
                    </a:lnTo>
                    <a:lnTo>
                      <a:pt x="694" y="425"/>
                    </a:lnTo>
                    <a:lnTo>
                      <a:pt x="691" y="439"/>
                    </a:lnTo>
                    <a:lnTo>
                      <a:pt x="689" y="445"/>
                    </a:lnTo>
                    <a:lnTo>
                      <a:pt x="685" y="451"/>
                    </a:lnTo>
                    <a:lnTo>
                      <a:pt x="681" y="457"/>
                    </a:lnTo>
                    <a:lnTo>
                      <a:pt x="677" y="461"/>
                    </a:lnTo>
                    <a:lnTo>
                      <a:pt x="671" y="466"/>
                    </a:lnTo>
                    <a:lnTo>
                      <a:pt x="664" y="470"/>
                    </a:lnTo>
                    <a:lnTo>
                      <a:pt x="656" y="474"/>
                    </a:lnTo>
                    <a:lnTo>
                      <a:pt x="648" y="476"/>
                    </a:lnTo>
                    <a:lnTo>
                      <a:pt x="628" y="482"/>
                    </a:lnTo>
                    <a:lnTo>
                      <a:pt x="607" y="489"/>
                    </a:lnTo>
                    <a:lnTo>
                      <a:pt x="603" y="492"/>
                    </a:lnTo>
                    <a:lnTo>
                      <a:pt x="600" y="493"/>
                    </a:lnTo>
                    <a:lnTo>
                      <a:pt x="599" y="497"/>
                    </a:lnTo>
                    <a:lnTo>
                      <a:pt x="600" y="500"/>
                    </a:lnTo>
                    <a:lnTo>
                      <a:pt x="602" y="502"/>
                    </a:lnTo>
                    <a:lnTo>
                      <a:pt x="606" y="506"/>
                    </a:lnTo>
                    <a:lnTo>
                      <a:pt x="612" y="510"/>
                    </a:lnTo>
                    <a:lnTo>
                      <a:pt x="621" y="514"/>
                    </a:lnTo>
                    <a:lnTo>
                      <a:pt x="624" y="515"/>
                    </a:lnTo>
                    <a:lnTo>
                      <a:pt x="625" y="518"/>
                    </a:lnTo>
                    <a:lnTo>
                      <a:pt x="625" y="521"/>
                    </a:lnTo>
                    <a:lnTo>
                      <a:pt x="625" y="524"/>
                    </a:lnTo>
                    <a:lnTo>
                      <a:pt x="625" y="531"/>
                    </a:lnTo>
                    <a:lnTo>
                      <a:pt x="624" y="537"/>
                    </a:lnTo>
                    <a:lnTo>
                      <a:pt x="625" y="544"/>
                    </a:lnTo>
                    <a:lnTo>
                      <a:pt x="628" y="549"/>
                    </a:lnTo>
                    <a:lnTo>
                      <a:pt x="632" y="556"/>
                    </a:lnTo>
                    <a:lnTo>
                      <a:pt x="637" y="562"/>
                    </a:lnTo>
                    <a:lnTo>
                      <a:pt x="641" y="568"/>
                    </a:lnTo>
                    <a:lnTo>
                      <a:pt x="643" y="575"/>
                    </a:lnTo>
                    <a:lnTo>
                      <a:pt x="645" y="578"/>
                    </a:lnTo>
                    <a:lnTo>
                      <a:pt x="645" y="580"/>
                    </a:lnTo>
                    <a:lnTo>
                      <a:pt x="645" y="584"/>
                    </a:lnTo>
                    <a:lnTo>
                      <a:pt x="643" y="587"/>
                    </a:lnTo>
                    <a:lnTo>
                      <a:pt x="635" y="594"/>
                    </a:lnTo>
                    <a:lnTo>
                      <a:pt x="626" y="601"/>
                    </a:lnTo>
                    <a:lnTo>
                      <a:pt x="622" y="603"/>
                    </a:lnTo>
                    <a:lnTo>
                      <a:pt x="619" y="607"/>
                    </a:lnTo>
                    <a:lnTo>
                      <a:pt x="616" y="613"/>
                    </a:lnTo>
                    <a:lnTo>
                      <a:pt x="615" y="619"/>
                    </a:lnTo>
                    <a:lnTo>
                      <a:pt x="615" y="627"/>
                    </a:lnTo>
                    <a:lnTo>
                      <a:pt x="616" y="636"/>
                    </a:lnTo>
                    <a:lnTo>
                      <a:pt x="621" y="644"/>
                    </a:lnTo>
                    <a:lnTo>
                      <a:pt x="626" y="651"/>
                    </a:lnTo>
                    <a:lnTo>
                      <a:pt x="634" y="659"/>
                    </a:lnTo>
                    <a:lnTo>
                      <a:pt x="643" y="666"/>
                    </a:lnTo>
                    <a:lnTo>
                      <a:pt x="652" y="673"/>
                    </a:lnTo>
                    <a:lnTo>
                      <a:pt x="663" y="680"/>
                    </a:lnTo>
                    <a:lnTo>
                      <a:pt x="704" y="706"/>
                    </a:lnTo>
                    <a:lnTo>
                      <a:pt x="735" y="725"/>
                    </a:lnTo>
                    <a:lnTo>
                      <a:pt x="733" y="732"/>
                    </a:lnTo>
                    <a:lnTo>
                      <a:pt x="730" y="737"/>
                    </a:lnTo>
                    <a:lnTo>
                      <a:pt x="726" y="740"/>
                    </a:lnTo>
                    <a:lnTo>
                      <a:pt x="721" y="742"/>
                    </a:lnTo>
                    <a:lnTo>
                      <a:pt x="717" y="743"/>
                    </a:lnTo>
                    <a:lnTo>
                      <a:pt x="713" y="746"/>
                    </a:lnTo>
                    <a:lnTo>
                      <a:pt x="708" y="750"/>
                    </a:lnTo>
                    <a:lnTo>
                      <a:pt x="703" y="755"/>
                    </a:lnTo>
                    <a:lnTo>
                      <a:pt x="702" y="758"/>
                    </a:lnTo>
                    <a:lnTo>
                      <a:pt x="700" y="763"/>
                    </a:lnTo>
                    <a:lnTo>
                      <a:pt x="699" y="769"/>
                    </a:lnTo>
                    <a:lnTo>
                      <a:pt x="699" y="776"/>
                    </a:lnTo>
                    <a:lnTo>
                      <a:pt x="700" y="793"/>
                    </a:lnTo>
                    <a:lnTo>
                      <a:pt x="702" y="810"/>
                    </a:lnTo>
                    <a:lnTo>
                      <a:pt x="706" y="828"/>
                    </a:lnTo>
                    <a:lnTo>
                      <a:pt x="711" y="843"/>
                    </a:lnTo>
                    <a:lnTo>
                      <a:pt x="712" y="850"/>
                    </a:lnTo>
                    <a:lnTo>
                      <a:pt x="715" y="855"/>
                    </a:lnTo>
                    <a:lnTo>
                      <a:pt x="717" y="859"/>
                    </a:lnTo>
                    <a:lnTo>
                      <a:pt x="720" y="861"/>
                    </a:lnTo>
                    <a:lnTo>
                      <a:pt x="720" y="861"/>
                    </a:lnTo>
                    <a:lnTo>
                      <a:pt x="720" y="872"/>
                    </a:lnTo>
                    <a:lnTo>
                      <a:pt x="717" y="881"/>
                    </a:lnTo>
                    <a:lnTo>
                      <a:pt x="713" y="891"/>
                    </a:lnTo>
                    <a:lnTo>
                      <a:pt x="709" y="900"/>
                    </a:lnTo>
                    <a:lnTo>
                      <a:pt x="703" y="909"/>
                    </a:lnTo>
                    <a:lnTo>
                      <a:pt x="695" y="918"/>
                    </a:lnTo>
                    <a:lnTo>
                      <a:pt x="687" y="926"/>
                    </a:lnTo>
                    <a:lnTo>
                      <a:pt x="678" y="935"/>
                    </a:lnTo>
                    <a:lnTo>
                      <a:pt x="656" y="951"/>
                    </a:lnTo>
                    <a:lnTo>
                      <a:pt x="633" y="965"/>
                    </a:lnTo>
                    <a:lnTo>
                      <a:pt x="607" y="979"/>
                    </a:lnTo>
                    <a:lnTo>
                      <a:pt x="578" y="992"/>
                    </a:lnTo>
                    <a:lnTo>
                      <a:pt x="521" y="1014"/>
                    </a:lnTo>
                    <a:lnTo>
                      <a:pt x="465" y="1035"/>
                    </a:lnTo>
                    <a:lnTo>
                      <a:pt x="417" y="1052"/>
                    </a:lnTo>
                    <a:lnTo>
                      <a:pt x="382" y="1066"/>
                    </a:lnTo>
                    <a:lnTo>
                      <a:pt x="369" y="1074"/>
                    </a:lnTo>
                    <a:lnTo>
                      <a:pt x="357" y="1084"/>
                    </a:lnTo>
                    <a:lnTo>
                      <a:pt x="344" y="1097"/>
                    </a:lnTo>
                    <a:lnTo>
                      <a:pt x="333" y="1109"/>
                    </a:lnTo>
                    <a:lnTo>
                      <a:pt x="321" y="1121"/>
                    </a:lnTo>
                    <a:lnTo>
                      <a:pt x="308" y="1132"/>
                    </a:lnTo>
                    <a:lnTo>
                      <a:pt x="303" y="1136"/>
                    </a:lnTo>
                    <a:lnTo>
                      <a:pt x="296" y="1140"/>
                    </a:lnTo>
                    <a:lnTo>
                      <a:pt x="290" y="1143"/>
                    </a:lnTo>
                    <a:lnTo>
                      <a:pt x="283" y="1145"/>
                    </a:lnTo>
                    <a:lnTo>
                      <a:pt x="278" y="1145"/>
                    </a:lnTo>
                    <a:lnTo>
                      <a:pt x="273" y="1144"/>
                    </a:lnTo>
                    <a:lnTo>
                      <a:pt x="269" y="1141"/>
                    </a:lnTo>
                    <a:lnTo>
                      <a:pt x="264" y="1137"/>
                    </a:lnTo>
                    <a:lnTo>
                      <a:pt x="253" y="1128"/>
                    </a:lnTo>
                    <a:lnTo>
                      <a:pt x="242" y="1117"/>
                    </a:lnTo>
                    <a:lnTo>
                      <a:pt x="231" y="1105"/>
                    </a:lnTo>
                    <a:lnTo>
                      <a:pt x="220" y="1093"/>
                    </a:lnTo>
                    <a:lnTo>
                      <a:pt x="213" y="1088"/>
                    </a:lnTo>
                    <a:lnTo>
                      <a:pt x="207" y="1083"/>
                    </a:lnTo>
                    <a:lnTo>
                      <a:pt x="201" y="1079"/>
                    </a:lnTo>
                    <a:lnTo>
                      <a:pt x="195" y="1077"/>
                    </a:lnTo>
                    <a:lnTo>
                      <a:pt x="90" y="1071"/>
                    </a:lnTo>
                    <a:lnTo>
                      <a:pt x="90" y="1071"/>
                    </a:lnTo>
                    <a:lnTo>
                      <a:pt x="86" y="1045"/>
                    </a:lnTo>
                    <a:lnTo>
                      <a:pt x="81" y="1019"/>
                    </a:lnTo>
                    <a:lnTo>
                      <a:pt x="73" y="994"/>
                    </a:lnTo>
                    <a:lnTo>
                      <a:pt x="64" y="968"/>
                    </a:lnTo>
                    <a:lnTo>
                      <a:pt x="55" y="942"/>
                    </a:lnTo>
                    <a:lnTo>
                      <a:pt x="45" y="917"/>
                    </a:lnTo>
                    <a:lnTo>
                      <a:pt x="39" y="895"/>
                    </a:lnTo>
                    <a:lnTo>
                      <a:pt x="34" y="874"/>
                    </a:lnTo>
                    <a:lnTo>
                      <a:pt x="31" y="851"/>
                    </a:lnTo>
                    <a:lnTo>
                      <a:pt x="30" y="825"/>
                    </a:lnTo>
                    <a:lnTo>
                      <a:pt x="30" y="799"/>
                    </a:lnTo>
                    <a:lnTo>
                      <a:pt x="31" y="773"/>
                    </a:lnTo>
                    <a:lnTo>
                      <a:pt x="32" y="747"/>
                    </a:lnTo>
                    <a:lnTo>
                      <a:pt x="32" y="723"/>
                    </a:lnTo>
                    <a:lnTo>
                      <a:pt x="31" y="711"/>
                    </a:lnTo>
                    <a:lnTo>
                      <a:pt x="31" y="698"/>
                    </a:lnTo>
                    <a:lnTo>
                      <a:pt x="29" y="686"/>
                    </a:lnTo>
                    <a:lnTo>
                      <a:pt x="26" y="676"/>
                    </a:lnTo>
                    <a:lnTo>
                      <a:pt x="26" y="658"/>
                    </a:lnTo>
                    <a:lnTo>
                      <a:pt x="27" y="641"/>
                    </a:lnTo>
                    <a:lnTo>
                      <a:pt x="30" y="624"/>
                    </a:lnTo>
                    <a:lnTo>
                      <a:pt x="31" y="607"/>
                    </a:lnTo>
                    <a:lnTo>
                      <a:pt x="38" y="576"/>
                    </a:lnTo>
                    <a:lnTo>
                      <a:pt x="44" y="545"/>
                    </a:lnTo>
                    <a:lnTo>
                      <a:pt x="51" y="514"/>
                    </a:lnTo>
                    <a:lnTo>
                      <a:pt x="56" y="483"/>
                    </a:lnTo>
                    <a:lnTo>
                      <a:pt x="57" y="467"/>
                    </a:lnTo>
                    <a:lnTo>
                      <a:pt x="58" y="451"/>
                    </a:lnTo>
                    <a:lnTo>
                      <a:pt x="58" y="434"/>
                    </a:lnTo>
                    <a:lnTo>
                      <a:pt x="58" y="417"/>
                    </a:lnTo>
                    <a:lnTo>
                      <a:pt x="55" y="387"/>
                    </a:lnTo>
                    <a:lnTo>
                      <a:pt x="51" y="357"/>
                    </a:lnTo>
                    <a:lnTo>
                      <a:pt x="45" y="325"/>
                    </a:lnTo>
                    <a:lnTo>
                      <a:pt x="39" y="292"/>
                    </a:lnTo>
                    <a:lnTo>
                      <a:pt x="32" y="261"/>
                    </a:lnTo>
                    <a:lnTo>
                      <a:pt x="25" y="229"/>
                    </a:lnTo>
                    <a:lnTo>
                      <a:pt x="18" y="198"/>
                    </a:lnTo>
                    <a:lnTo>
                      <a:pt x="10" y="169"/>
                    </a:lnTo>
                    <a:lnTo>
                      <a:pt x="8" y="154"/>
                    </a:lnTo>
                    <a:lnTo>
                      <a:pt x="4" y="137"/>
                    </a:lnTo>
                    <a:lnTo>
                      <a:pt x="3" y="121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168">
                <a:extLst>
                  <a:ext uri="{FF2B5EF4-FFF2-40B4-BE49-F238E27FC236}">
                    <a16:creationId xmlns:a16="http://schemas.microsoft.com/office/drawing/2014/main" id="{CF964BD4-126A-4223-A36D-04229C777E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4" y="2725"/>
                <a:ext cx="105" cy="225"/>
              </a:xfrm>
              <a:custGeom>
                <a:avLst/>
                <a:gdLst>
                  <a:gd name="T0" fmla="*/ 244 w 421"/>
                  <a:gd name="T1" fmla="*/ 826 h 899"/>
                  <a:gd name="T2" fmla="*/ 281 w 421"/>
                  <a:gd name="T3" fmla="*/ 842 h 899"/>
                  <a:gd name="T4" fmla="*/ 289 w 421"/>
                  <a:gd name="T5" fmla="*/ 813 h 899"/>
                  <a:gd name="T6" fmla="*/ 260 w 421"/>
                  <a:gd name="T7" fmla="*/ 762 h 899"/>
                  <a:gd name="T8" fmla="*/ 265 w 421"/>
                  <a:gd name="T9" fmla="*/ 733 h 899"/>
                  <a:gd name="T10" fmla="*/ 300 w 421"/>
                  <a:gd name="T11" fmla="*/ 737 h 899"/>
                  <a:gd name="T12" fmla="*/ 355 w 421"/>
                  <a:gd name="T13" fmla="*/ 727 h 899"/>
                  <a:gd name="T14" fmla="*/ 350 w 421"/>
                  <a:gd name="T15" fmla="*/ 673 h 899"/>
                  <a:gd name="T16" fmla="*/ 306 w 421"/>
                  <a:gd name="T17" fmla="*/ 620 h 899"/>
                  <a:gd name="T18" fmla="*/ 303 w 421"/>
                  <a:gd name="T19" fmla="*/ 580 h 899"/>
                  <a:gd name="T20" fmla="*/ 333 w 421"/>
                  <a:gd name="T21" fmla="*/ 574 h 899"/>
                  <a:gd name="T22" fmla="*/ 357 w 421"/>
                  <a:gd name="T23" fmla="*/ 581 h 899"/>
                  <a:gd name="T24" fmla="*/ 357 w 421"/>
                  <a:gd name="T25" fmla="*/ 553 h 899"/>
                  <a:gd name="T26" fmla="*/ 334 w 421"/>
                  <a:gd name="T27" fmla="*/ 518 h 899"/>
                  <a:gd name="T28" fmla="*/ 299 w 421"/>
                  <a:gd name="T29" fmla="*/ 501 h 899"/>
                  <a:gd name="T30" fmla="*/ 260 w 421"/>
                  <a:gd name="T31" fmla="*/ 458 h 899"/>
                  <a:gd name="T32" fmla="*/ 256 w 421"/>
                  <a:gd name="T33" fmla="*/ 410 h 899"/>
                  <a:gd name="T34" fmla="*/ 247 w 421"/>
                  <a:gd name="T35" fmla="*/ 375 h 899"/>
                  <a:gd name="T36" fmla="*/ 264 w 421"/>
                  <a:gd name="T37" fmla="*/ 357 h 899"/>
                  <a:gd name="T38" fmla="*/ 278 w 421"/>
                  <a:gd name="T39" fmla="*/ 397 h 899"/>
                  <a:gd name="T40" fmla="*/ 293 w 421"/>
                  <a:gd name="T41" fmla="*/ 396 h 899"/>
                  <a:gd name="T42" fmla="*/ 282 w 421"/>
                  <a:gd name="T43" fmla="*/ 346 h 899"/>
                  <a:gd name="T44" fmla="*/ 303 w 421"/>
                  <a:gd name="T45" fmla="*/ 320 h 899"/>
                  <a:gd name="T46" fmla="*/ 354 w 421"/>
                  <a:gd name="T47" fmla="*/ 292 h 899"/>
                  <a:gd name="T48" fmla="*/ 400 w 421"/>
                  <a:gd name="T49" fmla="*/ 285 h 899"/>
                  <a:gd name="T50" fmla="*/ 421 w 421"/>
                  <a:gd name="T51" fmla="*/ 242 h 899"/>
                  <a:gd name="T52" fmla="*/ 372 w 421"/>
                  <a:gd name="T53" fmla="*/ 191 h 899"/>
                  <a:gd name="T54" fmla="*/ 385 w 421"/>
                  <a:gd name="T55" fmla="*/ 150 h 899"/>
                  <a:gd name="T56" fmla="*/ 369 w 421"/>
                  <a:gd name="T57" fmla="*/ 105 h 899"/>
                  <a:gd name="T58" fmla="*/ 344 w 421"/>
                  <a:gd name="T59" fmla="*/ 59 h 899"/>
                  <a:gd name="T60" fmla="*/ 348 w 421"/>
                  <a:gd name="T61" fmla="*/ 18 h 899"/>
                  <a:gd name="T62" fmla="*/ 287 w 421"/>
                  <a:gd name="T63" fmla="*/ 9 h 899"/>
                  <a:gd name="T64" fmla="*/ 226 w 421"/>
                  <a:gd name="T65" fmla="*/ 40 h 899"/>
                  <a:gd name="T66" fmla="*/ 187 w 421"/>
                  <a:gd name="T67" fmla="*/ 29 h 899"/>
                  <a:gd name="T68" fmla="*/ 168 w 421"/>
                  <a:gd name="T69" fmla="*/ 6 h 899"/>
                  <a:gd name="T70" fmla="*/ 150 w 421"/>
                  <a:gd name="T71" fmla="*/ 22 h 899"/>
                  <a:gd name="T72" fmla="*/ 165 w 421"/>
                  <a:gd name="T73" fmla="*/ 49 h 899"/>
                  <a:gd name="T74" fmla="*/ 148 w 421"/>
                  <a:gd name="T75" fmla="*/ 73 h 899"/>
                  <a:gd name="T76" fmla="*/ 138 w 421"/>
                  <a:gd name="T77" fmla="*/ 142 h 899"/>
                  <a:gd name="T78" fmla="*/ 125 w 421"/>
                  <a:gd name="T79" fmla="*/ 208 h 899"/>
                  <a:gd name="T80" fmla="*/ 99 w 421"/>
                  <a:gd name="T81" fmla="*/ 257 h 899"/>
                  <a:gd name="T82" fmla="*/ 96 w 421"/>
                  <a:gd name="T83" fmla="*/ 331 h 899"/>
                  <a:gd name="T84" fmla="*/ 100 w 421"/>
                  <a:gd name="T85" fmla="*/ 408 h 899"/>
                  <a:gd name="T86" fmla="*/ 135 w 421"/>
                  <a:gd name="T87" fmla="*/ 452 h 899"/>
                  <a:gd name="T88" fmla="*/ 187 w 421"/>
                  <a:gd name="T89" fmla="*/ 478 h 899"/>
                  <a:gd name="T90" fmla="*/ 159 w 421"/>
                  <a:gd name="T91" fmla="*/ 482 h 899"/>
                  <a:gd name="T92" fmla="*/ 109 w 421"/>
                  <a:gd name="T93" fmla="*/ 482 h 899"/>
                  <a:gd name="T94" fmla="*/ 98 w 421"/>
                  <a:gd name="T95" fmla="*/ 567 h 899"/>
                  <a:gd name="T96" fmla="*/ 65 w 421"/>
                  <a:gd name="T97" fmla="*/ 655 h 899"/>
                  <a:gd name="T98" fmla="*/ 27 w 421"/>
                  <a:gd name="T99" fmla="*/ 729 h 899"/>
                  <a:gd name="T100" fmla="*/ 0 w 421"/>
                  <a:gd name="T101" fmla="*/ 802 h 899"/>
                  <a:gd name="T102" fmla="*/ 30 w 421"/>
                  <a:gd name="T103" fmla="*/ 845 h 899"/>
                  <a:gd name="T104" fmla="*/ 116 w 421"/>
                  <a:gd name="T105" fmla="*/ 865 h 899"/>
                  <a:gd name="T106" fmla="*/ 221 w 421"/>
                  <a:gd name="T107" fmla="*/ 899 h 899"/>
                  <a:gd name="T108" fmla="*/ 237 w 421"/>
                  <a:gd name="T109" fmla="*/ 881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1" h="899">
                    <a:moveTo>
                      <a:pt x="229" y="854"/>
                    </a:moveTo>
                    <a:lnTo>
                      <a:pt x="230" y="842"/>
                    </a:lnTo>
                    <a:lnTo>
                      <a:pt x="233" y="834"/>
                    </a:lnTo>
                    <a:lnTo>
                      <a:pt x="237" y="830"/>
                    </a:lnTo>
                    <a:lnTo>
                      <a:pt x="241" y="828"/>
                    </a:lnTo>
                    <a:lnTo>
                      <a:pt x="244" y="826"/>
                    </a:lnTo>
                    <a:lnTo>
                      <a:pt x="248" y="828"/>
                    </a:lnTo>
                    <a:lnTo>
                      <a:pt x="254" y="829"/>
                    </a:lnTo>
                    <a:lnTo>
                      <a:pt x="259" y="832"/>
                    </a:lnTo>
                    <a:lnTo>
                      <a:pt x="268" y="838"/>
                    </a:lnTo>
                    <a:lnTo>
                      <a:pt x="277" y="842"/>
                    </a:lnTo>
                    <a:lnTo>
                      <a:pt x="281" y="842"/>
                    </a:lnTo>
                    <a:lnTo>
                      <a:pt x="285" y="841"/>
                    </a:lnTo>
                    <a:lnTo>
                      <a:pt x="287" y="837"/>
                    </a:lnTo>
                    <a:lnTo>
                      <a:pt x="290" y="830"/>
                    </a:lnTo>
                    <a:lnTo>
                      <a:pt x="290" y="824"/>
                    </a:lnTo>
                    <a:lnTo>
                      <a:pt x="290" y="819"/>
                    </a:lnTo>
                    <a:lnTo>
                      <a:pt x="289" y="813"/>
                    </a:lnTo>
                    <a:lnTo>
                      <a:pt x="287" y="808"/>
                    </a:lnTo>
                    <a:lnTo>
                      <a:pt x="281" y="798"/>
                    </a:lnTo>
                    <a:lnTo>
                      <a:pt x="274" y="788"/>
                    </a:lnTo>
                    <a:lnTo>
                      <a:pt x="268" y="777"/>
                    </a:lnTo>
                    <a:lnTo>
                      <a:pt x="261" y="767"/>
                    </a:lnTo>
                    <a:lnTo>
                      <a:pt x="260" y="762"/>
                    </a:lnTo>
                    <a:lnTo>
                      <a:pt x="259" y="756"/>
                    </a:lnTo>
                    <a:lnTo>
                      <a:pt x="259" y="750"/>
                    </a:lnTo>
                    <a:lnTo>
                      <a:pt x="259" y="745"/>
                    </a:lnTo>
                    <a:lnTo>
                      <a:pt x="261" y="740"/>
                    </a:lnTo>
                    <a:lnTo>
                      <a:pt x="263" y="736"/>
                    </a:lnTo>
                    <a:lnTo>
                      <a:pt x="265" y="733"/>
                    </a:lnTo>
                    <a:lnTo>
                      <a:pt x="268" y="730"/>
                    </a:lnTo>
                    <a:lnTo>
                      <a:pt x="273" y="729"/>
                    </a:lnTo>
                    <a:lnTo>
                      <a:pt x="280" y="730"/>
                    </a:lnTo>
                    <a:lnTo>
                      <a:pt x="286" y="733"/>
                    </a:lnTo>
                    <a:lnTo>
                      <a:pt x="293" y="736"/>
                    </a:lnTo>
                    <a:lnTo>
                      <a:pt x="300" y="737"/>
                    </a:lnTo>
                    <a:lnTo>
                      <a:pt x="307" y="737"/>
                    </a:lnTo>
                    <a:lnTo>
                      <a:pt x="319" y="732"/>
                    </a:lnTo>
                    <a:lnTo>
                      <a:pt x="333" y="725"/>
                    </a:lnTo>
                    <a:lnTo>
                      <a:pt x="341" y="725"/>
                    </a:lnTo>
                    <a:lnTo>
                      <a:pt x="351" y="727"/>
                    </a:lnTo>
                    <a:lnTo>
                      <a:pt x="355" y="727"/>
                    </a:lnTo>
                    <a:lnTo>
                      <a:pt x="359" y="725"/>
                    </a:lnTo>
                    <a:lnTo>
                      <a:pt x="361" y="723"/>
                    </a:lnTo>
                    <a:lnTo>
                      <a:pt x="361" y="718"/>
                    </a:lnTo>
                    <a:lnTo>
                      <a:pt x="356" y="699"/>
                    </a:lnTo>
                    <a:lnTo>
                      <a:pt x="351" y="680"/>
                    </a:lnTo>
                    <a:lnTo>
                      <a:pt x="350" y="673"/>
                    </a:lnTo>
                    <a:lnTo>
                      <a:pt x="347" y="666"/>
                    </a:lnTo>
                    <a:lnTo>
                      <a:pt x="342" y="659"/>
                    </a:lnTo>
                    <a:lnTo>
                      <a:pt x="337" y="653"/>
                    </a:lnTo>
                    <a:lnTo>
                      <a:pt x="324" y="640"/>
                    </a:lnTo>
                    <a:lnTo>
                      <a:pt x="311" y="627"/>
                    </a:lnTo>
                    <a:lnTo>
                      <a:pt x="306" y="620"/>
                    </a:lnTo>
                    <a:lnTo>
                      <a:pt x="302" y="614"/>
                    </a:lnTo>
                    <a:lnTo>
                      <a:pt x="298" y="607"/>
                    </a:lnTo>
                    <a:lnTo>
                      <a:pt x="296" y="601"/>
                    </a:lnTo>
                    <a:lnTo>
                      <a:pt x="296" y="594"/>
                    </a:lnTo>
                    <a:lnTo>
                      <a:pt x="298" y="587"/>
                    </a:lnTo>
                    <a:lnTo>
                      <a:pt x="303" y="580"/>
                    </a:lnTo>
                    <a:lnTo>
                      <a:pt x="311" y="574"/>
                    </a:lnTo>
                    <a:lnTo>
                      <a:pt x="315" y="572"/>
                    </a:lnTo>
                    <a:lnTo>
                      <a:pt x="319" y="571"/>
                    </a:lnTo>
                    <a:lnTo>
                      <a:pt x="322" y="571"/>
                    </a:lnTo>
                    <a:lnTo>
                      <a:pt x="326" y="571"/>
                    </a:lnTo>
                    <a:lnTo>
                      <a:pt x="333" y="574"/>
                    </a:lnTo>
                    <a:lnTo>
                      <a:pt x="339" y="578"/>
                    </a:lnTo>
                    <a:lnTo>
                      <a:pt x="344" y="581"/>
                    </a:lnTo>
                    <a:lnTo>
                      <a:pt x="350" y="584"/>
                    </a:lnTo>
                    <a:lnTo>
                      <a:pt x="352" y="584"/>
                    </a:lnTo>
                    <a:lnTo>
                      <a:pt x="355" y="584"/>
                    </a:lnTo>
                    <a:lnTo>
                      <a:pt x="357" y="581"/>
                    </a:lnTo>
                    <a:lnTo>
                      <a:pt x="360" y="579"/>
                    </a:lnTo>
                    <a:lnTo>
                      <a:pt x="361" y="575"/>
                    </a:lnTo>
                    <a:lnTo>
                      <a:pt x="361" y="571"/>
                    </a:lnTo>
                    <a:lnTo>
                      <a:pt x="361" y="567"/>
                    </a:lnTo>
                    <a:lnTo>
                      <a:pt x="360" y="562"/>
                    </a:lnTo>
                    <a:lnTo>
                      <a:pt x="357" y="553"/>
                    </a:lnTo>
                    <a:lnTo>
                      <a:pt x="354" y="545"/>
                    </a:lnTo>
                    <a:lnTo>
                      <a:pt x="351" y="539"/>
                    </a:lnTo>
                    <a:lnTo>
                      <a:pt x="347" y="532"/>
                    </a:lnTo>
                    <a:lnTo>
                      <a:pt x="343" y="527"/>
                    </a:lnTo>
                    <a:lnTo>
                      <a:pt x="339" y="522"/>
                    </a:lnTo>
                    <a:lnTo>
                      <a:pt x="334" y="518"/>
                    </a:lnTo>
                    <a:lnTo>
                      <a:pt x="328" y="514"/>
                    </a:lnTo>
                    <a:lnTo>
                      <a:pt x="321" y="511"/>
                    </a:lnTo>
                    <a:lnTo>
                      <a:pt x="315" y="510"/>
                    </a:lnTo>
                    <a:lnTo>
                      <a:pt x="308" y="509"/>
                    </a:lnTo>
                    <a:lnTo>
                      <a:pt x="303" y="505"/>
                    </a:lnTo>
                    <a:lnTo>
                      <a:pt x="299" y="501"/>
                    </a:lnTo>
                    <a:lnTo>
                      <a:pt x="296" y="497"/>
                    </a:lnTo>
                    <a:lnTo>
                      <a:pt x="293" y="487"/>
                    </a:lnTo>
                    <a:lnTo>
                      <a:pt x="286" y="478"/>
                    </a:lnTo>
                    <a:lnTo>
                      <a:pt x="274" y="470"/>
                    </a:lnTo>
                    <a:lnTo>
                      <a:pt x="264" y="464"/>
                    </a:lnTo>
                    <a:lnTo>
                      <a:pt x="260" y="458"/>
                    </a:lnTo>
                    <a:lnTo>
                      <a:pt x="259" y="453"/>
                    </a:lnTo>
                    <a:lnTo>
                      <a:pt x="257" y="447"/>
                    </a:lnTo>
                    <a:lnTo>
                      <a:pt x="256" y="441"/>
                    </a:lnTo>
                    <a:lnTo>
                      <a:pt x="256" y="429"/>
                    </a:lnTo>
                    <a:lnTo>
                      <a:pt x="256" y="417"/>
                    </a:lnTo>
                    <a:lnTo>
                      <a:pt x="256" y="410"/>
                    </a:lnTo>
                    <a:lnTo>
                      <a:pt x="256" y="404"/>
                    </a:lnTo>
                    <a:lnTo>
                      <a:pt x="254" y="399"/>
                    </a:lnTo>
                    <a:lnTo>
                      <a:pt x="251" y="392"/>
                    </a:lnTo>
                    <a:lnTo>
                      <a:pt x="250" y="387"/>
                    </a:lnTo>
                    <a:lnTo>
                      <a:pt x="248" y="381"/>
                    </a:lnTo>
                    <a:lnTo>
                      <a:pt x="247" y="375"/>
                    </a:lnTo>
                    <a:lnTo>
                      <a:pt x="250" y="369"/>
                    </a:lnTo>
                    <a:lnTo>
                      <a:pt x="252" y="362"/>
                    </a:lnTo>
                    <a:lnTo>
                      <a:pt x="256" y="357"/>
                    </a:lnTo>
                    <a:lnTo>
                      <a:pt x="259" y="356"/>
                    </a:lnTo>
                    <a:lnTo>
                      <a:pt x="261" y="356"/>
                    </a:lnTo>
                    <a:lnTo>
                      <a:pt x="264" y="357"/>
                    </a:lnTo>
                    <a:lnTo>
                      <a:pt x="265" y="360"/>
                    </a:lnTo>
                    <a:lnTo>
                      <a:pt x="268" y="365"/>
                    </a:lnTo>
                    <a:lnTo>
                      <a:pt x="269" y="370"/>
                    </a:lnTo>
                    <a:lnTo>
                      <a:pt x="273" y="381"/>
                    </a:lnTo>
                    <a:lnTo>
                      <a:pt x="277" y="392"/>
                    </a:lnTo>
                    <a:lnTo>
                      <a:pt x="278" y="397"/>
                    </a:lnTo>
                    <a:lnTo>
                      <a:pt x="280" y="401"/>
                    </a:lnTo>
                    <a:lnTo>
                      <a:pt x="282" y="404"/>
                    </a:lnTo>
                    <a:lnTo>
                      <a:pt x="283" y="404"/>
                    </a:lnTo>
                    <a:lnTo>
                      <a:pt x="289" y="404"/>
                    </a:lnTo>
                    <a:lnTo>
                      <a:pt x="291" y="400"/>
                    </a:lnTo>
                    <a:lnTo>
                      <a:pt x="293" y="396"/>
                    </a:lnTo>
                    <a:lnTo>
                      <a:pt x="294" y="391"/>
                    </a:lnTo>
                    <a:lnTo>
                      <a:pt x="295" y="381"/>
                    </a:lnTo>
                    <a:lnTo>
                      <a:pt x="294" y="373"/>
                    </a:lnTo>
                    <a:lnTo>
                      <a:pt x="290" y="362"/>
                    </a:lnTo>
                    <a:lnTo>
                      <a:pt x="283" y="351"/>
                    </a:lnTo>
                    <a:lnTo>
                      <a:pt x="282" y="346"/>
                    </a:lnTo>
                    <a:lnTo>
                      <a:pt x="282" y="340"/>
                    </a:lnTo>
                    <a:lnTo>
                      <a:pt x="283" y="335"/>
                    </a:lnTo>
                    <a:lnTo>
                      <a:pt x="286" y="330"/>
                    </a:lnTo>
                    <a:lnTo>
                      <a:pt x="293" y="326"/>
                    </a:lnTo>
                    <a:lnTo>
                      <a:pt x="298" y="322"/>
                    </a:lnTo>
                    <a:lnTo>
                      <a:pt x="303" y="320"/>
                    </a:lnTo>
                    <a:lnTo>
                      <a:pt x="309" y="318"/>
                    </a:lnTo>
                    <a:lnTo>
                      <a:pt x="320" y="316"/>
                    </a:lnTo>
                    <a:lnTo>
                      <a:pt x="330" y="311"/>
                    </a:lnTo>
                    <a:lnTo>
                      <a:pt x="342" y="302"/>
                    </a:lnTo>
                    <a:lnTo>
                      <a:pt x="350" y="295"/>
                    </a:lnTo>
                    <a:lnTo>
                      <a:pt x="354" y="292"/>
                    </a:lnTo>
                    <a:lnTo>
                      <a:pt x="359" y="291"/>
                    </a:lnTo>
                    <a:lnTo>
                      <a:pt x="365" y="290"/>
                    </a:lnTo>
                    <a:lnTo>
                      <a:pt x="376" y="290"/>
                    </a:lnTo>
                    <a:lnTo>
                      <a:pt x="386" y="289"/>
                    </a:lnTo>
                    <a:lnTo>
                      <a:pt x="394" y="287"/>
                    </a:lnTo>
                    <a:lnTo>
                      <a:pt x="400" y="285"/>
                    </a:lnTo>
                    <a:lnTo>
                      <a:pt x="404" y="282"/>
                    </a:lnTo>
                    <a:lnTo>
                      <a:pt x="409" y="270"/>
                    </a:lnTo>
                    <a:lnTo>
                      <a:pt x="416" y="256"/>
                    </a:lnTo>
                    <a:lnTo>
                      <a:pt x="420" y="251"/>
                    </a:lnTo>
                    <a:lnTo>
                      <a:pt x="421" y="246"/>
                    </a:lnTo>
                    <a:lnTo>
                      <a:pt x="421" y="242"/>
                    </a:lnTo>
                    <a:lnTo>
                      <a:pt x="420" y="237"/>
                    </a:lnTo>
                    <a:lnTo>
                      <a:pt x="416" y="229"/>
                    </a:lnTo>
                    <a:lnTo>
                      <a:pt x="408" y="221"/>
                    </a:lnTo>
                    <a:lnTo>
                      <a:pt x="390" y="208"/>
                    </a:lnTo>
                    <a:lnTo>
                      <a:pt x="376" y="197"/>
                    </a:lnTo>
                    <a:lnTo>
                      <a:pt x="372" y="191"/>
                    </a:lnTo>
                    <a:lnTo>
                      <a:pt x="370" y="186"/>
                    </a:lnTo>
                    <a:lnTo>
                      <a:pt x="370" y="181"/>
                    </a:lnTo>
                    <a:lnTo>
                      <a:pt x="370" y="177"/>
                    </a:lnTo>
                    <a:lnTo>
                      <a:pt x="374" y="168"/>
                    </a:lnTo>
                    <a:lnTo>
                      <a:pt x="380" y="159"/>
                    </a:lnTo>
                    <a:lnTo>
                      <a:pt x="385" y="150"/>
                    </a:lnTo>
                    <a:lnTo>
                      <a:pt x="389" y="141"/>
                    </a:lnTo>
                    <a:lnTo>
                      <a:pt x="390" y="136"/>
                    </a:lnTo>
                    <a:lnTo>
                      <a:pt x="390" y="132"/>
                    </a:lnTo>
                    <a:lnTo>
                      <a:pt x="390" y="127"/>
                    </a:lnTo>
                    <a:lnTo>
                      <a:pt x="389" y="123"/>
                    </a:lnTo>
                    <a:lnTo>
                      <a:pt x="369" y="105"/>
                    </a:lnTo>
                    <a:lnTo>
                      <a:pt x="351" y="89"/>
                    </a:lnTo>
                    <a:lnTo>
                      <a:pt x="347" y="85"/>
                    </a:lnTo>
                    <a:lnTo>
                      <a:pt x="346" y="80"/>
                    </a:lnTo>
                    <a:lnTo>
                      <a:pt x="344" y="75"/>
                    </a:lnTo>
                    <a:lnTo>
                      <a:pt x="344" y="70"/>
                    </a:lnTo>
                    <a:lnTo>
                      <a:pt x="344" y="59"/>
                    </a:lnTo>
                    <a:lnTo>
                      <a:pt x="347" y="47"/>
                    </a:lnTo>
                    <a:lnTo>
                      <a:pt x="348" y="37"/>
                    </a:lnTo>
                    <a:lnTo>
                      <a:pt x="350" y="28"/>
                    </a:lnTo>
                    <a:lnTo>
                      <a:pt x="350" y="24"/>
                    </a:lnTo>
                    <a:lnTo>
                      <a:pt x="350" y="22"/>
                    </a:lnTo>
                    <a:lnTo>
                      <a:pt x="348" y="18"/>
                    </a:lnTo>
                    <a:lnTo>
                      <a:pt x="347" y="16"/>
                    </a:lnTo>
                    <a:lnTo>
                      <a:pt x="339" y="12"/>
                    </a:lnTo>
                    <a:lnTo>
                      <a:pt x="329" y="10"/>
                    </a:lnTo>
                    <a:lnTo>
                      <a:pt x="316" y="9"/>
                    </a:lnTo>
                    <a:lnTo>
                      <a:pt x="302" y="9"/>
                    </a:lnTo>
                    <a:lnTo>
                      <a:pt x="287" y="9"/>
                    </a:lnTo>
                    <a:lnTo>
                      <a:pt x="274" y="11"/>
                    </a:lnTo>
                    <a:lnTo>
                      <a:pt x="264" y="14"/>
                    </a:lnTo>
                    <a:lnTo>
                      <a:pt x="256" y="18"/>
                    </a:lnTo>
                    <a:lnTo>
                      <a:pt x="244" y="27"/>
                    </a:lnTo>
                    <a:lnTo>
                      <a:pt x="233" y="36"/>
                    </a:lnTo>
                    <a:lnTo>
                      <a:pt x="226" y="40"/>
                    </a:lnTo>
                    <a:lnTo>
                      <a:pt x="220" y="42"/>
                    </a:lnTo>
                    <a:lnTo>
                      <a:pt x="212" y="42"/>
                    </a:lnTo>
                    <a:lnTo>
                      <a:pt x="204" y="42"/>
                    </a:lnTo>
                    <a:lnTo>
                      <a:pt x="196" y="38"/>
                    </a:lnTo>
                    <a:lnTo>
                      <a:pt x="191" y="35"/>
                    </a:lnTo>
                    <a:lnTo>
                      <a:pt x="187" y="29"/>
                    </a:lnTo>
                    <a:lnTo>
                      <a:pt x="187" y="24"/>
                    </a:lnTo>
                    <a:lnTo>
                      <a:pt x="189" y="11"/>
                    </a:lnTo>
                    <a:lnTo>
                      <a:pt x="187" y="0"/>
                    </a:lnTo>
                    <a:lnTo>
                      <a:pt x="182" y="0"/>
                    </a:lnTo>
                    <a:lnTo>
                      <a:pt x="176" y="2"/>
                    </a:lnTo>
                    <a:lnTo>
                      <a:pt x="168" y="6"/>
                    </a:lnTo>
                    <a:lnTo>
                      <a:pt x="163" y="9"/>
                    </a:lnTo>
                    <a:lnTo>
                      <a:pt x="159" y="11"/>
                    </a:lnTo>
                    <a:lnTo>
                      <a:pt x="153" y="15"/>
                    </a:lnTo>
                    <a:lnTo>
                      <a:pt x="151" y="18"/>
                    </a:lnTo>
                    <a:lnTo>
                      <a:pt x="150" y="19"/>
                    </a:lnTo>
                    <a:lnTo>
                      <a:pt x="150" y="22"/>
                    </a:lnTo>
                    <a:lnTo>
                      <a:pt x="151" y="23"/>
                    </a:lnTo>
                    <a:lnTo>
                      <a:pt x="155" y="28"/>
                    </a:lnTo>
                    <a:lnTo>
                      <a:pt x="161" y="37"/>
                    </a:lnTo>
                    <a:lnTo>
                      <a:pt x="164" y="42"/>
                    </a:lnTo>
                    <a:lnTo>
                      <a:pt x="165" y="46"/>
                    </a:lnTo>
                    <a:lnTo>
                      <a:pt x="165" y="49"/>
                    </a:lnTo>
                    <a:lnTo>
                      <a:pt x="164" y="50"/>
                    </a:lnTo>
                    <a:lnTo>
                      <a:pt x="161" y="51"/>
                    </a:lnTo>
                    <a:lnTo>
                      <a:pt x="159" y="53"/>
                    </a:lnTo>
                    <a:lnTo>
                      <a:pt x="157" y="54"/>
                    </a:lnTo>
                    <a:lnTo>
                      <a:pt x="156" y="55"/>
                    </a:lnTo>
                    <a:lnTo>
                      <a:pt x="148" y="73"/>
                    </a:lnTo>
                    <a:lnTo>
                      <a:pt x="140" y="90"/>
                    </a:lnTo>
                    <a:lnTo>
                      <a:pt x="138" y="98"/>
                    </a:lnTo>
                    <a:lnTo>
                      <a:pt x="135" y="108"/>
                    </a:lnTo>
                    <a:lnTo>
                      <a:pt x="135" y="119"/>
                    </a:lnTo>
                    <a:lnTo>
                      <a:pt x="137" y="132"/>
                    </a:lnTo>
                    <a:lnTo>
                      <a:pt x="138" y="142"/>
                    </a:lnTo>
                    <a:lnTo>
                      <a:pt x="139" y="154"/>
                    </a:lnTo>
                    <a:lnTo>
                      <a:pt x="138" y="165"/>
                    </a:lnTo>
                    <a:lnTo>
                      <a:pt x="137" y="177"/>
                    </a:lnTo>
                    <a:lnTo>
                      <a:pt x="134" y="187"/>
                    </a:lnTo>
                    <a:lnTo>
                      <a:pt x="129" y="198"/>
                    </a:lnTo>
                    <a:lnTo>
                      <a:pt x="125" y="208"/>
                    </a:lnTo>
                    <a:lnTo>
                      <a:pt x="118" y="217"/>
                    </a:lnTo>
                    <a:lnTo>
                      <a:pt x="112" y="226"/>
                    </a:lnTo>
                    <a:lnTo>
                      <a:pt x="104" y="238"/>
                    </a:lnTo>
                    <a:lnTo>
                      <a:pt x="101" y="244"/>
                    </a:lnTo>
                    <a:lnTo>
                      <a:pt x="99" y="251"/>
                    </a:lnTo>
                    <a:lnTo>
                      <a:pt x="99" y="257"/>
                    </a:lnTo>
                    <a:lnTo>
                      <a:pt x="99" y="261"/>
                    </a:lnTo>
                    <a:lnTo>
                      <a:pt x="100" y="276"/>
                    </a:lnTo>
                    <a:lnTo>
                      <a:pt x="101" y="287"/>
                    </a:lnTo>
                    <a:lnTo>
                      <a:pt x="100" y="298"/>
                    </a:lnTo>
                    <a:lnTo>
                      <a:pt x="99" y="309"/>
                    </a:lnTo>
                    <a:lnTo>
                      <a:pt x="96" y="331"/>
                    </a:lnTo>
                    <a:lnTo>
                      <a:pt x="94" y="356"/>
                    </a:lnTo>
                    <a:lnTo>
                      <a:pt x="94" y="368"/>
                    </a:lnTo>
                    <a:lnTo>
                      <a:pt x="94" y="378"/>
                    </a:lnTo>
                    <a:lnTo>
                      <a:pt x="95" y="388"/>
                    </a:lnTo>
                    <a:lnTo>
                      <a:pt x="96" y="399"/>
                    </a:lnTo>
                    <a:lnTo>
                      <a:pt x="100" y="408"/>
                    </a:lnTo>
                    <a:lnTo>
                      <a:pt x="104" y="417"/>
                    </a:lnTo>
                    <a:lnTo>
                      <a:pt x="109" y="427"/>
                    </a:lnTo>
                    <a:lnTo>
                      <a:pt x="116" y="436"/>
                    </a:lnTo>
                    <a:lnTo>
                      <a:pt x="121" y="443"/>
                    </a:lnTo>
                    <a:lnTo>
                      <a:pt x="127" y="448"/>
                    </a:lnTo>
                    <a:lnTo>
                      <a:pt x="135" y="452"/>
                    </a:lnTo>
                    <a:lnTo>
                      <a:pt x="142" y="456"/>
                    </a:lnTo>
                    <a:lnTo>
                      <a:pt x="157" y="461"/>
                    </a:lnTo>
                    <a:lnTo>
                      <a:pt x="174" y="467"/>
                    </a:lnTo>
                    <a:lnTo>
                      <a:pt x="178" y="470"/>
                    </a:lnTo>
                    <a:lnTo>
                      <a:pt x="183" y="474"/>
                    </a:lnTo>
                    <a:lnTo>
                      <a:pt x="187" y="478"/>
                    </a:lnTo>
                    <a:lnTo>
                      <a:pt x="189" y="482"/>
                    </a:lnTo>
                    <a:lnTo>
                      <a:pt x="190" y="486"/>
                    </a:lnTo>
                    <a:lnTo>
                      <a:pt x="189" y="488"/>
                    </a:lnTo>
                    <a:lnTo>
                      <a:pt x="185" y="489"/>
                    </a:lnTo>
                    <a:lnTo>
                      <a:pt x="177" y="488"/>
                    </a:lnTo>
                    <a:lnTo>
                      <a:pt x="159" y="482"/>
                    </a:lnTo>
                    <a:lnTo>
                      <a:pt x="139" y="474"/>
                    </a:lnTo>
                    <a:lnTo>
                      <a:pt x="130" y="473"/>
                    </a:lnTo>
                    <a:lnTo>
                      <a:pt x="121" y="473"/>
                    </a:lnTo>
                    <a:lnTo>
                      <a:pt x="117" y="475"/>
                    </a:lnTo>
                    <a:lnTo>
                      <a:pt x="113" y="478"/>
                    </a:lnTo>
                    <a:lnTo>
                      <a:pt x="109" y="482"/>
                    </a:lnTo>
                    <a:lnTo>
                      <a:pt x="105" y="486"/>
                    </a:lnTo>
                    <a:lnTo>
                      <a:pt x="101" y="496"/>
                    </a:lnTo>
                    <a:lnTo>
                      <a:pt x="99" y="508"/>
                    </a:lnTo>
                    <a:lnTo>
                      <a:pt x="98" y="522"/>
                    </a:lnTo>
                    <a:lnTo>
                      <a:pt x="98" y="537"/>
                    </a:lnTo>
                    <a:lnTo>
                      <a:pt x="98" y="567"/>
                    </a:lnTo>
                    <a:lnTo>
                      <a:pt x="98" y="591"/>
                    </a:lnTo>
                    <a:lnTo>
                      <a:pt x="87" y="609"/>
                    </a:lnTo>
                    <a:lnTo>
                      <a:pt x="78" y="627"/>
                    </a:lnTo>
                    <a:lnTo>
                      <a:pt x="73" y="636"/>
                    </a:lnTo>
                    <a:lnTo>
                      <a:pt x="69" y="645"/>
                    </a:lnTo>
                    <a:lnTo>
                      <a:pt x="65" y="655"/>
                    </a:lnTo>
                    <a:lnTo>
                      <a:pt x="62" y="664"/>
                    </a:lnTo>
                    <a:lnTo>
                      <a:pt x="59" y="681"/>
                    </a:lnTo>
                    <a:lnTo>
                      <a:pt x="52" y="694"/>
                    </a:lnTo>
                    <a:lnTo>
                      <a:pt x="44" y="707"/>
                    </a:lnTo>
                    <a:lnTo>
                      <a:pt x="37" y="718"/>
                    </a:lnTo>
                    <a:lnTo>
                      <a:pt x="27" y="729"/>
                    </a:lnTo>
                    <a:lnTo>
                      <a:pt x="18" y="741"/>
                    </a:lnTo>
                    <a:lnTo>
                      <a:pt x="11" y="755"/>
                    </a:lnTo>
                    <a:lnTo>
                      <a:pt x="4" y="771"/>
                    </a:lnTo>
                    <a:lnTo>
                      <a:pt x="1" y="781"/>
                    </a:lnTo>
                    <a:lnTo>
                      <a:pt x="0" y="793"/>
                    </a:lnTo>
                    <a:lnTo>
                      <a:pt x="0" y="802"/>
                    </a:lnTo>
                    <a:lnTo>
                      <a:pt x="1" y="811"/>
                    </a:lnTo>
                    <a:lnTo>
                      <a:pt x="5" y="819"/>
                    </a:lnTo>
                    <a:lnTo>
                      <a:pt x="9" y="826"/>
                    </a:lnTo>
                    <a:lnTo>
                      <a:pt x="16" y="833"/>
                    </a:lnTo>
                    <a:lnTo>
                      <a:pt x="22" y="839"/>
                    </a:lnTo>
                    <a:lnTo>
                      <a:pt x="30" y="845"/>
                    </a:lnTo>
                    <a:lnTo>
                      <a:pt x="38" y="848"/>
                    </a:lnTo>
                    <a:lnTo>
                      <a:pt x="47" y="852"/>
                    </a:lnTo>
                    <a:lnTo>
                      <a:pt x="56" y="856"/>
                    </a:lnTo>
                    <a:lnTo>
                      <a:pt x="75" y="860"/>
                    </a:lnTo>
                    <a:lnTo>
                      <a:pt x="95" y="864"/>
                    </a:lnTo>
                    <a:lnTo>
                      <a:pt x="116" y="865"/>
                    </a:lnTo>
                    <a:lnTo>
                      <a:pt x="138" y="869"/>
                    </a:lnTo>
                    <a:lnTo>
                      <a:pt x="160" y="874"/>
                    </a:lnTo>
                    <a:lnTo>
                      <a:pt x="181" y="882"/>
                    </a:lnTo>
                    <a:lnTo>
                      <a:pt x="199" y="891"/>
                    </a:lnTo>
                    <a:lnTo>
                      <a:pt x="217" y="898"/>
                    </a:lnTo>
                    <a:lnTo>
                      <a:pt x="221" y="899"/>
                    </a:lnTo>
                    <a:lnTo>
                      <a:pt x="225" y="898"/>
                    </a:lnTo>
                    <a:lnTo>
                      <a:pt x="229" y="896"/>
                    </a:lnTo>
                    <a:lnTo>
                      <a:pt x="231" y="895"/>
                    </a:lnTo>
                    <a:lnTo>
                      <a:pt x="234" y="891"/>
                    </a:lnTo>
                    <a:lnTo>
                      <a:pt x="235" y="887"/>
                    </a:lnTo>
                    <a:lnTo>
                      <a:pt x="237" y="881"/>
                    </a:lnTo>
                    <a:lnTo>
                      <a:pt x="237" y="873"/>
                    </a:lnTo>
                    <a:lnTo>
                      <a:pt x="229" y="854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169">
                <a:extLst>
                  <a:ext uri="{FF2B5EF4-FFF2-40B4-BE49-F238E27FC236}">
                    <a16:creationId xmlns:a16="http://schemas.microsoft.com/office/drawing/2014/main" id="{CE990618-6CC8-4CC3-B440-0D9AC9FFC4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6" y="2834"/>
                <a:ext cx="10" cy="9"/>
              </a:xfrm>
              <a:custGeom>
                <a:avLst/>
                <a:gdLst>
                  <a:gd name="T0" fmla="*/ 0 w 42"/>
                  <a:gd name="T1" fmla="*/ 30 h 37"/>
                  <a:gd name="T2" fmla="*/ 0 w 42"/>
                  <a:gd name="T3" fmla="*/ 28 h 37"/>
                  <a:gd name="T4" fmla="*/ 0 w 42"/>
                  <a:gd name="T5" fmla="*/ 25 h 37"/>
                  <a:gd name="T6" fmla="*/ 0 w 42"/>
                  <a:gd name="T7" fmla="*/ 21 h 37"/>
                  <a:gd name="T8" fmla="*/ 2 w 42"/>
                  <a:gd name="T9" fmla="*/ 17 h 37"/>
                  <a:gd name="T10" fmla="*/ 6 w 42"/>
                  <a:gd name="T11" fmla="*/ 9 h 37"/>
                  <a:gd name="T12" fmla="*/ 9 w 42"/>
                  <a:gd name="T13" fmla="*/ 4 h 37"/>
                  <a:gd name="T14" fmla="*/ 12 w 42"/>
                  <a:gd name="T15" fmla="*/ 2 h 37"/>
                  <a:gd name="T16" fmla="*/ 17 w 42"/>
                  <a:gd name="T17" fmla="*/ 0 h 37"/>
                  <a:gd name="T18" fmla="*/ 21 w 42"/>
                  <a:gd name="T19" fmla="*/ 0 h 37"/>
                  <a:gd name="T20" fmla="*/ 26 w 42"/>
                  <a:gd name="T21" fmla="*/ 2 h 37"/>
                  <a:gd name="T22" fmla="*/ 32 w 42"/>
                  <a:gd name="T23" fmla="*/ 6 h 37"/>
                  <a:gd name="T24" fmla="*/ 37 w 42"/>
                  <a:gd name="T25" fmla="*/ 11 h 37"/>
                  <a:gd name="T26" fmla="*/ 39 w 42"/>
                  <a:gd name="T27" fmla="*/ 13 h 37"/>
                  <a:gd name="T28" fmla="*/ 41 w 42"/>
                  <a:gd name="T29" fmla="*/ 17 h 37"/>
                  <a:gd name="T30" fmla="*/ 42 w 42"/>
                  <a:gd name="T31" fmla="*/ 21 h 37"/>
                  <a:gd name="T32" fmla="*/ 42 w 42"/>
                  <a:gd name="T33" fmla="*/ 24 h 37"/>
                  <a:gd name="T34" fmla="*/ 39 w 42"/>
                  <a:gd name="T35" fmla="*/ 28 h 37"/>
                  <a:gd name="T36" fmla="*/ 37 w 42"/>
                  <a:gd name="T37" fmla="*/ 30 h 37"/>
                  <a:gd name="T38" fmla="*/ 33 w 42"/>
                  <a:gd name="T39" fmla="*/ 33 h 37"/>
                  <a:gd name="T40" fmla="*/ 28 w 42"/>
                  <a:gd name="T41" fmla="*/ 34 h 37"/>
                  <a:gd name="T42" fmla="*/ 19 w 42"/>
                  <a:gd name="T43" fmla="*/ 35 h 37"/>
                  <a:gd name="T44" fmla="*/ 11 w 42"/>
                  <a:gd name="T45" fmla="*/ 37 h 37"/>
                  <a:gd name="T46" fmla="*/ 0 w 42"/>
                  <a:gd name="T47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2" h="37">
                    <a:moveTo>
                      <a:pt x="0" y="30"/>
                    </a:moveTo>
                    <a:lnTo>
                      <a:pt x="0" y="28"/>
                    </a:lnTo>
                    <a:lnTo>
                      <a:pt x="0" y="25"/>
                    </a:lnTo>
                    <a:lnTo>
                      <a:pt x="0" y="21"/>
                    </a:lnTo>
                    <a:lnTo>
                      <a:pt x="2" y="17"/>
                    </a:lnTo>
                    <a:lnTo>
                      <a:pt x="6" y="9"/>
                    </a:lnTo>
                    <a:lnTo>
                      <a:pt x="9" y="4"/>
                    </a:lnTo>
                    <a:lnTo>
                      <a:pt x="12" y="2"/>
                    </a:lnTo>
                    <a:lnTo>
                      <a:pt x="17" y="0"/>
                    </a:lnTo>
                    <a:lnTo>
                      <a:pt x="21" y="0"/>
                    </a:lnTo>
                    <a:lnTo>
                      <a:pt x="26" y="2"/>
                    </a:lnTo>
                    <a:lnTo>
                      <a:pt x="32" y="6"/>
                    </a:lnTo>
                    <a:lnTo>
                      <a:pt x="37" y="11"/>
                    </a:lnTo>
                    <a:lnTo>
                      <a:pt x="39" y="13"/>
                    </a:lnTo>
                    <a:lnTo>
                      <a:pt x="41" y="17"/>
                    </a:lnTo>
                    <a:lnTo>
                      <a:pt x="42" y="21"/>
                    </a:lnTo>
                    <a:lnTo>
                      <a:pt x="42" y="24"/>
                    </a:lnTo>
                    <a:lnTo>
                      <a:pt x="39" y="28"/>
                    </a:lnTo>
                    <a:lnTo>
                      <a:pt x="37" y="30"/>
                    </a:lnTo>
                    <a:lnTo>
                      <a:pt x="33" y="33"/>
                    </a:lnTo>
                    <a:lnTo>
                      <a:pt x="28" y="34"/>
                    </a:lnTo>
                    <a:lnTo>
                      <a:pt x="19" y="35"/>
                    </a:lnTo>
                    <a:lnTo>
                      <a:pt x="11" y="37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170">
                <a:extLst>
                  <a:ext uri="{FF2B5EF4-FFF2-40B4-BE49-F238E27FC236}">
                    <a16:creationId xmlns:a16="http://schemas.microsoft.com/office/drawing/2014/main" id="{EC978C27-9D0D-4AF0-9FD0-0E32C67E2F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5" y="2809"/>
                <a:ext cx="8" cy="9"/>
              </a:xfrm>
              <a:custGeom>
                <a:avLst/>
                <a:gdLst>
                  <a:gd name="T0" fmla="*/ 2 w 32"/>
                  <a:gd name="T1" fmla="*/ 24 h 36"/>
                  <a:gd name="T2" fmla="*/ 1 w 32"/>
                  <a:gd name="T3" fmla="*/ 19 h 36"/>
                  <a:gd name="T4" fmla="*/ 0 w 32"/>
                  <a:gd name="T5" fmla="*/ 14 h 36"/>
                  <a:gd name="T6" fmla="*/ 0 w 32"/>
                  <a:gd name="T7" fmla="*/ 9 h 36"/>
                  <a:gd name="T8" fmla="*/ 2 w 32"/>
                  <a:gd name="T9" fmla="*/ 3 h 36"/>
                  <a:gd name="T10" fmla="*/ 6 w 32"/>
                  <a:gd name="T11" fmla="*/ 1 h 36"/>
                  <a:gd name="T12" fmla="*/ 10 w 32"/>
                  <a:gd name="T13" fmla="*/ 0 h 36"/>
                  <a:gd name="T14" fmla="*/ 14 w 32"/>
                  <a:gd name="T15" fmla="*/ 0 h 36"/>
                  <a:gd name="T16" fmla="*/ 19 w 32"/>
                  <a:gd name="T17" fmla="*/ 1 h 36"/>
                  <a:gd name="T18" fmla="*/ 23 w 32"/>
                  <a:gd name="T19" fmla="*/ 3 h 36"/>
                  <a:gd name="T20" fmla="*/ 27 w 32"/>
                  <a:gd name="T21" fmla="*/ 7 h 36"/>
                  <a:gd name="T22" fmla="*/ 30 w 32"/>
                  <a:gd name="T23" fmla="*/ 10 h 36"/>
                  <a:gd name="T24" fmla="*/ 31 w 32"/>
                  <a:gd name="T25" fmla="*/ 14 h 36"/>
                  <a:gd name="T26" fmla="*/ 32 w 32"/>
                  <a:gd name="T27" fmla="*/ 19 h 36"/>
                  <a:gd name="T28" fmla="*/ 32 w 32"/>
                  <a:gd name="T29" fmla="*/ 23 h 36"/>
                  <a:gd name="T30" fmla="*/ 31 w 32"/>
                  <a:gd name="T31" fmla="*/ 27 h 36"/>
                  <a:gd name="T32" fmla="*/ 28 w 32"/>
                  <a:gd name="T33" fmla="*/ 29 h 36"/>
                  <a:gd name="T34" fmla="*/ 24 w 32"/>
                  <a:gd name="T35" fmla="*/ 32 h 36"/>
                  <a:gd name="T36" fmla="*/ 20 w 32"/>
                  <a:gd name="T37" fmla="*/ 35 h 36"/>
                  <a:gd name="T38" fmla="*/ 17 w 32"/>
                  <a:gd name="T39" fmla="*/ 36 h 36"/>
                  <a:gd name="T40" fmla="*/ 13 w 32"/>
                  <a:gd name="T41" fmla="*/ 35 h 36"/>
                  <a:gd name="T42" fmla="*/ 2 w 32"/>
                  <a:gd name="T43" fmla="*/ 2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2" h="36">
                    <a:moveTo>
                      <a:pt x="2" y="24"/>
                    </a:moveTo>
                    <a:lnTo>
                      <a:pt x="1" y="19"/>
                    </a:lnTo>
                    <a:lnTo>
                      <a:pt x="0" y="14"/>
                    </a:lnTo>
                    <a:lnTo>
                      <a:pt x="0" y="9"/>
                    </a:lnTo>
                    <a:lnTo>
                      <a:pt x="2" y="3"/>
                    </a:lnTo>
                    <a:lnTo>
                      <a:pt x="6" y="1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9" y="1"/>
                    </a:lnTo>
                    <a:lnTo>
                      <a:pt x="23" y="3"/>
                    </a:lnTo>
                    <a:lnTo>
                      <a:pt x="27" y="7"/>
                    </a:lnTo>
                    <a:lnTo>
                      <a:pt x="30" y="10"/>
                    </a:lnTo>
                    <a:lnTo>
                      <a:pt x="31" y="14"/>
                    </a:lnTo>
                    <a:lnTo>
                      <a:pt x="32" y="19"/>
                    </a:lnTo>
                    <a:lnTo>
                      <a:pt x="32" y="23"/>
                    </a:lnTo>
                    <a:lnTo>
                      <a:pt x="31" y="27"/>
                    </a:lnTo>
                    <a:lnTo>
                      <a:pt x="28" y="29"/>
                    </a:lnTo>
                    <a:lnTo>
                      <a:pt x="24" y="32"/>
                    </a:lnTo>
                    <a:lnTo>
                      <a:pt x="20" y="35"/>
                    </a:lnTo>
                    <a:lnTo>
                      <a:pt x="17" y="36"/>
                    </a:lnTo>
                    <a:lnTo>
                      <a:pt x="13" y="35"/>
                    </a:lnTo>
                    <a:lnTo>
                      <a:pt x="2" y="24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171">
                <a:extLst>
                  <a:ext uri="{FF2B5EF4-FFF2-40B4-BE49-F238E27FC236}">
                    <a16:creationId xmlns:a16="http://schemas.microsoft.com/office/drawing/2014/main" id="{9109D951-BC73-40AF-B0C3-DDF8E53C8B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0" y="2970"/>
                <a:ext cx="23" cy="15"/>
              </a:xfrm>
              <a:custGeom>
                <a:avLst/>
                <a:gdLst>
                  <a:gd name="T0" fmla="*/ 11 w 93"/>
                  <a:gd name="T1" fmla="*/ 54 h 62"/>
                  <a:gd name="T2" fmla="*/ 7 w 93"/>
                  <a:gd name="T3" fmla="*/ 44 h 62"/>
                  <a:gd name="T4" fmla="*/ 2 w 93"/>
                  <a:gd name="T5" fmla="*/ 33 h 62"/>
                  <a:gd name="T6" fmla="*/ 0 w 93"/>
                  <a:gd name="T7" fmla="*/ 28 h 62"/>
                  <a:gd name="T8" fmla="*/ 0 w 93"/>
                  <a:gd name="T9" fmla="*/ 23 h 62"/>
                  <a:gd name="T10" fmla="*/ 0 w 93"/>
                  <a:gd name="T11" fmla="*/ 17 h 62"/>
                  <a:gd name="T12" fmla="*/ 2 w 93"/>
                  <a:gd name="T13" fmla="*/ 11 h 62"/>
                  <a:gd name="T14" fmla="*/ 12 w 93"/>
                  <a:gd name="T15" fmla="*/ 13 h 62"/>
                  <a:gd name="T16" fmla="*/ 21 w 93"/>
                  <a:gd name="T17" fmla="*/ 11 h 62"/>
                  <a:gd name="T18" fmla="*/ 29 w 93"/>
                  <a:gd name="T19" fmla="*/ 5 h 62"/>
                  <a:gd name="T20" fmla="*/ 38 w 93"/>
                  <a:gd name="T21" fmla="*/ 0 h 62"/>
                  <a:gd name="T22" fmla="*/ 54 w 93"/>
                  <a:gd name="T23" fmla="*/ 4 h 62"/>
                  <a:gd name="T24" fmla="*/ 71 w 93"/>
                  <a:gd name="T25" fmla="*/ 13 h 62"/>
                  <a:gd name="T26" fmla="*/ 78 w 93"/>
                  <a:gd name="T27" fmla="*/ 13 h 62"/>
                  <a:gd name="T28" fmla="*/ 85 w 93"/>
                  <a:gd name="T29" fmla="*/ 15 h 62"/>
                  <a:gd name="T30" fmla="*/ 87 w 93"/>
                  <a:gd name="T31" fmla="*/ 18 h 62"/>
                  <a:gd name="T32" fmla="*/ 90 w 93"/>
                  <a:gd name="T33" fmla="*/ 20 h 62"/>
                  <a:gd name="T34" fmla="*/ 91 w 93"/>
                  <a:gd name="T35" fmla="*/ 23 h 62"/>
                  <a:gd name="T36" fmla="*/ 93 w 93"/>
                  <a:gd name="T37" fmla="*/ 27 h 62"/>
                  <a:gd name="T38" fmla="*/ 91 w 93"/>
                  <a:gd name="T39" fmla="*/ 30 h 62"/>
                  <a:gd name="T40" fmla="*/ 89 w 93"/>
                  <a:gd name="T41" fmla="*/ 33 h 62"/>
                  <a:gd name="T42" fmla="*/ 85 w 93"/>
                  <a:gd name="T43" fmla="*/ 37 h 62"/>
                  <a:gd name="T44" fmla="*/ 80 w 93"/>
                  <a:gd name="T45" fmla="*/ 41 h 62"/>
                  <a:gd name="T46" fmla="*/ 71 w 93"/>
                  <a:gd name="T47" fmla="*/ 48 h 62"/>
                  <a:gd name="T48" fmla="*/ 63 w 93"/>
                  <a:gd name="T49" fmla="*/ 53 h 62"/>
                  <a:gd name="T50" fmla="*/ 52 w 93"/>
                  <a:gd name="T51" fmla="*/ 58 h 62"/>
                  <a:gd name="T52" fmla="*/ 41 w 93"/>
                  <a:gd name="T53" fmla="*/ 61 h 62"/>
                  <a:gd name="T54" fmla="*/ 34 w 93"/>
                  <a:gd name="T55" fmla="*/ 62 h 62"/>
                  <a:gd name="T56" fmla="*/ 29 w 93"/>
                  <a:gd name="T57" fmla="*/ 62 h 62"/>
                  <a:gd name="T58" fmla="*/ 22 w 93"/>
                  <a:gd name="T59" fmla="*/ 61 h 62"/>
                  <a:gd name="T60" fmla="*/ 17 w 93"/>
                  <a:gd name="T61" fmla="*/ 58 h 62"/>
                  <a:gd name="T62" fmla="*/ 11 w 93"/>
                  <a:gd name="T63" fmla="*/ 5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3" h="62">
                    <a:moveTo>
                      <a:pt x="11" y="54"/>
                    </a:moveTo>
                    <a:lnTo>
                      <a:pt x="7" y="44"/>
                    </a:lnTo>
                    <a:lnTo>
                      <a:pt x="2" y="33"/>
                    </a:lnTo>
                    <a:lnTo>
                      <a:pt x="0" y="28"/>
                    </a:lnTo>
                    <a:lnTo>
                      <a:pt x="0" y="23"/>
                    </a:lnTo>
                    <a:lnTo>
                      <a:pt x="0" y="17"/>
                    </a:lnTo>
                    <a:lnTo>
                      <a:pt x="2" y="11"/>
                    </a:lnTo>
                    <a:lnTo>
                      <a:pt x="12" y="13"/>
                    </a:lnTo>
                    <a:lnTo>
                      <a:pt x="21" y="11"/>
                    </a:lnTo>
                    <a:lnTo>
                      <a:pt x="29" y="5"/>
                    </a:lnTo>
                    <a:lnTo>
                      <a:pt x="38" y="0"/>
                    </a:lnTo>
                    <a:lnTo>
                      <a:pt x="54" y="4"/>
                    </a:lnTo>
                    <a:lnTo>
                      <a:pt x="71" y="13"/>
                    </a:lnTo>
                    <a:lnTo>
                      <a:pt x="78" y="13"/>
                    </a:lnTo>
                    <a:lnTo>
                      <a:pt x="85" y="15"/>
                    </a:lnTo>
                    <a:lnTo>
                      <a:pt x="87" y="18"/>
                    </a:lnTo>
                    <a:lnTo>
                      <a:pt x="90" y="20"/>
                    </a:lnTo>
                    <a:lnTo>
                      <a:pt x="91" y="23"/>
                    </a:lnTo>
                    <a:lnTo>
                      <a:pt x="93" y="27"/>
                    </a:lnTo>
                    <a:lnTo>
                      <a:pt x="91" y="30"/>
                    </a:lnTo>
                    <a:lnTo>
                      <a:pt x="89" y="33"/>
                    </a:lnTo>
                    <a:lnTo>
                      <a:pt x="85" y="37"/>
                    </a:lnTo>
                    <a:lnTo>
                      <a:pt x="80" y="41"/>
                    </a:lnTo>
                    <a:lnTo>
                      <a:pt x="71" y="48"/>
                    </a:lnTo>
                    <a:lnTo>
                      <a:pt x="63" y="53"/>
                    </a:lnTo>
                    <a:lnTo>
                      <a:pt x="52" y="58"/>
                    </a:lnTo>
                    <a:lnTo>
                      <a:pt x="41" y="61"/>
                    </a:lnTo>
                    <a:lnTo>
                      <a:pt x="34" y="62"/>
                    </a:lnTo>
                    <a:lnTo>
                      <a:pt x="29" y="62"/>
                    </a:lnTo>
                    <a:lnTo>
                      <a:pt x="22" y="61"/>
                    </a:lnTo>
                    <a:lnTo>
                      <a:pt x="17" y="58"/>
                    </a:lnTo>
                    <a:lnTo>
                      <a:pt x="11" y="54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172">
                <a:extLst>
                  <a:ext uri="{FF2B5EF4-FFF2-40B4-BE49-F238E27FC236}">
                    <a16:creationId xmlns:a16="http://schemas.microsoft.com/office/drawing/2014/main" id="{2FD3169E-B2DE-4DAD-A8D5-A768715F3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1" y="3009"/>
                <a:ext cx="21" cy="13"/>
              </a:xfrm>
              <a:custGeom>
                <a:avLst/>
                <a:gdLst>
                  <a:gd name="T0" fmla="*/ 5 w 83"/>
                  <a:gd name="T1" fmla="*/ 34 h 52"/>
                  <a:gd name="T2" fmla="*/ 2 w 83"/>
                  <a:gd name="T3" fmla="*/ 26 h 52"/>
                  <a:gd name="T4" fmla="*/ 0 w 83"/>
                  <a:gd name="T5" fmla="*/ 17 h 52"/>
                  <a:gd name="T6" fmla="*/ 0 w 83"/>
                  <a:gd name="T7" fmla="*/ 12 h 52"/>
                  <a:gd name="T8" fmla="*/ 2 w 83"/>
                  <a:gd name="T9" fmla="*/ 8 h 52"/>
                  <a:gd name="T10" fmla="*/ 4 w 83"/>
                  <a:gd name="T11" fmla="*/ 4 h 52"/>
                  <a:gd name="T12" fmla="*/ 8 w 83"/>
                  <a:gd name="T13" fmla="*/ 2 h 52"/>
                  <a:gd name="T14" fmla="*/ 13 w 83"/>
                  <a:gd name="T15" fmla="*/ 0 h 52"/>
                  <a:gd name="T16" fmla="*/ 20 w 83"/>
                  <a:gd name="T17" fmla="*/ 0 h 52"/>
                  <a:gd name="T18" fmla="*/ 25 w 83"/>
                  <a:gd name="T19" fmla="*/ 0 h 52"/>
                  <a:gd name="T20" fmla="*/ 31 w 83"/>
                  <a:gd name="T21" fmla="*/ 2 h 52"/>
                  <a:gd name="T22" fmla="*/ 43 w 83"/>
                  <a:gd name="T23" fmla="*/ 5 h 52"/>
                  <a:gd name="T24" fmla="*/ 54 w 83"/>
                  <a:gd name="T25" fmla="*/ 11 h 52"/>
                  <a:gd name="T26" fmla="*/ 64 w 83"/>
                  <a:gd name="T27" fmla="*/ 17 h 52"/>
                  <a:gd name="T28" fmla="*/ 74 w 83"/>
                  <a:gd name="T29" fmla="*/ 26 h 52"/>
                  <a:gd name="T30" fmla="*/ 78 w 83"/>
                  <a:gd name="T31" fmla="*/ 31 h 52"/>
                  <a:gd name="T32" fmla="*/ 81 w 83"/>
                  <a:gd name="T33" fmla="*/ 37 h 52"/>
                  <a:gd name="T34" fmla="*/ 83 w 83"/>
                  <a:gd name="T35" fmla="*/ 42 h 52"/>
                  <a:gd name="T36" fmla="*/ 83 w 83"/>
                  <a:gd name="T37" fmla="*/ 48 h 52"/>
                  <a:gd name="T38" fmla="*/ 76 w 83"/>
                  <a:gd name="T39" fmla="*/ 51 h 52"/>
                  <a:gd name="T40" fmla="*/ 68 w 83"/>
                  <a:gd name="T41" fmla="*/ 52 h 52"/>
                  <a:gd name="T42" fmla="*/ 60 w 83"/>
                  <a:gd name="T43" fmla="*/ 52 h 52"/>
                  <a:gd name="T44" fmla="*/ 52 w 83"/>
                  <a:gd name="T45" fmla="*/ 51 h 52"/>
                  <a:gd name="T46" fmla="*/ 44 w 83"/>
                  <a:gd name="T47" fmla="*/ 49 h 52"/>
                  <a:gd name="T48" fmla="*/ 37 w 83"/>
                  <a:gd name="T49" fmla="*/ 47 h 52"/>
                  <a:gd name="T50" fmla="*/ 29 w 83"/>
                  <a:gd name="T51" fmla="*/ 44 h 52"/>
                  <a:gd name="T52" fmla="*/ 21 w 83"/>
                  <a:gd name="T53" fmla="*/ 40 h 52"/>
                  <a:gd name="T54" fmla="*/ 5 w 83"/>
                  <a:gd name="T55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3" h="52">
                    <a:moveTo>
                      <a:pt x="5" y="34"/>
                    </a:moveTo>
                    <a:lnTo>
                      <a:pt x="2" y="26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4" y="4"/>
                    </a:lnTo>
                    <a:lnTo>
                      <a:pt x="8" y="2"/>
                    </a:lnTo>
                    <a:lnTo>
                      <a:pt x="13" y="0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31" y="2"/>
                    </a:lnTo>
                    <a:lnTo>
                      <a:pt x="43" y="5"/>
                    </a:lnTo>
                    <a:lnTo>
                      <a:pt x="54" y="11"/>
                    </a:lnTo>
                    <a:lnTo>
                      <a:pt x="64" y="17"/>
                    </a:lnTo>
                    <a:lnTo>
                      <a:pt x="74" y="26"/>
                    </a:lnTo>
                    <a:lnTo>
                      <a:pt x="78" y="31"/>
                    </a:lnTo>
                    <a:lnTo>
                      <a:pt x="81" y="37"/>
                    </a:lnTo>
                    <a:lnTo>
                      <a:pt x="83" y="42"/>
                    </a:lnTo>
                    <a:lnTo>
                      <a:pt x="83" y="48"/>
                    </a:lnTo>
                    <a:lnTo>
                      <a:pt x="76" y="51"/>
                    </a:lnTo>
                    <a:lnTo>
                      <a:pt x="68" y="52"/>
                    </a:lnTo>
                    <a:lnTo>
                      <a:pt x="60" y="52"/>
                    </a:lnTo>
                    <a:lnTo>
                      <a:pt x="52" y="51"/>
                    </a:lnTo>
                    <a:lnTo>
                      <a:pt x="44" y="49"/>
                    </a:lnTo>
                    <a:lnTo>
                      <a:pt x="37" y="47"/>
                    </a:lnTo>
                    <a:lnTo>
                      <a:pt x="29" y="44"/>
                    </a:lnTo>
                    <a:lnTo>
                      <a:pt x="21" y="40"/>
                    </a:lnTo>
                    <a:lnTo>
                      <a:pt x="5" y="34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173">
                <a:extLst>
                  <a:ext uri="{FF2B5EF4-FFF2-40B4-BE49-F238E27FC236}">
                    <a16:creationId xmlns:a16="http://schemas.microsoft.com/office/drawing/2014/main" id="{FBFD62E5-58E2-45F4-B0F8-21C4C826A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6" y="3005"/>
                <a:ext cx="9" cy="6"/>
              </a:xfrm>
              <a:custGeom>
                <a:avLst/>
                <a:gdLst>
                  <a:gd name="T0" fmla="*/ 1 w 36"/>
                  <a:gd name="T1" fmla="*/ 19 h 23"/>
                  <a:gd name="T2" fmla="*/ 0 w 36"/>
                  <a:gd name="T3" fmla="*/ 18 h 23"/>
                  <a:gd name="T4" fmla="*/ 0 w 36"/>
                  <a:gd name="T5" fmla="*/ 18 h 23"/>
                  <a:gd name="T6" fmla="*/ 0 w 36"/>
                  <a:gd name="T7" fmla="*/ 14 h 23"/>
                  <a:gd name="T8" fmla="*/ 1 w 36"/>
                  <a:gd name="T9" fmla="*/ 10 h 23"/>
                  <a:gd name="T10" fmla="*/ 4 w 36"/>
                  <a:gd name="T11" fmla="*/ 8 h 23"/>
                  <a:gd name="T12" fmla="*/ 8 w 36"/>
                  <a:gd name="T13" fmla="*/ 5 h 23"/>
                  <a:gd name="T14" fmla="*/ 14 w 36"/>
                  <a:gd name="T15" fmla="*/ 1 h 23"/>
                  <a:gd name="T16" fmla="*/ 23 w 36"/>
                  <a:gd name="T17" fmla="*/ 0 h 23"/>
                  <a:gd name="T18" fmla="*/ 27 w 36"/>
                  <a:gd name="T19" fmla="*/ 0 h 23"/>
                  <a:gd name="T20" fmla="*/ 31 w 36"/>
                  <a:gd name="T21" fmla="*/ 1 h 23"/>
                  <a:gd name="T22" fmla="*/ 35 w 36"/>
                  <a:gd name="T23" fmla="*/ 4 h 23"/>
                  <a:gd name="T24" fmla="*/ 36 w 36"/>
                  <a:gd name="T25" fmla="*/ 6 h 23"/>
                  <a:gd name="T26" fmla="*/ 36 w 36"/>
                  <a:gd name="T27" fmla="*/ 9 h 23"/>
                  <a:gd name="T28" fmla="*/ 35 w 36"/>
                  <a:gd name="T29" fmla="*/ 13 h 23"/>
                  <a:gd name="T30" fmla="*/ 33 w 36"/>
                  <a:gd name="T31" fmla="*/ 16 h 23"/>
                  <a:gd name="T32" fmla="*/ 30 w 36"/>
                  <a:gd name="T33" fmla="*/ 18 h 23"/>
                  <a:gd name="T34" fmla="*/ 26 w 36"/>
                  <a:gd name="T35" fmla="*/ 21 h 23"/>
                  <a:gd name="T36" fmla="*/ 22 w 36"/>
                  <a:gd name="T37" fmla="*/ 22 h 23"/>
                  <a:gd name="T38" fmla="*/ 18 w 36"/>
                  <a:gd name="T39" fmla="*/ 23 h 23"/>
                  <a:gd name="T40" fmla="*/ 13 w 36"/>
                  <a:gd name="T41" fmla="*/ 23 h 23"/>
                  <a:gd name="T42" fmla="*/ 1 w 36"/>
                  <a:gd name="T43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6" h="23">
                    <a:moveTo>
                      <a:pt x="1" y="19"/>
                    </a:moveTo>
                    <a:lnTo>
                      <a:pt x="0" y="18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1" y="10"/>
                    </a:lnTo>
                    <a:lnTo>
                      <a:pt x="4" y="8"/>
                    </a:lnTo>
                    <a:lnTo>
                      <a:pt x="8" y="5"/>
                    </a:lnTo>
                    <a:lnTo>
                      <a:pt x="14" y="1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31" y="1"/>
                    </a:lnTo>
                    <a:lnTo>
                      <a:pt x="35" y="4"/>
                    </a:lnTo>
                    <a:lnTo>
                      <a:pt x="36" y="6"/>
                    </a:lnTo>
                    <a:lnTo>
                      <a:pt x="36" y="9"/>
                    </a:lnTo>
                    <a:lnTo>
                      <a:pt x="35" y="13"/>
                    </a:lnTo>
                    <a:lnTo>
                      <a:pt x="33" y="16"/>
                    </a:lnTo>
                    <a:lnTo>
                      <a:pt x="30" y="18"/>
                    </a:lnTo>
                    <a:lnTo>
                      <a:pt x="26" y="21"/>
                    </a:lnTo>
                    <a:lnTo>
                      <a:pt x="22" y="22"/>
                    </a:lnTo>
                    <a:lnTo>
                      <a:pt x="18" y="23"/>
                    </a:lnTo>
                    <a:lnTo>
                      <a:pt x="13" y="23"/>
                    </a:lnTo>
                    <a:lnTo>
                      <a:pt x="1" y="19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174">
                <a:extLst>
                  <a:ext uri="{FF2B5EF4-FFF2-40B4-BE49-F238E27FC236}">
                    <a16:creationId xmlns:a16="http://schemas.microsoft.com/office/drawing/2014/main" id="{70D546AD-2F63-4157-95E3-F779973D5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3" y="3017"/>
                <a:ext cx="9" cy="20"/>
              </a:xfrm>
              <a:custGeom>
                <a:avLst/>
                <a:gdLst>
                  <a:gd name="T0" fmla="*/ 3 w 38"/>
                  <a:gd name="T1" fmla="*/ 66 h 78"/>
                  <a:gd name="T2" fmla="*/ 0 w 38"/>
                  <a:gd name="T3" fmla="*/ 55 h 78"/>
                  <a:gd name="T4" fmla="*/ 0 w 38"/>
                  <a:gd name="T5" fmla="*/ 40 h 78"/>
                  <a:gd name="T6" fmla="*/ 1 w 38"/>
                  <a:gd name="T7" fmla="*/ 26 h 78"/>
                  <a:gd name="T8" fmla="*/ 4 w 38"/>
                  <a:gd name="T9" fmla="*/ 16 h 78"/>
                  <a:gd name="T10" fmla="*/ 5 w 38"/>
                  <a:gd name="T11" fmla="*/ 12 h 78"/>
                  <a:gd name="T12" fmla="*/ 8 w 38"/>
                  <a:gd name="T13" fmla="*/ 8 h 78"/>
                  <a:gd name="T14" fmla="*/ 12 w 38"/>
                  <a:gd name="T15" fmla="*/ 4 h 78"/>
                  <a:gd name="T16" fmla="*/ 14 w 38"/>
                  <a:gd name="T17" fmla="*/ 3 h 78"/>
                  <a:gd name="T18" fmla="*/ 18 w 38"/>
                  <a:gd name="T19" fmla="*/ 0 h 78"/>
                  <a:gd name="T20" fmla="*/ 22 w 38"/>
                  <a:gd name="T21" fmla="*/ 0 h 78"/>
                  <a:gd name="T22" fmla="*/ 26 w 38"/>
                  <a:gd name="T23" fmla="*/ 2 h 78"/>
                  <a:gd name="T24" fmla="*/ 30 w 38"/>
                  <a:gd name="T25" fmla="*/ 4 h 78"/>
                  <a:gd name="T26" fmla="*/ 33 w 38"/>
                  <a:gd name="T27" fmla="*/ 9 h 78"/>
                  <a:gd name="T28" fmla="*/ 35 w 38"/>
                  <a:gd name="T29" fmla="*/ 14 h 78"/>
                  <a:gd name="T30" fmla="*/ 35 w 38"/>
                  <a:gd name="T31" fmla="*/ 21 h 78"/>
                  <a:gd name="T32" fmla="*/ 36 w 38"/>
                  <a:gd name="T33" fmla="*/ 29 h 78"/>
                  <a:gd name="T34" fmla="*/ 36 w 38"/>
                  <a:gd name="T35" fmla="*/ 43 h 78"/>
                  <a:gd name="T36" fmla="*/ 38 w 38"/>
                  <a:gd name="T37" fmla="*/ 56 h 78"/>
                  <a:gd name="T38" fmla="*/ 38 w 38"/>
                  <a:gd name="T39" fmla="*/ 64 h 78"/>
                  <a:gd name="T40" fmla="*/ 36 w 38"/>
                  <a:gd name="T41" fmla="*/ 73 h 78"/>
                  <a:gd name="T42" fmla="*/ 35 w 38"/>
                  <a:gd name="T43" fmla="*/ 75 h 78"/>
                  <a:gd name="T44" fmla="*/ 34 w 38"/>
                  <a:gd name="T45" fmla="*/ 77 h 78"/>
                  <a:gd name="T46" fmla="*/ 31 w 38"/>
                  <a:gd name="T47" fmla="*/ 78 h 78"/>
                  <a:gd name="T48" fmla="*/ 27 w 38"/>
                  <a:gd name="T49" fmla="*/ 78 h 78"/>
                  <a:gd name="T50" fmla="*/ 25 w 38"/>
                  <a:gd name="T51" fmla="*/ 78 h 78"/>
                  <a:gd name="T52" fmla="*/ 22 w 38"/>
                  <a:gd name="T53" fmla="*/ 78 h 78"/>
                  <a:gd name="T54" fmla="*/ 20 w 38"/>
                  <a:gd name="T55" fmla="*/ 77 h 78"/>
                  <a:gd name="T56" fmla="*/ 17 w 38"/>
                  <a:gd name="T57" fmla="*/ 75 h 78"/>
                  <a:gd name="T58" fmla="*/ 3 w 38"/>
                  <a:gd name="T59" fmla="*/ 6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78">
                    <a:moveTo>
                      <a:pt x="3" y="66"/>
                    </a:moveTo>
                    <a:lnTo>
                      <a:pt x="0" y="55"/>
                    </a:lnTo>
                    <a:lnTo>
                      <a:pt x="0" y="40"/>
                    </a:lnTo>
                    <a:lnTo>
                      <a:pt x="1" y="26"/>
                    </a:lnTo>
                    <a:lnTo>
                      <a:pt x="4" y="16"/>
                    </a:lnTo>
                    <a:lnTo>
                      <a:pt x="5" y="12"/>
                    </a:lnTo>
                    <a:lnTo>
                      <a:pt x="8" y="8"/>
                    </a:lnTo>
                    <a:lnTo>
                      <a:pt x="12" y="4"/>
                    </a:lnTo>
                    <a:lnTo>
                      <a:pt x="14" y="3"/>
                    </a:lnTo>
                    <a:lnTo>
                      <a:pt x="18" y="0"/>
                    </a:lnTo>
                    <a:lnTo>
                      <a:pt x="22" y="0"/>
                    </a:lnTo>
                    <a:lnTo>
                      <a:pt x="26" y="2"/>
                    </a:lnTo>
                    <a:lnTo>
                      <a:pt x="30" y="4"/>
                    </a:lnTo>
                    <a:lnTo>
                      <a:pt x="33" y="9"/>
                    </a:lnTo>
                    <a:lnTo>
                      <a:pt x="35" y="14"/>
                    </a:lnTo>
                    <a:lnTo>
                      <a:pt x="35" y="21"/>
                    </a:lnTo>
                    <a:lnTo>
                      <a:pt x="36" y="29"/>
                    </a:lnTo>
                    <a:lnTo>
                      <a:pt x="36" y="43"/>
                    </a:lnTo>
                    <a:lnTo>
                      <a:pt x="38" y="56"/>
                    </a:lnTo>
                    <a:lnTo>
                      <a:pt x="38" y="64"/>
                    </a:lnTo>
                    <a:lnTo>
                      <a:pt x="36" y="73"/>
                    </a:lnTo>
                    <a:lnTo>
                      <a:pt x="35" y="75"/>
                    </a:lnTo>
                    <a:lnTo>
                      <a:pt x="34" y="77"/>
                    </a:lnTo>
                    <a:lnTo>
                      <a:pt x="31" y="78"/>
                    </a:lnTo>
                    <a:lnTo>
                      <a:pt x="27" y="78"/>
                    </a:lnTo>
                    <a:lnTo>
                      <a:pt x="25" y="78"/>
                    </a:lnTo>
                    <a:lnTo>
                      <a:pt x="22" y="78"/>
                    </a:lnTo>
                    <a:lnTo>
                      <a:pt x="20" y="77"/>
                    </a:lnTo>
                    <a:lnTo>
                      <a:pt x="17" y="75"/>
                    </a:lnTo>
                    <a:lnTo>
                      <a:pt x="3" y="66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175">
                <a:extLst>
                  <a:ext uri="{FF2B5EF4-FFF2-40B4-BE49-F238E27FC236}">
                    <a16:creationId xmlns:a16="http://schemas.microsoft.com/office/drawing/2014/main" id="{F4537B08-0EF9-4411-9077-D4D61B90B2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4" y="3027"/>
                <a:ext cx="12" cy="24"/>
              </a:xfrm>
              <a:custGeom>
                <a:avLst/>
                <a:gdLst>
                  <a:gd name="T0" fmla="*/ 9 w 48"/>
                  <a:gd name="T1" fmla="*/ 50 h 98"/>
                  <a:gd name="T2" fmla="*/ 5 w 48"/>
                  <a:gd name="T3" fmla="*/ 40 h 98"/>
                  <a:gd name="T4" fmla="*/ 1 w 48"/>
                  <a:gd name="T5" fmla="*/ 24 h 98"/>
                  <a:gd name="T6" fmla="*/ 0 w 48"/>
                  <a:gd name="T7" fmla="*/ 18 h 98"/>
                  <a:gd name="T8" fmla="*/ 0 w 48"/>
                  <a:gd name="T9" fmla="*/ 10 h 98"/>
                  <a:gd name="T10" fmla="*/ 2 w 48"/>
                  <a:gd name="T11" fmla="*/ 5 h 98"/>
                  <a:gd name="T12" fmla="*/ 6 w 48"/>
                  <a:gd name="T13" fmla="*/ 1 h 98"/>
                  <a:gd name="T14" fmla="*/ 10 w 48"/>
                  <a:gd name="T15" fmla="*/ 0 h 98"/>
                  <a:gd name="T16" fmla="*/ 14 w 48"/>
                  <a:gd name="T17" fmla="*/ 1 h 98"/>
                  <a:gd name="T18" fmla="*/ 16 w 48"/>
                  <a:gd name="T19" fmla="*/ 2 h 98"/>
                  <a:gd name="T20" fmla="*/ 20 w 48"/>
                  <a:gd name="T21" fmla="*/ 5 h 98"/>
                  <a:gd name="T22" fmla="*/ 26 w 48"/>
                  <a:gd name="T23" fmla="*/ 14 h 98"/>
                  <a:gd name="T24" fmla="*/ 32 w 48"/>
                  <a:gd name="T25" fmla="*/ 26 h 98"/>
                  <a:gd name="T26" fmla="*/ 40 w 48"/>
                  <a:gd name="T27" fmla="*/ 52 h 98"/>
                  <a:gd name="T28" fmla="*/ 44 w 48"/>
                  <a:gd name="T29" fmla="*/ 69 h 98"/>
                  <a:gd name="T30" fmla="*/ 45 w 48"/>
                  <a:gd name="T31" fmla="*/ 75 h 98"/>
                  <a:gd name="T32" fmla="*/ 46 w 48"/>
                  <a:gd name="T33" fmla="*/ 81 h 98"/>
                  <a:gd name="T34" fmla="*/ 48 w 48"/>
                  <a:gd name="T35" fmla="*/ 89 h 98"/>
                  <a:gd name="T36" fmla="*/ 45 w 48"/>
                  <a:gd name="T37" fmla="*/ 96 h 98"/>
                  <a:gd name="T38" fmla="*/ 44 w 48"/>
                  <a:gd name="T39" fmla="*/ 97 h 98"/>
                  <a:gd name="T40" fmla="*/ 42 w 48"/>
                  <a:gd name="T41" fmla="*/ 98 h 98"/>
                  <a:gd name="T42" fmla="*/ 40 w 48"/>
                  <a:gd name="T43" fmla="*/ 97 h 98"/>
                  <a:gd name="T44" fmla="*/ 39 w 48"/>
                  <a:gd name="T45" fmla="*/ 97 h 98"/>
                  <a:gd name="T46" fmla="*/ 35 w 48"/>
                  <a:gd name="T47" fmla="*/ 93 h 98"/>
                  <a:gd name="T48" fmla="*/ 31 w 48"/>
                  <a:gd name="T49" fmla="*/ 87 h 98"/>
                  <a:gd name="T50" fmla="*/ 23 w 48"/>
                  <a:gd name="T51" fmla="*/ 76 h 98"/>
                  <a:gd name="T52" fmla="*/ 19 w 48"/>
                  <a:gd name="T53" fmla="*/ 70 h 98"/>
                  <a:gd name="T54" fmla="*/ 9 w 48"/>
                  <a:gd name="T55" fmla="*/ 5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98">
                    <a:moveTo>
                      <a:pt x="9" y="50"/>
                    </a:moveTo>
                    <a:lnTo>
                      <a:pt x="5" y="40"/>
                    </a:lnTo>
                    <a:lnTo>
                      <a:pt x="1" y="24"/>
                    </a:lnTo>
                    <a:lnTo>
                      <a:pt x="0" y="18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6" y="1"/>
                    </a:lnTo>
                    <a:lnTo>
                      <a:pt x="10" y="0"/>
                    </a:lnTo>
                    <a:lnTo>
                      <a:pt x="14" y="1"/>
                    </a:lnTo>
                    <a:lnTo>
                      <a:pt x="16" y="2"/>
                    </a:lnTo>
                    <a:lnTo>
                      <a:pt x="20" y="5"/>
                    </a:lnTo>
                    <a:lnTo>
                      <a:pt x="26" y="14"/>
                    </a:lnTo>
                    <a:lnTo>
                      <a:pt x="32" y="26"/>
                    </a:lnTo>
                    <a:lnTo>
                      <a:pt x="40" y="52"/>
                    </a:lnTo>
                    <a:lnTo>
                      <a:pt x="44" y="69"/>
                    </a:lnTo>
                    <a:lnTo>
                      <a:pt x="45" y="75"/>
                    </a:lnTo>
                    <a:lnTo>
                      <a:pt x="46" y="81"/>
                    </a:lnTo>
                    <a:lnTo>
                      <a:pt x="48" y="89"/>
                    </a:lnTo>
                    <a:lnTo>
                      <a:pt x="45" y="96"/>
                    </a:lnTo>
                    <a:lnTo>
                      <a:pt x="44" y="97"/>
                    </a:lnTo>
                    <a:lnTo>
                      <a:pt x="42" y="98"/>
                    </a:lnTo>
                    <a:lnTo>
                      <a:pt x="40" y="97"/>
                    </a:lnTo>
                    <a:lnTo>
                      <a:pt x="39" y="97"/>
                    </a:lnTo>
                    <a:lnTo>
                      <a:pt x="35" y="93"/>
                    </a:lnTo>
                    <a:lnTo>
                      <a:pt x="31" y="87"/>
                    </a:lnTo>
                    <a:lnTo>
                      <a:pt x="23" y="76"/>
                    </a:lnTo>
                    <a:lnTo>
                      <a:pt x="19" y="70"/>
                    </a:lnTo>
                    <a:lnTo>
                      <a:pt x="9" y="50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176">
                <a:extLst>
                  <a:ext uri="{FF2B5EF4-FFF2-40B4-BE49-F238E27FC236}">
                    <a16:creationId xmlns:a16="http://schemas.microsoft.com/office/drawing/2014/main" id="{A5D66BCE-7761-4751-8CBF-1858FA4CBD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7" y="3054"/>
                <a:ext cx="18" cy="26"/>
              </a:xfrm>
              <a:custGeom>
                <a:avLst/>
                <a:gdLst>
                  <a:gd name="T0" fmla="*/ 15 w 73"/>
                  <a:gd name="T1" fmla="*/ 83 h 101"/>
                  <a:gd name="T2" fmla="*/ 9 w 73"/>
                  <a:gd name="T3" fmla="*/ 65 h 101"/>
                  <a:gd name="T4" fmla="*/ 3 w 73"/>
                  <a:gd name="T5" fmla="*/ 43 h 101"/>
                  <a:gd name="T6" fmla="*/ 2 w 73"/>
                  <a:gd name="T7" fmla="*/ 32 h 101"/>
                  <a:gd name="T8" fmla="*/ 0 w 73"/>
                  <a:gd name="T9" fmla="*/ 22 h 101"/>
                  <a:gd name="T10" fmla="*/ 2 w 73"/>
                  <a:gd name="T11" fmla="*/ 17 h 101"/>
                  <a:gd name="T12" fmla="*/ 3 w 73"/>
                  <a:gd name="T13" fmla="*/ 13 h 101"/>
                  <a:gd name="T14" fmla="*/ 4 w 73"/>
                  <a:gd name="T15" fmla="*/ 8 h 101"/>
                  <a:gd name="T16" fmla="*/ 7 w 73"/>
                  <a:gd name="T17" fmla="*/ 4 h 101"/>
                  <a:gd name="T18" fmla="*/ 9 w 73"/>
                  <a:gd name="T19" fmla="*/ 1 h 101"/>
                  <a:gd name="T20" fmla="*/ 12 w 73"/>
                  <a:gd name="T21" fmla="*/ 0 h 101"/>
                  <a:gd name="T22" fmla="*/ 13 w 73"/>
                  <a:gd name="T23" fmla="*/ 0 h 101"/>
                  <a:gd name="T24" fmla="*/ 16 w 73"/>
                  <a:gd name="T25" fmla="*/ 1 h 101"/>
                  <a:gd name="T26" fmla="*/ 22 w 73"/>
                  <a:gd name="T27" fmla="*/ 4 h 101"/>
                  <a:gd name="T28" fmla="*/ 28 w 73"/>
                  <a:gd name="T29" fmla="*/ 9 h 101"/>
                  <a:gd name="T30" fmla="*/ 37 w 73"/>
                  <a:gd name="T31" fmla="*/ 21 h 101"/>
                  <a:gd name="T32" fmla="*/ 45 w 73"/>
                  <a:gd name="T33" fmla="*/ 28 h 101"/>
                  <a:gd name="T34" fmla="*/ 52 w 73"/>
                  <a:gd name="T35" fmla="*/ 30 h 101"/>
                  <a:gd name="T36" fmla="*/ 63 w 73"/>
                  <a:gd name="T37" fmla="*/ 34 h 101"/>
                  <a:gd name="T38" fmla="*/ 68 w 73"/>
                  <a:gd name="T39" fmla="*/ 36 h 101"/>
                  <a:gd name="T40" fmla="*/ 72 w 73"/>
                  <a:gd name="T41" fmla="*/ 39 h 101"/>
                  <a:gd name="T42" fmla="*/ 73 w 73"/>
                  <a:gd name="T43" fmla="*/ 41 h 101"/>
                  <a:gd name="T44" fmla="*/ 73 w 73"/>
                  <a:gd name="T45" fmla="*/ 45 h 101"/>
                  <a:gd name="T46" fmla="*/ 69 w 73"/>
                  <a:gd name="T47" fmla="*/ 48 h 101"/>
                  <a:gd name="T48" fmla="*/ 63 w 73"/>
                  <a:gd name="T49" fmla="*/ 51 h 101"/>
                  <a:gd name="T50" fmla="*/ 55 w 73"/>
                  <a:gd name="T51" fmla="*/ 52 h 101"/>
                  <a:gd name="T52" fmla="*/ 46 w 73"/>
                  <a:gd name="T53" fmla="*/ 53 h 101"/>
                  <a:gd name="T54" fmla="*/ 38 w 73"/>
                  <a:gd name="T55" fmla="*/ 56 h 101"/>
                  <a:gd name="T56" fmla="*/ 32 w 73"/>
                  <a:gd name="T57" fmla="*/ 58 h 101"/>
                  <a:gd name="T58" fmla="*/ 29 w 73"/>
                  <a:gd name="T59" fmla="*/ 60 h 101"/>
                  <a:gd name="T60" fmla="*/ 28 w 73"/>
                  <a:gd name="T61" fmla="*/ 62 h 101"/>
                  <a:gd name="T62" fmla="*/ 26 w 73"/>
                  <a:gd name="T63" fmla="*/ 63 h 101"/>
                  <a:gd name="T64" fmla="*/ 28 w 73"/>
                  <a:gd name="T65" fmla="*/ 66 h 101"/>
                  <a:gd name="T66" fmla="*/ 33 w 73"/>
                  <a:gd name="T67" fmla="*/ 75 h 101"/>
                  <a:gd name="T68" fmla="*/ 38 w 73"/>
                  <a:gd name="T69" fmla="*/ 83 h 101"/>
                  <a:gd name="T70" fmla="*/ 41 w 73"/>
                  <a:gd name="T71" fmla="*/ 88 h 101"/>
                  <a:gd name="T72" fmla="*/ 41 w 73"/>
                  <a:gd name="T73" fmla="*/ 92 h 101"/>
                  <a:gd name="T74" fmla="*/ 41 w 73"/>
                  <a:gd name="T75" fmla="*/ 96 h 101"/>
                  <a:gd name="T76" fmla="*/ 39 w 73"/>
                  <a:gd name="T77" fmla="*/ 101 h 101"/>
                  <a:gd name="T78" fmla="*/ 34 w 73"/>
                  <a:gd name="T79" fmla="*/ 101 h 101"/>
                  <a:gd name="T80" fmla="*/ 30 w 73"/>
                  <a:gd name="T81" fmla="*/ 101 h 101"/>
                  <a:gd name="T82" fmla="*/ 25 w 73"/>
                  <a:gd name="T83" fmla="*/ 100 h 101"/>
                  <a:gd name="T84" fmla="*/ 21 w 73"/>
                  <a:gd name="T85" fmla="*/ 96 h 101"/>
                  <a:gd name="T86" fmla="*/ 15 w 73"/>
                  <a:gd name="T87" fmla="*/ 8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3" h="101">
                    <a:moveTo>
                      <a:pt x="15" y="83"/>
                    </a:moveTo>
                    <a:lnTo>
                      <a:pt x="9" y="65"/>
                    </a:lnTo>
                    <a:lnTo>
                      <a:pt x="3" y="43"/>
                    </a:lnTo>
                    <a:lnTo>
                      <a:pt x="2" y="32"/>
                    </a:lnTo>
                    <a:lnTo>
                      <a:pt x="0" y="22"/>
                    </a:lnTo>
                    <a:lnTo>
                      <a:pt x="2" y="17"/>
                    </a:lnTo>
                    <a:lnTo>
                      <a:pt x="3" y="13"/>
                    </a:lnTo>
                    <a:lnTo>
                      <a:pt x="4" y="8"/>
                    </a:lnTo>
                    <a:lnTo>
                      <a:pt x="7" y="4"/>
                    </a:lnTo>
                    <a:lnTo>
                      <a:pt x="9" y="1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6" y="1"/>
                    </a:lnTo>
                    <a:lnTo>
                      <a:pt x="22" y="4"/>
                    </a:lnTo>
                    <a:lnTo>
                      <a:pt x="28" y="9"/>
                    </a:lnTo>
                    <a:lnTo>
                      <a:pt x="37" y="21"/>
                    </a:lnTo>
                    <a:lnTo>
                      <a:pt x="45" y="28"/>
                    </a:lnTo>
                    <a:lnTo>
                      <a:pt x="52" y="30"/>
                    </a:lnTo>
                    <a:lnTo>
                      <a:pt x="63" y="34"/>
                    </a:lnTo>
                    <a:lnTo>
                      <a:pt x="68" y="36"/>
                    </a:lnTo>
                    <a:lnTo>
                      <a:pt x="72" y="39"/>
                    </a:lnTo>
                    <a:lnTo>
                      <a:pt x="73" y="41"/>
                    </a:lnTo>
                    <a:lnTo>
                      <a:pt x="73" y="45"/>
                    </a:lnTo>
                    <a:lnTo>
                      <a:pt x="69" y="48"/>
                    </a:lnTo>
                    <a:lnTo>
                      <a:pt x="63" y="51"/>
                    </a:lnTo>
                    <a:lnTo>
                      <a:pt x="55" y="52"/>
                    </a:lnTo>
                    <a:lnTo>
                      <a:pt x="46" y="53"/>
                    </a:lnTo>
                    <a:lnTo>
                      <a:pt x="38" y="56"/>
                    </a:lnTo>
                    <a:lnTo>
                      <a:pt x="32" y="58"/>
                    </a:lnTo>
                    <a:lnTo>
                      <a:pt x="29" y="60"/>
                    </a:lnTo>
                    <a:lnTo>
                      <a:pt x="28" y="62"/>
                    </a:lnTo>
                    <a:lnTo>
                      <a:pt x="26" y="63"/>
                    </a:lnTo>
                    <a:lnTo>
                      <a:pt x="28" y="66"/>
                    </a:lnTo>
                    <a:lnTo>
                      <a:pt x="33" y="75"/>
                    </a:lnTo>
                    <a:lnTo>
                      <a:pt x="38" y="83"/>
                    </a:lnTo>
                    <a:lnTo>
                      <a:pt x="41" y="88"/>
                    </a:lnTo>
                    <a:lnTo>
                      <a:pt x="41" y="92"/>
                    </a:lnTo>
                    <a:lnTo>
                      <a:pt x="41" y="96"/>
                    </a:lnTo>
                    <a:lnTo>
                      <a:pt x="39" y="101"/>
                    </a:lnTo>
                    <a:lnTo>
                      <a:pt x="34" y="101"/>
                    </a:lnTo>
                    <a:lnTo>
                      <a:pt x="30" y="101"/>
                    </a:lnTo>
                    <a:lnTo>
                      <a:pt x="25" y="100"/>
                    </a:lnTo>
                    <a:lnTo>
                      <a:pt x="21" y="96"/>
                    </a:lnTo>
                    <a:lnTo>
                      <a:pt x="15" y="83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177">
                <a:extLst>
                  <a:ext uri="{FF2B5EF4-FFF2-40B4-BE49-F238E27FC236}">
                    <a16:creationId xmlns:a16="http://schemas.microsoft.com/office/drawing/2014/main" id="{CAE31D15-C22B-4A52-A42A-01500A5A7C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7" y="3048"/>
                <a:ext cx="9" cy="11"/>
              </a:xfrm>
              <a:custGeom>
                <a:avLst/>
                <a:gdLst>
                  <a:gd name="T0" fmla="*/ 5 w 39"/>
                  <a:gd name="T1" fmla="*/ 37 h 41"/>
                  <a:gd name="T2" fmla="*/ 2 w 39"/>
                  <a:gd name="T3" fmla="*/ 31 h 41"/>
                  <a:gd name="T4" fmla="*/ 0 w 39"/>
                  <a:gd name="T5" fmla="*/ 23 h 41"/>
                  <a:gd name="T6" fmla="*/ 0 w 39"/>
                  <a:gd name="T7" fmla="*/ 15 h 41"/>
                  <a:gd name="T8" fmla="*/ 1 w 39"/>
                  <a:gd name="T9" fmla="*/ 7 h 41"/>
                  <a:gd name="T10" fmla="*/ 2 w 39"/>
                  <a:gd name="T11" fmla="*/ 4 h 41"/>
                  <a:gd name="T12" fmla="*/ 6 w 39"/>
                  <a:gd name="T13" fmla="*/ 1 h 41"/>
                  <a:gd name="T14" fmla="*/ 10 w 39"/>
                  <a:gd name="T15" fmla="*/ 0 h 41"/>
                  <a:gd name="T16" fmla="*/ 14 w 39"/>
                  <a:gd name="T17" fmla="*/ 1 h 41"/>
                  <a:gd name="T18" fmla="*/ 22 w 39"/>
                  <a:gd name="T19" fmla="*/ 5 h 41"/>
                  <a:gd name="T20" fmla="*/ 30 w 39"/>
                  <a:gd name="T21" fmla="*/ 11 h 41"/>
                  <a:gd name="T22" fmla="*/ 35 w 39"/>
                  <a:gd name="T23" fmla="*/ 20 h 41"/>
                  <a:gd name="T24" fmla="*/ 39 w 39"/>
                  <a:gd name="T25" fmla="*/ 28 h 41"/>
                  <a:gd name="T26" fmla="*/ 39 w 39"/>
                  <a:gd name="T27" fmla="*/ 32 h 41"/>
                  <a:gd name="T28" fmla="*/ 37 w 39"/>
                  <a:gd name="T29" fmla="*/ 35 h 41"/>
                  <a:gd name="T30" fmla="*/ 35 w 39"/>
                  <a:gd name="T31" fmla="*/ 37 h 41"/>
                  <a:gd name="T32" fmla="*/ 32 w 39"/>
                  <a:gd name="T33" fmla="*/ 39 h 41"/>
                  <a:gd name="T34" fmla="*/ 24 w 39"/>
                  <a:gd name="T35" fmla="*/ 41 h 41"/>
                  <a:gd name="T36" fmla="*/ 17 w 39"/>
                  <a:gd name="T37" fmla="*/ 41 h 41"/>
                  <a:gd name="T38" fmla="*/ 5 w 39"/>
                  <a:gd name="T39" fmla="*/ 3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" h="41">
                    <a:moveTo>
                      <a:pt x="5" y="37"/>
                    </a:moveTo>
                    <a:lnTo>
                      <a:pt x="2" y="31"/>
                    </a:lnTo>
                    <a:lnTo>
                      <a:pt x="0" y="23"/>
                    </a:lnTo>
                    <a:lnTo>
                      <a:pt x="0" y="15"/>
                    </a:lnTo>
                    <a:lnTo>
                      <a:pt x="1" y="7"/>
                    </a:lnTo>
                    <a:lnTo>
                      <a:pt x="2" y="4"/>
                    </a:lnTo>
                    <a:lnTo>
                      <a:pt x="6" y="1"/>
                    </a:lnTo>
                    <a:lnTo>
                      <a:pt x="10" y="0"/>
                    </a:lnTo>
                    <a:lnTo>
                      <a:pt x="14" y="1"/>
                    </a:lnTo>
                    <a:lnTo>
                      <a:pt x="22" y="5"/>
                    </a:lnTo>
                    <a:lnTo>
                      <a:pt x="30" y="11"/>
                    </a:lnTo>
                    <a:lnTo>
                      <a:pt x="35" y="20"/>
                    </a:lnTo>
                    <a:lnTo>
                      <a:pt x="39" y="28"/>
                    </a:lnTo>
                    <a:lnTo>
                      <a:pt x="39" y="32"/>
                    </a:lnTo>
                    <a:lnTo>
                      <a:pt x="37" y="35"/>
                    </a:lnTo>
                    <a:lnTo>
                      <a:pt x="35" y="37"/>
                    </a:lnTo>
                    <a:lnTo>
                      <a:pt x="32" y="39"/>
                    </a:lnTo>
                    <a:lnTo>
                      <a:pt x="24" y="41"/>
                    </a:lnTo>
                    <a:lnTo>
                      <a:pt x="17" y="41"/>
                    </a:lnTo>
                    <a:lnTo>
                      <a:pt x="5" y="37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178">
                <a:extLst>
                  <a:ext uri="{FF2B5EF4-FFF2-40B4-BE49-F238E27FC236}">
                    <a16:creationId xmlns:a16="http://schemas.microsoft.com/office/drawing/2014/main" id="{F63CD48A-5363-4BBE-AD3E-3599E786FE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3" y="3066"/>
                <a:ext cx="15" cy="9"/>
              </a:xfrm>
              <a:custGeom>
                <a:avLst/>
                <a:gdLst>
                  <a:gd name="T0" fmla="*/ 13 w 63"/>
                  <a:gd name="T1" fmla="*/ 32 h 37"/>
                  <a:gd name="T2" fmla="*/ 7 w 63"/>
                  <a:gd name="T3" fmla="*/ 27 h 37"/>
                  <a:gd name="T4" fmla="*/ 2 w 63"/>
                  <a:gd name="T5" fmla="*/ 20 h 37"/>
                  <a:gd name="T6" fmla="*/ 0 w 63"/>
                  <a:gd name="T7" fmla="*/ 16 h 37"/>
                  <a:gd name="T8" fmla="*/ 0 w 63"/>
                  <a:gd name="T9" fmla="*/ 13 h 37"/>
                  <a:gd name="T10" fmla="*/ 0 w 63"/>
                  <a:gd name="T11" fmla="*/ 7 h 37"/>
                  <a:gd name="T12" fmla="*/ 3 w 63"/>
                  <a:gd name="T13" fmla="*/ 5 h 37"/>
                  <a:gd name="T14" fmla="*/ 5 w 63"/>
                  <a:gd name="T15" fmla="*/ 2 h 37"/>
                  <a:gd name="T16" fmla="*/ 8 w 63"/>
                  <a:gd name="T17" fmla="*/ 1 h 37"/>
                  <a:gd name="T18" fmla="*/ 12 w 63"/>
                  <a:gd name="T19" fmla="*/ 0 h 37"/>
                  <a:gd name="T20" fmla="*/ 16 w 63"/>
                  <a:gd name="T21" fmla="*/ 0 h 37"/>
                  <a:gd name="T22" fmla="*/ 24 w 63"/>
                  <a:gd name="T23" fmla="*/ 0 h 37"/>
                  <a:gd name="T24" fmla="*/ 29 w 63"/>
                  <a:gd name="T25" fmla="*/ 1 h 37"/>
                  <a:gd name="T26" fmla="*/ 39 w 63"/>
                  <a:gd name="T27" fmla="*/ 7 h 37"/>
                  <a:gd name="T28" fmla="*/ 47 w 63"/>
                  <a:gd name="T29" fmla="*/ 13 h 37"/>
                  <a:gd name="T30" fmla="*/ 52 w 63"/>
                  <a:gd name="T31" fmla="*/ 16 h 37"/>
                  <a:gd name="T32" fmla="*/ 57 w 63"/>
                  <a:gd name="T33" fmla="*/ 20 h 37"/>
                  <a:gd name="T34" fmla="*/ 60 w 63"/>
                  <a:gd name="T35" fmla="*/ 23 h 37"/>
                  <a:gd name="T36" fmla="*/ 63 w 63"/>
                  <a:gd name="T37" fmla="*/ 26 h 37"/>
                  <a:gd name="T38" fmla="*/ 63 w 63"/>
                  <a:gd name="T39" fmla="*/ 28 h 37"/>
                  <a:gd name="T40" fmla="*/ 63 w 63"/>
                  <a:gd name="T41" fmla="*/ 31 h 37"/>
                  <a:gd name="T42" fmla="*/ 60 w 63"/>
                  <a:gd name="T43" fmla="*/ 35 h 37"/>
                  <a:gd name="T44" fmla="*/ 56 w 63"/>
                  <a:gd name="T45" fmla="*/ 36 h 37"/>
                  <a:gd name="T46" fmla="*/ 52 w 63"/>
                  <a:gd name="T47" fmla="*/ 37 h 37"/>
                  <a:gd name="T48" fmla="*/ 47 w 63"/>
                  <a:gd name="T49" fmla="*/ 37 h 37"/>
                  <a:gd name="T50" fmla="*/ 37 w 63"/>
                  <a:gd name="T51" fmla="*/ 37 h 37"/>
                  <a:gd name="T52" fmla="*/ 28 w 63"/>
                  <a:gd name="T53" fmla="*/ 36 h 37"/>
                  <a:gd name="T54" fmla="*/ 13 w 63"/>
                  <a:gd name="T55" fmla="*/ 3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3" h="37">
                    <a:moveTo>
                      <a:pt x="13" y="32"/>
                    </a:moveTo>
                    <a:lnTo>
                      <a:pt x="7" y="27"/>
                    </a:lnTo>
                    <a:lnTo>
                      <a:pt x="2" y="20"/>
                    </a:lnTo>
                    <a:lnTo>
                      <a:pt x="0" y="16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3" y="5"/>
                    </a:lnTo>
                    <a:lnTo>
                      <a:pt x="5" y="2"/>
                    </a:lnTo>
                    <a:lnTo>
                      <a:pt x="8" y="1"/>
                    </a:lnTo>
                    <a:lnTo>
                      <a:pt x="12" y="0"/>
                    </a:lnTo>
                    <a:lnTo>
                      <a:pt x="16" y="0"/>
                    </a:lnTo>
                    <a:lnTo>
                      <a:pt x="24" y="0"/>
                    </a:lnTo>
                    <a:lnTo>
                      <a:pt x="29" y="1"/>
                    </a:lnTo>
                    <a:lnTo>
                      <a:pt x="39" y="7"/>
                    </a:lnTo>
                    <a:lnTo>
                      <a:pt x="47" y="13"/>
                    </a:lnTo>
                    <a:lnTo>
                      <a:pt x="52" y="16"/>
                    </a:lnTo>
                    <a:lnTo>
                      <a:pt x="57" y="20"/>
                    </a:lnTo>
                    <a:lnTo>
                      <a:pt x="60" y="23"/>
                    </a:lnTo>
                    <a:lnTo>
                      <a:pt x="63" y="26"/>
                    </a:lnTo>
                    <a:lnTo>
                      <a:pt x="63" y="28"/>
                    </a:lnTo>
                    <a:lnTo>
                      <a:pt x="63" y="31"/>
                    </a:lnTo>
                    <a:lnTo>
                      <a:pt x="60" y="35"/>
                    </a:lnTo>
                    <a:lnTo>
                      <a:pt x="56" y="36"/>
                    </a:lnTo>
                    <a:lnTo>
                      <a:pt x="52" y="37"/>
                    </a:lnTo>
                    <a:lnTo>
                      <a:pt x="47" y="37"/>
                    </a:lnTo>
                    <a:lnTo>
                      <a:pt x="37" y="37"/>
                    </a:lnTo>
                    <a:lnTo>
                      <a:pt x="28" y="36"/>
                    </a:lnTo>
                    <a:lnTo>
                      <a:pt x="13" y="32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179">
                <a:extLst>
                  <a:ext uri="{FF2B5EF4-FFF2-40B4-BE49-F238E27FC236}">
                    <a16:creationId xmlns:a16="http://schemas.microsoft.com/office/drawing/2014/main" id="{CA72C853-2A02-4EF4-B907-8173F2371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0" y="3082"/>
                <a:ext cx="12" cy="10"/>
              </a:xfrm>
              <a:custGeom>
                <a:avLst/>
                <a:gdLst>
                  <a:gd name="T0" fmla="*/ 7 w 48"/>
                  <a:gd name="T1" fmla="*/ 25 h 41"/>
                  <a:gd name="T2" fmla="*/ 3 w 48"/>
                  <a:gd name="T3" fmla="*/ 21 h 41"/>
                  <a:gd name="T4" fmla="*/ 0 w 48"/>
                  <a:gd name="T5" fmla="*/ 16 h 41"/>
                  <a:gd name="T6" fmla="*/ 0 w 48"/>
                  <a:gd name="T7" fmla="*/ 13 h 41"/>
                  <a:gd name="T8" fmla="*/ 0 w 48"/>
                  <a:gd name="T9" fmla="*/ 11 h 41"/>
                  <a:gd name="T10" fmla="*/ 0 w 48"/>
                  <a:gd name="T11" fmla="*/ 8 h 41"/>
                  <a:gd name="T12" fmla="*/ 3 w 48"/>
                  <a:gd name="T13" fmla="*/ 6 h 41"/>
                  <a:gd name="T14" fmla="*/ 6 w 48"/>
                  <a:gd name="T15" fmla="*/ 4 h 41"/>
                  <a:gd name="T16" fmla="*/ 11 w 48"/>
                  <a:gd name="T17" fmla="*/ 2 h 41"/>
                  <a:gd name="T18" fmla="*/ 17 w 48"/>
                  <a:gd name="T19" fmla="*/ 2 h 41"/>
                  <a:gd name="T20" fmla="*/ 21 w 48"/>
                  <a:gd name="T21" fmla="*/ 0 h 41"/>
                  <a:gd name="T22" fmla="*/ 29 w 48"/>
                  <a:gd name="T23" fmla="*/ 0 h 41"/>
                  <a:gd name="T24" fmla="*/ 35 w 48"/>
                  <a:gd name="T25" fmla="*/ 3 h 41"/>
                  <a:gd name="T26" fmla="*/ 38 w 48"/>
                  <a:gd name="T27" fmla="*/ 4 h 41"/>
                  <a:gd name="T28" fmla="*/ 39 w 48"/>
                  <a:gd name="T29" fmla="*/ 7 h 41"/>
                  <a:gd name="T30" fmla="*/ 41 w 48"/>
                  <a:gd name="T31" fmla="*/ 10 h 41"/>
                  <a:gd name="T32" fmla="*/ 42 w 48"/>
                  <a:gd name="T33" fmla="*/ 13 h 41"/>
                  <a:gd name="T34" fmla="*/ 45 w 48"/>
                  <a:gd name="T35" fmla="*/ 25 h 41"/>
                  <a:gd name="T36" fmla="*/ 48 w 48"/>
                  <a:gd name="T37" fmla="*/ 33 h 41"/>
                  <a:gd name="T38" fmla="*/ 48 w 48"/>
                  <a:gd name="T39" fmla="*/ 35 h 41"/>
                  <a:gd name="T40" fmla="*/ 48 w 48"/>
                  <a:gd name="T41" fmla="*/ 38 h 41"/>
                  <a:gd name="T42" fmla="*/ 41 w 48"/>
                  <a:gd name="T43" fmla="*/ 41 h 41"/>
                  <a:gd name="T44" fmla="*/ 32 w 48"/>
                  <a:gd name="T45" fmla="*/ 41 h 41"/>
                  <a:gd name="T46" fmla="*/ 26 w 48"/>
                  <a:gd name="T47" fmla="*/ 39 h 41"/>
                  <a:gd name="T48" fmla="*/ 21 w 48"/>
                  <a:gd name="T49" fmla="*/ 38 h 41"/>
                  <a:gd name="T50" fmla="*/ 17 w 48"/>
                  <a:gd name="T51" fmla="*/ 37 h 41"/>
                  <a:gd name="T52" fmla="*/ 13 w 48"/>
                  <a:gd name="T53" fmla="*/ 34 h 41"/>
                  <a:gd name="T54" fmla="*/ 7 w 48"/>
                  <a:gd name="T55" fmla="*/ 2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41">
                    <a:moveTo>
                      <a:pt x="7" y="25"/>
                    </a:moveTo>
                    <a:lnTo>
                      <a:pt x="3" y="21"/>
                    </a:lnTo>
                    <a:lnTo>
                      <a:pt x="0" y="16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3" y="6"/>
                    </a:lnTo>
                    <a:lnTo>
                      <a:pt x="6" y="4"/>
                    </a:lnTo>
                    <a:lnTo>
                      <a:pt x="11" y="2"/>
                    </a:lnTo>
                    <a:lnTo>
                      <a:pt x="17" y="2"/>
                    </a:lnTo>
                    <a:lnTo>
                      <a:pt x="21" y="0"/>
                    </a:lnTo>
                    <a:lnTo>
                      <a:pt x="29" y="0"/>
                    </a:lnTo>
                    <a:lnTo>
                      <a:pt x="35" y="3"/>
                    </a:lnTo>
                    <a:lnTo>
                      <a:pt x="38" y="4"/>
                    </a:lnTo>
                    <a:lnTo>
                      <a:pt x="39" y="7"/>
                    </a:lnTo>
                    <a:lnTo>
                      <a:pt x="41" y="10"/>
                    </a:lnTo>
                    <a:lnTo>
                      <a:pt x="42" y="13"/>
                    </a:lnTo>
                    <a:lnTo>
                      <a:pt x="45" y="25"/>
                    </a:lnTo>
                    <a:lnTo>
                      <a:pt x="48" y="33"/>
                    </a:lnTo>
                    <a:lnTo>
                      <a:pt x="48" y="35"/>
                    </a:lnTo>
                    <a:lnTo>
                      <a:pt x="48" y="38"/>
                    </a:lnTo>
                    <a:lnTo>
                      <a:pt x="41" y="41"/>
                    </a:lnTo>
                    <a:lnTo>
                      <a:pt x="32" y="41"/>
                    </a:lnTo>
                    <a:lnTo>
                      <a:pt x="26" y="39"/>
                    </a:lnTo>
                    <a:lnTo>
                      <a:pt x="21" y="38"/>
                    </a:lnTo>
                    <a:lnTo>
                      <a:pt x="17" y="37"/>
                    </a:lnTo>
                    <a:lnTo>
                      <a:pt x="13" y="34"/>
                    </a:lnTo>
                    <a:lnTo>
                      <a:pt x="7" y="25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180">
                <a:extLst>
                  <a:ext uri="{FF2B5EF4-FFF2-40B4-BE49-F238E27FC236}">
                    <a16:creationId xmlns:a16="http://schemas.microsoft.com/office/drawing/2014/main" id="{24E15C98-483A-4527-9A43-E3D8E220C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7" y="3095"/>
                <a:ext cx="21" cy="6"/>
              </a:xfrm>
              <a:custGeom>
                <a:avLst/>
                <a:gdLst>
                  <a:gd name="T0" fmla="*/ 22 w 82"/>
                  <a:gd name="T1" fmla="*/ 16 h 22"/>
                  <a:gd name="T2" fmla="*/ 10 w 82"/>
                  <a:gd name="T3" fmla="*/ 10 h 22"/>
                  <a:gd name="T4" fmla="*/ 1 w 82"/>
                  <a:gd name="T5" fmla="*/ 2 h 22"/>
                  <a:gd name="T6" fmla="*/ 0 w 82"/>
                  <a:gd name="T7" fmla="*/ 1 h 22"/>
                  <a:gd name="T8" fmla="*/ 1 w 82"/>
                  <a:gd name="T9" fmla="*/ 1 h 22"/>
                  <a:gd name="T10" fmla="*/ 4 w 82"/>
                  <a:gd name="T11" fmla="*/ 0 h 22"/>
                  <a:gd name="T12" fmla="*/ 6 w 82"/>
                  <a:gd name="T13" fmla="*/ 0 h 22"/>
                  <a:gd name="T14" fmla="*/ 13 w 82"/>
                  <a:gd name="T15" fmla="*/ 1 h 22"/>
                  <a:gd name="T16" fmla="*/ 16 w 82"/>
                  <a:gd name="T17" fmla="*/ 1 h 22"/>
                  <a:gd name="T18" fmla="*/ 26 w 82"/>
                  <a:gd name="T19" fmla="*/ 2 h 22"/>
                  <a:gd name="T20" fmla="*/ 36 w 82"/>
                  <a:gd name="T21" fmla="*/ 5 h 22"/>
                  <a:gd name="T22" fmla="*/ 47 w 82"/>
                  <a:gd name="T23" fmla="*/ 6 h 22"/>
                  <a:gd name="T24" fmla="*/ 56 w 82"/>
                  <a:gd name="T25" fmla="*/ 9 h 22"/>
                  <a:gd name="T26" fmla="*/ 64 w 82"/>
                  <a:gd name="T27" fmla="*/ 11 h 22"/>
                  <a:gd name="T28" fmla="*/ 70 w 82"/>
                  <a:gd name="T29" fmla="*/ 13 h 22"/>
                  <a:gd name="T30" fmla="*/ 77 w 82"/>
                  <a:gd name="T31" fmla="*/ 16 h 22"/>
                  <a:gd name="T32" fmla="*/ 82 w 82"/>
                  <a:gd name="T33" fmla="*/ 20 h 22"/>
                  <a:gd name="T34" fmla="*/ 75 w 82"/>
                  <a:gd name="T35" fmla="*/ 22 h 22"/>
                  <a:gd name="T36" fmla="*/ 68 w 82"/>
                  <a:gd name="T37" fmla="*/ 22 h 22"/>
                  <a:gd name="T38" fmla="*/ 52 w 82"/>
                  <a:gd name="T39" fmla="*/ 20 h 22"/>
                  <a:gd name="T40" fmla="*/ 35 w 82"/>
                  <a:gd name="T41" fmla="*/ 20 h 22"/>
                  <a:gd name="T42" fmla="*/ 22 w 82"/>
                  <a:gd name="T43" fmla="*/ 1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2" h="22">
                    <a:moveTo>
                      <a:pt x="22" y="16"/>
                    </a:moveTo>
                    <a:lnTo>
                      <a:pt x="10" y="10"/>
                    </a:lnTo>
                    <a:lnTo>
                      <a:pt x="1" y="2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13" y="1"/>
                    </a:lnTo>
                    <a:lnTo>
                      <a:pt x="16" y="1"/>
                    </a:lnTo>
                    <a:lnTo>
                      <a:pt x="26" y="2"/>
                    </a:lnTo>
                    <a:lnTo>
                      <a:pt x="36" y="5"/>
                    </a:lnTo>
                    <a:lnTo>
                      <a:pt x="47" y="6"/>
                    </a:lnTo>
                    <a:lnTo>
                      <a:pt x="56" y="9"/>
                    </a:lnTo>
                    <a:lnTo>
                      <a:pt x="64" y="11"/>
                    </a:lnTo>
                    <a:lnTo>
                      <a:pt x="70" y="13"/>
                    </a:lnTo>
                    <a:lnTo>
                      <a:pt x="77" y="16"/>
                    </a:lnTo>
                    <a:lnTo>
                      <a:pt x="82" y="20"/>
                    </a:lnTo>
                    <a:lnTo>
                      <a:pt x="75" y="22"/>
                    </a:lnTo>
                    <a:lnTo>
                      <a:pt x="68" y="22"/>
                    </a:lnTo>
                    <a:lnTo>
                      <a:pt x="52" y="20"/>
                    </a:lnTo>
                    <a:lnTo>
                      <a:pt x="35" y="20"/>
                    </a:lnTo>
                    <a:lnTo>
                      <a:pt x="22" y="16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181">
                <a:extLst>
                  <a:ext uri="{FF2B5EF4-FFF2-40B4-BE49-F238E27FC236}">
                    <a16:creationId xmlns:a16="http://schemas.microsoft.com/office/drawing/2014/main" id="{072A01AB-35A7-45D0-A052-0314533305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4" y="3105"/>
                <a:ext cx="17" cy="6"/>
              </a:xfrm>
              <a:custGeom>
                <a:avLst/>
                <a:gdLst>
                  <a:gd name="T0" fmla="*/ 11 w 65"/>
                  <a:gd name="T1" fmla="*/ 22 h 26"/>
                  <a:gd name="T2" fmla="*/ 5 w 65"/>
                  <a:gd name="T3" fmla="*/ 18 h 26"/>
                  <a:gd name="T4" fmla="*/ 2 w 65"/>
                  <a:gd name="T5" fmla="*/ 12 h 26"/>
                  <a:gd name="T6" fmla="*/ 0 w 65"/>
                  <a:gd name="T7" fmla="*/ 9 h 26"/>
                  <a:gd name="T8" fmla="*/ 0 w 65"/>
                  <a:gd name="T9" fmla="*/ 5 h 26"/>
                  <a:gd name="T10" fmla="*/ 2 w 65"/>
                  <a:gd name="T11" fmla="*/ 3 h 26"/>
                  <a:gd name="T12" fmla="*/ 5 w 65"/>
                  <a:gd name="T13" fmla="*/ 1 h 26"/>
                  <a:gd name="T14" fmla="*/ 17 w 65"/>
                  <a:gd name="T15" fmla="*/ 0 h 26"/>
                  <a:gd name="T16" fmla="*/ 30 w 65"/>
                  <a:gd name="T17" fmla="*/ 3 h 26"/>
                  <a:gd name="T18" fmla="*/ 39 w 65"/>
                  <a:gd name="T19" fmla="*/ 4 h 26"/>
                  <a:gd name="T20" fmla="*/ 50 w 65"/>
                  <a:gd name="T21" fmla="*/ 7 h 26"/>
                  <a:gd name="T22" fmla="*/ 55 w 65"/>
                  <a:gd name="T23" fmla="*/ 8 h 26"/>
                  <a:gd name="T24" fmla="*/ 59 w 65"/>
                  <a:gd name="T25" fmla="*/ 11 h 26"/>
                  <a:gd name="T26" fmla="*/ 63 w 65"/>
                  <a:gd name="T27" fmla="*/ 13 h 26"/>
                  <a:gd name="T28" fmla="*/ 64 w 65"/>
                  <a:gd name="T29" fmla="*/ 16 h 26"/>
                  <a:gd name="T30" fmla="*/ 65 w 65"/>
                  <a:gd name="T31" fmla="*/ 18 h 26"/>
                  <a:gd name="T32" fmla="*/ 64 w 65"/>
                  <a:gd name="T33" fmla="*/ 21 h 26"/>
                  <a:gd name="T34" fmla="*/ 63 w 65"/>
                  <a:gd name="T35" fmla="*/ 22 h 26"/>
                  <a:gd name="T36" fmla="*/ 61 w 65"/>
                  <a:gd name="T37" fmla="*/ 23 h 26"/>
                  <a:gd name="T38" fmla="*/ 55 w 65"/>
                  <a:gd name="T39" fmla="*/ 25 h 26"/>
                  <a:gd name="T40" fmla="*/ 48 w 65"/>
                  <a:gd name="T41" fmla="*/ 26 h 26"/>
                  <a:gd name="T42" fmla="*/ 33 w 65"/>
                  <a:gd name="T43" fmla="*/ 26 h 26"/>
                  <a:gd name="T44" fmla="*/ 24 w 65"/>
                  <a:gd name="T45" fmla="*/ 26 h 26"/>
                  <a:gd name="T46" fmla="*/ 11 w 65"/>
                  <a:gd name="T47" fmla="*/ 2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" h="26">
                    <a:moveTo>
                      <a:pt x="11" y="22"/>
                    </a:moveTo>
                    <a:lnTo>
                      <a:pt x="5" y="18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5" y="1"/>
                    </a:lnTo>
                    <a:lnTo>
                      <a:pt x="17" y="0"/>
                    </a:lnTo>
                    <a:lnTo>
                      <a:pt x="30" y="3"/>
                    </a:lnTo>
                    <a:lnTo>
                      <a:pt x="39" y="4"/>
                    </a:lnTo>
                    <a:lnTo>
                      <a:pt x="50" y="7"/>
                    </a:lnTo>
                    <a:lnTo>
                      <a:pt x="55" y="8"/>
                    </a:lnTo>
                    <a:lnTo>
                      <a:pt x="59" y="11"/>
                    </a:lnTo>
                    <a:lnTo>
                      <a:pt x="63" y="13"/>
                    </a:lnTo>
                    <a:lnTo>
                      <a:pt x="64" y="16"/>
                    </a:lnTo>
                    <a:lnTo>
                      <a:pt x="65" y="18"/>
                    </a:lnTo>
                    <a:lnTo>
                      <a:pt x="64" y="21"/>
                    </a:lnTo>
                    <a:lnTo>
                      <a:pt x="63" y="22"/>
                    </a:lnTo>
                    <a:lnTo>
                      <a:pt x="61" y="23"/>
                    </a:lnTo>
                    <a:lnTo>
                      <a:pt x="55" y="25"/>
                    </a:lnTo>
                    <a:lnTo>
                      <a:pt x="48" y="26"/>
                    </a:lnTo>
                    <a:lnTo>
                      <a:pt x="33" y="26"/>
                    </a:lnTo>
                    <a:lnTo>
                      <a:pt x="24" y="26"/>
                    </a:lnTo>
                    <a:lnTo>
                      <a:pt x="11" y="22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182">
                <a:extLst>
                  <a:ext uri="{FF2B5EF4-FFF2-40B4-BE49-F238E27FC236}">
                    <a16:creationId xmlns:a16="http://schemas.microsoft.com/office/drawing/2014/main" id="{44B487DC-5273-45EC-B687-100E1729CD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1" y="3093"/>
                <a:ext cx="37" cy="20"/>
              </a:xfrm>
              <a:custGeom>
                <a:avLst/>
                <a:gdLst>
                  <a:gd name="T0" fmla="*/ 72 w 149"/>
                  <a:gd name="T1" fmla="*/ 69 h 79"/>
                  <a:gd name="T2" fmla="*/ 68 w 149"/>
                  <a:gd name="T3" fmla="*/ 57 h 79"/>
                  <a:gd name="T4" fmla="*/ 63 w 149"/>
                  <a:gd name="T5" fmla="*/ 46 h 79"/>
                  <a:gd name="T6" fmla="*/ 62 w 149"/>
                  <a:gd name="T7" fmla="*/ 46 h 79"/>
                  <a:gd name="T8" fmla="*/ 59 w 149"/>
                  <a:gd name="T9" fmla="*/ 53 h 79"/>
                  <a:gd name="T10" fmla="*/ 55 w 149"/>
                  <a:gd name="T11" fmla="*/ 59 h 79"/>
                  <a:gd name="T12" fmla="*/ 51 w 149"/>
                  <a:gd name="T13" fmla="*/ 61 h 79"/>
                  <a:gd name="T14" fmla="*/ 46 w 149"/>
                  <a:gd name="T15" fmla="*/ 64 h 79"/>
                  <a:gd name="T16" fmla="*/ 41 w 149"/>
                  <a:gd name="T17" fmla="*/ 65 h 79"/>
                  <a:gd name="T18" fmla="*/ 34 w 149"/>
                  <a:gd name="T19" fmla="*/ 64 h 79"/>
                  <a:gd name="T20" fmla="*/ 29 w 149"/>
                  <a:gd name="T21" fmla="*/ 62 h 79"/>
                  <a:gd name="T22" fmla="*/ 24 w 149"/>
                  <a:gd name="T23" fmla="*/ 60 h 79"/>
                  <a:gd name="T24" fmla="*/ 19 w 149"/>
                  <a:gd name="T25" fmla="*/ 57 h 79"/>
                  <a:gd name="T26" fmla="*/ 13 w 149"/>
                  <a:gd name="T27" fmla="*/ 52 h 79"/>
                  <a:gd name="T28" fmla="*/ 10 w 149"/>
                  <a:gd name="T29" fmla="*/ 47 h 79"/>
                  <a:gd name="T30" fmla="*/ 6 w 149"/>
                  <a:gd name="T31" fmla="*/ 42 h 79"/>
                  <a:gd name="T32" fmla="*/ 3 w 149"/>
                  <a:gd name="T33" fmla="*/ 36 h 79"/>
                  <a:gd name="T34" fmla="*/ 2 w 149"/>
                  <a:gd name="T35" fmla="*/ 30 h 79"/>
                  <a:gd name="T36" fmla="*/ 0 w 149"/>
                  <a:gd name="T37" fmla="*/ 24 h 79"/>
                  <a:gd name="T38" fmla="*/ 2 w 149"/>
                  <a:gd name="T39" fmla="*/ 17 h 79"/>
                  <a:gd name="T40" fmla="*/ 3 w 149"/>
                  <a:gd name="T41" fmla="*/ 17 h 79"/>
                  <a:gd name="T42" fmla="*/ 3 w 149"/>
                  <a:gd name="T43" fmla="*/ 16 h 79"/>
                  <a:gd name="T44" fmla="*/ 8 w 149"/>
                  <a:gd name="T45" fmla="*/ 20 h 79"/>
                  <a:gd name="T46" fmla="*/ 12 w 149"/>
                  <a:gd name="T47" fmla="*/ 21 h 79"/>
                  <a:gd name="T48" fmla="*/ 17 w 149"/>
                  <a:gd name="T49" fmla="*/ 22 h 79"/>
                  <a:gd name="T50" fmla="*/ 21 w 149"/>
                  <a:gd name="T51" fmla="*/ 24 h 79"/>
                  <a:gd name="T52" fmla="*/ 29 w 149"/>
                  <a:gd name="T53" fmla="*/ 22 h 79"/>
                  <a:gd name="T54" fmla="*/ 37 w 149"/>
                  <a:gd name="T55" fmla="*/ 20 h 79"/>
                  <a:gd name="T56" fmla="*/ 52 w 149"/>
                  <a:gd name="T57" fmla="*/ 11 h 79"/>
                  <a:gd name="T58" fmla="*/ 69 w 149"/>
                  <a:gd name="T59" fmla="*/ 3 h 79"/>
                  <a:gd name="T60" fmla="*/ 75 w 149"/>
                  <a:gd name="T61" fmla="*/ 0 h 79"/>
                  <a:gd name="T62" fmla="*/ 80 w 149"/>
                  <a:gd name="T63" fmla="*/ 0 h 79"/>
                  <a:gd name="T64" fmla="*/ 85 w 149"/>
                  <a:gd name="T65" fmla="*/ 1 h 79"/>
                  <a:gd name="T66" fmla="*/ 90 w 149"/>
                  <a:gd name="T67" fmla="*/ 3 h 79"/>
                  <a:gd name="T68" fmla="*/ 95 w 149"/>
                  <a:gd name="T69" fmla="*/ 5 h 79"/>
                  <a:gd name="T70" fmla="*/ 99 w 149"/>
                  <a:gd name="T71" fmla="*/ 8 h 79"/>
                  <a:gd name="T72" fmla="*/ 102 w 149"/>
                  <a:gd name="T73" fmla="*/ 13 h 79"/>
                  <a:gd name="T74" fmla="*/ 104 w 149"/>
                  <a:gd name="T75" fmla="*/ 18 h 79"/>
                  <a:gd name="T76" fmla="*/ 108 w 149"/>
                  <a:gd name="T77" fmla="*/ 25 h 79"/>
                  <a:gd name="T78" fmla="*/ 111 w 149"/>
                  <a:gd name="T79" fmla="*/ 31 h 79"/>
                  <a:gd name="T80" fmla="*/ 115 w 149"/>
                  <a:gd name="T81" fmla="*/ 35 h 79"/>
                  <a:gd name="T82" fmla="*/ 121 w 149"/>
                  <a:gd name="T83" fmla="*/ 40 h 79"/>
                  <a:gd name="T84" fmla="*/ 129 w 149"/>
                  <a:gd name="T85" fmla="*/ 46 h 79"/>
                  <a:gd name="T86" fmla="*/ 139 w 149"/>
                  <a:gd name="T87" fmla="*/ 53 h 79"/>
                  <a:gd name="T88" fmla="*/ 143 w 149"/>
                  <a:gd name="T89" fmla="*/ 57 h 79"/>
                  <a:gd name="T90" fmla="*/ 146 w 149"/>
                  <a:gd name="T91" fmla="*/ 61 h 79"/>
                  <a:gd name="T92" fmla="*/ 149 w 149"/>
                  <a:gd name="T93" fmla="*/ 66 h 79"/>
                  <a:gd name="T94" fmla="*/ 147 w 149"/>
                  <a:gd name="T95" fmla="*/ 70 h 79"/>
                  <a:gd name="T96" fmla="*/ 146 w 149"/>
                  <a:gd name="T97" fmla="*/ 73 h 79"/>
                  <a:gd name="T98" fmla="*/ 145 w 149"/>
                  <a:gd name="T99" fmla="*/ 74 h 79"/>
                  <a:gd name="T100" fmla="*/ 142 w 149"/>
                  <a:gd name="T101" fmla="*/ 75 h 79"/>
                  <a:gd name="T102" fmla="*/ 138 w 149"/>
                  <a:gd name="T103" fmla="*/ 77 h 79"/>
                  <a:gd name="T104" fmla="*/ 132 w 149"/>
                  <a:gd name="T105" fmla="*/ 78 h 79"/>
                  <a:gd name="T106" fmla="*/ 123 w 149"/>
                  <a:gd name="T107" fmla="*/ 79 h 79"/>
                  <a:gd name="T108" fmla="*/ 106 w 149"/>
                  <a:gd name="T109" fmla="*/ 78 h 79"/>
                  <a:gd name="T110" fmla="*/ 93 w 149"/>
                  <a:gd name="T111" fmla="*/ 77 h 79"/>
                  <a:gd name="T112" fmla="*/ 72 w 149"/>
                  <a:gd name="T113" fmla="*/ 6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9" h="79">
                    <a:moveTo>
                      <a:pt x="72" y="69"/>
                    </a:moveTo>
                    <a:lnTo>
                      <a:pt x="68" y="57"/>
                    </a:lnTo>
                    <a:lnTo>
                      <a:pt x="63" y="46"/>
                    </a:lnTo>
                    <a:lnTo>
                      <a:pt x="62" y="46"/>
                    </a:lnTo>
                    <a:lnTo>
                      <a:pt x="59" y="53"/>
                    </a:lnTo>
                    <a:lnTo>
                      <a:pt x="55" y="59"/>
                    </a:lnTo>
                    <a:lnTo>
                      <a:pt x="51" y="61"/>
                    </a:lnTo>
                    <a:lnTo>
                      <a:pt x="46" y="64"/>
                    </a:lnTo>
                    <a:lnTo>
                      <a:pt x="41" y="65"/>
                    </a:lnTo>
                    <a:lnTo>
                      <a:pt x="34" y="64"/>
                    </a:lnTo>
                    <a:lnTo>
                      <a:pt x="29" y="62"/>
                    </a:lnTo>
                    <a:lnTo>
                      <a:pt x="24" y="60"/>
                    </a:lnTo>
                    <a:lnTo>
                      <a:pt x="19" y="57"/>
                    </a:lnTo>
                    <a:lnTo>
                      <a:pt x="13" y="52"/>
                    </a:lnTo>
                    <a:lnTo>
                      <a:pt x="10" y="47"/>
                    </a:lnTo>
                    <a:lnTo>
                      <a:pt x="6" y="42"/>
                    </a:lnTo>
                    <a:lnTo>
                      <a:pt x="3" y="36"/>
                    </a:lnTo>
                    <a:lnTo>
                      <a:pt x="2" y="30"/>
                    </a:lnTo>
                    <a:lnTo>
                      <a:pt x="0" y="24"/>
                    </a:lnTo>
                    <a:lnTo>
                      <a:pt x="2" y="17"/>
                    </a:lnTo>
                    <a:lnTo>
                      <a:pt x="3" y="17"/>
                    </a:lnTo>
                    <a:lnTo>
                      <a:pt x="3" y="16"/>
                    </a:lnTo>
                    <a:lnTo>
                      <a:pt x="8" y="20"/>
                    </a:lnTo>
                    <a:lnTo>
                      <a:pt x="12" y="21"/>
                    </a:lnTo>
                    <a:lnTo>
                      <a:pt x="17" y="22"/>
                    </a:lnTo>
                    <a:lnTo>
                      <a:pt x="21" y="24"/>
                    </a:lnTo>
                    <a:lnTo>
                      <a:pt x="29" y="22"/>
                    </a:lnTo>
                    <a:lnTo>
                      <a:pt x="37" y="20"/>
                    </a:lnTo>
                    <a:lnTo>
                      <a:pt x="52" y="11"/>
                    </a:lnTo>
                    <a:lnTo>
                      <a:pt x="69" y="3"/>
                    </a:lnTo>
                    <a:lnTo>
                      <a:pt x="75" y="0"/>
                    </a:lnTo>
                    <a:lnTo>
                      <a:pt x="80" y="0"/>
                    </a:lnTo>
                    <a:lnTo>
                      <a:pt x="85" y="1"/>
                    </a:lnTo>
                    <a:lnTo>
                      <a:pt x="90" y="3"/>
                    </a:lnTo>
                    <a:lnTo>
                      <a:pt x="95" y="5"/>
                    </a:lnTo>
                    <a:lnTo>
                      <a:pt x="99" y="8"/>
                    </a:lnTo>
                    <a:lnTo>
                      <a:pt x="102" y="13"/>
                    </a:lnTo>
                    <a:lnTo>
                      <a:pt x="104" y="18"/>
                    </a:lnTo>
                    <a:lnTo>
                      <a:pt x="108" y="25"/>
                    </a:lnTo>
                    <a:lnTo>
                      <a:pt x="111" y="31"/>
                    </a:lnTo>
                    <a:lnTo>
                      <a:pt x="115" y="35"/>
                    </a:lnTo>
                    <a:lnTo>
                      <a:pt x="121" y="40"/>
                    </a:lnTo>
                    <a:lnTo>
                      <a:pt x="129" y="46"/>
                    </a:lnTo>
                    <a:lnTo>
                      <a:pt x="139" y="53"/>
                    </a:lnTo>
                    <a:lnTo>
                      <a:pt x="143" y="57"/>
                    </a:lnTo>
                    <a:lnTo>
                      <a:pt x="146" y="61"/>
                    </a:lnTo>
                    <a:lnTo>
                      <a:pt x="149" y="66"/>
                    </a:lnTo>
                    <a:lnTo>
                      <a:pt x="147" y="70"/>
                    </a:lnTo>
                    <a:lnTo>
                      <a:pt x="146" y="73"/>
                    </a:lnTo>
                    <a:lnTo>
                      <a:pt x="145" y="74"/>
                    </a:lnTo>
                    <a:lnTo>
                      <a:pt x="142" y="75"/>
                    </a:lnTo>
                    <a:lnTo>
                      <a:pt x="138" y="77"/>
                    </a:lnTo>
                    <a:lnTo>
                      <a:pt x="132" y="78"/>
                    </a:lnTo>
                    <a:lnTo>
                      <a:pt x="123" y="79"/>
                    </a:lnTo>
                    <a:lnTo>
                      <a:pt x="106" y="78"/>
                    </a:lnTo>
                    <a:lnTo>
                      <a:pt x="93" y="77"/>
                    </a:lnTo>
                    <a:lnTo>
                      <a:pt x="72" y="69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183">
                <a:extLst>
                  <a:ext uri="{FF2B5EF4-FFF2-40B4-BE49-F238E27FC236}">
                    <a16:creationId xmlns:a16="http://schemas.microsoft.com/office/drawing/2014/main" id="{35859BDD-999F-41E2-B62A-A2D0A3CCD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8" y="3120"/>
                <a:ext cx="19" cy="12"/>
              </a:xfrm>
              <a:custGeom>
                <a:avLst/>
                <a:gdLst>
                  <a:gd name="T0" fmla="*/ 17 w 77"/>
                  <a:gd name="T1" fmla="*/ 46 h 47"/>
                  <a:gd name="T2" fmla="*/ 11 w 77"/>
                  <a:gd name="T3" fmla="*/ 41 h 47"/>
                  <a:gd name="T4" fmla="*/ 5 w 77"/>
                  <a:gd name="T5" fmla="*/ 34 h 47"/>
                  <a:gd name="T6" fmla="*/ 3 w 77"/>
                  <a:gd name="T7" fmla="*/ 26 h 47"/>
                  <a:gd name="T8" fmla="*/ 0 w 77"/>
                  <a:gd name="T9" fmla="*/ 20 h 47"/>
                  <a:gd name="T10" fmla="*/ 0 w 77"/>
                  <a:gd name="T11" fmla="*/ 16 h 47"/>
                  <a:gd name="T12" fmla="*/ 1 w 77"/>
                  <a:gd name="T13" fmla="*/ 13 h 47"/>
                  <a:gd name="T14" fmla="*/ 3 w 77"/>
                  <a:gd name="T15" fmla="*/ 11 h 47"/>
                  <a:gd name="T16" fmla="*/ 4 w 77"/>
                  <a:gd name="T17" fmla="*/ 8 h 47"/>
                  <a:gd name="T18" fmla="*/ 7 w 77"/>
                  <a:gd name="T19" fmla="*/ 6 h 47"/>
                  <a:gd name="T20" fmla="*/ 11 w 77"/>
                  <a:gd name="T21" fmla="*/ 3 h 47"/>
                  <a:gd name="T22" fmla="*/ 14 w 77"/>
                  <a:gd name="T23" fmla="*/ 2 h 47"/>
                  <a:gd name="T24" fmla="*/ 20 w 77"/>
                  <a:gd name="T25" fmla="*/ 0 h 47"/>
                  <a:gd name="T26" fmla="*/ 26 w 77"/>
                  <a:gd name="T27" fmla="*/ 2 h 47"/>
                  <a:gd name="T28" fmla="*/ 33 w 77"/>
                  <a:gd name="T29" fmla="*/ 4 h 47"/>
                  <a:gd name="T30" fmla="*/ 38 w 77"/>
                  <a:gd name="T31" fmla="*/ 7 h 47"/>
                  <a:gd name="T32" fmla="*/ 44 w 77"/>
                  <a:gd name="T33" fmla="*/ 11 h 47"/>
                  <a:gd name="T34" fmla="*/ 52 w 77"/>
                  <a:gd name="T35" fmla="*/ 13 h 47"/>
                  <a:gd name="T36" fmla="*/ 61 w 77"/>
                  <a:gd name="T37" fmla="*/ 16 h 47"/>
                  <a:gd name="T38" fmla="*/ 68 w 77"/>
                  <a:gd name="T39" fmla="*/ 21 h 47"/>
                  <a:gd name="T40" fmla="*/ 73 w 77"/>
                  <a:gd name="T41" fmla="*/ 25 h 47"/>
                  <a:gd name="T42" fmla="*/ 74 w 77"/>
                  <a:gd name="T43" fmla="*/ 28 h 47"/>
                  <a:gd name="T44" fmla="*/ 77 w 77"/>
                  <a:gd name="T45" fmla="*/ 30 h 47"/>
                  <a:gd name="T46" fmla="*/ 77 w 77"/>
                  <a:gd name="T47" fmla="*/ 33 h 47"/>
                  <a:gd name="T48" fmla="*/ 77 w 77"/>
                  <a:gd name="T49" fmla="*/ 34 h 47"/>
                  <a:gd name="T50" fmla="*/ 77 w 77"/>
                  <a:gd name="T51" fmla="*/ 37 h 47"/>
                  <a:gd name="T52" fmla="*/ 74 w 77"/>
                  <a:gd name="T53" fmla="*/ 38 h 47"/>
                  <a:gd name="T54" fmla="*/ 69 w 77"/>
                  <a:gd name="T55" fmla="*/ 42 h 47"/>
                  <a:gd name="T56" fmla="*/ 64 w 77"/>
                  <a:gd name="T57" fmla="*/ 44 h 47"/>
                  <a:gd name="T58" fmla="*/ 59 w 77"/>
                  <a:gd name="T59" fmla="*/ 47 h 47"/>
                  <a:gd name="T60" fmla="*/ 52 w 77"/>
                  <a:gd name="T61" fmla="*/ 47 h 47"/>
                  <a:gd name="T62" fmla="*/ 17 w 77"/>
                  <a:gd name="T63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7" h="47">
                    <a:moveTo>
                      <a:pt x="17" y="46"/>
                    </a:moveTo>
                    <a:lnTo>
                      <a:pt x="11" y="41"/>
                    </a:lnTo>
                    <a:lnTo>
                      <a:pt x="5" y="34"/>
                    </a:lnTo>
                    <a:lnTo>
                      <a:pt x="3" y="26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1" y="13"/>
                    </a:lnTo>
                    <a:lnTo>
                      <a:pt x="3" y="11"/>
                    </a:lnTo>
                    <a:lnTo>
                      <a:pt x="4" y="8"/>
                    </a:lnTo>
                    <a:lnTo>
                      <a:pt x="7" y="6"/>
                    </a:lnTo>
                    <a:lnTo>
                      <a:pt x="11" y="3"/>
                    </a:lnTo>
                    <a:lnTo>
                      <a:pt x="14" y="2"/>
                    </a:lnTo>
                    <a:lnTo>
                      <a:pt x="20" y="0"/>
                    </a:lnTo>
                    <a:lnTo>
                      <a:pt x="26" y="2"/>
                    </a:lnTo>
                    <a:lnTo>
                      <a:pt x="33" y="4"/>
                    </a:lnTo>
                    <a:lnTo>
                      <a:pt x="38" y="7"/>
                    </a:lnTo>
                    <a:lnTo>
                      <a:pt x="44" y="11"/>
                    </a:lnTo>
                    <a:lnTo>
                      <a:pt x="52" y="13"/>
                    </a:lnTo>
                    <a:lnTo>
                      <a:pt x="61" y="16"/>
                    </a:lnTo>
                    <a:lnTo>
                      <a:pt x="68" y="21"/>
                    </a:lnTo>
                    <a:lnTo>
                      <a:pt x="73" y="25"/>
                    </a:lnTo>
                    <a:lnTo>
                      <a:pt x="74" y="28"/>
                    </a:lnTo>
                    <a:lnTo>
                      <a:pt x="77" y="30"/>
                    </a:lnTo>
                    <a:lnTo>
                      <a:pt x="77" y="33"/>
                    </a:lnTo>
                    <a:lnTo>
                      <a:pt x="77" y="34"/>
                    </a:lnTo>
                    <a:lnTo>
                      <a:pt x="77" y="37"/>
                    </a:lnTo>
                    <a:lnTo>
                      <a:pt x="74" y="38"/>
                    </a:lnTo>
                    <a:lnTo>
                      <a:pt x="69" y="42"/>
                    </a:lnTo>
                    <a:lnTo>
                      <a:pt x="64" y="44"/>
                    </a:lnTo>
                    <a:lnTo>
                      <a:pt x="59" y="47"/>
                    </a:lnTo>
                    <a:lnTo>
                      <a:pt x="52" y="47"/>
                    </a:lnTo>
                    <a:lnTo>
                      <a:pt x="17" y="46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184">
                <a:extLst>
                  <a:ext uri="{FF2B5EF4-FFF2-40B4-BE49-F238E27FC236}">
                    <a16:creationId xmlns:a16="http://schemas.microsoft.com/office/drawing/2014/main" id="{3DB35EF2-B6C7-49C3-94D3-4A488CBE70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3" y="3137"/>
                <a:ext cx="16" cy="17"/>
              </a:xfrm>
              <a:custGeom>
                <a:avLst/>
                <a:gdLst>
                  <a:gd name="T0" fmla="*/ 23 w 62"/>
                  <a:gd name="T1" fmla="*/ 59 h 68"/>
                  <a:gd name="T2" fmla="*/ 15 w 62"/>
                  <a:gd name="T3" fmla="*/ 48 h 68"/>
                  <a:gd name="T4" fmla="*/ 6 w 62"/>
                  <a:gd name="T5" fmla="*/ 35 h 68"/>
                  <a:gd name="T6" fmla="*/ 3 w 62"/>
                  <a:gd name="T7" fmla="*/ 28 h 68"/>
                  <a:gd name="T8" fmla="*/ 1 w 62"/>
                  <a:gd name="T9" fmla="*/ 22 h 68"/>
                  <a:gd name="T10" fmla="*/ 0 w 62"/>
                  <a:gd name="T11" fmla="*/ 14 h 68"/>
                  <a:gd name="T12" fmla="*/ 0 w 62"/>
                  <a:gd name="T13" fmla="*/ 8 h 68"/>
                  <a:gd name="T14" fmla="*/ 1 w 62"/>
                  <a:gd name="T15" fmla="*/ 4 h 68"/>
                  <a:gd name="T16" fmla="*/ 3 w 62"/>
                  <a:gd name="T17" fmla="*/ 1 h 68"/>
                  <a:gd name="T18" fmla="*/ 6 w 62"/>
                  <a:gd name="T19" fmla="*/ 0 h 68"/>
                  <a:gd name="T20" fmla="*/ 9 w 62"/>
                  <a:gd name="T21" fmla="*/ 1 h 68"/>
                  <a:gd name="T22" fmla="*/ 16 w 62"/>
                  <a:gd name="T23" fmla="*/ 5 h 68"/>
                  <a:gd name="T24" fmla="*/ 24 w 62"/>
                  <a:gd name="T25" fmla="*/ 11 h 68"/>
                  <a:gd name="T26" fmla="*/ 39 w 62"/>
                  <a:gd name="T27" fmla="*/ 28 h 68"/>
                  <a:gd name="T28" fmla="*/ 48 w 62"/>
                  <a:gd name="T29" fmla="*/ 40 h 68"/>
                  <a:gd name="T30" fmla="*/ 57 w 62"/>
                  <a:gd name="T31" fmla="*/ 49 h 68"/>
                  <a:gd name="T32" fmla="*/ 62 w 62"/>
                  <a:gd name="T33" fmla="*/ 59 h 68"/>
                  <a:gd name="T34" fmla="*/ 62 w 62"/>
                  <a:gd name="T35" fmla="*/ 65 h 68"/>
                  <a:gd name="T36" fmla="*/ 61 w 62"/>
                  <a:gd name="T37" fmla="*/ 67 h 68"/>
                  <a:gd name="T38" fmla="*/ 57 w 62"/>
                  <a:gd name="T39" fmla="*/ 68 h 68"/>
                  <a:gd name="T40" fmla="*/ 53 w 62"/>
                  <a:gd name="T41" fmla="*/ 68 h 68"/>
                  <a:gd name="T42" fmla="*/ 45 w 62"/>
                  <a:gd name="T43" fmla="*/ 66 h 68"/>
                  <a:gd name="T44" fmla="*/ 37 w 62"/>
                  <a:gd name="T45" fmla="*/ 63 h 68"/>
                  <a:gd name="T46" fmla="*/ 23 w 62"/>
                  <a:gd name="T47" fmla="*/ 5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2" h="68">
                    <a:moveTo>
                      <a:pt x="23" y="59"/>
                    </a:moveTo>
                    <a:lnTo>
                      <a:pt x="15" y="48"/>
                    </a:lnTo>
                    <a:lnTo>
                      <a:pt x="6" y="35"/>
                    </a:lnTo>
                    <a:lnTo>
                      <a:pt x="3" y="28"/>
                    </a:lnTo>
                    <a:lnTo>
                      <a:pt x="1" y="22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1" y="4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6" y="5"/>
                    </a:lnTo>
                    <a:lnTo>
                      <a:pt x="24" y="11"/>
                    </a:lnTo>
                    <a:lnTo>
                      <a:pt x="39" y="28"/>
                    </a:lnTo>
                    <a:lnTo>
                      <a:pt x="48" y="40"/>
                    </a:lnTo>
                    <a:lnTo>
                      <a:pt x="57" y="49"/>
                    </a:lnTo>
                    <a:lnTo>
                      <a:pt x="62" y="59"/>
                    </a:lnTo>
                    <a:lnTo>
                      <a:pt x="62" y="65"/>
                    </a:lnTo>
                    <a:lnTo>
                      <a:pt x="61" y="67"/>
                    </a:lnTo>
                    <a:lnTo>
                      <a:pt x="57" y="68"/>
                    </a:lnTo>
                    <a:lnTo>
                      <a:pt x="53" y="68"/>
                    </a:lnTo>
                    <a:lnTo>
                      <a:pt x="45" y="66"/>
                    </a:lnTo>
                    <a:lnTo>
                      <a:pt x="37" y="63"/>
                    </a:lnTo>
                    <a:lnTo>
                      <a:pt x="23" y="59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185">
                <a:extLst>
                  <a:ext uri="{FF2B5EF4-FFF2-40B4-BE49-F238E27FC236}">
                    <a16:creationId xmlns:a16="http://schemas.microsoft.com/office/drawing/2014/main" id="{39485384-C631-458C-A9CC-DBF30AD574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8" y="3120"/>
                <a:ext cx="44" cy="27"/>
              </a:xfrm>
              <a:custGeom>
                <a:avLst/>
                <a:gdLst>
                  <a:gd name="T0" fmla="*/ 13 w 175"/>
                  <a:gd name="T1" fmla="*/ 101 h 109"/>
                  <a:gd name="T2" fmla="*/ 7 w 175"/>
                  <a:gd name="T3" fmla="*/ 92 h 109"/>
                  <a:gd name="T4" fmla="*/ 4 w 175"/>
                  <a:gd name="T5" fmla="*/ 87 h 109"/>
                  <a:gd name="T6" fmla="*/ 4 w 175"/>
                  <a:gd name="T7" fmla="*/ 82 h 109"/>
                  <a:gd name="T8" fmla="*/ 7 w 175"/>
                  <a:gd name="T9" fmla="*/ 78 h 109"/>
                  <a:gd name="T10" fmla="*/ 14 w 175"/>
                  <a:gd name="T11" fmla="*/ 70 h 109"/>
                  <a:gd name="T12" fmla="*/ 26 w 175"/>
                  <a:gd name="T13" fmla="*/ 61 h 109"/>
                  <a:gd name="T14" fmla="*/ 29 w 175"/>
                  <a:gd name="T15" fmla="*/ 58 h 109"/>
                  <a:gd name="T16" fmla="*/ 30 w 175"/>
                  <a:gd name="T17" fmla="*/ 56 h 109"/>
                  <a:gd name="T18" fmla="*/ 30 w 175"/>
                  <a:gd name="T19" fmla="*/ 54 h 109"/>
                  <a:gd name="T20" fmla="*/ 30 w 175"/>
                  <a:gd name="T21" fmla="*/ 52 h 109"/>
                  <a:gd name="T22" fmla="*/ 27 w 175"/>
                  <a:gd name="T23" fmla="*/ 48 h 109"/>
                  <a:gd name="T24" fmla="*/ 22 w 175"/>
                  <a:gd name="T25" fmla="*/ 44 h 109"/>
                  <a:gd name="T26" fmla="*/ 17 w 175"/>
                  <a:gd name="T27" fmla="*/ 40 h 109"/>
                  <a:gd name="T28" fmla="*/ 12 w 175"/>
                  <a:gd name="T29" fmla="*/ 35 h 109"/>
                  <a:gd name="T30" fmla="*/ 7 w 175"/>
                  <a:gd name="T31" fmla="*/ 30 h 109"/>
                  <a:gd name="T32" fmla="*/ 3 w 175"/>
                  <a:gd name="T33" fmla="*/ 25 h 109"/>
                  <a:gd name="T34" fmla="*/ 1 w 175"/>
                  <a:gd name="T35" fmla="*/ 18 h 109"/>
                  <a:gd name="T36" fmla="*/ 0 w 175"/>
                  <a:gd name="T37" fmla="*/ 13 h 109"/>
                  <a:gd name="T38" fmla="*/ 1 w 175"/>
                  <a:gd name="T39" fmla="*/ 9 h 109"/>
                  <a:gd name="T40" fmla="*/ 4 w 175"/>
                  <a:gd name="T41" fmla="*/ 7 h 109"/>
                  <a:gd name="T42" fmla="*/ 7 w 175"/>
                  <a:gd name="T43" fmla="*/ 4 h 109"/>
                  <a:gd name="T44" fmla="*/ 10 w 175"/>
                  <a:gd name="T45" fmla="*/ 3 h 109"/>
                  <a:gd name="T46" fmla="*/ 16 w 175"/>
                  <a:gd name="T47" fmla="*/ 4 h 109"/>
                  <a:gd name="T48" fmla="*/ 21 w 175"/>
                  <a:gd name="T49" fmla="*/ 5 h 109"/>
                  <a:gd name="T50" fmla="*/ 27 w 175"/>
                  <a:gd name="T51" fmla="*/ 7 h 109"/>
                  <a:gd name="T52" fmla="*/ 34 w 175"/>
                  <a:gd name="T53" fmla="*/ 8 h 109"/>
                  <a:gd name="T54" fmla="*/ 40 w 175"/>
                  <a:gd name="T55" fmla="*/ 8 h 109"/>
                  <a:gd name="T56" fmla="*/ 48 w 175"/>
                  <a:gd name="T57" fmla="*/ 7 h 109"/>
                  <a:gd name="T58" fmla="*/ 61 w 175"/>
                  <a:gd name="T59" fmla="*/ 4 h 109"/>
                  <a:gd name="T60" fmla="*/ 75 w 175"/>
                  <a:gd name="T61" fmla="*/ 1 h 109"/>
                  <a:gd name="T62" fmla="*/ 94 w 175"/>
                  <a:gd name="T63" fmla="*/ 0 h 109"/>
                  <a:gd name="T64" fmla="*/ 117 w 175"/>
                  <a:gd name="T65" fmla="*/ 0 h 109"/>
                  <a:gd name="T66" fmla="*/ 129 w 175"/>
                  <a:gd name="T67" fmla="*/ 1 h 109"/>
                  <a:gd name="T68" fmla="*/ 139 w 175"/>
                  <a:gd name="T69" fmla="*/ 3 h 109"/>
                  <a:gd name="T70" fmla="*/ 148 w 175"/>
                  <a:gd name="T71" fmla="*/ 7 h 109"/>
                  <a:gd name="T72" fmla="*/ 155 w 175"/>
                  <a:gd name="T73" fmla="*/ 12 h 109"/>
                  <a:gd name="T74" fmla="*/ 164 w 175"/>
                  <a:gd name="T75" fmla="*/ 20 h 109"/>
                  <a:gd name="T76" fmla="*/ 172 w 175"/>
                  <a:gd name="T77" fmla="*/ 32 h 109"/>
                  <a:gd name="T78" fmla="*/ 175 w 175"/>
                  <a:gd name="T79" fmla="*/ 39 h 109"/>
                  <a:gd name="T80" fmla="*/ 175 w 175"/>
                  <a:gd name="T81" fmla="*/ 45 h 109"/>
                  <a:gd name="T82" fmla="*/ 175 w 175"/>
                  <a:gd name="T83" fmla="*/ 48 h 109"/>
                  <a:gd name="T84" fmla="*/ 174 w 175"/>
                  <a:gd name="T85" fmla="*/ 49 h 109"/>
                  <a:gd name="T86" fmla="*/ 172 w 175"/>
                  <a:gd name="T87" fmla="*/ 52 h 109"/>
                  <a:gd name="T88" fmla="*/ 168 w 175"/>
                  <a:gd name="T89" fmla="*/ 53 h 109"/>
                  <a:gd name="T90" fmla="*/ 157 w 175"/>
                  <a:gd name="T91" fmla="*/ 56 h 109"/>
                  <a:gd name="T92" fmla="*/ 149 w 175"/>
                  <a:gd name="T93" fmla="*/ 57 h 109"/>
                  <a:gd name="T94" fmla="*/ 143 w 175"/>
                  <a:gd name="T95" fmla="*/ 61 h 109"/>
                  <a:gd name="T96" fmla="*/ 134 w 175"/>
                  <a:gd name="T97" fmla="*/ 67 h 109"/>
                  <a:gd name="T98" fmla="*/ 121 w 175"/>
                  <a:gd name="T99" fmla="*/ 78 h 109"/>
                  <a:gd name="T100" fmla="*/ 108 w 175"/>
                  <a:gd name="T101" fmla="*/ 86 h 109"/>
                  <a:gd name="T102" fmla="*/ 95 w 175"/>
                  <a:gd name="T103" fmla="*/ 91 h 109"/>
                  <a:gd name="T104" fmla="*/ 81 w 175"/>
                  <a:gd name="T105" fmla="*/ 97 h 109"/>
                  <a:gd name="T106" fmla="*/ 68 w 175"/>
                  <a:gd name="T107" fmla="*/ 104 h 109"/>
                  <a:gd name="T108" fmla="*/ 56 w 175"/>
                  <a:gd name="T109" fmla="*/ 108 h 109"/>
                  <a:gd name="T110" fmla="*/ 49 w 175"/>
                  <a:gd name="T111" fmla="*/ 109 h 109"/>
                  <a:gd name="T112" fmla="*/ 44 w 175"/>
                  <a:gd name="T113" fmla="*/ 109 h 109"/>
                  <a:gd name="T114" fmla="*/ 36 w 175"/>
                  <a:gd name="T115" fmla="*/ 106 h 109"/>
                  <a:gd name="T116" fmla="*/ 29 w 175"/>
                  <a:gd name="T117" fmla="*/ 104 h 109"/>
                  <a:gd name="T118" fmla="*/ 13 w 175"/>
                  <a:gd name="T119" fmla="*/ 10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5" h="109">
                    <a:moveTo>
                      <a:pt x="13" y="101"/>
                    </a:moveTo>
                    <a:lnTo>
                      <a:pt x="7" y="92"/>
                    </a:lnTo>
                    <a:lnTo>
                      <a:pt x="4" y="87"/>
                    </a:lnTo>
                    <a:lnTo>
                      <a:pt x="4" y="82"/>
                    </a:lnTo>
                    <a:lnTo>
                      <a:pt x="7" y="78"/>
                    </a:lnTo>
                    <a:lnTo>
                      <a:pt x="14" y="70"/>
                    </a:lnTo>
                    <a:lnTo>
                      <a:pt x="26" y="61"/>
                    </a:lnTo>
                    <a:lnTo>
                      <a:pt x="29" y="58"/>
                    </a:lnTo>
                    <a:lnTo>
                      <a:pt x="30" y="56"/>
                    </a:lnTo>
                    <a:lnTo>
                      <a:pt x="30" y="54"/>
                    </a:lnTo>
                    <a:lnTo>
                      <a:pt x="30" y="52"/>
                    </a:lnTo>
                    <a:lnTo>
                      <a:pt x="27" y="48"/>
                    </a:lnTo>
                    <a:lnTo>
                      <a:pt x="22" y="44"/>
                    </a:lnTo>
                    <a:lnTo>
                      <a:pt x="17" y="40"/>
                    </a:lnTo>
                    <a:lnTo>
                      <a:pt x="12" y="35"/>
                    </a:lnTo>
                    <a:lnTo>
                      <a:pt x="7" y="30"/>
                    </a:lnTo>
                    <a:lnTo>
                      <a:pt x="3" y="25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1" y="9"/>
                    </a:lnTo>
                    <a:lnTo>
                      <a:pt x="4" y="7"/>
                    </a:lnTo>
                    <a:lnTo>
                      <a:pt x="7" y="4"/>
                    </a:lnTo>
                    <a:lnTo>
                      <a:pt x="10" y="3"/>
                    </a:lnTo>
                    <a:lnTo>
                      <a:pt x="16" y="4"/>
                    </a:lnTo>
                    <a:lnTo>
                      <a:pt x="21" y="5"/>
                    </a:lnTo>
                    <a:lnTo>
                      <a:pt x="27" y="7"/>
                    </a:lnTo>
                    <a:lnTo>
                      <a:pt x="34" y="8"/>
                    </a:lnTo>
                    <a:lnTo>
                      <a:pt x="40" y="8"/>
                    </a:lnTo>
                    <a:lnTo>
                      <a:pt x="48" y="7"/>
                    </a:lnTo>
                    <a:lnTo>
                      <a:pt x="61" y="4"/>
                    </a:lnTo>
                    <a:lnTo>
                      <a:pt x="75" y="1"/>
                    </a:lnTo>
                    <a:lnTo>
                      <a:pt x="94" y="0"/>
                    </a:lnTo>
                    <a:lnTo>
                      <a:pt x="117" y="0"/>
                    </a:lnTo>
                    <a:lnTo>
                      <a:pt x="129" y="1"/>
                    </a:lnTo>
                    <a:lnTo>
                      <a:pt x="139" y="3"/>
                    </a:lnTo>
                    <a:lnTo>
                      <a:pt x="148" y="7"/>
                    </a:lnTo>
                    <a:lnTo>
                      <a:pt x="155" y="12"/>
                    </a:lnTo>
                    <a:lnTo>
                      <a:pt x="164" y="20"/>
                    </a:lnTo>
                    <a:lnTo>
                      <a:pt x="172" y="32"/>
                    </a:lnTo>
                    <a:lnTo>
                      <a:pt x="175" y="39"/>
                    </a:lnTo>
                    <a:lnTo>
                      <a:pt x="175" y="45"/>
                    </a:lnTo>
                    <a:lnTo>
                      <a:pt x="175" y="48"/>
                    </a:lnTo>
                    <a:lnTo>
                      <a:pt x="174" y="49"/>
                    </a:lnTo>
                    <a:lnTo>
                      <a:pt x="172" y="52"/>
                    </a:lnTo>
                    <a:lnTo>
                      <a:pt x="168" y="53"/>
                    </a:lnTo>
                    <a:lnTo>
                      <a:pt x="157" y="56"/>
                    </a:lnTo>
                    <a:lnTo>
                      <a:pt x="149" y="57"/>
                    </a:lnTo>
                    <a:lnTo>
                      <a:pt x="143" y="61"/>
                    </a:lnTo>
                    <a:lnTo>
                      <a:pt x="134" y="67"/>
                    </a:lnTo>
                    <a:lnTo>
                      <a:pt x="121" y="78"/>
                    </a:lnTo>
                    <a:lnTo>
                      <a:pt x="108" y="86"/>
                    </a:lnTo>
                    <a:lnTo>
                      <a:pt x="95" y="91"/>
                    </a:lnTo>
                    <a:lnTo>
                      <a:pt x="81" y="97"/>
                    </a:lnTo>
                    <a:lnTo>
                      <a:pt x="68" y="104"/>
                    </a:lnTo>
                    <a:lnTo>
                      <a:pt x="56" y="108"/>
                    </a:lnTo>
                    <a:lnTo>
                      <a:pt x="49" y="109"/>
                    </a:lnTo>
                    <a:lnTo>
                      <a:pt x="44" y="109"/>
                    </a:lnTo>
                    <a:lnTo>
                      <a:pt x="36" y="106"/>
                    </a:lnTo>
                    <a:lnTo>
                      <a:pt x="29" y="104"/>
                    </a:lnTo>
                    <a:lnTo>
                      <a:pt x="13" y="101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186">
                <a:extLst>
                  <a:ext uri="{FF2B5EF4-FFF2-40B4-BE49-F238E27FC236}">
                    <a16:creationId xmlns:a16="http://schemas.microsoft.com/office/drawing/2014/main" id="{45262AFC-56F9-4B78-B8DC-BE03ADD524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" y="3147"/>
                <a:ext cx="19" cy="7"/>
              </a:xfrm>
              <a:custGeom>
                <a:avLst/>
                <a:gdLst>
                  <a:gd name="T0" fmla="*/ 3 w 74"/>
                  <a:gd name="T1" fmla="*/ 24 h 30"/>
                  <a:gd name="T2" fmla="*/ 0 w 74"/>
                  <a:gd name="T3" fmla="*/ 21 h 30"/>
                  <a:gd name="T4" fmla="*/ 0 w 74"/>
                  <a:gd name="T5" fmla="*/ 17 h 30"/>
                  <a:gd name="T6" fmla="*/ 0 w 74"/>
                  <a:gd name="T7" fmla="*/ 15 h 30"/>
                  <a:gd name="T8" fmla="*/ 3 w 74"/>
                  <a:gd name="T9" fmla="*/ 12 h 30"/>
                  <a:gd name="T10" fmla="*/ 7 w 74"/>
                  <a:gd name="T11" fmla="*/ 7 h 30"/>
                  <a:gd name="T12" fmla="*/ 15 w 74"/>
                  <a:gd name="T13" fmla="*/ 4 h 30"/>
                  <a:gd name="T14" fmla="*/ 22 w 74"/>
                  <a:gd name="T15" fmla="*/ 2 h 30"/>
                  <a:gd name="T16" fmla="*/ 29 w 74"/>
                  <a:gd name="T17" fmla="*/ 0 h 30"/>
                  <a:gd name="T18" fmla="*/ 41 w 74"/>
                  <a:gd name="T19" fmla="*/ 0 h 30"/>
                  <a:gd name="T20" fmla="*/ 56 w 74"/>
                  <a:gd name="T21" fmla="*/ 2 h 30"/>
                  <a:gd name="T22" fmla="*/ 63 w 74"/>
                  <a:gd name="T23" fmla="*/ 3 h 30"/>
                  <a:gd name="T24" fmla="*/ 68 w 74"/>
                  <a:gd name="T25" fmla="*/ 7 h 30"/>
                  <a:gd name="T26" fmla="*/ 71 w 74"/>
                  <a:gd name="T27" fmla="*/ 8 h 30"/>
                  <a:gd name="T28" fmla="*/ 72 w 74"/>
                  <a:gd name="T29" fmla="*/ 11 h 30"/>
                  <a:gd name="T30" fmla="*/ 73 w 74"/>
                  <a:gd name="T31" fmla="*/ 13 h 30"/>
                  <a:gd name="T32" fmla="*/ 74 w 74"/>
                  <a:gd name="T33" fmla="*/ 16 h 30"/>
                  <a:gd name="T34" fmla="*/ 73 w 74"/>
                  <a:gd name="T35" fmla="*/ 18 h 30"/>
                  <a:gd name="T36" fmla="*/ 72 w 74"/>
                  <a:gd name="T37" fmla="*/ 21 h 30"/>
                  <a:gd name="T38" fmla="*/ 69 w 74"/>
                  <a:gd name="T39" fmla="*/ 22 h 30"/>
                  <a:gd name="T40" fmla="*/ 67 w 74"/>
                  <a:gd name="T41" fmla="*/ 24 h 30"/>
                  <a:gd name="T42" fmla="*/ 59 w 74"/>
                  <a:gd name="T43" fmla="*/ 28 h 30"/>
                  <a:gd name="T44" fmla="*/ 50 w 74"/>
                  <a:gd name="T45" fmla="*/ 29 h 30"/>
                  <a:gd name="T46" fmla="*/ 30 w 74"/>
                  <a:gd name="T47" fmla="*/ 30 h 30"/>
                  <a:gd name="T48" fmla="*/ 17 w 74"/>
                  <a:gd name="T49" fmla="*/ 30 h 30"/>
                  <a:gd name="T50" fmla="*/ 3 w 74"/>
                  <a:gd name="T51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4" h="30">
                    <a:moveTo>
                      <a:pt x="3" y="24"/>
                    </a:moveTo>
                    <a:lnTo>
                      <a:pt x="0" y="21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3" y="12"/>
                    </a:lnTo>
                    <a:lnTo>
                      <a:pt x="7" y="7"/>
                    </a:lnTo>
                    <a:lnTo>
                      <a:pt x="15" y="4"/>
                    </a:lnTo>
                    <a:lnTo>
                      <a:pt x="22" y="2"/>
                    </a:lnTo>
                    <a:lnTo>
                      <a:pt x="29" y="0"/>
                    </a:lnTo>
                    <a:lnTo>
                      <a:pt x="41" y="0"/>
                    </a:lnTo>
                    <a:lnTo>
                      <a:pt x="56" y="2"/>
                    </a:lnTo>
                    <a:lnTo>
                      <a:pt x="63" y="3"/>
                    </a:lnTo>
                    <a:lnTo>
                      <a:pt x="68" y="7"/>
                    </a:lnTo>
                    <a:lnTo>
                      <a:pt x="71" y="8"/>
                    </a:lnTo>
                    <a:lnTo>
                      <a:pt x="72" y="11"/>
                    </a:lnTo>
                    <a:lnTo>
                      <a:pt x="73" y="13"/>
                    </a:lnTo>
                    <a:lnTo>
                      <a:pt x="74" y="16"/>
                    </a:lnTo>
                    <a:lnTo>
                      <a:pt x="73" y="18"/>
                    </a:lnTo>
                    <a:lnTo>
                      <a:pt x="72" y="21"/>
                    </a:lnTo>
                    <a:lnTo>
                      <a:pt x="69" y="22"/>
                    </a:lnTo>
                    <a:lnTo>
                      <a:pt x="67" y="24"/>
                    </a:lnTo>
                    <a:lnTo>
                      <a:pt x="59" y="28"/>
                    </a:lnTo>
                    <a:lnTo>
                      <a:pt x="50" y="29"/>
                    </a:lnTo>
                    <a:lnTo>
                      <a:pt x="30" y="30"/>
                    </a:lnTo>
                    <a:lnTo>
                      <a:pt x="17" y="30"/>
                    </a:lnTo>
                    <a:lnTo>
                      <a:pt x="3" y="24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187">
                <a:extLst>
                  <a:ext uri="{FF2B5EF4-FFF2-40B4-BE49-F238E27FC236}">
                    <a16:creationId xmlns:a16="http://schemas.microsoft.com/office/drawing/2014/main" id="{AAFFBB1B-57C8-4444-901D-45F50EF84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4" y="3110"/>
                <a:ext cx="20" cy="28"/>
              </a:xfrm>
              <a:custGeom>
                <a:avLst/>
                <a:gdLst>
                  <a:gd name="T0" fmla="*/ 2 w 78"/>
                  <a:gd name="T1" fmla="*/ 84 h 114"/>
                  <a:gd name="T2" fmla="*/ 1 w 78"/>
                  <a:gd name="T3" fmla="*/ 75 h 114"/>
                  <a:gd name="T4" fmla="*/ 0 w 78"/>
                  <a:gd name="T5" fmla="*/ 63 h 114"/>
                  <a:gd name="T6" fmla="*/ 0 w 78"/>
                  <a:gd name="T7" fmla="*/ 53 h 114"/>
                  <a:gd name="T8" fmla="*/ 1 w 78"/>
                  <a:gd name="T9" fmla="*/ 42 h 114"/>
                  <a:gd name="T10" fmla="*/ 2 w 78"/>
                  <a:gd name="T11" fmla="*/ 31 h 114"/>
                  <a:gd name="T12" fmla="*/ 6 w 78"/>
                  <a:gd name="T13" fmla="*/ 22 h 114"/>
                  <a:gd name="T14" fmla="*/ 12 w 78"/>
                  <a:gd name="T15" fmla="*/ 13 h 114"/>
                  <a:gd name="T16" fmla="*/ 17 w 78"/>
                  <a:gd name="T17" fmla="*/ 5 h 114"/>
                  <a:gd name="T18" fmla="*/ 22 w 78"/>
                  <a:gd name="T19" fmla="*/ 1 h 114"/>
                  <a:gd name="T20" fmla="*/ 27 w 78"/>
                  <a:gd name="T21" fmla="*/ 0 h 114"/>
                  <a:gd name="T22" fmla="*/ 32 w 78"/>
                  <a:gd name="T23" fmla="*/ 0 h 114"/>
                  <a:gd name="T24" fmla="*/ 39 w 78"/>
                  <a:gd name="T25" fmla="*/ 1 h 114"/>
                  <a:gd name="T26" fmla="*/ 45 w 78"/>
                  <a:gd name="T27" fmla="*/ 3 h 114"/>
                  <a:gd name="T28" fmla="*/ 51 w 78"/>
                  <a:gd name="T29" fmla="*/ 7 h 114"/>
                  <a:gd name="T30" fmla="*/ 57 w 78"/>
                  <a:gd name="T31" fmla="*/ 11 h 114"/>
                  <a:gd name="T32" fmla="*/ 62 w 78"/>
                  <a:gd name="T33" fmla="*/ 18 h 114"/>
                  <a:gd name="T34" fmla="*/ 67 w 78"/>
                  <a:gd name="T35" fmla="*/ 23 h 114"/>
                  <a:gd name="T36" fmla="*/ 71 w 78"/>
                  <a:gd name="T37" fmla="*/ 31 h 114"/>
                  <a:gd name="T38" fmla="*/ 75 w 78"/>
                  <a:gd name="T39" fmla="*/ 37 h 114"/>
                  <a:gd name="T40" fmla="*/ 78 w 78"/>
                  <a:gd name="T41" fmla="*/ 44 h 114"/>
                  <a:gd name="T42" fmla="*/ 78 w 78"/>
                  <a:gd name="T43" fmla="*/ 51 h 114"/>
                  <a:gd name="T44" fmla="*/ 78 w 78"/>
                  <a:gd name="T45" fmla="*/ 58 h 114"/>
                  <a:gd name="T46" fmla="*/ 77 w 78"/>
                  <a:gd name="T47" fmla="*/ 64 h 114"/>
                  <a:gd name="T48" fmla="*/ 73 w 78"/>
                  <a:gd name="T49" fmla="*/ 71 h 114"/>
                  <a:gd name="T50" fmla="*/ 62 w 78"/>
                  <a:gd name="T51" fmla="*/ 88 h 114"/>
                  <a:gd name="T52" fmla="*/ 54 w 78"/>
                  <a:gd name="T53" fmla="*/ 105 h 114"/>
                  <a:gd name="T54" fmla="*/ 51 w 78"/>
                  <a:gd name="T55" fmla="*/ 108 h 114"/>
                  <a:gd name="T56" fmla="*/ 45 w 78"/>
                  <a:gd name="T57" fmla="*/ 111 h 114"/>
                  <a:gd name="T58" fmla="*/ 39 w 78"/>
                  <a:gd name="T59" fmla="*/ 112 h 114"/>
                  <a:gd name="T60" fmla="*/ 35 w 78"/>
                  <a:gd name="T61" fmla="*/ 114 h 114"/>
                  <a:gd name="T62" fmla="*/ 30 w 78"/>
                  <a:gd name="T63" fmla="*/ 114 h 114"/>
                  <a:gd name="T64" fmla="*/ 26 w 78"/>
                  <a:gd name="T65" fmla="*/ 111 h 114"/>
                  <a:gd name="T66" fmla="*/ 22 w 78"/>
                  <a:gd name="T67" fmla="*/ 110 h 114"/>
                  <a:gd name="T68" fmla="*/ 19 w 78"/>
                  <a:gd name="T69" fmla="*/ 106 h 114"/>
                  <a:gd name="T70" fmla="*/ 14 w 78"/>
                  <a:gd name="T71" fmla="*/ 99 h 114"/>
                  <a:gd name="T72" fmla="*/ 10 w 78"/>
                  <a:gd name="T73" fmla="*/ 90 h 114"/>
                  <a:gd name="T74" fmla="*/ 2 w 78"/>
                  <a:gd name="T75" fmla="*/ 8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8" h="114">
                    <a:moveTo>
                      <a:pt x="2" y="84"/>
                    </a:moveTo>
                    <a:lnTo>
                      <a:pt x="1" y="75"/>
                    </a:lnTo>
                    <a:lnTo>
                      <a:pt x="0" y="63"/>
                    </a:lnTo>
                    <a:lnTo>
                      <a:pt x="0" y="53"/>
                    </a:lnTo>
                    <a:lnTo>
                      <a:pt x="1" y="42"/>
                    </a:lnTo>
                    <a:lnTo>
                      <a:pt x="2" y="31"/>
                    </a:lnTo>
                    <a:lnTo>
                      <a:pt x="6" y="22"/>
                    </a:lnTo>
                    <a:lnTo>
                      <a:pt x="12" y="13"/>
                    </a:lnTo>
                    <a:lnTo>
                      <a:pt x="17" y="5"/>
                    </a:lnTo>
                    <a:lnTo>
                      <a:pt x="22" y="1"/>
                    </a:lnTo>
                    <a:lnTo>
                      <a:pt x="27" y="0"/>
                    </a:lnTo>
                    <a:lnTo>
                      <a:pt x="32" y="0"/>
                    </a:lnTo>
                    <a:lnTo>
                      <a:pt x="39" y="1"/>
                    </a:lnTo>
                    <a:lnTo>
                      <a:pt x="45" y="3"/>
                    </a:lnTo>
                    <a:lnTo>
                      <a:pt x="51" y="7"/>
                    </a:lnTo>
                    <a:lnTo>
                      <a:pt x="57" y="11"/>
                    </a:lnTo>
                    <a:lnTo>
                      <a:pt x="62" y="18"/>
                    </a:lnTo>
                    <a:lnTo>
                      <a:pt x="67" y="23"/>
                    </a:lnTo>
                    <a:lnTo>
                      <a:pt x="71" y="31"/>
                    </a:lnTo>
                    <a:lnTo>
                      <a:pt x="75" y="37"/>
                    </a:lnTo>
                    <a:lnTo>
                      <a:pt x="78" y="44"/>
                    </a:lnTo>
                    <a:lnTo>
                      <a:pt x="78" y="51"/>
                    </a:lnTo>
                    <a:lnTo>
                      <a:pt x="78" y="58"/>
                    </a:lnTo>
                    <a:lnTo>
                      <a:pt x="77" y="64"/>
                    </a:lnTo>
                    <a:lnTo>
                      <a:pt x="73" y="71"/>
                    </a:lnTo>
                    <a:lnTo>
                      <a:pt x="62" y="88"/>
                    </a:lnTo>
                    <a:lnTo>
                      <a:pt x="54" y="105"/>
                    </a:lnTo>
                    <a:lnTo>
                      <a:pt x="51" y="108"/>
                    </a:lnTo>
                    <a:lnTo>
                      <a:pt x="45" y="111"/>
                    </a:lnTo>
                    <a:lnTo>
                      <a:pt x="39" y="112"/>
                    </a:lnTo>
                    <a:lnTo>
                      <a:pt x="35" y="114"/>
                    </a:lnTo>
                    <a:lnTo>
                      <a:pt x="30" y="114"/>
                    </a:lnTo>
                    <a:lnTo>
                      <a:pt x="26" y="111"/>
                    </a:lnTo>
                    <a:lnTo>
                      <a:pt x="22" y="110"/>
                    </a:lnTo>
                    <a:lnTo>
                      <a:pt x="19" y="106"/>
                    </a:lnTo>
                    <a:lnTo>
                      <a:pt x="14" y="99"/>
                    </a:lnTo>
                    <a:lnTo>
                      <a:pt x="10" y="90"/>
                    </a:lnTo>
                    <a:lnTo>
                      <a:pt x="2" y="84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188">
                <a:extLst>
                  <a:ext uri="{FF2B5EF4-FFF2-40B4-BE49-F238E27FC236}">
                    <a16:creationId xmlns:a16="http://schemas.microsoft.com/office/drawing/2014/main" id="{4CE53AA3-B366-498B-AFC0-1AC71D8D91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4" y="3141"/>
                <a:ext cx="11" cy="12"/>
              </a:xfrm>
              <a:custGeom>
                <a:avLst/>
                <a:gdLst>
                  <a:gd name="T0" fmla="*/ 1 w 43"/>
                  <a:gd name="T1" fmla="*/ 38 h 48"/>
                  <a:gd name="T2" fmla="*/ 0 w 43"/>
                  <a:gd name="T3" fmla="*/ 31 h 48"/>
                  <a:gd name="T4" fmla="*/ 1 w 43"/>
                  <a:gd name="T5" fmla="*/ 22 h 48"/>
                  <a:gd name="T6" fmla="*/ 4 w 43"/>
                  <a:gd name="T7" fmla="*/ 13 h 48"/>
                  <a:gd name="T8" fmla="*/ 8 w 43"/>
                  <a:gd name="T9" fmla="*/ 6 h 48"/>
                  <a:gd name="T10" fmla="*/ 12 w 43"/>
                  <a:gd name="T11" fmla="*/ 3 h 48"/>
                  <a:gd name="T12" fmla="*/ 15 w 43"/>
                  <a:gd name="T13" fmla="*/ 0 h 48"/>
                  <a:gd name="T14" fmla="*/ 19 w 43"/>
                  <a:gd name="T15" fmla="*/ 0 h 48"/>
                  <a:gd name="T16" fmla="*/ 25 w 43"/>
                  <a:gd name="T17" fmla="*/ 1 h 48"/>
                  <a:gd name="T18" fmla="*/ 30 w 43"/>
                  <a:gd name="T19" fmla="*/ 3 h 48"/>
                  <a:gd name="T20" fmla="*/ 34 w 43"/>
                  <a:gd name="T21" fmla="*/ 5 h 48"/>
                  <a:gd name="T22" fmla="*/ 38 w 43"/>
                  <a:gd name="T23" fmla="*/ 9 h 48"/>
                  <a:gd name="T24" fmla="*/ 40 w 43"/>
                  <a:gd name="T25" fmla="*/ 13 h 48"/>
                  <a:gd name="T26" fmla="*/ 43 w 43"/>
                  <a:gd name="T27" fmla="*/ 17 h 48"/>
                  <a:gd name="T28" fmla="*/ 43 w 43"/>
                  <a:gd name="T29" fmla="*/ 21 h 48"/>
                  <a:gd name="T30" fmla="*/ 43 w 43"/>
                  <a:gd name="T31" fmla="*/ 25 h 48"/>
                  <a:gd name="T32" fmla="*/ 43 w 43"/>
                  <a:gd name="T33" fmla="*/ 30 h 48"/>
                  <a:gd name="T34" fmla="*/ 41 w 43"/>
                  <a:gd name="T35" fmla="*/ 34 h 48"/>
                  <a:gd name="T36" fmla="*/ 40 w 43"/>
                  <a:gd name="T37" fmla="*/ 38 h 48"/>
                  <a:gd name="T38" fmla="*/ 38 w 43"/>
                  <a:gd name="T39" fmla="*/ 40 h 48"/>
                  <a:gd name="T40" fmla="*/ 34 w 43"/>
                  <a:gd name="T41" fmla="*/ 44 h 48"/>
                  <a:gd name="T42" fmla="*/ 31 w 43"/>
                  <a:gd name="T43" fmla="*/ 47 h 48"/>
                  <a:gd name="T44" fmla="*/ 26 w 43"/>
                  <a:gd name="T45" fmla="*/ 48 h 48"/>
                  <a:gd name="T46" fmla="*/ 22 w 43"/>
                  <a:gd name="T47" fmla="*/ 48 h 48"/>
                  <a:gd name="T48" fmla="*/ 17 w 43"/>
                  <a:gd name="T49" fmla="*/ 48 h 48"/>
                  <a:gd name="T50" fmla="*/ 1 w 43"/>
                  <a:gd name="T51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3" h="48">
                    <a:moveTo>
                      <a:pt x="1" y="38"/>
                    </a:moveTo>
                    <a:lnTo>
                      <a:pt x="0" y="31"/>
                    </a:lnTo>
                    <a:lnTo>
                      <a:pt x="1" y="22"/>
                    </a:lnTo>
                    <a:lnTo>
                      <a:pt x="4" y="13"/>
                    </a:lnTo>
                    <a:lnTo>
                      <a:pt x="8" y="6"/>
                    </a:lnTo>
                    <a:lnTo>
                      <a:pt x="12" y="3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25" y="1"/>
                    </a:lnTo>
                    <a:lnTo>
                      <a:pt x="30" y="3"/>
                    </a:lnTo>
                    <a:lnTo>
                      <a:pt x="34" y="5"/>
                    </a:lnTo>
                    <a:lnTo>
                      <a:pt x="38" y="9"/>
                    </a:lnTo>
                    <a:lnTo>
                      <a:pt x="40" y="13"/>
                    </a:lnTo>
                    <a:lnTo>
                      <a:pt x="43" y="17"/>
                    </a:lnTo>
                    <a:lnTo>
                      <a:pt x="43" y="21"/>
                    </a:lnTo>
                    <a:lnTo>
                      <a:pt x="43" y="25"/>
                    </a:lnTo>
                    <a:lnTo>
                      <a:pt x="43" y="30"/>
                    </a:lnTo>
                    <a:lnTo>
                      <a:pt x="41" y="34"/>
                    </a:lnTo>
                    <a:lnTo>
                      <a:pt x="40" y="38"/>
                    </a:lnTo>
                    <a:lnTo>
                      <a:pt x="38" y="40"/>
                    </a:lnTo>
                    <a:lnTo>
                      <a:pt x="34" y="44"/>
                    </a:lnTo>
                    <a:lnTo>
                      <a:pt x="31" y="47"/>
                    </a:lnTo>
                    <a:lnTo>
                      <a:pt x="26" y="48"/>
                    </a:lnTo>
                    <a:lnTo>
                      <a:pt x="22" y="48"/>
                    </a:lnTo>
                    <a:lnTo>
                      <a:pt x="17" y="48"/>
                    </a:lnTo>
                    <a:lnTo>
                      <a:pt x="1" y="38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189">
                <a:extLst>
                  <a:ext uri="{FF2B5EF4-FFF2-40B4-BE49-F238E27FC236}">
                    <a16:creationId xmlns:a16="http://schemas.microsoft.com/office/drawing/2014/main" id="{3C495283-F04E-4C4C-9D5A-1010ACA8B1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6" y="3089"/>
                <a:ext cx="69" cy="77"/>
              </a:xfrm>
              <a:custGeom>
                <a:avLst/>
                <a:gdLst>
                  <a:gd name="T0" fmla="*/ 78 w 273"/>
                  <a:gd name="T1" fmla="*/ 23 h 308"/>
                  <a:gd name="T2" fmla="*/ 70 w 273"/>
                  <a:gd name="T3" fmla="*/ 27 h 308"/>
                  <a:gd name="T4" fmla="*/ 70 w 273"/>
                  <a:gd name="T5" fmla="*/ 40 h 308"/>
                  <a:gd name="T6" fmla="*/ 87 w 273"/>
                  <a:gd name="T7" fmla="*/ 71 h 308"/>
                  <a:gd name="T8" fmla="*/ 101 w 273"/>
                  <a:gd name="T9" fmla="*/ 98 h 308"/>
                  <a:gd name="T10" fmla="*/ 93 w 273"/>
                  <a:gd name="T11" fmla="*/ 101 h 308"/>
                  <a:gd name="T12" fmla="*/ 71 w 273"/>
                  <a:gd name="T13" fmla="*/ 94 h 308"/>
                  <a:gd name="T14" fmla="*/ 65 w 273"/>
                  <a:gd name="T15" fmla="*/ 98 h 308"/>
                  <a:gd name="T16" fmla="*/ 63 w 273"/>
                  <a:gd name="T17" fmla="*/ 107 h 308"/>
                  <a:gd name="T18" fmla="*/ 70 w 273"/>
                  <a:gd name="T19" fmla="*/ 124 h 308"/>
                  <a:gd name="T20" fmla="*/ 62 w 273"/>
                  <a:gd name="T21" fmla="*/ 132 h 308"/>
                  <a:gd name="T22" fmla="*/ 26 w 273"/>
                  <a:gd name="T23" fmla="*/ 123 h 308"/>
                  <a:gd name="T24" fmla="*/ 6 w 273"/>
                  <a:gd name="T25" fmla="*/ 121 h 308"/>
                  <a:gd name="T26" fmla="*/ 1 w 273"/>
                  <a:gd name="T27" fmla="*/ 125 h 308"/>
                  <a:gd name="T28" fmla="*/ 4 w 273"/>
                  <a:gd name="T29" fmla="*/ 145 h 308"/>
                  <a:gd name="T30" fmla="*/ 6 w 273"/>
                  <a:gd name="T31" fmla="*/ 167 h 308"/>
                  <a:gd name="T32" fmla="*/ 6 w 273"/>
                  <a:gd name="T33" fmla="*/ 201 h 308"/>
                  <a:gd name="T34" fmla="*/ 21 w 273"/>
                  <a:gd name="T35" fmla="*/ 212 h 308"/>
                  <a:gd name="T36" fmla="*/ 58 w 273"/>
                  <a:gd name="T37" fmla="*/ 221 h 308"/>
                  <a:gd name="T38" fmla="*/ 82 w 273"/>
                  <a:gd name="T39" fmla="*/ 236 h 308"/>
                  <a:gd name="T40" fmla="*/ 73 w 273"/>
                  <a:gd name="T41" fmla="*/ 245 h 308"/>
                  <a:gd name="T42" fmla="*/ 35 w 273"/>
                  <a:gd name="T43" fmla="*/ 248 h 308"/>
                  <a:gd name="T44" fmla="*/ 17 w 273"/>
                  <a:gd name="T45" fmla="*/ 260 h 308"/>
                  <a:gd name="T46" fmla="*/ 34 w 273"/>
                  <a:gd name="T47" fmla="*/ 278 h 308"/>
                  <a:gd name="T48" fmla="*/ 67 w 273"/>
                  <a:gd name="T49" fmla="*/ 303 h 308"/>
                  <a:gd name="T50" fmla="*/ 82 w 273"/>
                  <a:gd name="T51" fmla="*/ 308 h 308"/>
                  <a:gd name="T52" fmla="*/ 121 w 273"/>
                  <a:gd name="T53" fmla="*/ 287 h 308"/>
                  <a:gd name="T54" fmla="*/ 200 w 273"/>
                  <a:gd name="T55" fmla="*/ 226 h 308"/>
                  <a:gd name="T56" fmla="*/ 232 w 273"/>
                  <a:gd name="T57" fmla="*/ 189 h 308"/>
                  <a:gd name="T58" fmla="*/ 234 w 273"/>
                  <a:gd name="T59" fmla="*/ 180 h 308"/>
                  <a:gd name="T60" fmla="*/ 204 w 273"/>
                  <a:gd name="T61" fmla="*/ 149 h 308"/>
                  <a:gd name="T62" fmla="*/ 186 w 273"/>
                  <a:gd name="T63" fmla="*/ 127 h 308"/>
                  <a:gd name="T64" fmla="*/ 183 w 273"/>
                  <a:gd name="T65" fmla="*/ 119 h 308"/>
                  <a:gd name="T66" fmla="*/ 193 w 273"/>
                  <a:gd name="T67" fmla="*/ 116 h 308"/>
                  <a:gd name="T68" fmla="*/ 230 w 273"/>
                  <a:gd name="T69" fmla="*/ 124 h 308"/>
                  <a:gd name="T70" fmla="*/ 253 w 273"/>
                  <a:gd name="T71" fmla="*/ 121 h 308"/>
                  <a:gd name="T72" fmla="*/ 269 w 273"/>
                  <a:gd name="T73" fmla="*/ 106 h 308"/>
                  <a:gd name="T74" fmla="*/ 271 w 273"/>
                  <a:gd name="T75" fmla="*/ 75 h 308"/>
                  <a:gd name="T76" fmla="*/ 261 w 273"/>
                  <a:gd name="T77" fmla="*/ 59 h 308"/>
                  <a:gd name="T78" fmla="*/ 240 w 273"/>
                  <a:gd name="T79" fmla="*/ 55 h 308"/>
                  <a:gd name="T80" fmla="*/ 222 w 273"/>
                  <a:gd name="T81" fmla="*/ 53 h 308"/>
                  <a:gd name="T82" fmla="*/ 200 w 273"/>
                  <a:gd name="T83" fmla="*/ 31 h 308"/>
                  <a:gd name="T84" fmla="*/ 175 w 273"/>
                  <a:gd name="T85" fmla="*/ 7 h 308"/>
                  <a:gd name="T86" fmla="*/ 158 w 273"/>
                  <a:gd name="T87" fmla="*/ 0 h 308"/>
                  <a:gd name="T88" fmla="*/ 147 w 273"/>
                  <a:gd name="T89" fmla="*/ 13 h 308"/>
                  <a:gd name="T90" fmla="*/ 153 w 273"/>
                  <a:gd name="T91" fmla="*/ 28 h 308"/>
                  <a:gd name="T92" fmla="*/ 166 w 273"/>
                  <a:gd name="T93" fmla="*/ 49 h 308"/>
                  <a:gd name="T94" fmla="*/ 165 w 273"/>
                  <a:gd name="T95" fmla="*/ 59 h 308"/>
                  <a:gd name="T96" fmla="*/ 158 w 273"/>
                  <a:gd name="T97" fmla="*/ 63 h 308"/>
                  <a:gd name="T98" fmla="*/ 148 w 273"/>
                  <a:gd name="T99" fmla="*/ 58 h 308"/>
                  <a:gd name="T100" fmla="*/ 130 w 273"/>
                  <a:gd name="T101" fmla="*/ 44 h 308"/>
                  <a:gd name="T102" fmla="*/ 97 w 273"/>
                  <a:gd name="T103" fmla="*/ 26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73" h="308">
                    <a:moveTo>
                      <a:pt x="97" y="26"/>
                    </a:moveTo>
                    <a:lnTo>
                      <a:pt x="86" y="23"/>
                    </a:lnTo>
                    <a:lnTo>
                      <a:pt x="78" y="23"/>
                    </a:lnTo>
                    <a:lnTo>
                      <a:pt x="75" y="24"/>
                    </a:lnTo>
                    <a:lnTo>
                      <a:pt x="73" y="26"/>
                    </a:lnTo>
                    <a:lnTo>
                      <a:pt x="70" y="27"/>
                    </a:lnTo>
                    <a:lnTo>
                      <a:pt x="70" y="29"/>
                    </a:lnTo>
                    <a:lnTo>
                      <a:pt x="69" y="35"/>
                    </a:lnTo>
                    <a:lnTo>
                      <a:pt x="70" y="40"/>
                    </a:lnTo>
                    <a:lnTo>
                      <a:pt x="73" y="48"/>
                    </a:lnTo>
                    <a:lnTo>
                      <a:pt x="76" y="54"/>
                    </a:lnTo>
                    <a:lnTo>
                      <a:pt x="87" y="71"/>
                    </a:lnTo>
                    <a:lnTo>
                      <a:pt x="96" y="85"/>
                    </a:lnTo>
                    <a:lnTo>
                      <a:pt x="99" y="92"/>
                    </a:lnTo>
                    <a:lnTo>
                      <a:pt x="101" y="98"/>
                    </a:lnTo>
                    <a:lnTo>
                      <a:pt x="101" y="102"/>
                    </a:lnTo>
                    <a:lnTo>
                      <a:pt x="100" y="105"/>
                    </a:lnTo>
                    <a:lnTo>
                      <a:pt x="93" y="101"/>
                    </a:lnTo>
                    <a:lnTo>
                      <a:pt x="86" y="97"/>
                    </a:lnTo>
                    <a:lnTo>
                      <a:pt x="78" y="94"/>
                    </a:lnTo>
                    <a:lnTo>
                      <a:pt x="71" y="94"/>
                    </a:lnTo>
                    <a:lnTo>
                      <a:pt x="69" y="94"/>
                    </a:lnTo>
                    <a:lnTo>
                      <a:pt x="66" y="96"/>
                    </a:lnTo>
                    <a:lnTo>
                      <a:pt x="65" y="98"/>
                    </a:lnTo>
                    <a:lnTo>
                      <a:pt x="63" y="101"/>
                    </a:lnTo>
                    <a:lnTo>
                      <a:pt x="63" y="103"/>
                    </a:lnTo>
                    <a:lnTo>
                      <a:pt x="63" y="107"/>
                    </a:lnTo>
                    <a:lnTo>
                      <a:pt x="65" y="111"/>
                    </a:lnTo>
                    <a:lnTo>
                      <a:pt x="67" y="118"/>
                    </a:lnTo>
                    <a:lnTo>
                      <a:pt x="70" y="124"/>
                    </a:lnTo>
                    <a:lnTo>
                      <a:pt x="69" y="128"/>
                    </a:lnTo>
                    <a:lnTo>
                      <a:pt x="67" y="131"/>
                    </a:lnTo>
                    <a:lnTo>
                      <a:pt x="62" y="132"/>
                    </a:lnTo>
                    <a:lnTo>
                      <a:pt x="49" y="129"/>
                    </a:lnTo>
                    <a:lnTo>
                      <a:pt x="34" y="125"/>
                    </a:lnTo>
                    <a:lnTo>
                      <a:pt x="26" y="123"/>
                    </a:lnTo>
                    <a:lnTo>
                      <a:pt x="18" y="121"/>
                    </a:lnTo>
                    <a:lnTo>
                      <a:pt x="11" y="120"/>
                    </a:lnTo>
                    <a:lnTo>
                      <a:pt x="6" y="121"/>
                    </a:lnTo>
                    <a:lnTo>
                      <a:pt x="4" y="121"/>
                    </a:lnTo>
                    <a:lnTo>
                      <a:pt x="2" y="124"/>
                    </a:lnTo>
                    <a:lnTo>
                      <a:pt x="1" y="125"/>
                    </a:lnTo>
                    <a:lnTo>
                      <a:pt x="0" y="128"/>
                    </a:lnTo>
                    <a:lnTo>
                      <a:pt x="0" y="134"/>
                    </a:lnTo>
                    <a:lnTo>
                      <a:pt x="4" y="145"/>
                    </a:lnTo>
                    <a:lnTo>
                      <a:pt x="5" y="153"/>
                    </a:lnTo>
                    <a:lnTo>
                      <a:pt x="6" y="159"/>
                    </a:lnTo>
                    <a:lnTo>
                      <a:pt x="6" y="167"/>
                    </a:lnTo>
                    <a:lnTo>
                      <a:pt x="6" y="173"/>
                    </a:lnTo>
                    <a:lnTo>
                      <a:pt x="5" y="188"/>
                    </a:lnTo>
                    <a:lnTo>
                      <a:pt x="6" y="201"/>
                    </a:lnTo>
                    <a:lnTo>
                      <a:pt x="9" y="206"/>
                    </a:lnTo>
                    <a:lnTo>
                      <a:pt x="14" y="210"/>
                    </a:lnTo>
                    <a:lnTo>
                      <a:pt x="21" y="212"/>
                    </a:lnTo>
                    <a:lnTo>
                      <a:pt x="28" y="215"/>
                    </a:lnTo>
                    <a:lnTo>
                      <a:pt x="45" y="219"/>
                    </a:lnTo>
                    <a:lnTo>
                      <a:pt x="58" y="221"/>
                    </a:lnTo>
                    <a:lnTo>
                      <a:pt x="69" y="226"/>
                    </a:lnTo>
                    <a:lnTo>
                      <a:pt x="79" y="232"/>
                    </a:lnTo>
                    <a:lnTo>
                      <a:pt x="82" y="236"/>
                    </a:lnTo>
                    <a:lnTo>
                      <a:pt x="82" y="238"/>
                    </a:lnTo>
                    <a:lnTo>
                      <a:pt x="79" y="242"/>
                    </a:lnTo>
                    <a:lnTo>
                      <a:pt x="73" y="245"/>
                    </a:lnTo>
                    <a:lnTo>
                      <a:pt x="57" y="246"/>
                    </a:lnTo>
                    <a:lnTo>
                      <a:pt x="41" y="247"/>
                    </a:lnTo>
                    <a:lnTo>
                      <a:pt x="35" y="248"/>
                    </a:lnTo>
                    <a:lnTo>
                      <a:pt x="27" y="250"/>
                    </a:lnTo>
                    <a:lnTo>
                      <a:pt x="22" y="254"/>
                    </a:lnTo>
                    <a:lnTo>
                      <a:pt x="17" y="260"/>
                    </a:lnTo>
                    <a:lnTo>
                      <a:pt x="19" y="264"/>
                    </a:lnTo>
                    <a:lnTo>
                      <a:pt x="24" y="271"/>
                    </a:lnTo>
                    <a:lnTo>
                      <a:pt x="34" y="278"/>
                    </a:lnTo>
                    <a:lnTo>
                      <a:pt x="44" y="287"/>
                    </a:lnTo>
                    <a:lnTo>
                      <a:pt x="56" y="295"/>
                    </a:lnTo>
                    <a:lnTo>
                      <a:pt x="67" y="303"/>
                    </a:lnTo>
                    <a:lnTo>
                      <a:pt x="73" y="306"/>
                    </a:lnTo>
                    <a:lnTo>
                      <a:pt x="78" y="307"/>
                    </a:lnTo>
                    <a:lnTo>
                      <a:pt x="82" y="308"/>
                    </a:lnTo>
                    <a:lnTo>
                      <a:pt x="86" y="308"/>
                    </a:lnTo>
                    <a:lnTo>
                      <a:pt x="100" y="302"/>
                    </a:lnTo>
                    <a:lnTo>
                      <a:pt x="121" y="287"/>
                    </a:lnTo>
                    <a:lnTo>
                      <a:pt x="147" y="269"/>
                    </a:lnTo>
                    <a:lnTo>
                      <a:pt x="174" y="247"/>
                    </a:lnTo>
                    <a:lnTo>
                      <a:pt x="200" y="226"/>
                    </a:lnTo>
                    <a:lnTo>
                      <a:pt x="221" y="206"/>
                    </a:lnTo>
                    <a:lnTo>
                      <a:pt x="227" y="197"/>
                    </a:lnTo>
                    <a:lnTo>
                      <a:pt x="232" y="189"/>
                    </a:lnTo>
                    <a:lnTo>
                      <a:pt x="234" y="185"/>
                    </a:lnTo>
                    <a:lnTo>
                      <a:pt x="234" y="182"/>
                    </a:lnTo>
                    <a:lnTo>
                      <a:pt x="234" y="180"/>
                    </a:lnTo>
                    <a:lnTo>
                      <a:pt x="234" y="178"/>
                    </a:lnTo>
                    <a:lnTo>
                      <a:pt x="221" y="167"/>
                    </a:lnTo>
                    <a:lnTo>
                      <a:pt x="204" y="149"/>
                    </a:lnTo>
                    <a:lnTo>
                      <a:pt x="195" y="140"/>
                    </a:lnTo>
                    <a:lnTo>
                      <a:pt x="188" y="131"/>
                    </a:lnTo>
                    <a:lnTo>
                      <a:pt x="186" y="127"/>
                    </a:lnTo>
                    <a:lnTo>
                      <a:pt x="184" y="124"/>
                    </a:lnTo>
                    <a:lnTo>
                      <a:pt x="183" y="120"/>
                    </a:lnTo>
                    <a:lnTo>
                      <a:pt x="183" y="119"/>
                    </a:lnTo>
                    <a:lnTo>
                      <a:pt x="186" y="116"/>
                    </a:lnTo>
                    <a:lnTo>
                      <a:pt x="190" y="116"/>
                    </a:lnTo>
                    <a:lnTo>
                      <a:pt x="193" y="116"/>
                    </a:lnTo>
                    <a:lnTo>
                      <a:pt x="200" y="118"/>
                    </a:lnTo>
                    <a:lnTo>
                      <a:pt x="214" y="121"/>
                    </a:lnTo>
                    <a:lnTo>
                      <a:pt x="230" y="124"/>
                    </a:lnTo>
                    <a:lnTo>
                      <a:pt x="238" y="124"/>
                    </a:lnTo>
                    <a:lnTo>
                      <a:pt x="245" y="123"/>
                    </a:lnTo>
                    <a:lnTo>
                      <a:pt x="253" y="121"/>
                    </a:lnTo>
                    <a:lnTo>
                      <a:pt x="260" y="118"/>
                    </a:lnTo>
                    <a:lnTo>
                      <a:pt x="265" y="112"/>
                    </a:lnTo>
                    <a:lnTo>
                      <a:pt x="269" y="106"/>
                    </a:lnTo>
                    <a:lnTo>
                      <a:pt x="271" y="97"/>
                    </a:lnTo>
                    <a:lnTo>
                      <a:pt x="273" y="84"/>
                    </a:lnTo>
                    <a:lnTo>
                      <a:pt x="271" y="75"/>
                    </a:lnTo>
                    <a:lnTo>
                      <a:pt x="269" y="67"/>
                    </a:lnTo>
                    <a:lnTo>
                      <a:pt x="266" y="62"/>
                    </a:lnTo>
                    <a:lnTo>
                      <a:pt x="261" y="59"/>
                    </a:lnTo>
                    <a:lnTo>
                      <a:pt x="254" y="57"/>
                    </a:lnTo>
                    <a:lnTo>
                      <a:pt x="248" y="57"/>
                    </a:lnTo>
                    <a:lnTo>
                      <a:pt x="240" y="55"/>
                    </a:lnTo>
                    <a:lnTo>
                      <a:pt x="231" y="55"/>
                    </a:lnTo>
                    <a:lnTo>
                      <a:pt x="227" y="55"/>
                    </a:lnTo>
                    <a:lnTo>
                      <a:pt x="222" y="53"/>
                    </a:lnTo>
                    <a:lnTo>
                      <a:pt x="217" y="48"/>
                    </a:lnTo>
                    <a:lnTo>
                      <a:pt x="212" y="44"/>
                    </a:lnTo>
                    <a:lnTo>
                      <a:pt x="200" y="31"/>
                    </a:lnTo>
                    <a:lnTo>
                      <a:pt x="188" y="18"/>
                    </a:lnTo>
                    <a:lnTo>
                      <a:pt x="182" y="13"/>
                    </a:lnTo>
                    <a:lnTo>
                      <a:pt x="175" y="7"/>
                    </a:lnTo>
                    <a:lnTo>
                      <a:pt x="170" y="4"/>
                    </a:lnTo>
                    <a:lnTo>
                      <a:pt x="164" y="1"/>
                    </a:lnTo>
                    <a:lnTo>
                      <a:pt x="158" y="0"/>
                    </a:lnTo>
                    <a:lnTo>
                      <a:pt x="154" y="2"/>
                    </a:lnTo>
                    <a:lnTo>
                      <a:pt x="149" y="6"/>
                    </a:lnTo>
                    <a:lnTo>
                      <a:pt x="147" y="13"/>
                    </a:lnTo>
                    <a:lnTo>
                      <a:pt x="147" y="16"/>
                    </a:lnTo>
                    <a:lnTo>
                      <a:pt x="149" y="23"/>
                    </a:lnTo>
                    <a:lnTo>
                      <a:pt x="153" y="28"/>
                    </a:lnTo>
                    <a:lnTo>
                      <a:pt x="158" y="36"/>
                    </a:lnTo>
                    <a:lnTo>
                      <a:pt x="162" y="42"/>
                    </a:lnTo>
                    <a:lnTo>
                      <a:pt x="166" y="49"/>
                    </a:lnTo>
                    <a:lnTo>
                      <a:pt x="166" y="53"/>
                    </a:lnTo>
                    <a:lnTo>
                      <a:pt x="166" y="55"/>
                    </a:lnTo>
                    <a:lnTo>
                      <a:pt x="165" y="59"/>
                    </a:lnTo>
                    <a:lnTo>
                      <a:pt x="162" y="62"/>
                    </a:lnTo>
                    <a:lnTo>
                      <a:pt x="161" y="63"/>
                    </a:lnTo>
                    <a:lnTo>
                      <a:pt x="158" y="63"/>
                    </a:lnTo>
                    <a:lnTo>
                      <a:pt x="157" y="63"/>
                    </a:lnTo>
                    <a:lnTo>
                      <a:pt x="154" y="62"/>
                    </a:lnTo>
                    <a:lnTo>
                      <a:pt x="148" y="58"/>
                    </a:lnTo>
                    <a:lnTo>
                      <a:pt x="141" y="54"/>
                    </a:lnTo>
                    <a:lnTo>
                      <a:pt x="135" y="49"/>
                    </a:lnTo>
                    <a:lnTo>
                      <a:pt x="130" y="44"/>
                    </a:lnTo>
                    <a:lnTo>
                      <a:pt x="123" y="40"/>
                    </a:lnTo>
                    <a:lnTo>
                      <a:pt x="119" y="39"/>
                    </a:lnTo>
                    <a:lnTo>
                      <a:pt x="97" y="26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190">
                <a:extLst>
                  <a:ext uri="{FF2B5EF4-FFF2-40B4-BE49-F238E27FC236}">
                    <a16:creationId xmlns:a16="http://schemas.microsoft.com/office/drawing/2014/main" id="{21B8052A-084E-46A8-8B37-4D67724032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6" y="3149"/>
                <a:ext cx="11" cy="20"/>
              </a:xfrm>
              <a:custGeom>
                <a:avLst/>
                <a:gdLst>
                  <a:gd name="T0" fmla="*/ 7 w 45"/>
                  <a:gd name="T1" fmla="*/ 71 h 79"/>
                  <a:gd name="T2" fmla="*/ 3 w 45"/>
                  <a:gd name="T3" fmla="*/ 67 h 79"/>
                  <a:gd name="T4" fmla="*/ 0 w 45"/>
                  <a:gd name="T5" fmla="*/ 62 h 79"/>
                  <a:gd name="T6" fmla="*/ 0 w 45"/>
                  <a:gd name="T7" fmla="*/ 57 h 79"/>
                  <a:gd name="T8" fmla="*/ 2 w 45"/>
                  <a:gd name="T9" fmla="*/ 53 h 79"/>
                  <a:gd name="T10" fmla="*/ 4 w 45"/>
                  <a:gd name="T11" fmla="*/ 50 h 79"/>
                  <a:gd name="T12" fmla="*/ 9 w 45"/>
                  <a:gd name="T13" fmla="*/ 49 h 79"/>
                  <a:gd name="T14" fmla="*/ 13 w 45"/>
                  <a:gd name="T15" fmla="*/ 48 h 79"/>
                  <a:gd name="T16" fmla="*/ 17 w 45"/>
                  <a:gd name="T17" fmla="*/ 46 h 79"/>
                  <a:gd name="T18" fmla="*/ 17 w 45"/>
                  <a:gd name="T19" fmla="*/ 41 h 79"/>
                  <a:gd name="T20" fmla="*/ 16 w 45"/>
                  <a:gd name="T21" fmla="*/ 35 h 79"/>
                  <a:gd name="T22" fmla="*/ 15 w 45"/>
                  <a:gd name="T23" fmla="*/ 30 h 79"/>
                  <a:gd name="T24" fmla="*/ 13 w 45"/>
                  <a:gd name="T25" fmla="*/ 24 h 79"/>
                  <a:gd name="T26" fmla="*/ 9 w 45"/>
                  <a:gd name="T27" fmla="*/ 13 h 79"/>
                  <a:gd name="T28" fmla="*/ 7 w 45"/>
                  <a:gd name="T29" fmla="*/ 1 h 79"/>
                  <a:gd name="T30" fmla="*/ 9 w 45"/>
                  <a:gd name="T31" fmla="*/ 0 h 79"/>
                  <a:gd name="T32" fmla="*/ 13 w 45"/>
                  <a:gd name="T33" fmla="*/ 1 h 79"/>
                  <a:gd name="T34" fmla="*/ 16 w 45"/>
                  <a:gd name="T35" fmla="*/ 2 h 79"/>
                  <a:gd name="T36" fmla="*/ 19 w 45"/>
                  <a:gd name="T37" fmla="*/ 4 h 79"/>
                  <a:gd name="T38" fmla="*/ 25 w 45"/>
                  <a:gd name="T39" fmla="*/ 9 h 79"/>
                  <a:gd name="T40" fmla="*/ 29 w 45"/>
                  <a:gd name="T41" fmla="*/ 14 h 79"/>
                  <a:gd name="T42" fmla="*/ 33 w 45"/>
                  <a:gd name="T43" fmla="*/ 18 h 79"/>
                  <a:gd name="T44" fmla="*/ 35 w 45"/>
                  <a:gd name="T45" fmla="*/ 23 h 79"/>
                  <a:gd name="T46" fmla="*/ 38 w 45"/>
                  <a:gd name="T47" fmla="*/ 28 h 79"/>
                  <a:gd name="T48" fmla="*/ 38 w 45"/>
                  <a:gd name="T49" fmla="*/ 35 h 79"/>
                  <a:gd name="T50" fmla="*/ 41 w 45"/>
                  <a:gd name="T51" fmla="*/ 49 h 79"/>
                  <a:gd name="T52" fmla="*/ 45 w 45"/>
                  <a:gd name="T53" fmla="*/ 62 h 79"/>
                  <a:gd name="T54" fmla="*/ 45 w 45"/>
                  <a:gd name="T55" fmla="*/ 67 h 79"/>
                  <a:gd name="T56" fmla="*/ 43 w 45"/>
                  <a:gd name="T57" fmla="*/ 71 h 79"/>
                  <a:gd name="T58" fmla="*/ 42 w 45"/>
                  <a:gd name="T59" fmla="*/ 74 h 79"/>
                  <a:gd name="T60" fmla="*/ 38 w 45"/>
                  <a:gd name="T61" fmla="*/ 76 h 79"/>
                  <a:gd name="T62" fmla="*/ 34 w 45"/>
                  <a:gd name="T63" fmla="*/ 77 h 79"/>
                  <a:gd name="T64" fmla="*/ 30 w 45"/>
                  <a:gd name="T65" fmla="*/ 79 h 79"/>
                  <a:gd name="T66" fmla="*/ 25 w 45"/>
                  <a:gd name="T67" fmla="*/ 77 h 79"/>
                  <a:gd name="T68" fmla="*/ 21 w 45"/>
                  <a:gd name="T69" fmla="*/ 76 h 79"/>
                  <a:gd name="T70" fmla="*/ 7 w 45"/>
                  <a:gd name="T71" fmla="*/ 71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5" h="79">
                    <a:moveTo>
                      <a:pt x="7" y="71"/>
                    </a:moveTo>
                    <a:lnTo>
                      <a:pt x="3" y="67"/>
                    </a:lnTo>
                    <a:lnTo>
                      <a:pt x="0" y="62"/>
                    </a:lnTo>
                    <a:lnTo>
                      <a:pt x="0" y="57"/>
                    </a:lnTo>
                    <a:lnTo>
                      <a:pt x="2" y="53"/>
                    </a:lnTo>
                    <a:lnTo>
                      <a:pt x="4" y="50"/>
                    </a:lnTo>
                    <a:lnTo>
                      <a:pt x="9" y="49"/>
                    </a:lnTo>
                    <a:lnTo>
                      <a:pt x="13" y="48"/>
                    </a:lnTo>
                    <a:lnTo>
                      <a:pt x="17" y="46"/>
                    </a:lnTo>
                    <a:lnTo>
                      <a:pt x="17" y="41"/>
                    </a:lnTo>
                    <a:lnTo>
                      <a:pt x="16" y="35"/>
                    </a:lnTo>
                    <a:lnTo>
                      <a:pt x="15" y="30"/>
                    </a:lnTo>
                    <a:lnTo>
                      <a:pt x="13" y="24"/>
                    </a:lnTo>
                    <a:lnTo>
                      <a:pt x="9" y="13"/>
                    </a:lnTo>
                    <a:lnTo>
                      <a:pt x="7" y="1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6" y="2"/>
                    </a:lnTo>
                    <a:lnTo>
                      <a:pt x="19" y="4"/>
                    </a:lnTo>
                    <a:lnTo>
                      <a:pt x="25" y="9"/>
                    </a:lnTo>
                    <a:lnTo>
                      <a:pt x="29" y="14"/>
                    </a:lnTo>
                    <a:lnTo>
                      <a:pt x="33" y="18"/>
                    </a:lnTo>
                    <a:lnTo>
                      <a:pt x="35" y="23"/>
                    </a:lnTo>
                    <a:lnTo>
                      <a:pt x="38" y="28"/>
                    </a:lnTo>
                    <a:lnTo>
                      <a:pt x="38" y="35"/>
                    </a:lnTo>
                    <a:lnTo>
                      <a:pt x="41" y="49"/>
                    </a:lnTo>
                    <a:lnTo>
                      <a:pt x="45" y="62"/>
                    </a:lnTo>
                    <a:lnTo>
                      <a:pt x="45" y="67"/>
                    </a:lnTo>
                    <a:lnTo>
                      <a:pt x="43" y="71"/>
                    </a:lnTo>
                    <a:lnTo>
                      <a:pt x="42" y="74"/>
                    </a:lnTo>
                    <a:lnTo>
                      <a:pt x="38" y="76"/>
                    </a:lnTo>
                    <a:lnTo>
                      <a:pt x="34" y="77"/>
                    </a:lnTo>
                    <a:lnTo>
                      <a:pt x="30" y="79"/>
                    </a:lnTo>
                    <a:lnTo>
                      <a:pt x="25" y="77"/>
                    </a:lnTo>
                    <a:lnTo>
                      <a:pt x="21" y="76"/>
                    </a:lnTo>
                    <a:lnTo>
                      <a:pt x="7" y="71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191">
                <a:extLst>
                  <a:ext uri="{FF2B5EF4-FFF2-40B4-BE49-F238E27FC236}">
                    <a16:creationId xmlns:a16="http://schemas.microsoft.com/office/drawing/2014/main" id="{48CC49D0-DCDE-484A-83E0-9534E5C75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7" y="3158"/>
                <a:ext cx="45" cy="24"/>
              </a:xfrm>
              <a:custGeom>
                <a:avLst/>
                <a:gdLst>
                  <a:gd name="T0" fmla="*/ 4 w 181"/>
                  <a:gd name="T1" fmla="*/ 88 h 93"/>
                  <a:gd name="T2" fmla="*/ 3 w 181"/>
                  <a:gd name="T3" fmla="*/ 86 h 93"/>
                  <a:gd name="T4" fmla="*/ 1 w 181"/>
                  <a:gd name="T5" fmla="*/ 86 h 93"/>
                  <a:gd name="T6" fmla="*/ 0 w 181"/>
                  <a:gd name="T7" fmla="*/ 73 h 93"/>
                  <a:gd name="T8" fmla="*/ 0 w 181"/>
                  <a:gd name="T9" fmla="*/ 65 h 93"/>
                  <a:gd name="T10" fmla="*/ 3 w 181"/>
                  <a:gd name="T11" fmla="*/ 61 h 93"/>
                  <a:gd name="T12" fmla="*/ 5 w 181"/>
                  <a:gd name="T13" fmla="*/ 57 h 93"/>
                  <a:gd name="T14" fmla="*/ 9 w 181"/>
                  <a:gd name="T15" fmla="*/ 53 h 93"/>
                  <a:gd name="T16" fmla="*/ 17 w 181"/>
                  <a:gd name="T17" fmla="*/ 49 h 93"/>
                  <a:gd name="T18" fmla="*/ 38 w 181"/>
                  <a:gd name="T19" fmla="*/ 34 h 93"/>
                  <a:gd name="T20" fmla="*/ 60 w 181"/>
                  <a:gd name="T21" fmla="*/ 16 h 93"/>
                  <a:gd name="T22" fmla="*/ 72 w 181"/>
                  <a:gd name="T23" fmla="*/ 8 h 93"/>
                  <a:gd name="T24" fmla="*/ 83 w 181"/>
                  <a:gd name="T25" fmla="*/ 3 h 93"/>
                  <a:gd name="T26" fmla="*/ 90 w 181"/>
                  <a:gd name="T27" fmla="*/ 1 h 93"/>
                  <a:gd name="T28" fmla="*/ 96 w 181"/>
                  <a:gd name="T29" fmla="*/ 0 h 93"/>
                  <a:gd name="T30" fmla="*/ 104 w 181"/>
                  <a:gd name="T31" fmla="*/ 1 h 93"/>
                  <a:gd name="T32" fmla="*/ 111 w 181"/>
                  <a:gd name="T33" fmla="*/ 3 h 93"/>
                  <a:gd name="T34" fmla="*/ 124 w 181"/>
                  <a:gd name="T35" fmla="*/ 10 h 93"/>
                  <a:gd name="T36" fmla="*/ 138 w 181"/>
                  <a:gd name="T37" fmla="*/ 19 h 93"/>
                  <a:gd name="T38" fmla="*/ 148 w 181"/>
                  <a:gd name="T39" fmla="*/ 23 h 93"/>
                  <a:gd name="T40" fmla="*/ 165 w 181"/>
                  <a:gd name="T41" fmla="*/ 31 h 93"/>
                  <a:gd name="T42" fmla="*/ 173 w 181"/>
                  <a:gd name="T43" fmla="*/ 36 h 93"/>
                  <a:gd name="T44" fmla="*/ 178 w 181"/>
                  <a:gd name="T45" fmla="*/ 41 h 93"/>
                  <a:gd name="T46" fmla="*/ 179 w 181"/>
                  <a:gd name="T47" fmla="*/ 44 h 93"/>
                  <a:gd name="T48" fmla="*/ 181 w 181"/>
                  <a:gd name="T49" fmla="*/ 47 h 93"/>
                  <a:gd name="T50" fmla="*/ 181 w 181"/>
                  <a:gd name="T51" fmla="*/ 49 h 93"/>
                  <a:gd name="T52" fmla="*/ 179 w 181"/>
                  <a:gd name="T53" fmla="*/ 51 h 93"/>
                  <a:gd name="T54" fmla="*/ 176 w 181"/>
                  <a:gd name="T55" fmla="*/ 54 h 93"/>
                  <a:gd name="T56" fmla="*/ 172 w 181"/>
                  <a:gd name="T57" fmla="*/ 56 h 93"/>
                  <a:gd name="T58" fmla="*/ 166 w 181"/>
                  <a:gd name="T59" fmla="*/ 57 h 93"/>
                  <a:gd name="T60" fmla="*/ 161 w 181"/>
                  <a:gd name="T61" fmla="*/ 57 h 93"/>
                  <a:gd name="T62" fmla="*/ 150 w 181"/>
                  <a:gd name="T63" fmla="*/ 56 h 93"/>
                  <a:gd name="T64" fmla="*/ 139 w 181"/>
                  <a:gd name="T65" fmla="*/ 54 h 93"/>
                  <a:gd name="T66" fmla="*/ 125 w 181"/>
                  <a:gd name="T67" fmla="*/ 58 h 93"/>
                  <a:gd name="T68" fmla="*/ 111 w 181"/>
                  <a:gd name="T69" fmla="*/ 65 h 93"/>
                  <a:gd name="T70" fmla="*/ 96 w 181"/>
                  <a:gd name="T71" fmla="*/ 71 h 93"/>
                  <a:gd name="T72" fmla="*/ 82 w 181"/>
                  <a:gd name="T73" fmla="*/ 78 h 93"/>
                  <a:gd name="T74" fmla="*/ 66 w 181"/>
                  <a:gd name="T75" fmla="*/ 84 h 93"/>
                  <a:gd name="T76" fmla="*/ 52 w 181"/>
                  <a:gd name="T77" fmla="*/ 89 h 93"/>
                  <a:gd name="T78" fmla="*/ 44 w 181"/>
                  <a:gd name="T79" fmla="*/ 91 h 93"/>
                  <a:gd name="T80" fmla="*/ 38 w 181"/>
                  <a:gd name="T81" fmla="*/ 92 h 93"/>
                  <a:gd name="T82" fmla="*/ 30 w 181"/>
                  <a:gd name="T83" fmla="*/ 93 h 93"/>
                  <a:gd name="T84" fmla="*/ 22 w 181"/>
                  <a:gd name="T85" fmla="*/ 92 h 93"/>
                  <a:gd name="T86" fmla="*/ 4 w 181"/>
                  <a:gd name="T87" fmla="*/ 8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1" h="93">
                    <a:moveTo>
                      <a:pt x="4" y="88"/>
                    </a:moveTo>
                    <a:lnTo>
                      <a:pt x="3" y="86"/>
                    </a:lnTo>
                    <a:lnTo>
                      <a:pt x="1" y="86"/>
                    </a:lnTo>
                    <a:lnTo>
                      <a:pt x="0" y="73"/>
                    </a:lnTo>
                    <a:lnTo>
                      <a:pt x="0" y="65"/>
                    </a:lnTo>
                    <a:lnTo>
                      <a:pt x="3" y="61"/>
                    </a:lnTo>
                    <a:lnTo>
                      <a:pt x="5" y="57"/>
                    </a:lnTo>
                    <a:lnTo>
                      <a:pt x="9" y="53"/>
                    </a:lnTo>
                    <a:lnTo>
                      <a:pt x="17" y="49"/>
                    </a:lnTo>
                    <a:lnTo>
                      <a:pt x="38" y="34"/>
                    </a:lnTo>
                    <a:lnTo>
                      <a:pt x="60" y="16"/>
                    </a:lnTo>
                    <a:lnTo>
                      <a:pt x="72" y="8"/>
                    </a:lnTo>
                    <a:lnTo>
                      <a:pt x="83" y="3"/>
                    </a:lnTo>
                    <a:lnTo>
                      <a:pt x="90" y="1"/>
                    </a:lnTo>
                    <a:lnTo>
                      <a:pt x="96" y="0"/>
                    </a:lnTo>
                    <a:lnTo>
                      <a:pt x="104" y="1"/>
                    </a:lnTo>
                    <a:lnTo>
                      <a:pt x="111" y="3"/>
                    </a:lnTo>
                    <a:lnTo>
                      <a:pt x="124" y="10"/>
                    </a:lnTo>
                    <a:lnTo>
                      <a:pt x="138" y="19"/>
                    </a:lnTo>
                    <a:lnTo>
                      <a:pt x="148" y="23"/>
                    </a:lnTo>
                    <a:lnTo>
                      <a:pt x="165" y="31"/>
                    </a:lnTo>
                    <a:lnTo>
                      <a:pt x="173" y="36"/>
                    </a:lnTo>
                    <a:lnTo>
                      <a:pt x="178" y="41"/>
                    </a:lnTo>
                    <a:lnTo>
                      <a:pt x="179" y="44"/>
                    </a:lnTo>
                    <a:lnTo>
                      <a:pt x="181" y="47"/>
                    </a:lnTo>
                    <a:lnTo>
                      <a:pt x="181" y="49"/>
                    </a:lnTo>
                    <a:lnTo>
                      <a:pt x="179" y="51"/>
                    </a:lnTo>
                    <a:lnTo>
                      <a:pt x="176" y="54"/>
                    </a:lnTo>
                    <a:lnTo>
                      <a:pt x="172" y="56"/>
                    </a:lnTo>
                    <a:lnTo>
                      <a:pt x="166" y="57"/>
                    </a:lnTo>
                    <a:lnTo>
                      <a:pt x="161" y="57"/>
                    </a:lnTo>
                    <a:lnTo>
                      <a:pt x="150" y="56"/>
                    </a:lnTo>
                    <a:lnTo>
                      <a:pt x="139" y="54"/>
                    </a:lnTo>
                    <a:lnTo>
                      <a:pt x="125" y="58"/>
                    </a:lnTo>
                    <a:lnTo>
                      <a:pt x="111" y="65"/>
                    </a:lnTo>
                    <a:lnTo>
                      <a:pt x="96" y="71"/>
                    </a:lnTo>
                    <a:lnTo>
                      <a:pt x="82" y="78"/>
                    </a:lnTo>
                    <a:lnTo>
                      <a:pt x="66" y="84"/>
                    </a:lnTo>
                    <a:lnTo>
                      <a:pt x="52" y="89"/>
                    </a:lnTo>
                    <a:lnTo>
                      <a:pt x="44" y="91"/>
                    </a:lnTo>
                    <a:lnTo>
                      <a:pt x="38" y="92"/>
                    </a:lnTo>
                    <a:lnTo>
                      <a:pt x="30" y="93"/>
                    </a:lnTo>
                    <a:lnTo>
                      <a:pt x="22" y="92"/>
                    </a:lnTo>
                    <a:lnTo>
                      <a:pt x="4" y="88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192">
                <a:extLst>
                  <a:ext uri="{FF2B5EF4-FFF2-40B4-BE49-F238E27FC236}">
                    <a16:creationId xmlns:a16="http://schemas.microsoft.com/office/drawing/2014/main" id="{D5A1AD50-8280-4654-AB16-83DEE01578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3" y="3183"/>
                <a:ext cx="7" cy="13"/>
              </a:xfrm>
              <a:custGeom>
                <a:avLst/>
                <a:gdLst>
                  <a:gd name="T0" fmla="*/ 11 w 27"/>
                  <a:gd name="T1" fmla="*/ 49 h 53"/>
                  <a:gd name="T2" fmla="*/ 6 w 27"/>
                  <a:gd name="T3" fmla="*/ 42 h 53"/>
                  <a:gd name="T4" fmla="*/ 2 w 27"/>
                  <a:gd name="T5" fmla="*/ 31 h 53"/>
                  <a:gd name="T6" fmla="*/ 1 w 27"/>
                  <a:gd name="T7" fmla="*/ 26 h 53"/>
                  <a:gd name="T8" fmla="*/ 0 w 27"/>
                  <a:gd name="T9" fmla="*/ 21 h 53"/>
                  <a:gd name="T10" fmla="*/ 0 w 27"/>
                  <a:gd name="T11" fmla="*/ 16 h 53"/>
                  <a:gd name="T12" fmla="*/ 1 w 27"/>
                  <a:gd name="T13" fmla="*/ 12 h 53"/>
                  <a:gd name="T14" fmla="*/ 2 w 27"/>
                  <a:gd name="T15" fmla="*/ 8 h 53"/>
                  <a:gd name="T16" fmla="*/ 5 w 27"/>
                  <a:gd name="T17" fmla="*/ 4 h 53"/>
                  <a:gd name="T18" fmla="*/ 7 w 27"/>
                  <a:gd name="T19" fmla="*/ 3 h 53"/>
                  <a:gd name="T20" fmla="*/ 11 w 27"/>
                  <a:gd name="T21" fmla="*/ 0 h 53"/>
                  <a:gd name="T22" fmla="*/ 14 w 27"/>
                  <a:gd name="T23" fmla="*/ 0 h 53"/>
                  <a:gd name="T24" fmla="*/ 16 w 27"/>
                  <a:gd name="T25" fmla="*/ 0 h 53"/>
                  <a:gd name="T26" fmla="*/ 19 w 27"/>
                  <a:gd name="T27" fmla="*/ 1 h 53"/>
                  <a:gd name="T28" fmla="*/ 20 w 27"/>
                  <a:gd name="T29" fmla="*/ 3 h 53"/>
                  <a:gd name="T30" fmla="*/ 20 w 27"/>
                  <a:gd name="T31" fmla="*/ 4 h 53"/>
                  <a:gd name="T32" fmla="*/ 20 w 27"/>
                  <a:gd name="T33" fmla="*/ 4 h 53"/>
                  <a:gd name="T34" fmla="*/ 18 w 27"/>
                  <a:gd name="T35" fmla="*/ 11 h 53"/>
                  <a:gd name="T36" fmla="*/ 15 w 27"/>
                  <a:gd name="T37" fmla="*/ 18 h 53"/>
                  <a:gd name="T38" fmla="*/ 15 w 27"/>
                  <a:gd name="T39" fmla="*/ 24 h 53"/>
                  <a:gd name="T40" fmla="*/ 15 w 27"/>
                  <a:gd name="T41" fmla="*/ 30 h 53"/>
                  <a:gd name="T42" fmla="*/ 18 w 27"/>
                  <a:gd name="T43" fmla="*/ 31 h 53"/>
                  <a:gd name="T44" fmla="*/ 19 w 27"/>
                  <a:gd name="T45" fmla="*/ 33 h 53"/>
                  <a:gd name="T46" fmla="*/ 23 w 27"/>
                  <a:gd name="T47" fmla="*/ 39 h 53"/>
                  <a:gd name="T48" fmla="*/ 27 w 27"/>
                  <a:gd name="T49" fmla="*/ 46 h 53"/>
                  <a:gd name="T50" fmla="*/ 27 w 27"/>
                  <a:gd name="T51" fmla="*/ 49 h 53"/>
                  <a:gd name="T52" fmla="*/ 26 w 27"/>
                  <a:gd name="T53" fmla="*/ 52 h 53"/>
                  <a:gd name="T54" fmla="*/ 22 w 27"/>
                  <a:gd name="T55" fmla="*/ 53 h 53"/>
                  <a:gd name="T56" fmla="*/ 19 w 27"/>
                  <a:gd name="T57" fmla="*/ 53 h 53"/>
                  <a:gd name="T58" fmla="*/ 11 w 27"/>
                  <a:gd name="T59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" h="53">
                    <a:moveTo>
                      <a:pt x="11" y="49"/>
                    </a:moveTo>
                    <a:lnTo>
                      <a:pt x="6" y="42"/>
                    </a:lnTo>
                    <a:lnTo>
                      <a:pt x="2" y="31"/>
                    </a:lnTo>
                    <a:lnTo>
                      <a:pt x="1" y="26"/>
                    </a:lnTo>
                    <a:lnTo>
                      <a:pt x="0" y="21"/>
                    </a:lnTo>
                    <a:lnTo>
                      <a:pt x="0" y="16"/>
                    </a:lnTo>
                    <a:lnTo>
                      <a:pt x="1" y="12"/>
                    </a:lnTo>
                    <a:lnTo>
                      <a:pt x="2" y="8"/>
                    </a:lnTo>
                    <a:lnTo>
                      <a:pt x="5" y="4"/>
                    </a:lnTo>
                    <a:lnTo>
                      <a:pt x="7" y="3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6" y="0"/>
                    </a:lnTo>
                    <a:lnTo>
                      <a:pt x="19" y="1"/>
                    </a:lnTo>
                    <a:lnTo>
                      <a:pt x="20" y="3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8" y="11"/>
                    </a:lnTo>
                    <a:lnTo>
                      <a:pt x="15" y="18"/>
                    </a:lnTo>
                    <a:lnTo>
                      <a:pt x="15" y="24"/>
                    </a:lnTo>
                    <a:lnTo>
                      <a:pt x="15" y="30"/>
                    </a:lnTo>
                    <a:lnTo>
                      <a:pt x="18" y="31"/>
                    </a:lnTo>
                    <a:lnTo>
                      <a:pt x="19" y="33"/>
                    </a:lnTo>
                    <a:lnTo>
                      <a:pt x="23" y="39"/>
                    </a:lnTo>
                    <a:lnTo>
                      <a:pt x="27" y="46"/>
                    </a:lnTo>
                    <a:lnTo>
                      <a:pt x="27" y="49"/>
                    </a:lnTo>
                    <a:lnTo>
                      <a:pt x="26" y="52"/>
                    </a:lnTo>
                    <a:lnTo>
                      <a:pt x="22" y="53"/>
                    </a:lnTo>
                    <a:lnTo>
                      <a:pt x="19" y="53"/>
                    </a:lnTo>
                    <a:lnTo>
                      <a:pt x="11" y="49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193">
                <a:extLst>
                  <a:ext uri="{FF2B5EF4-FFF2-40B4-BE49-F238E27FC236}">
                    <a16:creationId xmlns:a16="http://schemas.microsoft.com/office/drawing/2014/main" id="{DB4EB5D3-9F86-4BEF-BCA9-5AA5D906C4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2" y="3180"/>
                <a:ext cx="54" cy="32"/>
              </a:xfrm>
              <a:custGeom>
                <a:avLst/>
                <a:gdLst>
                  <a:gd name="T0" fmla="*/ 0 w 217"/>
                  <a:gd name="T1" fmla="*/ 60 h 128"/>
                  <a:gd name="T2" fmla="*/ 0 w 217"/>
                  <a:gd name="T3" fmla="*/ 41 h 128"/>
                  <a:gd name="T4" fmla="*/ 5 w 217"/>
                  <a:gd name="T5" fmla="*/ 28 h 128"/>
                  <a:gd name="T6" fmla="*/ 10 w 217"/>
                  <a:gd name="T7" fmla="*/ 22 h 128"/>
                  <a:gd name="T8" fmla="*/ 18 w 217"/>
                  <a:gd name="T9" fmla="*/ 16 h 128"/>
                  <a:gd name="T10" fmla="*/ 28 w 217"/>
                  <a:gd name="T11" fmla="*/ 15 h 128"/>
                  <a:gd name="T12" fmla="*/ 44 w 217"/>
                  <a:gd name="T13" fmla="*/ 18 h 128"/>
                  <a:gd name="T14" fmla="*/ 59 w 217"/>
                  <a:gd name="T15" fmla="*/ 22 h 128"/>
                  <a:gd name="T16" fmla="*/ 105 w 217"/>
                  <a:gd name="T17" fmla="*/ 9 h 128"/>
                  <a:gd name="T18" fmla="*/ 148 w 217"/>
                  <a:gd name="T19" fmla="*/ 0 h 128"/>
                  <a:gd name="T20" fmla="*/ 163 w 217"/>
                  <a:gd name="T21" fmla="*/ 1 h 128"/>
                  <a:gd name="T22" fmla="*/ 179 w 217"/>
                  <a:gd name="T23" fmla="*/ 9 h 128"/>
                  <a:gd name="T24" fmla="*/ 195 w 217"/>
                  <a:gd name="T25" fmla="*/ 22 h 128"/>
                  <a:gd name="T26" fmla="*/ 206 w 217"/>
                  <a:gd name="T27" fmla="*/ 41 h 128"/>
                  <a:gd name="T28" fmla="*/ 213 w 217"/>
                  <a:gd name="T29" fmla="*/ 62 h 128"/>
                  <a:gd name="T30" fmla="*/ 217 w 217"/>
                  <a:gd name="T31" fmla="*/ 95 h 128"/>
                  <a:gd name="T32" fmla="*/ 217 w 217"/>
                  <a:gd name="T33" fmla="*/ 120 h 128"/>
                  <a:gd name="T34" fmla="*/ 213 w 217"/>
                  <a:gd name="T35" fmla="*/ 125 h 128"/>
                  <a:gd name="T36" fmla="*/ 205 w 217"/>
                  <a:gd name="T37" fmla="*/ 128 h 128"/>
                  <a:gd name="T38" fmla="*/ 182 w 217"/>
                  <a:gd name="T39" fmla="*/ 124 h 128"/>
                  <a:gd name="T40" fmla="*/ 157 w 217"/>
                  <a:gd name="T41" fmla="*/ 125 h 128"/>
                  <a:gd name="T42" fmla="*/ 135 w 217"/>
                  <a:gd name="T43" fmla="*/ 128 h 128"/>
                  <a:gd name="T44" fmla="*/ 122 w 217"/>
                  <a:gd name="T45" fmla="*/ 127 h 128"/>
                  <a:gd name="T46" fmla="*/ 105 w 217"/>
                  <a:gd name="T47" fmla="*/ 110 h 128"/>
                  <a:gd name="T48" fmla="*/ 85 w 217"/>
                  <a:gd name="T49" fmla="*/ 95 h 128"/>
                  <a:gd name="T50" fmla="*/ 70 w 217"/>
                  <a:gd name="T51" fmla="*/ 86 h 128"/>
                  <a:gd name="T52" fmla="*/ 63 w 217"/>
                  <a:gd name="T53" fmla="*/ 71 h 128"/>
                  <a:gd name="T54" fmla="*/ 57 w 217"/>
                  <a:gd name="T55" fmla="*/ 66 h 128"/>
                  <a:gd name="T56" fmla="*/ 45 w 217"/>
                  <a:gd name="T57" fmla="*/ 71 h 128"/>
                  <a:gd name="T58" fmla="*/ 36 w 217"/>
                  <a:gd name="T59" fmla="*/ 77 h 128"/>
                  <a:gd name="T60" fmla="*/ 28 w 217"/>
                  <a:gd name="T61" fmla="*/ 80 h 128"/>
                  <a:gd name="T62" fmla="*/ 2 w 217"/>
                  <a:gd name="T63" fmla="*/ 7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7" h="128">
                    <a:moveTo>
                      <a:pt x="2" y="72"/>
                    </a:moveTo>
                    <a:lnTo>
                      <a:pt x="0" y="60"/>
                    </a:lnTo>
                    <a:lnTo>
                      <a:pt x="0" y="50"/>
                    </a:lnTo>
                    <a:lnTo>
                      <a:pt x="0" y="41"/>
                    </a:lnTo>
                    <a:lnTo>
                      <a:pt x="2" y="32"/>
                    </a:lnTo>
                    <a:lnTo>
                      <a:pt x="5" y="28"/>
                    </a:lnTo>
                    <a:lnTo>
                      <a:pt x="7" y="24"/>
                    </a:lnTo>
                    <a:lnTo>
                      <a:pt x="10" y="22"/>
                    </a:lnTo>
                    <a:lnTo>
                      <a:pt x="14" y="19"/>
                    </a:lnTo>
                    <a:lnTo>
                      <a:pt x="18" y="16"/>
                    </a:lnTo>
                    <a:lnTo>
                      <a:pt x="23" y="15"/>
                    </a:lnTo>
                    <a:lnTo>
                      <a:pt x="28" y="15"/>
                    </a:lnTo>
                    <a:lnTo>
                      <a:pt x="35" y="15"/>
                    </a:lnTo>
                    <a:lnTo>
                      <a:pt x="44" y="18"/>
                    </a:lnTo>
                    <a:lnTo>
                      <a:pt x="52" y="20"/>
                    </a:lnTo>
                    <a:lnTo>
                      <a:pt x="59" y="22"/>
                    </a:lnTo>
                    <a:lnTo>
                      <a:pt x="68" y="20"/>
                    </a:lnTo>
                    <a:lnTo>
                      <a:pt x="105" y="9"/>
                    </a:lnTo>
                    <a:lnTo>
                      <a:pt x="139" y="0"/>
                    </a:lnTo>
                    <a:lnTo>
                      <a:pt x="148" y="0"/>
                    </a:lnTo>
                    <a:lnTo>
                      <a:pt x="156" y="0"/>
                    </a:lnTo>
                    <a:lnTo>
                      <a:pt x="163" y="1"/>
                    </a:lnTo>
                    <a:lnTo>
                      <a:pt x="171" y="5"/>
                    </a:lnTo>
                    <a:lnTo>
                      <a:pt x="179" y="9"/>
                    </a:lnTo>
                    <a:lnTo>
                      <a:pt x="187" y="14"/>
                    </a:lnTo>
                    <a:lnTo>
                      <a:pt x="195" y="22"/>
                    </a:lnTo>
                    <a:lnTo>
                      <a:pt x="201" y="32"/>
                    </a:lnTo>
                    <a:lnTo>
                      <a:pt x="206" y="41"/>
                    </a:lnTo>
                    <a:lnTo>
                      <a:pt x="210" y="51"/>
                    </a:lnTo>
                    <a:lnTo>
                      <a:pt x="213" y="62"/>
                    </a:lnTo>
                    <a:lnTo>
                      <a:pt x="215" y="73"/>
                    </a:lnTo>
                    <a:lnTo>
                      <a:pt x="217" y="95"/>
                    </a:lnTo>
                    <a:lnTo>
                      <a:pt x="217" y="117"/>
                    </a:lnTo>
                    <a:lnTo>
                      <a:pt x="217" y="120"/>
                    </a:lnTo>
                    <a:lnTo>
                      <a:pt x="215" y="123"/>
                    </a:lnTo>
                    <a:lnTo>
                      <a:pt x="213" y="125"/>
                    </a:lnTo>
                    <a:lnTo>
                      <a:pt x="211" y="127"/>
                    </a:lnTo>
                    <a:lnTo>
                      <a:pt x="205" y="128"/>
                    </a:lnTo>
                    <a:lnTo>
                      <a:pt x="197" y="127"/>
                    </a:lnTo>
                    <a:lnTo>
                      <a:pt x="182" y="124"/>
                    </a:lnTo>
                    <a:lnTo>
                      <a:pt x="169" y="123"/>
                    </a:lnTo>
                    <a:lnTo>
                      <a:pt x="157" y="125"/>
                    </a:lnTo>
                    <a:lnTo>
                      <a:pt x="143" y="128"/>
                    </a:lnTo>
                    <a:lnTo>
                      <a:pt x="135" y="128"/>
                    </a:lnTo>
                    <a:lnTo>
                      <a:pt x="128" y="128"/>
                    </a:lnTo>
                    <a:lnTo>
                      <a:pt x="122" y="127"/>
                    </a:lnTo>
                    <a:lnTo>
                      <a:pt x="117" y="125"/>
                    </a:lnTo>
                    <a:lnTo>
                      <a:pt x="105" y="110"/>
                    </a:lnTo>
                    <a:lnTo>
                      <a:pt x="96" y="95"/>
                    </a:lnTo>
                    <a:lnTo>
                      <a:pt x="85" y="95"/>
                    </a:lnTo>
                    <a:lnTo>
                      <a:pt x="75" y="93"/>
                    </a:lnTo>
                    <a:lnTo>
                      <a:pt x="70" y="86"/>
                    </a:lnTo>
                    <a:lnTo>
                      <a:pt x="66" y="76"/>
                    </a:lnTo>
                    <a:lnTo>
                      <a:pt x="63" y="71"/>
                    </a:lnTo>
                    <a:lnTo>
                      <a:pt x="61" y="68"/>
                    </a:lnTo>
                    <a:lnTo>
                      <a:pt x="57" y="66"/>
                    </a:lnTo>
                    <a:lnTo>
                      <a:pt x="53" y="67"/>
                    </a:lnTo>
                    <a:lnTo>
                      <a:pt x="45" y="71"/>
                    </a:lnTo>
                    <a:lnTo>
                      <a:pt x="40" y="76"/>
                    </a:lnTo>
                    <a:lnTo>
                      <a:pt x="36" y="77"/>
                    </a:lnTo>
                    <a:lnTo>
                      <a:pt x="32" y="79"/>
                    </a:lnTo>
                    <a:lnTo>
                      <a:pt x="28" y="80"/>
                    </a:lnTo>
                    <a:lnTo>
                      <a:pt x="22" y="80"/>
                    </a:lnTo>
                    <a:lnTo>
                      <a:pt x="2" y="72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Freeform 194">
                <a:extLst>
                  <a:ext uri="{FF2B5EF4-FFF2-40B4-BE49-F238E27FC236}">
                    <a16:creationId xmlns:a16="http://schemas.microsoft.com/office/drawing/2014/main" id="{ABF63BBB-A3AF-4BC9-8297-2320EA8524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2" y="3219"/>
                <a:ext cx="23" cy="18"/>
              </a:xfrm>
              <a:custGeom>
                <a:avLst/>
                <a:gdLst>
                  <a:gd name="T0" fmla="*/ 14 w 92"/>
                  <a:gd name="T1" fmla="*/ 50 h 70"/>
                  <a:gd name="T2" fmla="*/ 10 w 92"/>
                  <a:gd name="T3" fmla="*/ 44 h 70"/>
                  <a:gd name="T4" fmla="*/ 5 w 92"/>
                  <a:gd name="T5" fmla="*/ 39 h 70"/>
                  <a:gd name="T6" fmla="*/ 2 w 92"/>
                  <a:gd name="T7" fmla="*/ 31 h 70"/>
                  <a:gd name="T8" fmla="*/ 0 w 92"/>
                  <a:gd name="T9" fmla="*/ 23 h 70"/>
                  <a:gd name="T10" fmla="*/ 1 w 92"/>
                  <a:gd name="T11" fmla="*/ 16 h 70"/>
                  <a:gd name="T12" fmla="*/ 2 w 92"/>
                  <a:gd name="T13" fmla="*/ 11 h 70"/>
                  <a:gd name="T14" fmla="*/ 6 w 92"/>
                  <a:gd name="T15" fmla="*/ 7 h 70"/>
                  <a:gd name="T16" fmla="*/ 10 w 92"/>
                  <a:gd name="T17" fmla="*/ 4 h 70"/>
                  <a:gd name="T18" fmla="*/ 14 w 92"/>
                  <a:gd name="T19" fmla="*/ 1 h 70"/>
                  <a:gd name="T20" fmla="*/ 19 w 92"/>
                  <a:gd name="T21" fmla="*/ 0 h 70"/>
                  <a:gd name="T22" fmla="*/ 24 w 92"/>
                  <a:gd name="T23" fmla="*/ 0 h 70"/>
                  <a:gd name="T24" fmla="*/ 31 w 92"/>
                  <a:gd name="T25" fmla="*/ 0 h 70"/>
                  <a:gd name="T26" fmla="*/ 43 w 92"/>
                  <a:gd name="T27" fmla="*/ 2 h 70"/>
                  <a:gd name="T28" fmla="*/ 54 w 92"/>
                  <a:gd name="T29" fmla="*/ 6 h 70"/>
                  <a:gd name="T30" fmla="*/ 59 w 92"/>
                  <a:gd name="T31" fmla="*/ 10 h 70"/>
                  <a:gd name="T32" fmla="*/ 65 w 92"/>
                  <a:gd name="T33" fmla="*/ 13 h 70"/>
                  <a:gd name="T34" fmla="*/ 69 w 92"/>
                  <a:gd name="T35" fmla="*/ 16 h 70"/>
                  <a:gd name="T36" fmla="*/ 71 w 92"/>
                  <a:gd name="T37" fmla="*/ 20 h 70"/>
                  <a:gd name="T38" fmla="*/ 76 w 92"/>
                  <a:gd name="T39" fmla="*/ 28 h 70"/>
                  <a:gd name="T40" fmla="*/ 83 w 92"/>
                  <a:gd name="T41" fmla="*/ 37 h 70"/>
                  <a:gd name="T42" fmla="*/ 88 w 92"/>
                  <a:gd name="T43" fmla="*/ 46 h 70"/>
                  <a:gd name="T44" fmla="*/ 91 w 92"/>
                  <a:gd name="T45" fmla="*/ 54 h 70"/>
                  <a:gd name="T46" fmla="*/ 92 w 92"/>
                  <a:gd name="T47" fmla="*/ 58 h 70"/>
                  <a:gd name="T48" fmla="*/ 91 w 92"/>
                  <a:gd name="T49" fmla="*/ 62 h 70"/>
                  <a:gd name="T50" fmla="*/ 89 w 92"/>
                  <a:gd name="T51" fmla="*/ 64 h 70"/>
                  <a:gd name="T52" fmla="*/ 87 w 92"/>
                  <a:gd name="T53" fmla="*/ 66 h 70"/>
                  <a:gd name="T54" fmla="*/ 80 w 92"/>
                  <a:gd name="T55" fmla="*/ 68 h 70"/>
                  <a:gd name="T56" fmla="*/ 71 w 92"/>
                  <a:gd name="T57" fmla="*/ 70 h 70"/>
                  <a:gd name="T58" fmla="*/ 53 w 92"/>
                  <a:gd name="T59" fmla="*/ 70 h 70"/>
                  <a:gd name="T60" fmla="*/ 40 w 92"/>
                  <a:gd name="T61" fmla="*/ 68 h 70"/>
                  <a:gd name="T62" fmla="*/ 14 w 92"/>
                  <a:gd name="T63" fmla="*/ 5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70">
                    <a:moveTo>
                      <a:pt x="14" y="50"/>
                    </a:moveTo>
                    <a:lnTo>
                      <a:pt x="10" y="44"/>
                    </a:lnTo>
                    <a:lnTo>
                      <a:pt x="5" y="39"/>
                    </a:lnTo>
                    <a:lnTo>
                      <a:pt x="2" y="31"/>
                    </a:lnTo>
                    <a:lnTo>
                      <a:pt x="0" y="23"/>
                    </a:lnTo>
                    <a:lnTo>
                      <a:pt x="1" y="16"/>
                    </a:lnTo>
                    <a:lnTo>
                      <a:pt x="2" y="11"/>
                    </a:lnTo>
                    <a:lnTo>
                      <a:pt x="6" y="7"/>
                    </a:lnTo>
                    <a:lnTo>
                      <a:pt x="10" y="4"/>
                    </a:lnTo>
                    <a:lnTo>
                      <a:pt x="14" y="1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43" y="2"/>
                    </a:lnTo>
                    <a:lnTo>
                      <a:pt x="54" y="6"/>
                    </a:lnTo>
                    <a:lnTo>
                      <a:pt x="59" y="10"/>
                    </a:lnTo>
                    <a:lnTo>
                      <a:pt x="65" y="13"/>
                    </a:lnTo>
                    <a:lnTo>
                      <a:pt x="69" y="16"/>
                    </a:lnTo>
                    <a:lnTo>
                      <a:pt x="71" y="20"/>
                    </a:lnTo>
                    <a:lnTo>
                      <a:pt x="76" y="28"/>
                    </a:lnTo>
                    <a:lnTo>
                      <a:pt x="83" y="37"/>
                    </a:lnTo>
                    <a:lnTo>
                      <a:pt x="88" y="46"/>
                    </a:lnTo>
                    <a:lnTo>
                      <a:pt x="91" y="54"/>
                    </a:lnTo>
                    <a:lnTo>
                      <a:pt x="92" y="58"/>
                    </a:lnTo>
                    <a:lnTo>
                      <a:pt x="91" y="62"/>
                    </a:lnTo>
                    <a:lnTo>
                      <a:pt x="89" y="64"/>
                    </a:lnTo>
                    <a:lnTo>
                      <a:pt x="87" y="66"/>
                    </a:lnTo>
                    <a:lnTo>
                      <a:pt x="80" y="68"/>
                    </a:lnTo>
                    <a:lnTo>
                      <a:pt x="71" y="70"/>
                    </a:lnTo>
                    <a:lnTo>
                      <a:pt x="53" y="70"/>
                    </a:lnTo>
                    <a:lnTo>
                      <a:pt x="40" y="68"/>
                    </a:lnTo>
                    <a:lnTo>
                      <a:pt x="14" y="50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195">
                <a:extLst>
                  <a:ext uri="{FF2B5EF4-FFF2-40B4-BE49-F238E27FC236}">
                    <a16:creationId xmlns:a16="http://schemas.microsoft.com/office/drawing/2014/main" id="{C1DBC761-46B6-4737-BE91-E88A02958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3" y="3205"/>
                <a:ext cx="21" cy="21"/>
              </a:xfrm>
              <a:custGeom>
                <a:avLst/>
                <a:gdLst>
                  <a:gd name="T0" fmla="*/ 6 w 81"/>
                  <a:gd name="T1" fmla="*/ 38 h 87"/>
                  <a:gd name="T2" fmla="*/ 3 w 81"/>
                  <a:gd name="T3" fmla="*/ 34 h 87"/>
                  <a:gd name="T4" fmla="*/ 1 w 81"/>
                  <a:gd name="T5" fmla="*/ 29 h 87"/>
                  <a:gd name="T6" fmla="*/ 0 w 81"/>
                  <a:gd name="T7" fmla="*/ 25 h 87"/>
                  <a:gd name="T8" fmla="*/ 0 w 81"/>
                  <a:gd name="T9" fmla="*/ 21 h 87"/>
                  <a:gd name="T10" fmla="*/ 0 w 81"/>
                  <a:gd name="T11" fmla="*/ 17 h 87"/>
                  <a:gd name="T12" fmla="*/ 1 w 81"/>
                  <a:gd name="T13" fmla="*/ 13 h 87"/>
                  <a:gd name="T14" fmla="*/ 3 w 81"/>
                  <a:gd name="T15" fmla="*/ 11 h 87"/>
                  <a:gd name="T16" fmla="*/ 6 w 81"/>
                  <a:gd name="T17" fmla="*/ 8 h 87"/>
                  <a:gd name="T18" fmla="*/ 11 w 81"/>
                  <a:gd name="T19" fmla="*/ 3 h 87"/>
                  <a:gd name="T20" fmla="*/ 19 w 81"/>
                  <a:gd name="T21" fmla="*/ 2 h 87"/>
                  <a:gd name="T22" fmla="*/ 28 w 81"/>
                  <a:gd name="T23" fmla="*/ 0 h 87"/>
                  <a:gd name="T24" fmla="*/ 37 w 81"/>
                  <a:gd name="T25" fmla="*/ 3 h 87"/>
                  <a:gd name="T26" fmla="*/ 46 w 81"/>
                  <a:gd name="T27" fmla="*/ 9 h 87"/>
                  <a:gd name="T28" fmla="*/ 54 w 81"/>
                  <a:gd name="T29" fmla="*/ 15 h 87"/>
                  <a:gd name="T30" fmla="*/ 59 w 81"/>
                  <a:gd name="T31" fmla="*/ 17 h 87"/>
                  <a:gd name="T32" fmla="*/ 64 w 81"/>
                  <a:gd name="T33" fmla="*/ 21 h 87"/>
                  <a:gd name="T34" fmla="*/ 68 w 81"/>
                  <a:gd name="T35" fmla="*/ 28 h 87"/>
                  <a:gd name="T36" fmla="*/ 72 w 81"/>
                  <a:gd name="T37" fmla="*/ 33 h 87"/>
                  <a:gd name="T38" fmla="*/ 77 w 81"/>
                  <a:gd name="T39" fmla="*/ 47 h 87"/>
                  <a:gd name="T40" fmla="*/ 81 w 81"/>
                  <a:gd name="T41" fmla="*/ 59 h 87"/>
                  <a:gd name="T42" fmla="*/ 81 w 81"/>
                  <a:gd name="T43" fmla="*/ 66 h 87"/>
                  <a:gd name="T44" fmla="*/ 80 w 81"/>
                  <a:gd name="T45" fmla="*/ 78 h 87"/>
                  <a:gd name="T46" fmla="*/ 79 w 81"/>
                  <a:gd name="T47" fmla="*/ 83 h 87"/>
                  <a:gd name="T48" fmla="*/ 77 w 81"/>
                  <a:gd name="T49" fmla="*/ 86 h 87"/>
                  <a:gd name="T50" fmla="*/ 76 w 81"/>
                  <a:gd name="T51" fmla="*/ 87 h 87"/>
                  <a:gd name="T52" fmla="*/ 74 w 81"/>
                  <a:gd name="T53" fmla="*/ 87 h 87"/>
                  <a:gd name="T54" fmla="*/ 72 w 81"/>
                  <a:gd name="T55" fmla="*/ 86 h 87"/>
                  <a:gd name="T56" fmla="*/ 70 w 81"/>
                  <a:gd name="T57" fmla="*/ 85 h 87"/>
                  <a:gd name="T58" fmla="*/ 67 w 81"/>
                  <a:gd name="T59" fmla="*/ 79 h 87"/>
                  <a:gd name="T60" fmla="*/ 64 w 81"/>
                  <a:gd name="T61" fmla="*/ 73 h 87"/>
                  <a:gd name="T62" fmla="*/ 63 w 81"/>
                  <a:gd name="T63" fmla="*/ 65 h 87"/>
                  <a:gd name="T64" fmla="*/ 62 w 81"/>
                  <a:gd name="T65" fmla="*/ 56 h 87"/>
                  <a:gd name="T66" fmla="*/ 59 w 81"/>
                  <a:gd name="T67" fmla="*/ 48 h 87"/>
                  <a:gd name="T68" fmla="*/ 57 w 81"/>
                  <a:gd name="T69" fmla="*/ 42 h 87"/>
                  <a:gd name="T70" fmla="*/ 55 w 81"/>
                  <a:gd name="T71" fmla="*/ 39 h 87"/>
                  <a:gd name="T72" fmla="*/ 54 w 81"/>
                  <a:gd name="T73" fmla="*/ 37 h 87"/>
                  <a:gd name="T74" fmla="*/ 51 w 81"/>
                  <a:gd name="T75" fmla="*/ 35 h 87"/>
                  <a:gd name="T76" fmla="*/ 50 w 81"/>
                  <a:gd name="T77" fmla="*/ 35 h 87"/>
                  <a:gd name="T78" fmla="*/ 45 w 81"/>
                  <a:gd name="T79" fmla="*/ 35 h 87"/>
                  <a:gd name="T80" fmla="*/ 41 w 81"/>
                  <a:gd name="T81" fmla="*/ 38 h 87"/>
                  <a:gd name="T82" fmla="*/ 37 w 81"/>
                  <a:gd name="T83" fmla="*/ 42 h 87"/>
                  <a:gd name="T84" fmla="*/ 35 w 81"/>
                  <a:gd name="T85" fmla="*/ 44 h 87"/>
                  <a:gd name="T86" fmla="*/ 31 w 81"/>
                  <a:gd name="T87" fmla="*/ 47 h 87"/>
                  <a:gd name="T88" fmla="*/ 26 w 81"/>
                  <a:gd name="T89" fmla="*/ 48 h 87"/>
                  <a:gd name="T90" fmla="*/ 20 w 81"/>
                  <a:gd name="T91" fmla="*/ 48 h 87"/>
                  <a:gd name="T92" fmla="*/ 13 w 81"/>
                  <a:gd name="T93" fmla="*/ 46 h 87"/>
                  <a:gd name="T94" fmla="*/ 6 w 81"/>
                  <a:gd name="T95" fmla="*/ 3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1" h="87">
                    <a:moveTo>
                      <a:pt x="6" y="38"/>
                    </a:moveTo>
                    <a:lnTo>
                      <a:pt x="3" y="34"/>
                    </a:lnTo>
                    <a:lnTo>
                      <a:pt x="1" y="29"/>
                    </a:lnTo>
                    <a:lnTo>
                      <a:pt x="0" y="25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1" y="13"/>
                    </a:lnTo>
                    <a:lnTo>
                      <a:pt x="3" y="11"/>
                    </a:lnTo>
                    <a:lnTo>
                      <a:pt x="6" y="8"/>
                    </a:lnTo>
                    <a:lnTo>
                      <a:pt x="11" y="3"/>
                    </a:lnTo>
                    <a:lnTo>
                      <a:pt x="19" y="2"/>
                    </a:lnTo>
                    <a:lnTo>
                      <a:pt x="28" y="0"/>
                    </a:lnTo>
                    <a:lnTo>
                      <a:pt x="37" y="3"/>
                    </a:lnTo>
                    <a:lnTo>
                      <a:pt x="46" y="9"/>
                    </a:lnTo>
                    <a:lnTo>
                      <a:pt x="54" y="15"/>
                    </a:lnTo>
                    <a:lnTo>
                      <a:pt x="59" y="17"/>
                    </a:lnTo>
                    <a:lnTo>
                      <a:pt x="64" y="21"/>
                    </a:lnTo>
                    <a:lnTo>
                      <a:pt x="68" y="28"/>
                    </a:lnTo>
                    <a:lnTo>
                      <a:pt x="72" y="33"/>
                    </a:lnTo>
                    <a:lnTo>
                      <a:pt x="77" y="47"/>
                    </a:lnTo>
                    <a:lnTo>
                      <a:pt x="81" y="59"/>
                    </a:lnTo>
                    <a:lnTo>
                      <a:pt x="81" y="66"/>
                    </a:lnTo>
                    <a:lnTo>
                      <a:pt x="80" y="78"/>
                    </a:lnTo>
                    <a:lnTo>
                      <a:pt x="79" y="83"/>
                    </a:lnTo>
                    <a:lnTo>
                      <a:pt x="77" y="86"/>
                    </a:lnTo>
                    <a:lnTo>
                      <a:pt x="76" y="87"/>
                    </a:lnTo>
                    <a:lnTo>
                      <a:pt x="74" y="87"/>
                    </a:lnTo>
                    <a:lnTo>
                      <a:pt x="72" y="86"/>
                    </a:lnTo>
                    <a:lnTo>
                      <a:pt x="70" y="85"/>
                    </a:lnTo>
                    <a:lnTo>
                      <a:pt x="67" y="79"/>
                    </a:lnTo>
                    <a:lnTo>
                      <a:pt x="64" y="73"/>
                    </a:lnTo>
                    <a:lnTo>
                      <a:pt x="63" y="65"/>
                    </a:lnTo>
                    <a:lnTo>
                      <a:pt x="62" y="56"/>
                    </a:lnTo>
                    <a:lnTo>
                      <a:pt x="59" y="48"/>
                    </a:lnTo>
                    <a:lnTo>
                      <a:pt x="57" y="42"/>
                    </a:lnTo>
                    <a:lnTo>
                      <a:pt x="55" y="39"/>
                    </a:lnTo>
                    <a:lnTo>
                      <a:pt x="54" y="37"/>
                    </a:lnTo>
                    <a:lnTo>
                      <a:pt x="51" y="35"/>
                    </a:lnTo>
                    <a:lnTo>
                      <a:pt x="50" y="35"/>
                    </a:lnTo>
                    <a:lnTo>
                      <a:pt x="45" y="35"/>
                    </a:lnTo>
                    <a:lnTo>
                      <a:pt x="41" y="38"/>
                    </a:lnTo>
                    <a:lnTo>
                      <a:pt x="37" y="42"/>
                    </a:lnTo>
                    <a:lnTo>
                      <a:pt x="35" y="44"/>
                    </a:lnTo>
                    <a:lnTo>
                      <a:pt x="31" y="47"/>
                    </a:lnTo>
                    <a:lnTo>
                      <a:pt x="26" y="48"/>
                    </a:lnTo>
                    <a:lnTo>
                      <a:pt x="20" y="48"/>
                    </a:lnTo>
                    <a:lnTo>
                      <a:pt x="13" y="46"/>
                    </a:lnTo>
                    <a:lnTo>
                      <a:pt x="6" y="38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196">
                <a:extLst>
                  <a:ext uri="{FF2B5EF4-FFF2-40B4-BE49-F238E27FC236}">
                    <a16:creationId xmlns:a16="http://schemas.microsoft.com/office/drawing/2014/main" id="{098E1C1B-3964-4DCA-B739-2B35AF4DE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9" y="3209"/>
                <a:ext cx="39" cy="21"/>
              </a:xfrm>
              <a:custGeom>
                <a:avLst/>
                <a:gdLst>
                  <a:gd name="T0" fmla="*/ 3 w 157"/>
                  <a:gd name="T1" fmla="*/ 33 h 83"/>
                  <a:gd name="T2" fmla="*/ 1 w 157"/>
                  <a:gd name="T3" fmla="*/ 27 h 83"/>
                  <a:gd name="T4" fmla="*/ 0 w 157"/>
                  <a:gd name="T5" fmla="*/ 20 h 83"/>
                  <a:gd name="T6" fmla="*/ 0 w 157"/>
                  <a:gd name="T7" fmla="*/ 14 h 83"/>
                  <a:gd name="T8" fmla="*/ 3 w 157"/>
                  <a:gd name="T9" fmla="*/ 8 h 83"/>
                  <a:gd name="T10" fmla="*/ 5 w 157"/>
                  <a:gd name="T11" fmla="*/ 4 h 83"/>
                  <a:gd name="T12" fmla="*/ 11 w 157"/>
                  <a:gd name="T13" fmla="*/ 1 h 83"/>
                  <a:gd name="T14" fmla="*/ 17 w 157"/>
                  <a:gd name="T15" fmla="*/ 0 h 83"/>
                  <a:gd name="T16" fmla="*/ 24 w 157"/>
                  <a:gd name="T17" fmla="*/ 2 h 83"/>
                  <a:gd name="T18" fmla="*/ 39 w 157"/>
                  <a:gd name="T19" fmla="*/ 11 h 83"/>
                  <a:gd name="T20" fmla="*/ 55 w 157"/>
                  <a:gd name="T21" fmla="*/ 19 h 83"/>
                  <a:gd name="T22" fmla="*/ 72 w 157"/>
                  <a:gd name="T23" fmla="*/ 22 h 83"/>
                  <a:gd name="T24" fmla="*/ 89 w 157"/>
                  <a:gd name="T25" fmla="*/ 22 h 83"/>
                  <a:gd name="T26" fmla="*/ 98 w 157"/>
                  <a:gd name="T27" fmla="*/ 22 h 83"/>
                  <a:gd name="T28" fmla="*/ 107 w 157"/>
                  <a:gd name="T29" fmla="*/ 23 h 83"/>
                  <a:gd name="T30" fmla="*/ 115 w 157"/>
                  <a:gd name="T31" fmla="*/ 26 h 83"/>
                  <a:gd name="T32" fmla="*/ 122 w 157"/>
                  <a:gd name="T33" fmla="*/ 28 h 83"/>
                  <a:gd name="T34" fmla="*/ 130 w 157"/>
                  <a:gd name="T35" fmla="*/ 33 h 83"/>
                  <a:gd name="T36" fmla="*/ 139 w 157"/>
                  <a:gd name="T37" fmla="*/ 39 h 83"/>
                  <a:gd name="T38" fmla="*/ 146 w 157"/>
                  <a:gd name="T39" fmla="*/ 44 h 83"/>
                  <a:gd name="T40" fmla="*/ 152 w 157"/>
                  <a:gd name="T41" fmla="*/ 50 h 83"/>
                  <a:gd name="T42" fmla="*/ 156 w 157"/>
                  <a:gd name="T43" fmla="*/ 58 h 83"/>
                  <a:gd name="T44" fmla="*/ 157 w 157"/>
                  <a:gd name="T45" fmla="*/ 62 h 83"/>
                  <a:gd name="T46" fmla="*/ 156 w 157"/>
                  <a:gd name="T47" fmla="*/ 66 h 83"/>
                  <a:gd name="T48" fmla="*/ 154 w 157"/>
                  <a:gd name="T49" fmla="*/ 72 h 83"/>
                  <a:gd name="T50" fmla="*/ 154 w 157"/>
                  <a:gd name="T51" fmla="*/ 74 h 83"/>
                  <a:gd name="T52" fmla="*/ 152 w 157"/>
                  <a:gd name="T53" fmla="*/ 74 h 83"/>
                  <a:gd name="T54" fmla="*/ 142 w 157"/>
                  <a:gd name="T55" fmla="*/ 72 h 83"/>
                  <a:gd name="T56" fmla="*/ 131 w 157"/>
                  <a:gd name="T57" fmla="*/ 71 h 83"/>
                  <a:gd name="T58" fmla="*/ 118 w 157"/>
                  <a:gd name="T59" fmla="*/ 75 h 83"/>
                  <a:gd name="T60" fmla="*/ 104 w 157"/>
                  <a:gd name="T61" fmla="*/ 79 h 83"/>
                  <a:gd name="T62" fmla="*/ 91 w 157"/>
                  <a:gd name="T63" fmla="*/ 81 h 83"/>
                  <a:gd name="T64" fmla="*/ 77 w 157"/>
                  <a:gd name="T65" fmla="*/ 83 h 83"/>
                  <a:gd name="T66" fmla="*/ 70 w 157"/>
                  <a:gd name="T67" fmla="*/ 83 h 83"/>
                  <a:gd name="T68" fmla="*/ 65 w 157"/>
                  <a:gd name="T69" fmla="*/ 81 h 83"/>
                  <a:gd name="T70" fmla="*/ 61 w 157"/>
                  <a:gd name="T71" fmla="*/ 80 h 83"/>
                  <a:gd name="T72" fmla="*/ 57 w 157"/>
                  <a:gd name="T73" fmla="*/ 79 h 83"/>
                  <a:gd name="T74" fmla="*/ 56 w 157"/>
                  <a:gd name="T75" fmla="*/ 76 h 83"/>
                  <a:gd name="T76" fmla="*/ 56 w 157"/>
                  <a:gd name="T77" fmla="*/ 72 h 83"/>
                  <a:gd name="T78" fmla="*/ 59 w 157"/>
                  <a:gd name="T79" fmla="*/ 68 h 83"/>
                  <a:gd name="T80" fmla="*/ 63 w 157"/>
                  <a:gd name="T81" fmla="*/ 63 h 83"/>
                  <a:gd name="T82" fmla="*/ 66 w 157"/>
                  <a:gd name="T83" fmla="*/ 58 h 83"/>
                  <a:gd name="T84" fmla="*/ 73 w 157"/>
                  <a:gd name="T85" fmla="*/ 50 h 83"/>
                  <a:gd name="T86" fmla="*/ 74 w 157"/>
                  <a:gd name="T87" fmla="*/ 46 h 83"/>
                  <a:gd name="T88" fmla="*/ 76 w 157"/>
                  <a:gd name="T89" fmla="*/ 43 h 83"/>
                  <a:gd name="T90" fmla="*/ 74 w 157"/>
                  <a:gd name="T91" fmla="*/ 39 h 83"/>
                  <a:gd name="T92" fmla="*/ 72 w 157"/>
                  <a:gd name="T93" fmla="*/ 36 h 83"/>
                  <a:gd name="T94" fmla="*/ 68 w 157"/>
                  <a:gd name="T95" fmla="*/ 36 h 83"/>
                  <a:gd name="T96" fmla="*/ 64 w 157"/>
                  <a:gd name="T97" fmla="*/ 36 h 83"/>
                  <a:gd name="T98" fmla="*/ 61 w 157"/>
                  <a:gd name="T99" fmla="*/ 37 h 83"/>
                  <a:gd name="T100" fmla="*/ 57 w 157"/>
                  <a:gd name="T101" fmla="*/ 40 h 83"/>
                  <a:gd name="T102" fmla="*/ 52 w 157"/>
                  <a:gd name="T103" fmla="*/ 46 h 83"/>
                  <a:gd name="T104" fmla="*/ 47 w 157"/>
                  <a:gd name="T105" fmla="*/ 54 h 83"/>
                  <a:gd name="T106" fmla="*/ 43 w 157"/>
                  <a:gd name="T107" fmla="*/ 58 h 83"/>
                  <a:gd name="T108" fmla="*/ 40 w 157"/>
                  <a:gd name="T109" fmla="*/ 61 h 83"/>
                  <a:gd name="T110" fmla="*/ 37 w 157"/>
                  <a:gd name="T111" fmla="*/ 63 h 83"/>
                  <a:gd name="T112" fmla="*/ 33 w 157"/>
                  <a:gd name="T113" fmla="*/ 63 h 83"/>
                  <a:gd name="T114" fmla="*/ 29 w 157"/>
                  <a:gd name="T115" fmla="*/ 63 h 83"/>
                  <a:gd name="T116" fmla="*/ 24 w 157"/>
                  <a:gd name="T117" fmla="*/ 62 h 83"/>
                  <a:gd name="T118" fmla="*/ 18 w 157"/>
                  <a:gd name="T119" fmla="*/ 58 h 83"/>
                  <a:gd name="T120" fmla="*/ 12 w 157"/>
                  <a:gd name="T121" fmla="*/ 53 h 83"/>
                  <a:gd name="T122" fmla="*/ 3 w 157"/>
                  <a:gd name="T123" fmla="*/ 3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7" h="83">
                    <a:moveTo>
                      <a:pt x="3" y="33"/>
                    </a:moveTo>
                    <a:lnTo>
                      <a:pt x="1" y="27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3" y="8"/>
                    </a:lnTo>
                    <a:lnTo>
                      <a:pt x="5" y="4"/>
                    </a:lnTo>
                    <a:lnTo>
                      <a:pt x="11" y="1"/>
                    </a:lnTo>
                    <a:lnTo>
                      <a:pt x="17" y="0"/>
                    </a:lnTo>
                    <a:lnTo>
                      <a:pt x="24" y="2"/>
                    </a:lnTo>
                    <a:lnTo>
                      <a:pt x="39" y="11"/>
                    </a:lnTo>
                    <a:lnTo>
                      <a:pt x="55" y="19"/>
                    </a:lnTo>
                    <a:lnTo>
                      <a:pt x="72" y="22"/>
                    </a:lnTo>
                    <a:lnTo>
                      <a:pt x="89" y="22"/>
                    </a:lnTo>
                    <a:lnTo>
                      <a:pt x="98" y="22"/>
                    </a:lnTo>
                    <a:lnTo>
                      <a:pt x="107" y="23"/>
                    </a:lnTo>
                    <a:lnTo>
                      <a:pt x="115" y="26"/>
                    </a:lnTo>
                    <a:lnTo>
                      <a:pt x="122" y="28"/>
                    </a:lnTo>
                    <a:lnTo>
                      <a:pt x="130" y="33"/>
                    </a:lnTo>
                    <a:lnTo>
                      <a:pt x="139" y="39"/>
                    </a:lnTo>
                    <a:lnTo>
                      <a:pt x="146" y="44"/>
                    </a:lnTo>
                    <a:lnTo>
                      <a:pt x="152" y="50"/>
                    </a:lnTo>
                    <a:lnTo>
                      <a:pt x="156" y="58"/>
                    </a:lnTo>
                    <a:lnTo>
                      <a:pt x="157" y="62"/>
                    </a:lnTo>
                    <a:lnTo>
                      <a:pt x="156" y="66"/>
                    </a:lnTo>
                    <a:lnTo>
                      <a:pt x="154" y="72"/>
                    </a:lnTo>
                    <a:lnTo>
                      <a:pt x="154" y="74"/>
                    </a:lnTo>
                    <a:lnTo>
                      <a:pt x="152" y="74"/>
                    </a:lnTo>
                    <a:lnTo>
                      <a:pt x="142" y="72"/>
                    </a:lnTo>
                    <a:lnTo>
                      <a:pt x="131" y="71"/>
                    </a:lnTo>
                    <a:lnTo>
                      <a:pt x="118" y="75"/>
                    </a:lnTo>
                    <a:lnTo>
                      <a:pt x="104" y="79"/>
                    </a:lnTo>
                    <a:lnTo>
                      <a:pt x="91" y="81"/>
                    </a:lnTo>
                    <a:lnTo>
                      <a:pt x="77" y="83"/>
                    </a:lnTo>
                    <a:lnTo>
                      <a:pt x="70" y="83"/>
                    </a:lnTo>
                    <a:lnTo>
                      <a:pt x="65" y="81"/>
                    </a:lnTo>
                    <a:lnTo>
                      <a:pt x="61" y="80"/>
                    </a:lnTo>
                    <a:lnTo>
                      <a:pt x="57" y="79"/>
                    </a:lnTo>
                    <a:lnTo>
                      <a:pt x="56" y="76"/>
                    </a:lnTo>
                    <a:lnTo>
                      <a:pt x="56" y="72"/>
                    </a:lnTo>
                    <a:lnTo>
                      <a:pt x="59" y="68"/>
                    </a:lnTo>
                    <a:lnTo>
                      <a:pt x="63" y="63"/>
                    </a:lnTo>
                    <a:lnTo>
                      <a:pt x="66" y="58"/>
                    </a:lnTo>
                    <a:lnTo>
                      <a:pt x="73" y="50"/>
                    </a:lnTo>
                    <a:lnTo>
                      <a:pt x="74" y="46"/>
                    </a:lnTo>
                    <a:lnTo>
                      <a:pt x="76" y="43"/>
                    </a:lnTo>
                    <a:lnTo>
                      <a:pt x="74" y="39"/>
                    </a:lnTo>
                    <a:lnTo>
                      <a:pt x="72" y="36"/>
                    </a:lnTo>
                    <a:lnTo>
                      <a:pt x="68" y="36"/>
                    </a:lnTo>
                    <a:lnTo>
                      <a:pt x="64" y="36"/>
                    </a:lnTo>
                    <a:lnTo>
                      <a:pt x="61" y="37"/>
                    </a:lnTo>
                    <a:lnTo>
                      <a:pt x="57" y="40"/>
                    </a:lnTo>
                    <a:lnTo>
                      <a:pt x="52" y="46"/>
                    </a:lnTo>
                    <a:lnTo>
                      <a:pt x="47" y="54"/>
                    </a:lnTo>
                    <a:lnTo>
                      <a:pt x="43" y="58"/>
                    </a:lnTo>
                    <a:lnTo>
                      <a:pt x="40" y="61"/>
                    </a:lnTo>
                    <a:lnTo>
                      <a:pt x="37" y="63"/>
                    </a:lnTo>
                    <a:lnTo>
                      <a:pt x="33" y="63"/>
                    </a:lnTo>
                    <a:lnTo>
                      <a:pt x="29" y="63"/>
                    </a:lnTo>
                    <a:lnTo>
                      <a:pt x="24" y="62"/>
                    </a:lnTo>
                    <a:lnTo>
                      <a:pt x="18" y="58"/>
                    </a:lnTo>
                    <a:lnTo>
                      <a:pt x="12" y="53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197">
                <a:extLst>
                  <a:ext uri="{FF2B5EF4-FFF2-40B4-BE49-F238E27FC236}">
                    <a16:creationId xmlns:a16="http://schemas.microsoft.com/office/drawing/2014/main" id="{FED86ACE-D05E-4EFF-8E0B-E0E30A0D1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3" y="3231"/>
                <a:ext cx="21" cy="8"/>
              </a:xfrm>
              <a:custGeom>
                <a:avLst/>
                <a:gdLst>
                  <a:gd name="T0" fmla="*/ 3 w 83"/>
                  <a:gd name="T1" fmla="*/ 26 h 34"/>
                  <a:gd name="T2" fmla="*/ 1 w 83"/>
                  <a:gd name="T3" fmla="*/ 22 h 34"/>
                  <a:gd name="T4" fmla="*/ 0 w 83"/>
                  <a:gd name="T5" fmla="*/ 18 h 34"/>
                  <a:gd name="T6" fmla="*/ 1 w 83"/>
                  <a:gd name="T7" fmla="*/ 15 h 34"/>
                  <a:gd name="T8" fmla="*/ 4 w 83"/>
                  <a:gd name="T9" fmla="*/ 12 h 34"/>
                  <a:gd name="T10" fmla="*/ 7 w 83"/>
                  <a:gd name="T11" fmla="*/ 9 h 34"/>
                  <a:gd name="T12" fmla="*/ 10 w 83"/>
                  <a:gd name="T13" fmla="*/ 7 h 34"/>
                  <a:gd name="T14" fmla="*/ 16 w 83"/>
                  <a:gd name="T15" fmla="*/ 5 h 34"/>
                  <a:gd name="T16" fmla="*/ 20 w 83"/>
                  <a:gd name="T17" fmla="*/ 5 h 34"/>
                  <a:gd name="T18" fmla="*/ 26 w 83"/>
                  <a:gd name="T19" fmla="*/ 5 h 34"/>
                  <a:gd name="T20" fmla="*/ 34 w 83"/>
                  <a:gd name="T21" fmla="*/ 5 h 34"/>
                  <a:gd name="T22" fmla="*/ 42 w 83"/>
                  <a:gd name="T23" fmla="*/ 4 h 34"/>
                  <a:gd name="T24" fmla="*/ 51 w 83"/>
                  <a:gd name="T25" fmla="*/ 2 h 34"/>
                  <a:gd name="T26" fmla="*/ 55 w 83"/>
                  <a:gd name="T27" fmla="*/ 0 h 34"/>
                  <a:gd name="T28" fmla="*/ 59 w 83"/>
                  <a:gd name="T29" fmla="*/ 0 h 34"/>
                  <a:gd name="T30" fmla="*/ 62 w 83"/>
                  <a:gd name="T31" fmla="*/ 0 h 34"/>
                  <a:gd name="T32" fmla="*/ 68 w 83"/>
                  <a:gd name="T33" fmla="*/ 2 h 34"/>
                  <a:gd name="T34" fmla="*/ 74 w 83"/>
                  <a:gd name="T35" fmla="*/ 4 h 34"/>
                  <a:gd name="T36" fmla="*/ 81 w 83"/>
                  <a:gd name="T37" fmla="*/ 11 h 34"/>
                  <a:gd name="T38" fmla="*/ 82 w 83"/>
                  <a:gd name="T39" fmla="*/ 13 h 34"/>
                  <a:gd name="T40" fmla="*/ 83 w 83"/>
                  <a:gd name="T41" fmla="*/ 17 h 34"/>
                  <a:gd name="T42" fmla="*/ 83 w 83"/>
                  <a:gd name="T43" fmla="*/ 21 h 34"/>
                  <a:gd name="T44" fmla="*/ 81 w 83"/>
                  <a:gd name="T45" fmla="*/ 24 h 34"/>
                  <a:gd name="T46" fmla="*/ 77 w 83"/>
                  <a:gd name="T47" fmla="*/ 28 h 34"/>
                  <a:gd name="T48" fmla="*/ 72 w 83"/>
                  <a:gd name="T49" fmla="*/ 30 h 34"/>
                  <a:gd name="T50" fmla="*/ 64 w 83"/>
                  <a:gd name="T51" fmla="*/ 33 h 34"/>
                  <a:gd name="T52" fmla="*/ 57 w 83"/>
                  <a:gd name="T53" fmla="*/ 33 h 34"/>
                  <a:gd name="T54" fmla="*/ 43 w 83"/>
                  <a:gd name="T55" fmla="*/ 34 h 34"/>
                  <a:gd name="T56" fmla="*/ 30 w 83"/>
                  <a:gd name="T57" fmla="*/ 34 h 34"/>
                  <a:gd name="T58" fmla="*/ 3 w 83"/>
                  <a:gd name="T59" fmla="*/ 2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3" h="34">
                    <a:moveTo>
                      <a:pt x="3" y="26"/>
                    </a:moveTo>
                    <a:lnTo>
                      <a:pt x="1" y="22"/>
                    </a:lnTo>
                    <a:lnTo>
                      <a:pt x="0" y="18"/>
                    </a:lnTo>
                    <a:lnTo>
                      <a:pt x="1" y="15"/>
                    </a:lnTo>
                    <a:lnTo>
                      <a:pt x="4" y="12"/>
                    </a:lnTo>
                    <a:lnTo>
                      <a:pt x="7" y="9"/>
                    </a:lnTo>
                    <a:lnTo>
                      <a:pt x="10" y="7"/>
                    </a:lnTo>
                    <a:lnTo>
                      <a:pt x="16" y="5"/>
                    </a:lnTo>
                    <a:lnTo>
                      <a:pt x="20" y="5"/>
                    </a:lnTo>
                    <a:lnTo>
                      <a:pt x="26" y="5"/>
                    </a:lnTo>
                    <a:lnTo>
                      <a:pt x="34" y="5"/>
                    </a:lnTo>
                    <a:lnTo>
                      <a:pt x="42" y="4"/>
                    </a:lnTo>
                    <a:lnTo>
                      <a:pt x="51" y="2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62" y="0"/>
                    </a:lnTo>
                    <a:lnTo>
                      <a:pt x="68" y="2"/>
                    </a:lnTo>
                    <a:lnTo>
                      <a:pt x="74" y="4"/>
                    </a:lnTo>
                    <a:lnTo>
                      <a:pt x="81" y="11"/>
                    </a:lnTo>
                    <a:lnTo>
                      <a:pt x="82" y="13"/>
                    </a:lnTo>
                    <a:lnTo>
                      <a:pt x="83" y="17"/>
                    </a:lnTo>
                    <a:lnTo>
                      <a:pt x="83" y="21"/>
                    </a:lnTo>
                    <a:lnTo>
                      <a:pt x="81" y="24"/>
                    </a:lnTo>
                    <a:lnTo>
                      <a:pt x="77" y="28"/>
                    </a:lnTo>
                    <a:lnTo>
                      <a:pt x="72" y="30"/>
                    </a:lnTo>
                    <a:lnTo>
                      <a:pt x="64" y="33"/>
                    </a:lnTo>
                    <a:lnTo>
                      <a:pt x="57" y="33"/>
                    </a:lnTo>
                    <a:lnTo>
                      <a:pt x="43" y="34"/>
                    </a:lnTo>
                    <a:lnTo>
                      <a:pt x="30" y="34"/>
                    </a:lnTo>
                    <a:lnTo>
                      <a:pt x="3" y="26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198">
                <a:extLst>
                  <a:ext uri="{FF2B5EF4-FFF2-40B4-BE49-F238E27FC236}">
                    <a16:creationId xmlns:a16="http://schemas.microsoft.com/office/drawing/2014/main" id="{20D5F8DB-D58C-4042-AC86-7FC1DDC41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4" y="3245"/>
                <a:ext cx="31" cy="14"/>
              </a:xfrm>
              <a:custGeom>
                <a:avLst/>
                <a:gdLst>
                  <a:gd name="T0" fmla="*/ 0 w 125"/>
                  <a:gd name="T1" fmla="*/ 45 h 57"/>
                  <a:gd name="T2" fmla="*/ 0 w 125"/>
                  <a:gd name="T3" fmla="*/ 40 h 57"/>
                  <a:gd name="T4" fmla="*/ 1 w 125"/>
                  <a:gd name="T5" fmla="*/ 34 h 57"/>
                  <a:gd name="T6" fmla="*/ 4 w 125"/>
                  <a:gd name="T7" fmla="*/ 29 h 57"/>
                  <a:gd name="T8" fmla="*/ 6 w 125"/>
                  <a:gd name="T9" fmla="*/ 23 h 57"/>
                  <a:gd name="T10" fmla="*/ 9 w 125"/>
                  <a:gd name="T11" fmla="*/ 18 h 57"/>
                  <a:gd name="T12" fmla="*/ 13 w 125"/>
                  <a:gd name="T13" fmla="*/ 14 h 57"/>
                  <a:gd name="T14" fmla="*/ 17 w 125"/>
                  <a:gd name="T15" fmla="*/ 10 h 57"/>
                  <a:gd name="T16" fmla="*/ 21 w 125"/>
                  <a:gd name="T17" fmla="*/ 7 h 57"/>
                  <a:gd name="T18" fmla="*/ 26 w 125"/>
                  <a:gd name="T19" fmla="*/ 5 h 57"/>
                  <a:gd name="T20" fmla="*/ 30 w 125"/>
                  <a:gd name="T21" fmla="*/ 4 h 57"/>
                  <a:gd name="T22" fmla="*/ 34 w 125"/>
                  <a:gd name="T23" fmla="*/ 4 h 57"/>
                  <a:gd name="T24" fmla="*/ 38 w 125"/>
                  <a:gd name="T25" fmla="*/ 4 h 57"/>
                  <a:gd name="T26" fmla="*/ 44 w 125"/>
                  <a:gd name="T27" fmla="*/ 5 h 57"/>
                  <a:gd name="T28" fmla="*/ 53 w 125"/>
                  <a:gd name="T29" fmla="*/ 5 h 57"/>
                  <a:gd name="T30" fmla="*/ 64 w 125"/>
                  <a:gd name="T31" fmla="*/ 4 h 57"/>
                  <a:gd name="T32" fmla="*/ 74 w 125"/>
                  <a:gd name="T33" fmla="*/ 3 h 57"/>
                  <a:gd name="T34" fmla="*/ 84 w 125"/>
                  <a:gd name="T35" fmla="*/ 1 h 57"/>
                  <a:gd name="T36" fmla="*/ 94 w 125"/>
                  <a:gd name="T37" fmla="*/ 0 h 57"/>
                  <a:gd name="T38" fmla="*/ 104 w 125"/>
                  <a:gd name="T39" fmla="*/ 0 h 57"/>
                  <a:gd name="T40" fmla="*/ 112 w 125"/>
                  <a:gd name="T41" fmla="*/ 0 h 57"/>
                  <a:gd name="T42" fmla="*/ 118 w 125"/>
                  <a:gd name="T43" fmla="*/ 4 h 57"/>
                  <a:gd name="T44" fmla="*/ 122 w 125"/>
                  <a:gd name="T45" fmla="*/ 8 h 57"/>
                  <a:gd name="T46" fmla="*/ 125 w 125"/>
                  <a:gd name="T47" fmla="*/ 13 h 57"/>
                  <a:gd name="T48" fmla="*/ 125 w 125"/>
                  <a:gd name="T49" fmla="*/ 21 h 57"/>
                  <a:gd name="T50" fmla="*/ 123 w 125"/>
                  <a:gd name="T51" fmla="*/ 29 h 57"/>
                  <a:gd name="T52" fmla="*/ 121 w 125"/>
                  <a:gd name="T53" fmla="*/ 38 h 57"/>
                  <a:gd name="T54" fmla="*/ 118 w 125"/>
                  <a:gd name="T55" fmla="*/ 41 h 57"/>
                  <a:gd name="T56" fmla="*/ 114 w 125"/>
                  <a:gd name="T57" fmla="*/ 45 h 57"/>
                  <a:gd name="T58" fmla="*/ 110 w 125"/>
                  <a:gd name="T59" fmla="*/ 48 h 57"/>
                  <a:gd name="T60" fmla="*/ 107 w 125"/>
                  <a:gd name="T61" fmla="*/ 48 h 57"/>
                  <a:gd name="T62" fmla="*/ 97 w 125"/>
                  <a:gd name="T63" fmla="*/ 48 h 57"/>
                  <a:gd name="T64" fmla="*/ 87 w 125"/>
                  <a:gd name="T65" fmla="*/ 44 h 57"/>
                  <a:gd name="T66" fmla="*/ 68 w 125"/>
                  <a:gd name="T67" fmla="*/ 32 h 57"/>
                  <a:gd name="T68" fmla="*/ 51 w 125"/>
                  <a:gd name="T69" fmla="*/ 25 h 57"/>
                  <a:gd name="T70" fmla="*/ 43 w 125"/>
                  <a:gd name="T71" fmla="*/ 25 h 57"/>
                  <a:gd name="T72" fmla="*/ 36 w 125"/>
                  <a:gd name="T73" fmla="*/ 26 h 57"/>
                  <a:gd name="T74" fmla="*/ 30 w 125"/>
                  <a:gd name="T75" fmla="*/ 29 h 57"/>
                  <a:gd name="T76" fmla="*/ 23 w 125"/>
                  <a:gd name="T77" fmla="*/ 32 h 57"/>
                  <a:gd name="T78" fmla="*/ 16 w 125"/>
                  <a:gd name="T79" fmla="*/ 44 h 57"/>
                  <a:gd name="T80" fmla="*/ 6 w 125"/>
                  <a:gd name="T81" fmla="*/ 57 h 57"/>
                  <a:gd name="T82" fmla="*/ 0 w 125"/>
                  <a:gd name="T83" fmla="*/ 4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5" h="57">
                    <a:moveTo>
                      <a:pt x="0" y="45"/>
                    </a:moveTo>
                    <a:lnTo>
                      <a:pt x="0" y="40"/>
                    </a:lnTo>
                    <a:lnTo>
                      <a:pt x="1" y="34"/>
                    </a:lnTo>
                    <a:lnTo>
                      <a:pt x="4" y="29"/>
                    </a:lnTo>
                    <a:lnTo>
                      <a:pt x="6" y="23"/>
                    </a:lnTo>
                    <a:lnTo>
                      <a:pt x="9" y="18"/>
                    </a:lnTo>
                    <a:lnTo>
                      <a:pt x="13" y="14"/>
                    </a:lnTo>
                    <a:lnTo>
                      <a:pt x="17" y="10"/>
                    </a:lnTo>
                    <a:lnTo>
                      <a:pt x="21" y="7"/>
                    </a:lnTo>
                    <a:lnTo>
                      <a:pt x="26" y="5"/>
                    </a:lnTo>
                    <a:lnTo>
                      <a:pt x="30" y="4"/>
                    </a:lnTo>
                    <a:lnTo>
                      <a:pt x="34" y="4"/>
                    </a:lnTo>
                    <a:lnTo>
                      <a:pt x="38" y="4"/>
                    </a:lnTo>
                    <a:lnTo>
                      <a:pt x="44" y="5"/>
                    </a:lnTo>
                    <a:lnTo>
                      <a:pt x="53" y="5"/>
                    </a:lnTo>
                    <a:lnTo>
                      <a:pt x="64" y="4"/>
                    </a:lnTo>
                    <a:lnTo>
                      <a:pt x="74" y="3"/>
                    </a:lnTo>
                    <a:lnTo>
                      <a:pt x="84" y="1"/>
                    </a:lnTo>
                    <a:lnTo>
                      <a:pt x="94" y="0"/>
                    </a:lnTo>
                    <a:lnTo>
                      <a:pt x="104" y="0"/>
                    </a:lnTo>
                    <a:lnTo>
                      <a:pt x="112" y="0"/>
                    </a:lnTo>
                    <a:lnTo>
                      <a:pt x="118" y="4"/>
                    </a:lnTo>
                    <a:lnTo>
                      <a:pt x="122" y="8"/>
                    </a:lnTo>
                    <a:lnTo>
                      <a:pt x="125" y="13"/>
                    </a:lnTo>
                    <a:lnTo>
                      <a:pt x="125" y="21"/>
                    </a:lnTo>
                    <a:lnTo>
                      <a:pt x="123" y="29"/>
                    </a:lnTo>
                    <a:lnTo>
                      <a:pt x="121" y="38"/>
                    </a:lnTo>
                    <a:lnTo>
                      <a:pt x="118" y="41"/>
                    </a:lnTo>
                    <a:lnTo>
                      <a:pt x="114" y="45"/>
                    </a:lnTo>
                    <a:lnTo>
                      <a:pt x="110" y="48"/>
                    </a:lnTo>
                    <a:lnTo>
                      <a:pt x="107" y="48"/>
                    </a:lnTo>
                    <a:lnTo>
                      <a:pt x="97" y="48"/>
                    </a:lnTo>
                    <a:lnTo>
                      <a:pt x="87" y="44"/>
                    </a:lnTo>
                    <a:lnTo>
                      <a:pt x="68" y="32"/>
                    </a:lnTo>
                    <a:lnTo>
                      <a:pt x="51" y="25"/>
                    </a:lnTo>
                    <a:lnTo>
                      <a:pt x="43" y="25"/>
                    </a:lnTo>
                    <a:lnTo>
                      <a:pt x="36" y="26"/>
                    </a:lnTo>
                    <a:lnTo>
                      <a:pt x="30" y="29"/>
                    </a:lnTo>
                    <a:lnTo>
                      <a:pt x="23" y="32"/>
                    </a:lnTo>
                    <a:lnTo>
                      <a:pt x="16" y="44"/>
                    </a:lnTo>
                    <a:lnTo>
                      <a:pt x="6" y="57"/>
                    </a:lnTo>
                    <a:lnTo>
                      <a:pt x="0" y="45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199">
                <a:extLst>
                  <a:ext uri="{FF2B5EF4-FFF2-40B4-BE49-F238E27FC236}">
                    <a16:creationId xmlns:a16="http://schemas.microsoft.com/office/drawing/2014/main" id="{BFC11DEC-22DA-41D6-A43F-99474A188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8" y="3242"/>
                <a:ext cx="19" cy="42"/>
              </a:xfrm>
              <a:custGeom>
                <a:avLst/>
                <a:gdLst>
                  <a:gd name="T0" fmla="*/ 9 w 74"/>
                  <a:gd name="T1" fmla="*/ 132 h 165"/>
                  <a:gd name="T2" fmla="*/ 4 w 74"/>
                  <a:gd name="T3" fmla="*/ 127 h 165"/>
                  <a:gd name="T4" fmla="*/ 1 w 74"/>
                  <a:gd name="T5" fmla="*/ 122 h 165"/>
                  <a:gd name="T6" fmla="*/ 0 w 74"/>
                  <a:gd name="T7" fmla="*/ 117 h 165"/>
                  <a:gd name="T8" fmla="*/ 0 w 74"/>
                  <a:gd name="T9" fmla="*/ 113 h 165"/>
                  <a:gd name="T10" fmla="*/ 1 w 74"/>
                  <a:gd name="T11" fmla="*/ 105 h 165"/>
                  <a:gd name="T12" fmla="*/ 4 w 74"/>
                  <a:gd name="T13" fmla="*/ 97 h 165"/>
                  <a:gd name="T14" fmla="*/ 9 w 74"/>
                  <a:gd name="T15" fmla="*/ 91 h 165"/>
                  <a:gd name="T16" fmla="*/ 14 w 74"/>
                  <a:gd name="T17" fmla="*/ 83 h 165"/>
                  <a:gd name="T18" fmla="*/ 15 w 74"/>
                  <a:gd name="T19" fmla="*/ 79 h 165"/>
                  <a:gd name="T20" fmla="*/ 18 w 74"/>
                  <a:gd name="T21" fmla="*/ 75 h 165"/>
                  <a:gd name="T22" fmla="*/ 19 w 74"/>
                  <a:gd name="T23" fmla="*/ 70 h 165"/>
                  <a:gd name="T24" fmla="*/ 19 w 74"/>
                  <a:gd name="T25" fmla="*/ 65 h 165"/>
                  <a:gd name="T26" fmla="*/ 19 w 74"/>
                  <a:gd name="T27" fmla="*/ 56 h 165"/>
                  <a:gd name="T28" fmla="*/ 22 w 74"/>
                  <a:gd name="T29" fmla="*/ 45 h 165"/>
                  <a:gd name="T30" fmla="*/ 24 w 74"/>
                  <a:gd name="T31" fmla="*/ 35 h 165"/>
                  <a:gd name="T32" fmla="*/ 28 w 74"/>
                  <a:gd name="T33" fmla="*/ 25 h 165"/>
                  <a:gd name="T34" fmla="*/ 34 w 74"/>
                  <a:gd name="T35" fmla="*/ 16 h 165"/>
                  <a:gd name="T36" fmla="*/ 41 w 74"/>
                  <a:gd name="T37" fmla="*/ 8 h 165"/>
                  <a:gd name="T38" fmla="*/ 45 w 74"/>
                  <a:gd name="T39" fmla="*/ 5 h 165"/>
                  <a:gd name="T40" fmla="*/ 49 w 74"/>
                  <a:gd name="T41" fmla="*/ 3 h 165"/>
                  <a:gd name="T42" fmla="*/ 54 w 74"/>
                  <a:gd name="T43" fmla="*/ 1 h 165"/>
                  <a:gd name="T44" fmla="*/ 58 w 74"/>
                  <a:gd name="T45" fmla="*/ 0 h 165"/>
                  <a:gd name="T46" fmla="*/ 65 w 74"/>
                  <a:gd name="T47" fmla="*/ 1 h 165"/>
                  <a:gd name="T48" fmla="*/ 69 w 74"/>
                  <a:gd name="T49" fmla="*/ 4 h 165"/>
                  <a:gd name="T50" fmla="*/ 73 w 74"/>
                  <a:gd name="T51" fmla="*/ 9 h 165"/>
                  <a:gd name="T52" fmla="*/ 74 w 74"/>
                  <a:gd name="T53" fmla="*/ 16 h 165"/>
                  <a:gd name="T54" fmla="*/ 74 w 74"/>
                  <a:gd name="T55" fmla="*/ 22 h 165"/>
                  <a:gd name="T56" fmla="*/ 74 w 74"/>
                  <a:gd name="T57" fmla="*/ 31 h 165"/>
                  <a:gd name="T58" fmla="*/ 73 w 74"/>
                  <a:gd name="T59" fmla="*/ 40 h 165"/>
                  <a:gd name="T60" fmla="*/ 71 w 74"/>
                  <a:gd name="T61" fmla="*/ 50 h 165"/>
                  <a:gd name="T62" fmla="*/ 62 w 74"/>
                  <a:gd name="T63" fmla="*/ 89 h 165"/>
                  <a:gd name="T64" fmla="*/ 58 w 74"/>
                  <a:gd name="T65" fmla="*/ 113 h 165"/>
                  <a:gd name="T66" fmla="*/ 61 w 74"/>
                  <a:gd name="T67" fmla="*/ 123 h 165"/>
                  <a:gd name="T68" fmla="*/ 62 w 74"/>
                  <a:gd name="T69" fmla="*/ 135 h 165"/>
                  <a:gd name="T70" fmla="*/ 62 w 74"/>
                  <a:gd name="T71" fmla="*/ 145 h 165"/>
                  <a:gd name="T72" fmla="*/ 61 w 74"/>
                  <a:gd name="T73" fmla="*/ 154 h 165"/>
                  <a:gd name="T74" fmla="*/ 60 w 74"/>
                  <a:gd name="T75" fmla="*/ 158 h 165"/>
                  <a:gd name="T76" fmla="*/ 57 w 74"/>
                  <a:gd name="T77" fmla="*/ 162 h 165"/>
                  <a:gd name="T78" fmla="*/ 54 w 74"/>
                  <a:gd name="T79" fmla="*/ 163 h 165"/>
                  <a:gd name="T80" fmla="*/ 52 w 74"/>
                  <a:gd name="T81" fmla="*/ 165 h 165"/>
                  <a:gd name="T82" fmla="*/ 47 w 74"/>
                  <a:gd name="T83" fmla="*/ 165 h 165"/>
                  <a:gd name="T84" fmla="*/ 41 w 74"/>
                  <a:gd name="T85" fmla="*/ 163 h 165"/>
                  <a:gd name="T86" fmla="*/ 36 w 74"/>
                  <a:gd name="T87" fmla="*/ 161 h 165"/>
                  <a:gd name="T88" fmla="*/ 28 w 74"/>
                  <a:gd name="T89" fmla="*/ 157 h 165"/>
                  <a:gd name="T90" fmla="*/ 9 w 74"/>
                  <a:gd name="T91" fmla="*/ 132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4" h="165">
                    <a:moveTo>
                      <a:pt x="9" y="132"/>
                    </a:moveTo>
                    <a:lnTo>
                      <a:pt x="4" y="127"/>
                    </a:lnTo>
                    <a:lnTo>
                      <a:pt x="1" y="122"/>
                    </a:lnTo>
                    <a:lnTo>
                      <a:pt x="0" y="117"/>
                    </a:lnTo>
                    <a:lnTo>
                      <a:pt x="0" y="113"/>
                    </a:lnTo>
                    <a:lnTo>
                      <a:pt x="1" y="105"/>
                    </a:lnTo>
                    <a:lnTo>
                      <a:pt x="4" y="97"/>
                    </a:lnTo>
                    <a:lnTo>
                      <a:pt x="9" y="91"/>
                    </a:lnTo>
                    <a:lnTo>
                      <a:pt x="14" y="83"/>
                    </a:lnTo>
                    <a:lnTo>
                      <a:pt x="15" y="79"/>
                    </a:lnTo>
                    <a:lnTo>
                      <a:pt x="18" y="75"/>
                    </a:lnTo>
                    <a:lnTo>
                      <a:pt x="19" y="70"/>
                    </a:lnTo>
                    <a:lnTo>
                      <a:pt x="19" y="65"/>
                    </a:lnTo>
                    <a:lnTo>
                      <a:pt x="19" y="56"/>
                    </a:lnTo>
                    <a:lnTo>
                      <a:pt x="22" y="45"/>
                    </a:lnTo>
                    <a:lnTo>
                      <a:pt x="24" y="35"/>
                    </a:lnTo>
                    <a:lnTo>
                      <a:pt x="28" y="25"/>
                    </a:lnTo>
                    <a:lnTo>
                      <a:pt x="34" y="16"/>
                    </a:lnTo>
                    <a:lnTo>
                      <a:pt x="41" y="8"/>
                    </a:lnTo>
                    <a:lnTo>
                      <a:pt x="45" y="5"/>
                    </a:lnTo>
                    <a:lnTo>
                      <a:pt x="49" y="3"/>
                    </a:lnTo>
                    <a:lnTo>
                      <a:pt x="54" y="1"/>
                    </a:lnTo>
                    <a:lnTo>
                      <a:pt x="58" y="0"/>
                    </a:lnTo>
                    <a:lnTo>
                      <a:pt x="65" y="1"/>
                    </a:lnTo>
                    <a:lnTo>
                      <a:pt x="69" y="4"/>
                    </a:lnTo>
                    <a:lnTo>
                      <a:pt x="73" y="9"/>
                    </a:lnTo>
                    <a:lnTo>
                      <a:pt x="74" y="16"/>
                    </a:lnTo>
                    <a:lnTo>
                      <a:pt x="74" y="22"/>
                    </a:lnTo>
                    <a:lnTo>
                      <a:pt x="74" y="31"/>
                    </a:lnTo>
                    <a:lnTo>
                      <a:pt x="73" y="40"/>
                    </a:lnTo>
                    <a:lnTo>
                      <a:pt x="71" y="50"/>
                    </a:lnTo>
                    <a:lnTo>
                      <a:pt x="62" y="89"/>
                    </a:lnTo>
                    <a:lnTo>
                      <a:pt x="58" y="113"/>
                    </a:lnTo>
                    <a:lnTo>
                      <a:pt x="61" y="123"/>
                    </a:lnTo>
                    <a:lnTo>
                      <a:pt x="62" y="135"/>
                    </a:lnTo>
                    <a:lnTo>
                      <a:pt x="62" y="145"/>
                    </a:lnTo>
                    <a:lnTo>
                      <a:pt x="61" y="154"/>
                    </a:lnTo>
                    <a:lnTo>
                      <a:pt x="60" y="158"/>
                    </a:lnTo>
                    <a:lnTo>
                      <a:pt x="57" y="162"/>
                    </a:lnTo>
                    <a:lnTo>
                      <a:pt x="54" y="163"/>
                    </a:lnTo>
                    <a:lnTo>
                      <a:pt x="52" y="165"/>
                    </a:lnTo>
                    <a:lnTo>
                      <a:pt x="47" y="165"/>
                    </a:lnTo>
                    <a:lnTo>
                      <a:pt x="41" y="163"/>
                    </a:lnTo>
                    <a:lnTo>
                      <a:pt x="36" y="161"/>
                    </a:lnTo>
                    <a:lnTo>
                      <a:pt x="28" y="157"/>
                    </a:lnTo>
                    <a:lnTo>
                      <a:pt x="9" y="132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200">
                <a:extLst>
                  <a:ext uri="{FF2B5EF4-FFF2-40B4-BE49-F238E27FC236}">
                    <a16:creationId xmlns:a16="http://schemas.microsoft.com/office/drawing/2014/main" id="{45D6A74D-2A20-4D50-9CE3-A6E0CB9760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7" y="3256"/>
                <a:ext cx="17" cy="25"/>
              </a:xfrm>
              <a:custGeom>
                <a:avLst/>
                <a:gdLst>
                  <a:gd name="T0" fmla="*/ 11 w 70"/>
                  <a:gd name="T1" fmla="*/ 92 h 99"/>
                  <a:gd name="T2" fmla="*/ 10 w 70"/>
                  <a:gd name="T3" fmla="*/ 90 h 99"/>
                  <a:gd name="T4" fmla="*/ 10 w 70"/>
                  <a:gd name="T5" fmla="*/ 88 h 99"/>
                  <a:gd name="T6" fmla="*/ 6 w 70"/>
                  <a:gd name="T7" fmla="*/ 85 h 99"/>
                  <a:gd name="T8" fmla="*/ 4 w 70"/>
                  <a:gd name="T9" fmla="*/ 80 h 99"/>
                  <a:gd name="T10" fmla="*/ 2 w 70"/>
                  <a:gd name="T11" fmla="*/ 75 h 99"/>
                  <a:gd name="T12" fmla="*/ 1 w 70"/>
                  <a:gd name="T13" fmla="*/ 68 h 99"/>
                  <a:gd name="T14" fmla="*/ 0 w 70"/>
                  <a:gd name="T15" fmla="*/ 55 h 99"/>
                  <a:gd name="T16" fmla="*/ 1 w 70"/>
                  <a:gd name="T17" fmla="*/ 45 h 99"/>
                  <a:gd name="T18" fmla="*/ 2 w 70"/>
                  <a:gd name="T19" fmla="*/ 39 h 99"/>
                  <a:gd name="T20" fmla="*/ 4 w 70"/>
                  <a:gd name="T21" fmla="*/ 31 h 99"/>
                  <a:gd name="T22" fmla="*/ 6 w 70"/>
                  <a:gd name="T23" fmla="*/ 26 h 99"/>
                  <a:gd name="T24" fmla="*/ 9 w 70"/>
                  <a:gd name="T25" fmla="*/ 19 h 99"/>
                  <a:gd name="T26" fmla="*/ 13 w 70"/>
                  <a:gd name="T27" fmla="*/ 14 h 99"/>
                  <a:gd name="T28" fmla="*/ 17 w 70"/>
                  <a:gd name="T29" fmla="*/ 9 h 99"/>
                  <a:gd name="T30" fmla="*/ 22 w 70"/>
                  <a:gd name="T31" fmla="*/ 5 h 99"/>
                  <a:gd name="T32" fmla="*/ 27 w 70"/>
                  <a:gd name="T33" fmla="*/ 0 h 99"/>
                  <a:gd name="T34" fmla="*/ 35 w 70"/>
                  <a:gd name="T35" fmla="*/ 1 h 99"/>
                  <a:gd name="T36" fmla="*/ 43 w 70"/>
                  <a:gd name="T37" fmla="*/ 4 h 99"/>
                  <a:gd name="T38" fmla="*/ 50 w 70"/>
                  <a:gd name="T39" fmla="*/ 9 h 99"/>
                  <a:gd name="T40" fmla="*/ 57 w 70"/>
                  <a:gd name="T41" fmla="*/ 17 h 99"/>
                  <a:gd name="T42" fmla="*/ 63 w 70"/>
                  <a:gd name="T43" fmla="*/ 26 h 99"/>
                  <a:gd name="T44" fmla="*/ 66 w 70"/>
                  <a:gd name="T45" fmla="*/ 33 h 99"/>
                  <a:gd name="T46" fmla="*/ 69 w 70"/>
                  <a:gd name="T47" fmla="*/ 44 h 99"/>
                  <a:gd name="T48" fmla="*/ 69 w 70"/>
                  <a:gd name="T49" fmla="*/ 57 h 99"/>
                  <a:gd name="T50" fmla="*/ 69 w 70"/>
                  <a:gd name="T51" fmla="*/ 68 h 99"/>
                  <a:gd name="T52" fmla="*/ 70 w 70"/>
                  <a:gd name="T53" fmla="*/ 80 h 99"/>
                  <a:gd name="T54" fmla="*/ 70 w 70"/>
                  <a:gd name="T55" fmla="*/ 85 h 99"/>
                  <a:gd name="T56" fmla="*/ 67 w 70"/>
                  <a:gd name="T57" fmla="*/ 90 h 99"/>
                  <a:gd name="T58" fmla="*/ 63 w 70"/>
                  <a:gd name="T59" fmla="*/ 94 h 99"/>
                  <a:gd name="T60" fmla="*/ 59 w 70"/>
                  <a:gd name="T61" fmla="*/ 97 h 99"/>
                  <a:gd name="T62" fmla="*/ 48 w 70"/>
                  <a:gd name="T63" fmla="*/ 99 h 99"/>
                  <a:gd name="T64" fmla="*/ 36 w 70"/>
                  <a:gd name="T65" fmla="*/ 99 h 99"/>
                  <a:gd name="T66" fmla="*/ 11 w 70"/>
                  <a:gd name="T67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0" h="99">
                    <a:moveTo>
                      <a:pt x="11" y="92"/>
                    </a:moveTo>
                    <a:lnTo>
                      <a:pt x="10" y="90"/>
                    </a:lnTo>
                    <a:lnTo>
                      <a:pt x="10" y="88"/>
                    </a:lnTo>
                    <a:lnTo>
                      <a:pt x="6" y="85"/>
                    </a:lnTo>
                    <a:lnTo>
                      <a:pt x="4" y="80"/>
                    </a:lnTo>
                    <a:lnTo>
                      <a:pt x="2" y="75"/>
                    </a:lnTo>
                    <a:lnTo>
                      <a:pt x="1" y="68"/>
                    </a:lnTo>
                    <a:lnTo>
                      <a:pt x="0" y="55"/>
                    </a:lnTo>
                    <a:lnTo>
                      <a:pt x="1" y="45"/>
                    </a:lnTo>
                    <a:lnTo>
                      <a:pt x="2" y="39"/>
                    </a:lnTo>
                    <a:lnTo>
                      <a:pt x="4" y="31"/>
                    </a:lnTo>
                    <a:lnTo>
                      <a:pt x="6" y="26"/>
                    </a:lnTo>
                    <a:lnTo>
                      <a:pt x="9" y="19"/>
                    </a:lnTo>
                    <a:lnTo>
                      <a:pt x="13" y="14"/>
                    </a:lnTo>
                    <a:lnTo>
                      <a:pt x="17" y="9"/>
                    </a:lnTo>
                    <a:lnTo>
                      <a:pt x="22" y="5"/>
                    </a:lnTo>
                    <a:lnTo>
                      <a:pt x="27" y="0"/>
                    </a:lnTo>
                    <a:lnTo>
                      <a:pt x="35" y="1"/>
                    </a:lnTo>
                    <a:lnTo>
                      <a:pt x="43" y="4"/>
                    </a:lnTo>
                    <a:lnTo>
                      <a:pt x="50" y="9"/>
                    </a:lnTo>
                    <a:lnTo>
                      <a:pt x="57" y="17"/>
                    </a:lnTo>
                    <a:lnTo>
                      <a:pt x="63" y="26"/>
                    </a:lnTo>
                    <a:lnTo>
                      <a:pt x="66" y="33"/>
                    </a:lnTo>
                    <a:lnTo>
                      <a:pt x="69" y="44"/>
                    </a:lnTo>
                    <a:lnTo>
                      <a:pt x="69" y="57"/>
                    </a:lnTo>
                    <a:lnTo>
                      <a:pt x="69" y="68"/>
                    </a:lnTo>
                    <a:lnTo>
                      <a:pt x="70" y="80"/>
                    </a:lnTo>
                    <a:lnTo>
                      <a:pt x="70" y="85"/>
                    </a:lnTo>
                    <a:lnTo>
                      <a:pt x="67" y="90"/>
                    </a:lnTo>
                    <a:lnTo>
                      <a:pt x="63" y="94"/>
                    </a:lnTo>
                    <a:lnTo>
                      <a:pt x="59" y="97"/>
                    </a:lnTo>
                    <a:lnTo>
                      <a:pt x="48" y="99"/>
                    </a:lnTo>
                    <a:lnTo>
                      <a:pt x="36" y="99"/>
                    </a:lnTo>
                    <a:lnTo>
                      <a:pt x="11" y="92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201">
                <a:extLst>
                  <a:ext uri="{FF2B5EF4-FFF2-40B4-BE49-F238E27FC236}">
                    <a16:creationId xmlns:a16="http://schemas.microsoft.com/office/drawing/2014/main" id="{CFFED13A-3930-4775-814D-2B84CDCC2E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6" y="3265"/>
                <a:ext cx="10" cy="22"/>
              </a:xfrm>
              <a:custGeom>
                <a:avLst/>
                <a:gdLst>
                  <a:gd name="T0" fmla="*/ 8 w 39"/>
                  <a:gd name="T1" fmla="*/ 81 h 89"/>
                  <a:gd name="T2" fmla="*/ 4 w 39"/>
                  <a:gd name="T3" fmla="*/ 76 h 89"/>
                  <a:gd name="T4" fmla="*/ 1 w 39"/>
                  <a:gd name="T5" fmla="*/ 70 h 89"/>
                  <a:gd name="T6" fmla="*/ 0 w 39"/>
                  <a:gd name="T7" fmla="*/ 64 h 89"/>
                  <a:gd name="T8" fmla="*/ 0 w 39"/>
                  <a:gd name="T9" fmla="*/ 59 h 89"/>
                  <a:gd name="T10" fmla="*/ 3 w 39"/>
                  <a:gd name="T11" fmla="*/ 44 h 89"/>
                  <a:gd name="T12" fmla="*/ 8 w 39"/>
                  <a:gd name="T13" fmla="*/ 33 h 89"/>
                  <a:gd name="T14" fmla="*/ 12 w 39"/>
                  <a:gd name="T15" fmla="*/ 25 h 89"/>
                  <a:gd name="T16" fmla="*/ 18 w 39"/>
                  <a:gd name="T17" fmla="*/ 15 h 89"/>
                  <a:gd name="T18" fmla="*/ 21 w 39"/>
                  <a:gd name="T19" fmla="*/ 9 h 89"/>
                  <a:gd name="T20" fmla="*/ 25 w 39"/>
                  <a:gd name="T21" fmla="*/ 4 h 89"/>
                  <a:gd name="T22" fmla="*/ 29 w 39"/>
                  <a:gd name="T23" fmla="*/ 2 h 89"/>
                  <a:gd name="T24" fmla="*/ 31 w 39"/>
                  <a:gd name="T25" fmla="*/ 0 h 89"/>
                  <a:gd name="T26" fmla="*/ 34 w 39"/>
                  <a:gd name="T27" fmla="*/ 0 h 89"/>
                  <a:gd name="T28" fmla="*/ 35 w 39"/>
                  <a:gd name="T29" fmla="*/ 2 h 89"/>
                  <a:gd name="T30" fmla="*/ 36 w 39"/>
                  <a:gd name="T31" fmla="*/ 4 h 89"/>
                  <a:gd name="T32" fmla="*/ 38 w 39"/>
                  <a:gd name="T33" fmla="*/ 7 h 89"/>
                  <a:gd name="T34" fmla="*/ 39 w 39"/>
                  <a:gd name="T35" fmla="*/ 13 h 89"/>
                  <a:gd name="T36" fmla="*/ 39 w 39"/>
                  <a:gd name="T37" fmla="*/ 22 h 89"/>
                  <a:gd name="T38" fmla="*/ 36 w 39"/>
                  <a:gd name="T39" fmla="*/ 39 h 89"/>
                  <a:gd name="T40" fmla="*/ 36 w 39"/>
                  <a:gd name="T41" fmla="*/ 51 h 89"/>
                  <a:gd name="T42" fmla="*/ 38 w 39"/>
                  <a:gd name="T43" fmla="*/ 56 h 89"/>
                  <a:gd name="T44" fmla="*/ 38 w 39"/>
                  <a:gd name="T45" fmla="*/ 61 h 89"/>
                  <a:gd name="T46" fmla="*/ 38 w 39"/>
                  <a:gd name="T47" fmla="*/ 65 h 89"/>
                  <a:gd name="T48" fmla="*/ 35 w 39"/>
                  <a:gd name="T49" fmla="*/ 70 h 89"/>
                  <a:gd name="T50" fmla="*/ 34 w 39"/>
                  <a:gd name="T51" fmla="*/ 77 h 89"/>
                  <a:gd name="T52" fmla="*/ 30 w 39"/>
                  <a:gd name="T53" fmla="*/ 82 h 89"/>
                  <a:gd name="T54" fmla="*/ 29 w 39"/>
                  <a:gd name="T55" fmla="*/ 85 h 89"/>
                  <a:gd name="T56" fmla="*/ 26 w 39"/>
                  <a:gd name="T57" fmla="*/ 87 h 89"/>
                  <a:gd name="T58" fmla="*/ 23 w 39"/>
                  <a:gd name="T59" fmla="*/ 89 h 89"/>
                  <a:gd name="T60" fmla="*/ 21 w 39"/>
                  <a:gd name="T61" fmla="*/ 89 h 89"/>
                  <a:gd name="T62" fmla="*/ 8 w 39"/>
                  <a:gd name="T63" fmla="*/ 8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9" h="89">
                    <a:moveTo>
                      <a:pt x="8" y="81"/>
                    </a:moveTo>
                    <a:lnTo>
                      <a:pt x="4" y="76"/>
                    </a:lnTo>
                    <a:lnTo>
                      <a:pt x="1" y="70"/>
                    </a:lnTo>
                    <a:lnTo>
                      <a:pt x="0" y="64"/>
                    </a:lnTo>
                    <a:lnTo>
                      <a:pt x="0" y="59"/>
                    </a:lnTo>
                    <a:lnTo>
                      <a:pt x="3" y="44"/>
                    </a:lnTo>
                    <a:lnTo>
                      <a:pt x="8" y="33"/>
                    </a:lnTo>
                    <a:lnTo>
                      <a:pt x="12" y="25"/>
                    </a:lnTo>
                    <a:lnTo>
                      <a:pt x="18" y="15"/>
                    </a:lnTo>
                    <a:lnTo>
                      <a:pt x="21" y="9"/>
                    </a:lnTo>
                    <a:lnTo>
                      <a:pt x="25" y="4"/>
                    </a:lnTo>
                    <a:lnTo>
                      <a:pt x="29" y="2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35" y="2"/>
                    </a:lnTo>
                    <a:lnTo>
                      <a:pt x="36" y="4"/>
                    </a:lnTo>
                    <a:lnTo>
                      <a:pt x="38" y="7"/>
                    </a:lnTo>
                    <a:lnTo>
                      <a:pt x="39" y="13"/>
                    </a:lnTo>
                    <a:lnTo>
                      <a:pt x="39" y="22"/>
                    </a:lnTo>
                    <a:lnTo>
                      <a:pt x="36" y="39"/>
                    </a:lnTo>
                    <a:lnTo>
                      <a:pt x="36" y="51"/>
                    </a:lnTo>
                    <a:lnTo>
                      <a:pt x="38" y="56"/>
                    </a:lnTo>
                    <a:lnTo>
                      <a:pt x="38" y="61"/>
                    </a:lnTo>
                    <a:lnTo>
                      <a:pt x="38" y="65"/>
                    </a:lnTo>
                    <a:lnTo>
                      <a:pt x="35" y="70"/>
                    </a:lnTo>
                    <a:lnTo>
                      <a:pt x="34" y="77"/>
                    </a:lnTo>
                    <a:lnTo>
                      <a:pt x="30" y="82"/>
                    </a:lnTo>
                    <a:lnTo>
                      <a:pt x="29" y="85"/>
                    </a:lnTo>
                    <a:lnTo>
                      <a:pt x="26" y="87"/>
                    </a:lnTo>
                    <a:lnTo>
                      <a:pt x="23" y="89"/>
                    </a:lnTo>
                    <a:lnTo>
                      <a:pt x="21" y="89"/>
                    </a:lnTo>
                    <a:lnTo>
                      <a:pt x="8" y="81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202">
                <a:extLst>
                  <a:ext uri="{FF2B5EF4-FFF2-40B4-BE49-F238E27FC236}">
                    <a16:creationId xmlns:a16="http://schemas.microsoft.com/office/drawing/2014/main" id="{0AFAA27B-4570-4C12-B97A-5586BB8A6B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0" y="3242"/>
                <a:ext cx="5" cy="21"/>
              </a:xfrm>
              <a:custGeom>
                <a:avLst/>
                <a:gdLst>
                  <a:gd name="T0" fmla="*/ 1 w 17"/>
                  <a:gd name="T1" fmla="*/ 63 h 80"/>
                  <a:gd name="T2" fmla="*/ 0 w 17"/>
                  <a:gd name="T3" fmla="*/ 56 h 80"/>
                  <a:gd name="T4" fmla="*/ 0 w 17"/>
                  <a:gd name="T5" fmla="*/ 48 h 80"/>
                  <a:gd name="T6" fmla="*/ 0 w 17"/>
                  <a:gd name="T7" fmla="*/ 39 h 80"/>
                  <a:gd name="T8" fmla="*/ 0 w 17"/>
                  <a:gd name="T9" fmla="*/ 31 h 80"/>
                  <a:gd name="T10" fmla="*/ 1 w 17"/>
                  <a:gd name="T11" fmla="*/ 23 h 80"/>
                  <a:gd name="T12" fmla="*/ 5 w 17"/>
                  <a:gd name="T13" fmla="*/ 13 h 80"/>
                  <a:gd name="T14" fmla="*/ 6 w 17"/>
                  <a:gd name="T15" fmla="*/ 8 h 80"/>
                  <a:gd name="T16" fmla="*/ 9 w 17"/>
                  <a:gd name="T17" fmla="*/ 4 h 80"/>
                  <a:gd name="T18" fmla="*/ 10 w 17"/>
                  <a:gd name="T19" fmla="*/ 1 h 80"/>
                  <a:gd name="T20" fmla="*/ 13 w 17"/>
                  <a:gd name="T21" fmla="*/ 0 h 80"/>
                  <a:gd name="T22" fmla="*/ 13 w 17"/>
                  <a:gd name="T23" fmla="*/ 0 h 80"/>
                  <a:gd name="T24" fmla="*/ 14 w 17"/>
                  <a:gd name="T25" fmla="*/ 1 h 80"/>
                  <a:gd name="T26" fmla="*/ 15 w 17"/>
                  <a:gd name="T27" fmla="*/ 13 h 80"/>
                  <a:gd name="T28" fmla="*/ 17 w 17"/>
                  <a:gd name="T29" fmla="*/ 26 h 80"/>
                  <a:gd name="T30" fmla="*/ 15 w 17"/>
                  <a:gd name="T31" fmla="*/ 43 h 80"/>
                  <a:gd name="T32" fmla="*/ 17 w 17"/>
                  <a:gd name="T33" fmla="*/ 61 h 80"/>
                  <a:gd name="T34" fmla="*/ 17 w 17"/>
                  <a:gd name="T35" fmla="*/ 67 h 80"/>
                  <a:gd name="T36" fmla="*/ 15 w 17"/>
                  <a:gd name="T37" fmla="*/ 74 h 80"/>
                  <a:gd name="T38" fmla="*/ 15 w 17"/>
                  <a:gd name="T39" fmla="*/ 76 h 80"/>
                  <a:gd name="T40" fmla="*/ 13 w 17"/>
                  <a:gd name="T41" fmla="*/ 79 h 80"/>
                  <a:gd name="T42" fmla="*/ 10 w 17"/>
                  <a:gd name="T43" fmla="*/ 80 h 80"/>
                  <a:gd name="T44" fmla="*/ 6 w 17"/>
                  <a:gd name="T45" fmla="*/ 80 h 80"/>
                  <a:gd name="T46" fmla="*/ 1 w 17"/>
                  <a:gd name="T47" fmla="*/ 6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" h="80">
                    <a:moveTo>
                      <a:pt x="1" y="63"/>
                    </a:moveTo>
                    <a:lnTo>
                      <a:pt x="0" y="56"/>
                    </a:lnTo>
                    <a:lnTo>
                      <a:pt x="0" y="48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1" y="23"/>
                    </a:lnTo>
                    <a:lnTo>
                      <a:pt x="5" y="13"/>
                    </a:lnTo>
                    <a:lnTo>
                      <a:pt x="6" y="8"/>
                    </a:lnTo>
                    <a:lnTo>
                      <a:pt x="9" y="4"/>
                    </a:lnTo>
                    <a:lnTo>
                      <a:pt x="10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4" y="1"/>
                    </a:lnTo>
                    <a:lnTo>
                      <a:pt x="15" y="13"/>
                    </a:lnTo>
                    <a:lnTo>
                      <a:pt x="17" y="26"/>
                    </a:lnTo>
                    <a:lnTo>
                      <a:pt x="15" y="43"/>
                    </a:lnTo>
                    <a:lnTo>
                      <a:pt x="17" y="61"/>
                    </a:lnTo>
                    <a:lnTo>
                      <a:pt x="17" y="67"/>
                    </a:lnTo>
                    <a:lnTo>
                      <a:pt x="15" y="74"/>
                    </a:lnTo>
                    <a:lnTo>
                      <a:pt x="15" y="76"/>
                    </a:lnTo>
                    <a:lnTo>
                      <a:pt x="13" y="79"/>
                    </a:lnTo>
                    <a:lnTo>
                      <a:pt x="10" y="80"/>
                    </a:lnTo>
                    <a:lnTo>
                      <a:pt x="6" y="80"/>
                    </a:lnTo>
                    <a:lnTo>
                      <a:pt x="1" y="63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203">
                <a:extLst>
                  <a:ext uri="{FF2B5EF4-FFF2-40B4-BE49-F238E27FC236}">
                    <a16:creationId xmlns:a16="http://schemas.microsoft.com/office/drawing/2014/main" id="{ED7C89DF-2F74-4BFC-9E79-21163419C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9" y="3244"/>
                <a:ext cx="24" cy="44"/>
              </a:xfrm>
              <a:custGeom>
                <a:avLst/>
                <a:gdLst>
                  <a:gd name="T0" fmla="*/ 55 w 96"/>
                  <a:gd name="T1" fmla="*/ 12 h 178"/>
                  <a:gd name="T2" fmla="*/ 63 w 96"/>
                  <a:gd name="T3" fmla="*/ 24 h 178"/>
                  <a:gd name="T4" fmla="*/ 65 w 96"/>
                  <a:gd name="T5" fmla="*/ 34 h 178"/>
                  <a:gd name="T6" fmla="*/ 64 w 96"/>
                  <a:gd name="T7" fmla="*/ 42 h 178"/>
                  <a:gd name="T8" fmla="*/ 59 w 96"/>
                  <a:gd name="T9" fmla="*/ 50 h 178"/>
                  <a:gd name="T10" fmla="*/ 55 w 96"/>
                  <a:gd name="T11" fmla="*/ 56 h 178"/>
                  <a:gd name="T12" fmla="*/ 54 w 96"/>
                  <a:gd name="T13" fmla="*/ 61 h 178"/>
                  <a:gd name="T14" fmla="*/ 60 w 96"/>
                  <a:gd name="T15" fmla="*/ 68 h 178"/>
                  <a:gd name="T16" fmla="*/ 74 w 96"/>
                  <a:gd name="T17" fmla="*/ 76 h 178"/>
                  <a:gd name="T18" fmla="*/ 86 w 96"/>
                  <a:gd name="T19" fmla="*/ 83 h 178"/>
                  <a:gd name="T20" fmla="*/ 94 w 96"/>
                  <a:gd name="T21" fmla="*/ 94 h 178"/>
                  <a:gd name="T22" fmla="*/ 96 w 96"/>
                  <a:gd name="T23" fmla="*/ 103 h 178"/>
                  <a:gd name="T24" fmla="*/ 95 w 96"/>
                  <a:gd name="T25" fmla="*/ 108 h 178"/>
                  <a:gd name="T26" fmla="*/ 89 w 96"/>
                  <a:gd name="T27" fmla="*/ 113 h 178"/>
                  <a:gd name="T28" fmla="*/ 78 w 96"/>
                  <a:gd name="T29" fmla="*/ 116 h 178"/>
                  <a:gd name="T30" fmla="*/ 65 w 96"/>
                  <a:gd name="T31" fmla="*/ 118 h 178"/>
                  <a:gd name="T32" fmla="*/ 55 w 96"/>
                  <a:gd name="T33" fmla="*/ 122 h 178"/>
                  <a:gd name="T34" fmla="*/ 46 w 96"/>
                  <a:gd name="T35" fmla="*/ 139 h 178"/>
                  <a:gd name="T36" fmla="*/ 41 w 96"/>
                  <a:gd name="T37" fmla="*/ 156 h 178"/>
                  <a:gd name="T38" fmla="*/ 29 w 96"/>
                  <a:gd name="T39" fmla="*/ 169 h 178"/>
                  <a:gd name="T40" fmla="*/ 20 w 96"/>
                  <a:gd name="T41" fmla="*/ 177 h 178"/>
                  <a:gd name="T42" fmla="*/ 13 w 96"/>
                  <a:gd name="T43" fmla="*/ 178 h 178"/>
                  <a:gd name="T44" fmla="*/ 7 w 96"/>
                  <a:gd name="T45" fmla="*/ 177 h 178"/>
                  <a:gd name="T46" fmla="*/ 3 w 96"/>
                  <a:gd name="T47" fmla="*/ 170 h 178"/>
                  <a:gd name="T48" fmla="*/ 0 w 96"/>
                  <a:gd name="T49" fmla="*/ 157 h 178"/>
                  <a:gd name="T50" fmla="*/ 2 w 96"/>
                  <a:gd name="T51" fmla="*/ 144 h 178"/>
                  <a:gd name="T52" fmla="*/ 7 w 96"/>
                  <a:gd name="T53" fmla="*/ 124 h 178"/>
                  <a:gd name="T54" fmla="*/ 8 w 96"/>
                  <a:gd name="T55" fmla="*/ 90 h 178"/>
                  <a:gd name="T56" fmla="*/ 6 w 96"/>
                  <a:gd name="T57" fmla="*/ 60 h 178"/>
                  <a:gd name="T58" fmla="*/ 6 w 96"/>
                  <a:gd name="T59" fmla="*/ 41 h 178"/>
                  <a:gd name="T60" fmla="*/ 7 w 96"/>
                  <a:gd name="T61" fmla="*/ 22 h 178"/>
                  <a:gd name="T62" fmla="*/ 11 w 96"/>
                  <a:gd name="T63" fmla="*/ 11 h 178"/>
                  <a:gd name="T64" fmla="*/ 21 w 96"/>
                  <a:gd name="T65" fmla="*/ 3 h 178"/>
                  <a:gd name="T66" fmla="*/ 32 w 96"/>
                  <a:gd name="T67" fmla="*/ 0 h 178"/>
                  <a:gd name="T68" fmla="*/ 38 w 96"/>
                  <a:gd name="T69" fmla="*/ 0 h 178"/>
                  <a:gd name="T70" fmla="*/ 51 w 96"/>
                  <a:gd name="T71" fmla="*/ 7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6" h="178">
                    <a:moveTo>
                      <a:pt x="51" y="7"/>
                    </a:moveTo>
                    <a:lnTo>
                      <a:pt x="55" y="12"/>
                    </a:lnTo>
                    <a:lnTo>
                      <a:pt x="60" y="19"/>
                    </a:lnTo>
                    <a:lnTo>
                      <a:pt x="63" y="24"/>
                    </a:lnTo>
                    <a:lnTo>
                      <a:pt x="65" y="30"/>
                    </a:lnTo>
                    <a:lnTo>
                      <a:pt x="65" y="34"/>
                    </a:lnTo>
                    <a:lnTo>
                      <a:pt x="65" y="38"/>
                    </a:lnTo>
                    <a:lnTo>
                      <a:pt x="64" y="42"/>
                    </a:lnTo>
                    <a:lnTo>
                      <a:pt x="63" y="44"/>
                    </a:lnTo>
                    <a:lnTo>
                      <a:pt x="59" y="50"/>
                    </a:lnTo>
                    <a:lnTo>
                      <a:pt x="56" y="55"/>
                    </a:lnTo>
                    <a:lnTo>
                      <a:pt x="55" y="56"/>
                    </a:lnTo>
                    <a:lnTo>
                      <a:pt x="54" y="59"/>
                    </a:lnTo>
                    <a:lnTo>
                      <a:pt x="54" y="61"/>
                    </a:lnTo>
                    <a:lnTo>
                      <a:pt x="55" y="63"/>
                    </a:lnTo>
                    <a:lnTo>
                      <a:pt x="60" y="68"/>
                    </a:lnTo>
                    <a:lnTo>
                      <a:pt x="70" y="73"/>
                    </a:lnTo>
                    <a:lnTo>
                      <a:pt x="74" y="76"/>
                    </a:lnTo>
                    <a:lnTo>
                      <a:pt x="80" y="78"/>
                    </a:lnTo>
                    <a:lnTo>
                      <a:pt x="86" y="83"/>
                    </a:lnTo>
                    <a:lnTo>
                      <a:pt x="90" y="89"/>
                    </a:lnTo>
                    <a:lnTo>
                      <a:pt x="94" y="94"/>
                    </a:lnTo>
                    <a:lnTo>
                      <a:pt x="96" y="99"/>
                    </a:lnTo>
                    <a:lnTo>
                      <a:pt x="96" y="103"/>
                    </a:lnTo>
                    <a:lnTo>
                      <a:pt x="96" y="105"/>
                    </a:lnTo>
                    <a:lnTo>
                      <a:pt x="95" y="108"/>
                    </a:lnTo>
                    <a:lnTo>
                      <a:pt x="94" y="109"/>
                    </a:lnTo>
                    <a:lnTo>
                      <a:pt x="89" y="113"/>
                    </a:lnTo>
                    <a:lnTo>
                      <a:pt x="83" y="114"/>
                    </a:lnTo>
                    <a:lnTo>
                      <a:pt x="78" y="116"/>
                    </a:lnTo>
                    <a:lnTo>
                      <a:pt x="72" y="117"/>
                    </a:lnTo>
                    <a:lnTo>
                      <a:pt x="65" y="118"/>
                    </a:lnTo>
                    <a:lnTo>
                      <a:pt x="60" y="120"/>
                    </a:lnTo>
                    <a:lnTo>
                      <a:pt x="55" y="122"/>
                    </a:lnTo>
                    <a:lnTo>
                      <a:pt x="50" y="126"/>
                    </a:lnTo>
                    <a:lnTo>
                      <a:pt x="46" y="139"/>
                    </a:lnTo>
                    <a:lnTo>
                      <a:pt x="45" y="151"/>
                    </a:lnTo>
                    <a:lnTo>
                      <a:pt x="41" y="156"/>
                    </a:lnTo>
                    <a:lnTo>
                      <a:pt x="35" y="162"/>
                    </a:lnTo>
                    <a:lnTo>
                      <a:pt x="29" y="169"/>
                    </a:lnTo>
                    <a:lnTo>
                      <a:pt x="22" y="174"/>
                    </a:lnTo>
                    <a:lnTo>
                      <a:pt x="20" y="177"/>
                    </a:lnTo>
                    <a:lnTo>
                      <a:pt x="16" y="178"/>
                    </a:lnTo>
                    <a:lnTo>
                      <a:pt x="13" y="178"/>
                    </a:lnTo>
                    <a:lnTo>
                      <a:pt x="9" y="178"/>
                    </a:lnTo>
                    <a:lnTo>
                      <a:pt x="7" y="177"/>
                    </a:lnTo>
                    <a:lnTo>
                      <a:pt x="4" y="174"/>
                    </a:lnTo>
                    <a:lnTo>
                      <a:pt x="3" y="170"/>
                    </a:lnTo>
                    <a:lnTo>
                      <a:pt x="2" y="165"/>
                    </a:lnTo>
                    <a:lnTo>
                      <a:pt x="0" y="157"/>
                    </a:lnTo>
                    <a:lnTo>
                      <a:pt x="0" y="151"/>
                    </a:lnTo>
                    <a:lnTo>
                      <a:pt x="2" y="144"/>
                    </a:lnTo>
                    <a:lnTo>
                      <a:pt x="3" y="137"/>
                    </a:lnTo>
                    <a:lnTo>
                      <a:pt x="7" y="124"/>
                    </a:lnTo>
                    <a:lnTo>
                      <a:pt x="9" y="111"/>
                    </a:lnTo>
                    <a:lnTo>
                      <a:pt x="8" y="90"/>
                    </a:lnTo>
                    <a:lnTo>
                      <a:pt x="7" y="70"/>
                    </a:lnTo>
                    <a:lnTo>
                      <a:pt x="6" y="60"/>
                    </a:lnTo>
                    <a:lnTo>
                      <a:pt x="4" y="50"/>
                    </a:lnTo>
                    <a:lnTo>
                      <a:pt x="6" y="41"/>
                    </a:lnTo>
                    <a:lnTo>
                      <a:pt x="7" y="30"/>
                    </a:lnTo>
                    <a:lnTo>
                      <a:pt x="7" y="22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6"/>
                    </a:lnTo>
                    <a:lnTo>
                      <a:pt x="21" y="3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5" y="0"/>
                    </a:lnTo>
                    <a:lnTo>
                      <a:pt x="38" y="0"/>
                    </a:lnTo>
                    <a:lnTo>
                      <a:pt x="41" y="2"/>
                    </a:lnTo>
                    <a:lnTo>
                      <a:pt x="51" y="7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204">
                <a:extLst>
                  <a:ext uri="{FF2B5EF4-FFF2-40B4-BE49-F238E27FC236}">
                    <a16:creationId xmlns:a16="http://schemas.microsoft.com/office/drawing/2014/main" id="{F3A8E463-A779-4AD3-A011-6F60B3921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3" y="3284"/>
                <a:ext cx="14" cy="11"/>
              </a:xfrm>
              <a:custGeom>
                <a:avLst/>
                <a:gdLst>
                  <a:gd name="T0" fmla="*/ 13 w 56"/>
                  <a:gd name="T1" fmla="*/ 40 h 44"/>
                  <a:gd name="T2" fmla="*/ 8 w 56"/>
                  <a:gd name="T3" fmla="*/ 32 h 44"/>
                  <a:gd name="T4" fmla="*/ 3 w 56"/>
                  <a:gd name="T5" fmla="*/ 23 h 44"/>
                  <a:gd name="T6" fmla="*/ 2 w 56"/>
                  <a:gd name="T7" fmla="*/ 18 h 44"/>
                  <a:gd name="T8" fmla="*/ 0 w 56"/>
                  <a:gd name="T9" fmla="*/ 13 h 44"/>
                  <a:gd name="T10" fmla="*/ 2 w 56"/>
                  <a:gd name="T11" fmla="*/ 9 h 44"/>
                  <a:gd name="T12" fmla="*/ 4 w 56"/>
                  <a:gd name="T13" fmla="*/ 4 h 44"/>
                  <a:gd name="T14" fmla="*/ 7 w 56"/>
                  <a:gd name="T15" fmla="*/ 1 h 44"/>
                  <a:gd name="T16" fmla="*/ 9 w 56"/>
                  <a:gd name="T17" fmla="*/ 0 h 44"/>
                  <a:gd name="T18" fmla="*/ 12 w 56"/>
                  <a:gd name="T19" fmla="*/ 0 h 44"/>
                  <a:gd name="T20" fmla="*/ 13 w 56"/>
                  <a:gd name="T21" fmla="*/ 0 h 44"/>
                  <a:gd name="T22" fmla="*/ 17 w 56"/>
                  <a:gd name="T23" fmla="*/ 2 h 44"/>
                  <a:gd name="T24" fmla="*/ 21 w 56"/>
                  <a:gd name="T25" fmla="*/ 6 h 44"/>
                  <a:gd name="T26" fmla="*/ 37 w 56"/>
                  <a:gd name="T27" fmla="*/ 12 h 44"/>
                  <a:gd name="T28" fmla="*/ 53 w 56"/>
                  <a:gd name="T29" fmla="*/ 18 h 44"/>
                  <a:gd name="T30" fmla="*/ 55 w 56"/>
                  <a:gd name="T31" fmla="*/ 23 h 44"/>
                  <a:gd name="T32" fmla="*/ 56 w 56"/>
                  <a:gd name="T33" fmla="*/ 28 h 44"/>
                  <a:gd name="T34" fmla="*/ 55 w 56"/>
                  <a:gd name="T35" fmla="*/ 32 h 44"/>
                  <a:gd name="T36" fmla="*/ 52 w 56"/>
                  <a:gd name="T37" fmla="*/ 37 h 44"/>
                  <a:gd name="T38" fmla="*/ 48 w 56"/>
                  <a:gd name="T39" fmla="*/ 41 h 44"/>
                  <a:gd name="T40" fmla="*/ 44 w 56"/>
                  <a:gd name="T41" fmla="*/ 44 h 44"/>
                  <a:gd name="T42" fmla="*/ 39 w 56"/>
                  <a:gd name="T43" fmla="*/ 44 h 44"/>
                  <a:gd name="T44" fmla="*/ 33 w 56"/>
                  <a:gd name="T45" fmla="*/ 44 h 44"/>
                  <a:gd name="T46" fmla="*/ 13 w 56"/>
                  <a:gd name="T47" fmla="*/ 4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6" h="44">
                    <a:moveTo>
                      <a:pt x="13" y="40"/>
                    </a:moveTo>
                    <a:lnTo>
                      <a:pt x="8" y="32"/>
                    </a:lnTo>
                    <a:lnTo>
                      <a:pt x="3" y="23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2" y="9"/>
                    </a:lnTo>
                    <a:lnTo>
                      <a:pt x="4" y="4"/>
                    </a:lnTo>
                    <a:lnTo>
                      <a:pt x="7" y="1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7" y="2"/>
                    </a:lnTo>
                    <a:lnTo>
                      <a:pt x="21" y="6"/>
                    </a:lnTo>
                    <a:lnTo>
                      <a:pt x="37" y="12"/>
                    </a:lnTo>
                    <a:lnTo>
                      <a:pt x="53" y="18"/>
                    </a:lnTo>
                    <a:lnTo>
                      <a:pt x="55" y="23"/>
                    </a:lnTo>
                    <a:lnTo>
                      <a:pt x="56" y="28"/>
                    </a:lnTo>
                    <a:lnTo>
                      <a:pt x="55" y="32"/>
                    </a:lnTo>
                    <a:lnTo>
                      <a:pt x="52" y="37"/>
                    </a:lnTo>
                    <a:lnTo>
                      <a:pt x="48" y="41"/>
                    </a:lnTo>
                    <a:lnTo>
                      <a:pt x="44" y="44"/>
                    </a:lnTo>
                    <a:lnTo>
                      <a:pt x="39" y="44"/>
                    </a:lnTo>
                    <a:lnTo>
                      <a:pt x="33" y="44"/>
                    </a:lnTo>
                    <a:lnTo>
                      <a:pt x="13" y="40"/>
                    </a:lnTo>
                    <a:close/>
                  </a:path>
                </a:pathLst>
              </a:custGeom>
              <a:grpFill/>
              <a:ln w="3175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7" name="Freeform 206">
              <a:extLst>
                <a:ext uri="{FF2B5EF4-FFF2-40B4-BE49-F238E27FC236}">
                  <a16:creationId xmlns:a16="http://schemas.microsoft.com/office/drawing/2014/main" id="{14402F18-68E6-4441-A603-033F8D549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7" y="3287"/>
              <a:ext cx="11" cy="22"/>
            </a:xfrm>
            <a:custGeom>
              <a:avLst/>
              <a:gdLst>
                <a:gd name="T0" fmla="*/ 2 w 45"/>
                <a:gd name="T1" fmla="*/ 36 h 91"/>
                <a:gd name="T2" fmla="*/ 0 w 45"/>
                <a:gd name="T3" fmla="*/ 31 h 91"/>
                <a:gd name="T4" fmla="*/ 0 w 45"/>
                <a:gd name="T5" fmla="*/ 25 h 91"/>
                <a:gd name="T6" fmla="*/ 1 w 45"/>
                <a:gd name="T7" fmla="*/ 20 h 91"/>
                <a:gd name="T8" fmla="*/ 4 w 45"/>
                <a:gd name="T9" fmla="*/ 14 h 91"/>
                <a:gd name="T10" fmla="*/ 7 w 45"/>
                <a:gd name="T11" fmla="*/ 11 h 91"/>
                <a:gd name="T12" fmla="*/ 11 w 45"/>
                <a:gd name="T13" fmla="*/ 7 h 91"/>
                <a:gd name="T14" fmla="*/ 17 w 45"/>
                <a:gd name="T15" fmla="*/ 4 h 91"/>
                <a:gd name="T16" fmla="*/ 22 w 45"/>
                <a:gd name="T17" fmla="*/ 2 h 91"/>
                <a:gd name="T18" fmla="*/ 28 w 45"/>
                <a:gd name="T19" fmla="*/ 0 h 91"/>
                <a:gd name="T20" fmla="*/ 33 w 45"/>
                <a:gd name="T21" fmla="*/ 0 h 91"/>
                <a:gd name="T22" fmla="*/ 37 w 45"/>
                <a:gd name="T23" fmla="*/ 2 h 91"/>
                <a:gd name="T24" fmla="*/ 40 w 45"/>
                <a:gd name="T25" fmla="*/ 3 h 91"/>
                <a:gd name="T26" fmla="*/ 43 w 45"/>
                <a:gd name="T27" fmla="*/ 4 h 91"/>
                <a:gd name="T28" fmla="*/ 44 w 45"/>
                <a:gd name="T29" fmla="*/ 7 h 91"/>
                <a:gd name="T30" fmla="*/ 45 w 45"/>
                <a:gd name="T31" fmla="*/ 11 h 91"/>
                <a:gd name="T32" fmla="*/ 45 w 45"/>
                <a:gd name="T33" fmla="*/ 14 h 91"/>
                <a:gd name="T34" fmla="*/ 43 w 45"/>
                <a:gd name="T35" fmla="*/ 31 h 91"/>
                <a:gd name="T36" fmla="*/ 40 w 45"/>
                <a:gd name="T37" fmla="*/ 47 h 91"/>
                <a:gd name="T38" fmla="*/ 41 w 45"/>
                <a:gd name="T39" fmla="*/ 57 h 91"/>
                <a:gd name="T40" fmla="*/ 43 w 45"/>
                <a:gd name="T41" fmla="*/ 73 h 91"/>
                <a:gd name="T42" fmla="*/ 43 w 45"/>
                <a:gd name="T43" fmla="*/ 81 h 91"/>
                <a:gd name="T44" fmla="*/ 41 w 45"/>
                <a:gd name="T45" fmla="*/ 86 h 91"/>
                <a:gd name="T46" fmla="*/ 40 w 45"/>
                <a:gd name="T47" fmla="*/ 88 h 91"/>
                <a:gd name="T48" fmla="*/ 39 w 45"/>
                <a:gd name="T49" fmla="*/ 90 h 91"/>
                <a:gd name="T50" fmla="*/ 36 w 45"/>
                <a:gd name="T51" fmla="*/ 91 h 91"/>
                <a:gd name="T52" fmla="*/ 33 w 45"/>
                <a:gd name="T53" fmla="*/ 90 h 91"/>
                <a:gd name="T54" fmla="*/ 31 w 45"/>
                <a:gd name="T55" fmla="*/ 77 h 91"/>
                <a:gd name="T56" fmla="*/ 28 w 45"/>
                <a:gd name="T57" fmla="*/ 62 h 91"/>
                <a:gd name="T58" fmla="*/ 26 w 45"/>
                <a:gd name="T59" fmla="*/ 56 h 91"/>
                <a:gd name="T60" fmla="*/ 22 w 45"/>
                <a:gd name="T61" fmla="*/ 49 h 91"/>
                <a:gd name="T62" fmla="*/ 19 w 45"/>
                <a:gd name="T63" fmla="*/ 46 h 91"/>
                <a:gd name="T64" fmla="*/ 17 w 45"/>
                <a:gd name="T65" fmla="*/ 43 h 91"/>
                <a:gd name="T66" fmla="*/ 13 w 45"/>
                <a:gd name="T67" fmla="*/ 42 h 91"/>
                <a:gd name="T68" fmla="*/ 10 w 45"/>
                <a:gd name="T69" fmla="*/ 40 h 91"/>
                <a:gd name="T70" fmla="*/ 2 w 45"/>
                <a:gd name="T71" fmla="*/ 3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5" h="91">
                  <a:moveTo>
                    <a:pt x="2" y="36"/>
                  </a:moveTo>
                  <a:lnTo>
                    <a:pt x="0" y="31"/>
                  </a:lnTo>
                  <a:lnTo>
                    <a:pt x="0" y="25"/>
                  </a:lnTo>
                  <a:lnTo>
                    <a:pt x="1" y="20"/>
                  </a:lnTo>
                  <a:lnTo>
                    <a:pt x="4" y="14"/>
                  </a:lnTo>
                  <a:lnTo>
                    <a:pt x="7" y="11"/>
                  </a:lnTo>
                  <a:lnTo>
                    <a:pt x="11" y="7"/>
                  </a:lnTo>
                  <a:lnTo>
                    <a:pt x="17" y="4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3" y="0"/>
                  </a:lnTo>
                  <a:lnTo>
                    <a:pt x="37" y="2"/>
                  </a:lnTo>
                  <a:lnTo>
                    <a:pt x="40" y="3"/>
                  </a:lnTo>
                  <a:lnTo>
                    <a:pt x="43" y="4"/>
                  </a:lnTo>
                  <a:lnTo>
                    <a:pt x="44" y="7"/>
                  </a:lnTo>
                  <a:lnTo>
                    <a:pt x="45" y="11"/>
                  </a:lnTo>
                  <a:lnTo>
                    <a:pt x="45" y="14"/>
                  </a:lnTo>
                  <a:lnTo>
                    <a:pt x="43" y="31"/>
                  </a:lnTo>
                  <a:lnTo>
                    <a:pt x="40" y="47"/>
                  </a:lnTo>
                  <a:lnTo>
                    <a:pt x="41" y="57"/>
                  </a:lnTo>
                  <a:lnTo>
                    <a:pt x="43" y="73"/>
                  </a:lnTo>
                  <a:lnTo>
                    <a:pt x="43" y="81"/>
                  </a:lnTo>
                  <a:lnTo>
                    <a:pt x="41" y="86"/>
                  </a:lnTo>
                  <a:lnTo>
                    <a:pt x="40" y="88"/>
                  </a:lnTo>
                  <a:lnTo>
                    <a:pt x="39" y="90"/>
                  </a:lnTo>
                  <a:lnTo>
                    <a:pt x="36" y="91"/>
                  </a:lnTo>
                  <a:lnTo>
                    <a:pt x="33" y="90"/>
                  </a:lnTo>
                  <a:lnTo>
                    <a:pt x="31" y="77"/>
                  </a:lnTo>
                  <a:lnTo>
                    <a:pt x="28" y="62"/>
                  </a:lnTo>
                  <a:lnTo>
                    <a:pt x="26" y="56"/>
                  </a:lnTo>
                  <a:lnTo>
                    <a:pt x="22" y="49"/>
                  </a:lnTo>
                  <a:lnTo>
                    <a:pt x="19" y="46"/>
                  </a:lnTo>
                  <a:lnTo>
                    <a:pt x="17" y="43"/>
                  </a:lnTo>
                  <a:lnTo>
                    <a:pt x="13" y="42"/>
                  </a:lnTo>
                  <a:lnTo>
                    <a:pt x="10" y="40"/>
                  </a:lnTo>
                  <a:lnTo>
                    <a:pt x="2" y="36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07">
              <a:extLst>
                <a:ext uri="{FF2B5EF4-FFF2-40B4-BE49-F238E27FC236}">
                  <a16:creationId xmlns:a16="http://schemas.microsoft.com/office/drawing/2014/main" id="{473BAA94-3196-4EF0-863C-D28A63378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5" y="3297"/>
              <a:ext cx="20" cy="25"/>
            </a:xfrm>
            <a:custGeom>
              <a:avLst/>
              <a:gdLst>
                <a:gd name="T0" fmla="*/ 3 w 79"/>
                <a:gd name="T1" fmla="*/ 93 h 98"/>
                <a:gd name="T2" fmla="*/ 1 w 79"/>
                <a:gd name="T3" fmla="*/ 84 h 98"/>
                <a:gd name="T4" fmla="*/ 0 w 79"/>
                <a:gd name="T5" fmla="*/ 74 h 98"/>
                <a:gd name="T6" fmla="*/ 0 w 79"/>
                <a:gd name="T7" fmla="*/ 62 h 98"/>
                <a:gd name="T8" fmla="*/ 1 w 79"/>
                <a:gd name="T9" fmla="*/ 54 h 98"/>
                <a:gd name="T10" fmla="*/ 4 w 79"/>
                <a:gd name="T11" fmla="*/ 48 h 98"/>
                <a:gd name="T12" fmla="*/ 8 w 79"/>
                <a:gd name="T13" fmla="*/ 43 h 98"/>
                <a:gd name="T14" fmla="*/ 12 w 79"/>
                <a:gd name="T15" fmla="*/ 40 h 98"/>
                <a:gd name="T16" fmla="*/ 18 w 79"/>
                <a:gd name="T17" fmla="*/ 38 h 98"/>
                <a:gd name="T18" fmla="*/ 25 w 79"/>
                <a:gd name="T19" fmla="*/ 35 h 98"/>
                <a:gd name="T20" fmla="*/ 31 w 79"/>
                <a:gd name="T21" fmla="*/ 30 h 98"/>
                <a:gd name="T22" fmla="*/ 37 w 79"/>
                <a:gd name="T23" fmla="*/ 25 h 98"/>
                <a:gd name="T24" fmla="*/ 42 w 79"/>
                <a:gd name="T25" fmla="*/ 19 h 98"/>
                <a:gd name="T26" fmla="*/ 46 w 79"/>
                <a:gd name="T27" fmla="*/ 13 h 98"/>
                <a:gd name="T28" fmla="*/ 52 w 79"/>
                <a:gd name="T29" fmla="*/ 8 h 98"/>
                <a:gd name="T30" fmla="*/ 57 w 79"/>
                <a:gd name="T31" fmla="*/ 4 h 98"/>
                <a:gd name="T32" fmla="*/ 65 w 79"/>
                <a:gd name="T33" fmla="*/ 1 h 98"/>
                <a:gd name="T34" fmla="*/ 70 w 79"/>
                <a:gd name="T35" fmla="*/ 0 h 98"/>
                <a:gd name="T36" fmla="*/ 74 w 79"/>
                <a:gd name="T37" fmla="*/ 1 h 98"/>
                <a:gd name="T38" fmla="*/ 77 w 79"/>
                <a:gd name="T39" fmla="*/ 4 h 98"/>
                <a:gd name="T40" fmla="*/ 78 w 79"/>
                <a:gd name="T41" fmla="*/ 6 h 98"/>
                <a:gd name="T42" fmla="*/ 79 w 79"/>
                <a:gd name="T43" fmla="*/ 10 h 98"/>
                <a:gd name="T44" fmla="*/ 78 w 79"/>
                <a:gd name="T45" fmla="*/ 14 h 98"/>
                <a:gd name="T46" fmla="*/ 77 w 79"/>
                <a:gd name="T47" fmla="*/ 18 h 98"/>
                <a:gd name="T48" fmla="*/ 73 w 79"/>
                <a:gd name="T49" fmla="*/ 22 h 98"/>
                <a:gd name="T50" fmla="*/ 61 w 79"/>
                <a:gd name="T51" fmla="*/ 31 h 98"/>
                <a:gd name="T52" fmla="*/ 51 w 79"/>
                <a:gd name="T53" fmla="*/ 40 h 98"/>
                <a:gd name="T54" fmla="*/ 46 w 79"/>
                <a:gd name="T55" fmla="*/ 45 h 98"/>
                <a:gd name="T56" fmla="*/ 43 w 79"/>
                <a:gd name="T57" fmla="*/ 52 h 98"/>
                <a:gd name="T58" fmla="*/ 40 w 79"/>
                <a:gd name="T59" fmla="*/ 58 h 98"/>
                <a:gd name="T60" fmla="*/ 39 w 79"/>
                <a:gd name="T61" fmla="*/ 66 h 98"/>
                <a:gd name="T62" fmla="*/ 38 w 79"/>
                <a:gd name="T63" fmla="*/ 76 h 98"/>
                <a:gd name="T64" fmla="*/ 34 w 79"/>
                <a:gd name="T65" fmla="*/ 88 h 98"/>
                <a:gd name="T66" fmla="*/ 31 w 79"/>
                <a:gd name="T67" fmla="*/ 93 h 98"/>
                <a:gd name="T68" fmla="*/ 27 w 79"/>
                <a:gd name="T69" fmla="*/ 97 h 98"/>
                <a:gd name="T70" fmla="*/ 25 w 79"/>
                <a:gd name="T71" fmla="*/ 97 h 98"/>
                <a:gd name="T72" fmla="*/ 22 w 79"/>
                <a:gd name="T73" fmla="*/ 98 h 98"/>
                <a:gd name="T74" fmla="*/ 20 w 79"/>
                <a:gd name="T75" fmla="*/ 98 h 98"/>
                <a:gd name="T76" fmla="*/ 17 w 79"/>
                <a:gd name="T77" fmla="*/ 97 h 98"/>
                <a:gd name="T78" fmla="*/ 3 w 79"/>
                <a:gd name="T79" fmla="*/ 9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9" h="98">
                  <a:moveTo>
                    <a:pt x="3" y="93"/>
                  </a:moveTo>
                  <a:lnTo>
                    <a:pt x="1" y="84"/>
                  </a:lnTo>
                  <a:lnTo>
                    <a:pt x="0" y="74"/>
                  </a:lnTo>
                  <a:lnTo>
                    <a:pt x="0" y="62"/>
                  </a:lnTo>
                  <a:lnTo>
                    <a:pt x="1" y="54"/>
                  </a:lnTo>
                  <a:lnTo>
                    <a:pt x="4" y="48"/>
                  </a:lnTo>
                  <a:lnTo>
                    <a:pt x="8" y="43"/>
                  </a:lnTo>
                  <a:lnTo>
                    <a:pt x="12" y="40"/>
                  </a:lnTo>
                  <a:lnTo>
                    <a:pt x="18" y="38"/>
                  </a:lnTo>
                  <a:lnTo>
                    <a:pt x="25" y="35"/>
                  </a:lnTo>
                  <a:lnTo>
                    <a:pt x="31" y="30"/>
                  </a:lnTo>
                  <a:lnTo>
                    <a:pt x="37" y="25"/>
                  </a:lnTo>
                  <a:lnTo>
                    <a:pt x="42" y="19"/>
                  </a:lnTo>
                  <a:lnTo>
                    <a:pt x="46" y="13"/>
                  </a:lnTo>
                  <a:lnTo>
                    <a:pt x="52" y="8"/>
                  </a:lnTo>
                  <a:lnTo>
                    <a:pt x="57" y="4"/>
                  </a:lnTo>
                  <a:lnTo>
                    <a:pt x="65" y="1"/>
                  </a:lnTo>
                  <a:lnTo>
                    <a:pt x="70" y="0"/>
                  </a:lnTo>
                  <a:lnTo>
                    <a:pt x="74" y="1"/>
                  </a:lnTo>
                  <a:lnTo>
                    <a:pt x="77" y="4"/>
                  </a:lnTo>
                  <a:lnTo>
                    <a:pt x="78" y="6"/>
                  </a:lnTo>
                  <a:lnTo>
                    <a:pt x="79" y="10"/>
                  </a:lnTo>
                  <a:lnTo>
                    <a:pt x="78" y="14"/>
                  </a:lnTo>
                  <a:lnTo>
                    <a:pt x="77" y="18"/>
                  </a:lnTo>
                  <a:lnTo>
                    <a:pt x="73" y="22"/>
                  </a:lnTo>
                  <a:lnTo>
                    <a:pt x="61" y="31"/>
                  </a:lnTo>
                  <a:lnTo>
                    <a:pt x="51" y="40"/>
                  </a:lnTo>
                  <a:lnTo>
                    <a:pt x="46" y="45"/>
                  </a:lnTo>
                  <a:lnTo>
                    <a:pt x="43" y="52"/>
                  </a:lnTo>
                  <a:lnTo>
                    <a:pt x="40" y="58"/>
                  </a:lnTo>
                  <a:lnTo>
                    <a:pt x="39" y="66"/>
                  </a:lnTo>
                  <a:lnTo>
                    <a:pt x="38" y="76"/>
                  </a:lnTo>
                  <a:lnTo>
                    <a:pt x="34" y="88"/>
                  </a:lnTo>
                  <a:lnTo>
                    <a:pt x="31" y="93"/>
                  </a:lnTo>
                  <a:lnTo>
                    <a:pt x="27" y="97"/>
                  </a:lnTo>
                  <a:lnTo>
                    <a:pt x="25" y="97"/>
                  </a:lnTo>
                  <a:lnTo>
                    <a:pt x="22" y="98"/>
                  </a:lnTo>
                  <a:lnTo>
                    <a:pt x="20" y="98"/>
                  </a:lnTo>
                  <a:lnTo>
                    <a:pt x="17" y="97"/>
                  </a:lnTo>
                  <a:lnTo>
                    <a:pt x="3" y="93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08">
              <a:extLst>
                <a:ext uri="{FF2B5EF4-FFF2-40B4-BE49-F238E27FC236}">
                  <a16:creationId xmlns:a16="http://schemas.microsoft.com/office/drawing/2014/main" id="{9F9B6877-A04B-4063-BA74-69AFBD60E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8" y="3313"/>
              <a:ext cx="11" cy="12"/>
            </a:xfrm>
            <a:custGeom>
              <a:avLst/>
              <a:gdLst>
                <a:gd name="T0" fmla="*/ 1 w 44"/>
                <a:gd name="T1" fmla="*/ 46 h 46"/>
                <a:gd name="T2" fmla="*/ 0 w 44"/>
                <a:gd name="T3" fmla="*/ 39 h 46"/>
                <a:gd name="T4" fmla="*/ 0 w 44"/>
                <a:gd name="T5" fmla="*/ 30 h 46"/>
                <a:gd name="T6" fmla="*/ 0 w 44"/>
                <a:gd name="T7" fmla="*/ 22 h 46"/>
                <a:gd name="T8" fmla="*/ 2 w 44"/>
                <a:gd name="T9" fmla="*/ 13 h 46"/>
                <a:gd name="T10" fmla="*/ 6 w 44"/>
                <a:gd name="T11" fmla="*/ 8 h 46"/>
                <a:gd name="T12" fmla="*/ 10 w 44"/>
                <a:gd name="T13" fmla="*/ 2 h 46"/>
                <a:gd name="T14" fmla="*/ 17 w 44"/>
                <a:gd name="T15" fmla="*/ 0 h 46"/>
                <a:gd name="T16" fmla="*/ 22 w 44"/>
                <a:gd name="T17" fmla="*/ 0 h 46"/>
                <a:gd name="T18" fmla="*/ 28 w 44"/>
                <a:gd name="T19" fmla="*/ 0 h 46"/>
                <a:gd name="T20" fmla="*/ 34 w 44"/>
                <a:gd name="T21" fmla="*/ 2 h 46"/>
                <a:gd name="T22" fmla="*/ 39 w 44"/>
                <a:gd name="T23" fmla="*/ 8 h 46"/>
                <a:gd name="T24" fmla="*/ 41 w 44"/>
                <a:gd name="T25" fmla="*/ 13 h 46"/>
                <a:gd name="T26" fmla="*/ 44 w 44"/>
                <a:gd name="T27" fmla="*/ 21 h 46"/>
                <a:gd name="T28" fmla="*/ 44 w 44"/>
                <a:gd name="T29" fmla="*/ 26 h 46"/>
                <a:gd name="T30" fmla="*/ 44 w 44"/>
                <a:gd name="T31" fmla="*/ 32 h 46"/>
                <a:gd name="T32" fmla="*/ 41 w 44"/>
                <a:gd name="T33" fmla="*/ 37 h 46"/>
                <a:gd name="T34" fmla="*/ 37 w 44"/>
                <a:gd name="T35" fmla="*/ 41 h 46"/>
                <a:gd name="T36" fmla="*/ 32 w 44"/>
                <a:gd name="T37" fmla="*/ 44 h 46"/>
                <a:gd name="T38" fmla="*/ 27 w 44"/>
                <a:gd name="T39" fmla="*/ 46 h 46"/>
                <a:gd name="T40" fmla="*/ 19 w 44"/>
                <a:gd name="T41" fmla="*/ 46 h 46"/>
                <a:gd name="T42" fmla="*/ 1 w 44"/>
                <a:gd name="T4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46">
                  <a:moveTo>
                    <a:pt x="1" y="46"/>
                  </a:moveTo>
                  <a:lnTo>
                    <a:pt x="0" y="39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6" y="8"/>
                  </a:lnTo>
                  <a:lnTo>
                    <a:pt x="10" y="2"/>
                  </a:lnTo>
                  <a:lnTo>
                    <a:pt x="17" y="0"/>
                  </a:lnTo>
                  <a:lnTo>
                    <a:pt x="22" y="0"/>
                  </a:lnTo>
                  <a:lnTo>
                    <a:pt x="28" y="0"/>
                  </a:lnTo>
                  <a:lnTo>
                    <a:pt x="34" y="2"/>
                  </a:lnTo>
                  <a:lnTo>
                    <a:pt x="39" y="8"/>
                  </a:lnTo>
                  <a:lnTo>
                    <a:pt x="41" y="13"/>
                  </a:lnTo>
                  <a:lnTo>
                    <a:pt x="44" y="21"/>
                  </a:lnTo>
                  <a:lnTo>
                    <a:pt x="44" y="26"/>
                  </a:lnTo>
                  <a:lnTo>
                    <a:pt x="44" y="32"/>
                  </a:lnTo>
                  <a:lnTo>
                    <a:pt x="41" y="37"/>
                  </a:lnTo>
                  <a:lnTo>
                    <a:pt x="37" y="41"/>
                  </a:lnTo>
                  <a:lnTo>
                    <a:pt x="32" y="44"/>
                  </a:lnTo>
                  <a:lnTo>
                    <a:pt x="27" y="46"/>
                  </a:lnTo>
                  <a:lnTo>
                    <a:pt x="19" y="46"/>
                  </a:lnTo>
                  <a:lnTo>
                    <a:pt x="1" y="46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09">
              <a:extLst>
                <a:ext uri="{FF2B5EF4-FFF2-40B4-BE49-F238E27FC236}">
                  <a16:creationId xmlns:a16="http://schemas.microsoft.com/office/drawing/2014/main" id="{3609F134-3234-4EF3-A9D6-FDCCC3C85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6" y="3326"/>
              <a:ext cx="18" cy="28"/>
            </a:xfrm>
            <a:custGeom>
              <a:avLst/>
              <a:gdLst>
                <a:gd name="T0" fmla="*/ 6 w 72"/>
                <a:gd name="T1" fmla="*/ 51 h 112"/>
                <a:gd name="T2" fmla="*/ 3 w 72"/>
                <a:gd name="T3" fmla="*/ 40 h 112"/>
                <a:gd name="T4" fmla="*/ 2 w 72"/>
                <a:gd name="T5" fmla="*/ 31 h 112"/>
                <a:gd name="T6" fmla="*/ 0 w 72"/>
                <a:gd name="T7" fmla="*/ 21 h 112"/>
                <a:gd name="T8" fmla="*/ 2 w 72"/>
                <a:gd name="T9" fmla="*/ 13 h 112"/>
                <a:gd name="T10" fmla="*/ 3 w 72"/>
                <a:gd name="T11" fmla="*/ 9 h 112"/>
                <a:gd name="T12" fmla="*/ 6 w 72"/>
                <a:gd name="T13" fmla="*/ 7 h 112"/>
                <a:gd name="T14" fmla="*/ 7 w 72"/>
                <a:gd name="T15" fmla="*/ 4 h 112"/>
                <a:gd name="T16" fmla="*/ 11 w 72"/>
                <a:gd name="T17" fmla="*/ 2 h 112"/>
                <a:gd name="T18" fmla="*/ 15 w 72"/>
                <a:gd name="T19" fmla="*/ 2 h 112"/>
                <a:gd name="T20" fmla="*/ 19 w 72"/>
                <a:gd name="T21" fmla="*/ 0 h 112"/>
                <a:gd name="T22" fmla="*/ 25 w 72"/>
                <a:gd name="T23" fmla="*/ 2 h 112"/>
                <a:gd name="T24" fmla="*/ 32 w 72"/>
                <a:gd name="T25" fmla="*/ 3 h 112"/>
                <a:gd name="T26" fmla="*/ 37 w 72"/>
                <a:gd name="T27" fmla="*/ 6 h 112"/>
                <a:gd name="T28" fmla="*/ 41 w 72"/>
                <a:gd name="T29" fmla="*/ 9 h 112"/>
                <a:gd name="T30" fmla="*/ 46 w 72"/>
                <a:gd name="T31" fmla="*/ 13 h 112"/>
                <a:gd name="T32" fmla="*/ 50 w 72"/>
                <a:gd name="T33" fmla="*/ 18 h 112"/>
                <a:gd name="T34" fmla="*/ 58 w 72"/>
                <a:gd name="T35" fmla="*/ 24 h 112"/>
                <a:gd name="T36" fmla="*/ 65 w 72"/>
                <a:gd name="T37" fmla="*/ 28 h 112"/>
                <a:gd name="T38" fmla="*/ 69 w 72"/>
                <a:gd name="T39" fmla="*/ 30 h 112"/>
                <a:gd name="T40" fmla="*/ 72 w 72"/>
                <a:gd name="T41" fmla="*/ 34 h 112"/>
                <a:gd name="T42" fmla="*/ 72 w 72"/>
                <a:gd name="T43" fmla="*/ 38 h 112"/>
                <a:gd name="T44" fmla="*/ 71 w 72"/>
                <a:gd name="T45" fmla="*/ 44 h 112"/>
                <a:gd name="T46" fmla="*/ 68 w 72"/>
                <a:gd name="T47" fmla="*/ 52 h 112"/>
                <a:gd name="T48" fmla="*/ 64 w 72"/>
                <a:gd name="T49" fmla="*/ 60 h 112"/>
                <a:gd name="T50" fmla="*/ 61 w 72"/>
                <a:gd name="T51" fmla="*/ 69 h 112"/>
                <a:gd name="T52" fmla="*/ 61 w 72"/>
                <a:gd name="T53" fmla="*/ 77 h 112"/>
                <a:gd name="T54" fmla="*/ 63 w 72"/>
                <a:gd name="T55" fmla="*/ 85 h 112"/>
                <a:gd name="T56" fmla="*/ 64 w 72"/>
                <a:gd name="T57" fmla="*/ 96 h 112"/>
                <a:gd name="T58" fmla="*/ 64 w 72"/>
                <a:gd name="T59" fmla="*/ 103 h 112"/>
                <a:gd name="T60" fmla="*/ 63 w 72"/>
                <a:gd name="T61" fmla="*/ 107 h 112"/>
                <a:gd name="T62" fmla="*/ 60 w 72"/>
                <a:gd name="T63" fmla="*/ 110 h 112"/>
                <a:gd name="T64" fmla="*/ 56 w 72"/>
                <a:gd name="T65" fmla="*/ 112 h 112"/>
                <a:gd name="T66" fmla="*/ 48 w 72"/>
                <a:gd name="T67" fmla="*/ 105 h 112"/>
                <a:gd name="T68" fmla="*/ 37 w 72"/>
                <a:gd name="T69" fmla="*/ 92 h 112"/>
                <a:gd name="T70" fmla="*/ 25 w 72"/>
                <a:gd name="T71" fmla="*/ 79 h 112"/>
                <a:gd name="T72" fmla="*/ 16 w 72"/>
                <a:gd name="T73" fmla="*/ 70 h 112"/>
                <a:gd name="T74" fmla="*/ 6 w 72"/>
                <a:gd name="T75" fmla="*/ 5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112">
                  <a:moveTo>
                    <a:pt x="6" y="51"/>
                  </a:moveTo>
                  <a:lnTo>
                    <a:pt x="3" y="40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2" y="13"/>
                  </a:lnTo>
                  <a:lnTo>
                    <a:pt x="3" y="9"/>
                  </a:lnTo>
                  <a:lnTo>
                    <a:pt x="6" y="7"/>
                  </a:lnTo>
                  <a:lnTo>
                    <a:pt x="7" y="4"/>
                  </a:lnTo>
                  <a:lnTo>
                    <a:pt x="11" y="2"/>
                  </a:lnTo>
                  <a:lnTo>
                    <a:pt x="15" y="2"/>
                  </a:lnTo>
                  <a:lnTo>
                    <a:pt x="19" y="0"/>
                  </a:lnTo>
                  <a:lnTo>
                    <a:pt x="25" y="2"/>
                  </a:lnTo>
                  <a:lnTo>
                    <a:pt x="32" y="3"/>
                  </a:lnTo>
                  <a:lnTo>
                    <a:pt x="37" y="6"/>
                  </a:lnTo>
                  <a:lnTo>
                    <a:pt x="41" y="9"/>
                  </a:lnTo>
                  <a:lnTo>
                    <a:pt x="46" y="13"/>
                  </a:lnTo>
                  <a:lnTo>
                    <a:pt x="50" y="18"/>
                  </a:lnTo>
                  <a:lnTo>
                    <a:pt x="58" y="24"/>
                  </a:lnTo>
                  <a:lnTo>
                    <a:pt x="65" y="28"/>
                  </a:lnTo>
                  <a:lnTo>
                    <a:pt x="69" y="30"/>
                  </a:lnTo>
                  <a:lnTo>
                    <a:pt x="72" y="34"/>
                  </a:lnTo>
                  <a:lnTo>
                    <a:pt x="72" y="38"/>
                  </a:lnTo>
                  <a:lnTo>
                    <a:pt x="71" y="44"/>
                  </a:lnTo>
                  <a:lnTo>
                    <a:pt x="68" y="52"/>
                  </a:lnTo>
                  <a:lnTo>
                    <a:pt x="64" y="60"/>
                  </a:lnTo>
                  <a:lnTo>
                    <a:pt x="61" y="69"/>
                  </a:lnTo>
                  <a:lnTo>
                    <a:pt x="61" y="77"/>
                  </a:lnTo>
                  <a:lnTo>
                    <a:pt x="63" y="85"/>
                  </a:lnTo>
                  <a:lnTo>
                    <a:pt x="64" y="96"/>
                  </a:lnTo>
                  <a:lnTo>
                    <a:pt x="64" y="103"/>
                  </a:lnTo>
                  <a:lnTo>
                    <a:pt x="63" y="107"/>
                  </a:lnTo>
                  <a:lnTo>
                    <a:pt x="60" y="110"/>
                  </a:lnTo>
                  <a:lnTo>
                    <a:pt x="56" y="112"/>
                  </a:lnTo>
                  <a:lnTo>
                    <a:pt x="48" y="105"/>
                  </a:lnTo>
                  <a:lnTo>
                    <a:pt x="37" y="92"/>
                  </a:lnTo>
                  <a:lnTo>
                    <a:pt x="25" y="79"/>
                  </a:lnTo>
                  <a:lnTo>
                    <a:pt x="16" y="70"/>
                  </a:lnTo>
                  <a:lnTo>
                    <a:pt x="6" y="51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10">
              <a:extLst>
                <a:ext uri="{FF2B5EF4-FFF2-40B4-BE49-F238E27FC236}">
                  <a16:creationId xmlns:a16="http://schemas.microsoft.com/office/drawing/2014/main" id="{CA42E56A-AF9B-4A48-B9A8-756F9733C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2" y="3143"/>
              <a:ext cx="13" cy="24"/>
            </a:xfrm>
            <a:custGeom>
              <a:avLst/>
              <a:gdLst>
                <a:gd name="T0" fmla="*/ 3 w 54"/>
                <a:gd name="T1" fmla="*/ 51 h 95"/>
                <a:gd name="T2" fmla="*/ 0 w 54"/>
                <a:gd name="T3" fmla="*/ 44 h 95"/>
                <a:gd name="T4" fmla="*/ 0 w 54"/>
                <a:gd name="T5" fmla="*/ 37 h 95"/>
                <a:gd name="T6" fmla="*/ 2 w 54"/>
                <a:gd name="T7" fmla="*/ 29 h 95"/>
                <a:gd name="T8" fmla="*/ 4 w 54"/>
                <a:gd name="T9" fmla="*/ 21 h 95"/>
                <a:gd name="T10" fmla="*/ 9 w 54"/>
                <a:gd name="T11" fmla="*/ 15 h 95"/>
                <a:gd name="T12" fmla="*/ 15 w 54"/>
                <a:gd name="T13" fmla="*/ 8 h 95"/>
                <a:gd name="T14" fmla="*/ 21 w 54"/>
                <a:gd name="T15" fmla="*/ 4 h 95"/>
                <a:gd name="T16" fmla="*/ 28 w 54"/>
                <a:gd name="T17" fmla="*/ 0 h 95"/>
                <a:gd name="T18" fmla="*/ 33 w 54"/>
                <a:gd name="T19" fmla="*/ 0 h 95"/>
                <a:gd name="T20" fmla="*/ 37 w 54"/>
                <a:gd name="T21" fmla="*/ 0 h 95"/>
                <a:gd name="T22" fmla="*/ 41 w 54"/>
                <a:gd name="T23" fmla="*/ 3 h 95"/>
                <a:gd name="T24" fmla="*/ 42 w 54"/>
                <a:gd name="T25" fmla="*/ 7 h 95"/>
                <a:gd name="T26" fmla="*/ 46 w 54"/>
                <a:gd name="T27" fmla="*/ 15 h 95"/>
                <a:gd name="T28" fmla="*/ 48 w 54"/>
                <a:gd name="T29" fmla="*/ 24 h 95"/>
                <a:gd name="T30" fmla="*/ 51 w 54"/>
                <a:gd name="T31" fmla="*/ 30 h 95"/>
                <a:gd name="T32" fmla="*/ 51 w 54"/>
                <a:gd name="T33" fmla="*/ 37 h 95"/>
                <a:gd name="T34" fmla="*/ 51 w 54"/>
                <a:gd name="T35" fmla="*/ 43 h 95"/>
                <a:gd name="T36" fmla="*/ 51 w 54"/>
                <a:gd name="T37" fmla="*/ 51 h 95"/>
                <a:gd name="T38" fmla="*/ 52 w 54"/>
                <a:gd name="T39" fmla="*/ 59 h 95"/>
                <a:gd name="T40" fmla="*/ 54 w 54"/>
                <a:gd name="T41" fmla="*/ 68 h 95"/>
                <a:gd name="T42" fmla="*/ 54 w 54"/>
                <a:gd name="T43" fmla="*/ 76 h 95"/>
                <a:gd name="T44" fmla="*/ 52 w 54"/>
                <a:gd name="T45" fmla="*/ 83 h 95"/>
                <a:gd name="T46" fmla="*/ 48 w 54"/>
                <a:gd name="T47" fmla="*/ 89 h 95"/>
                <a:gd name="T48" fmla="*/ 43 w 54"/>
                <a:gd name="T49" fmla="*/ 92 h 95"/>
                <a:gd name="T50" fmla="*/ 37 w 54"/>
                <a:gd name="T51" fmla="*/ 94 h 95"/>
                <a:gd name="T52" fmla="*/ 30 w 54"/>
                <a:gd name="T53" fmla="*/ 95 h 95"/>
                <a:gd name="T54" fmla="*/ 25 w 54"/>
                <a:gd name="T55" fmla="*/ 94 h 95"/>
                <a:gd name="T56" fmla="*/ 19 w 54"/>
                <a:gd name="T57" fmla="*/ 91 h 95"/>
                <a:gd name="T58" fmla="*/ 13 w 54"/>
                <a:gd name="T59" fmla="*/ 87 h 95"/>
                <a:gd name="T60" fmla="*/ 9 w 54"/>
                <a:gd name="T61" fmla="*/ 82 h 95"/>
                <a:gd name="T62" fmla="*/ 3 w 54"/>
                <a:gd name="T63" fmla="*/ 5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95">
                  <a:moveTo>
                    <a:pt x="3" y="51"/>
                  </a:moveTo>
                  <a:lnTo>
                    <a:pt x="0" y="44"/>
                  </a:lnTo>
                  <a:lnTo>
                    <a:pt x="0" y="37"/>
                  </a:lnTo>
                  <a:lnTo>
                    <a:pt x="2" y="29"/>
                  </a:lnTo>
                  <a:lnTo>
                    <a:pt x="4" y="21"/>
                  </a:lnTo>
                  <a:lnTo>
                    <a:pt x="9" y="15"/>
                  </a:lnTo>
                  <a:lnTo>
                    <a:pt x="15" y="8"/>
                  </a:lnTo>
                  <a:lnTo>
                    <a:pt x="21" y="4"/>
                  </a:lnTo>
                  <a:lnTo>
                    <a:pt x="28" y="0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41" y="3"/>
                  </a:lnTo>
                  <a:lnTo>
                    <a:pt x="42" y="7"/>
                  </a:lnTo>
                  <a:lnTo>
                    <a:pt x="46" y="15"/>
                  </a:lnTo>
                  <a:lnTo>
                    <a:pt x="48" y="24"/>
                  </a:lnTo>
                  <a:lnTo>
                    <a:pt x="51" y="30"/>
                  </a:lnTo>
                  <a:lnTo>
                    <a:pt x="51" y="37"/>
                  </a:lnTo>
                  <a:lnTo>
                    <a:pt x="51" y="43"/>
                  </a:lnTo>
                  <a:lnTo>
                    <a:pt x="51" y="51"/>
                  </a:lnTo>
                  <a:lnTo>
                    <a:pt x="52" y="59"/>
                  </a:lnTo>
                  <a:lnTo>
                    <a:pt x="54" y="68"/>
                  </a:lnTo>
                  <a:lnTo>
                    <a:pt x="54" y="76"/>
                  </a:lnTo>
                  <a:lnTo>
                    <a:pt x="52" y="83"/>
                  </a:lnTo>
                  <a:lnTo>
                    <a:pt x="48" y="89"/>
                  </a:lnTo>
                  <a:lnTo>
                    <a:pt x="43" y="92"/>
                  </a:lnTo>
                  <a:lnTo>
                    <a:pt x="37" y="94"/>
                  </a:lnTo>
                  <a:lnTo>
                    <a:pt x="30" y="95"/>
                  </a:lnTo>
                  <a:lnTo>
                    <a:pt x="25" y="94"/>
                  </a:lnTo>
                  <a:lnTo>
                    <a:pt x="19" y="91"/>
                  </a:lnTo>
                  <a:lnTo>
                    <a:pt x="13" y="87"/>
                  </a:lnTo>
                  <a:lnTo>
                    <a:pt x="9" y="82"/>
                  </a:lnTo>
                  <a:lnTo>
                    <a:pt x="3" y="51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11">
              <a:extLst>
                <a:ext uri="{FF2B5EF4-FFF2-40B4-BE49-F238E27FC236}">
                  <a16:creationId xmlns:a16="http://schemas.microsoft.com/office/drawing/2014/main" id="{55251863-0AE7-4C39-91FC-50390E6B9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0" y="3476"/>
              <a:ext cx="13" cy="18"/>
            </a:xfrm>
            <a:custGeom>
              <a:avLst/>
              <a:gdLst>
                <a:gd name="T0" fmla="*/ 4 w 52"/>
                <a:gd name="T1" fmla="*/ 62 h 74"/>
                <a:gd name="T2" fmla="*/ 3 w 52"/>
                <a:gd name="T3" fmla="*/ 58 h 74"/>
                <a:gd name="T4" fmla="*/ 2 w 52"/>
                <a:gd name="T5" fmla="*/ 53 h 74"/>
                <a:gd name="T6" fmla="*/ 0 w 52"/>
                <a:gd name="T7" fmla="*/ 48 h 74"/>
                <a:gd name="T8" fmla="*/ 2 w 52"/>
                <a:gd name="T9" fmla="*/ 43 h 74"/>
                <a:gd name="T10" fmla="*/ 2 w 52"/>
                <a:gd name="T11" fmla="*/ 38 h 74"/>
                <a:gd name="T12" fmla="*/ 4 w 52"/>
                <a:gd name="T13" fmla="*/ 34 h 74"/>
                <a:gd name="T14" fmla="*/ 7 w 52"/>
                <a:gd name="T15" fmla="*/ 30 h 74"/>
                <a:gd name="T16" fmla="*/ 11 w 52"/>
                <a:gd name="T17" fmla="*/ 26 h 74"/>
                <a:gd name="T18" fmla="*/ 26 w 52"/>
                <a:gd name="T19" fmla="*/ 13 h 74"/>
                <a:gd name="T20" fmla="*/ 43 w 52"/>
                <a:gd name="T21" fmla="*/ 1 h 74"/>
                <a:gd name="T22" fmla="*/ 44 w 52"/>
                <a:gd name="T23" fmla="*/ 0 h 74"/>
                <a:gd name="T24" fmla="*/ 46 w 52"/>
                <a:gd name="T25" fmla="*/ 0 h 74"/>
                <a:gd name="T26" fmla="*/ 48 w 52"/>
                <a:gd name="T27" fmla="*/ 1 h 74"/>
                <a:gd name="T28" fmla="*/ 48 w 52"/>
                <a:gd name="T29" fmla="*/ 4 h 74"/>
                <a:gd name="T30" fmla="*/ 51 w 52"/>
                <a:gd name="T31" fmla="*/ 8 h 74"/>
                <a:gd name="T32" fmla="*/ 52 w 52"/>
                <a:gd name="T33" fmla="*/ 14 h 74"/>
                <a:gd name="T34" fmla="*/ 52 w 52"/>
                <a:gd name="T35" fmla="*/ 29 h 74"/>
                <a:gd name="T36" fmla="*/ 52 w 52"/>
                <a:gd name="T37" fmla="*/ 38 h 74"/>
                <a:gd name="T38" fmla="*/ 50 w 52"/>
                <a:gd name="T39" fmla="*/ 45 h 74"/>
                <a:gd name="T40" fmla="*/ 47 w 52"/>
                <a:gd name="T41" fmla="*/ 51 h 74"/>
                <a:gd name="T42" fmla="*/ 42 w 52"/>
                <a:gd name="T43" fmla="*/ 56 h 74"/>
                <a:gd name="T44" fmla="*/ 38 w 52"/>
                <a:gd name="T45" fmla="*/ 61 h 74"/>
                <a:gd name="T46" fmla="*/ 26 w 52"/>
                <a:gd name="T47" fmla="*/ 67 h 74"/>
                <a:gd name="T48" fmla="*/ 12 w 52"/>
                <a:gd name="T49" fmla="*/ 74 h 74"/>
                <a:gd name="T50" fmla="*/ 4 w 52"/>
                <a:gd name="T5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74">
                  <a:moveTo>
                    <a:pt x="4" y="62"/>
                  </a:moveTo>
                  <a:lnTo>
                    <a:pt x="3" y="58"/>
                  </a:lnTo>
                  <a:lnTo>
                    <a:pt x="2" y="53"/>
                  </a:lnTo>
                  <a:lnTo>
                    <a:pt x="0" y="48"/>
                  </a:lnTo>
                  <a:lnTo>
                    <a:pt x="2" y="43"/>
                  </a:lnTo>
                  <a:lnTo>
                    <a:pt x="2" y="38"/>
                  </a:lnTo>
                  <a:lnTo>
                    <a:pt x="4" y="34"/>
                  </a:lnTo>
                  <a:lnTo>
                    <a:pt x="7" y="30"/>
                  </a:lnTo>
                  <a:lnTo>
                    <a:pt x="11" y="26"/>
                  </a:lnTo>
                  <a:lnTo>
                    <a:pt x="26" y="13"/>
                  </a:lnTo>
                  <a:lnTo>
                    <a:pt x="43" y="1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48" y="1"/>
                  </a:lnTo>
                  <a:lnTo>
                    <a:pt x="48" y="4"/>
                  </a:lnTo>
                  <a:lnTo>
                    <a:pt x="51" y="8"/>
                  </a:lnTo>
                  <a:lnTo>
                    <a:pt x="52" y="14"/>
                  </a:lnTo>
                  <a:lnTo>
                    <a:pt x="52" y="29"/>
                  </a:lnTo>
                  <a:lnTo>
                    <a:pt x="52" y="38"/>
                  </a:lnTo>
                  <a:lnTo>
                    <a:pt x="50" y="45"/>
                  </a:lnTo>
                  <a:lnTo>
                    <a:pt x="47" y="51"/>
                  </a:lnTo>
                  <a:lnTo>
                    <a:pt x="42" y="56"/>
                  </a:lnTo>
                  <a:lnTo>
                    <a:pt x="38" y="61"/>
                  </a:lnTo>
                  <a:lnTo>
                    <a:pt x="26" y="67"/>
                  </a:lnTo>
                  <a:lnTo>
                    <a:pt x="12" y="74"/>
                  </a:lnTo>
                  <a:lnTo>
                    <a:pt x="4" y="62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12">
              <a:extLst>
                <a:ext uri="{FF2B5EF4-FFF2-40B4-BE49-F238E27FC236}">
                  <a16:creationId xmlns:a16="http://schemas.microsoft.com/office/drawing/2014/main" id="{C907E4F6-5794-4A7A-8346-473FFED9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7" y="3580"/>
              <a:ext cx="30" cy="15"/>
            </a:xfrm>
            <a:custGeom>
              <a:avLst/>
              <a:gdLst>
                <a:gd name="T0" fmla="*/ 2 w 119"/>
                <a:gd name="T1" fmla="*/ 35 h 60"/>
                <a:gd name="T2" fmla="*/ 1 w 119"/>
                <a:gd name="T3" fmla="*/ 30 h 60"/>
                <a:gd name="T4" fmla="*/ 0 w 119"/>
                <a:gd name="T5" fmla="*/ 26 h 60"/>
                <a:gd name="T6" fmla="*/ 0 w 119"/>
                <a:gd name="T7" fmla="*/ 23 h 60"/>
                <a:gd name="T8" fmla="*/ 0 w 119"/>
                <a:gd name="T9" fmla="*/ 21 h 60"/>
                <a:gd name="T10" fmla="*/ 4 w 119"/>
                <a:gd name="T11" fmla="*/ 18 h 60"/>
                <a:gd name="T12" fmla="*/ 10 w 119"/>
                <a:gd name="T13" fmla="*/ 17 h 60"/>
                <a:gd name="T14" fmla="*/ 25 w 119"/>
                <a:gd name="T15" fmla="*/ 17 h 60"/>
                <a:gd name="T16" fmla="*/ 38 w 119"/>
                <a:gd name="T17" fmla="*/ 17 h 60"/>
                <a:gd name="T18" fmla="*/ 51 w 119"/>
                <a:gd name="T19" fmla="*/ 13 h 60"/>
                <a:gd name="T20" fmla="*/ 65 w 119"/>
                <a:gd name="T21" fmla="*/ 5 h 60"/>
                <a:gd name="T22" fmla="*/ 73 w 119"/>
                <a:gd name="T23" fmla="*/ 3 h 60"/>
                <a:gd name="T24" fmla="*/ 79 w 119"/>
                <a:gd name="T25" fmla="*/ 0 h 60"/>
                <a:gd name="T26" fmla="*/ 86 w 119"/>
                <a:gd name="T27" fmla="*/ 0 h 60"/>
                <a:gd name="T28" fmla="*/ 91 w 119"/>
                <a:gd name="T29" fmla="*/ 1 h 60"/>
                <a:gd name="T30" fmla="*/ 97 w 119"/>
                <a:gd name="T31" fmla="*/ 7 h 60"/>
                <a:gd name="T32" fmla="*/ 103 w 119"/>
                <a:gd name="T33" fmla="*/ 13 h 60"/>
                <a:gd name="T34" fmla="*/ 108 w 119"/>
                <a:gd name="T35" fmla="*/ 18 h 60"/>
                <a:gd name="T36" fmla="*/ 113 w 119"/>
                <a:gd name="T37" fmla="*/ 23 h 60"/>
                <a:gd name="T38" fmla="*/ 116 w 119"/>
                <a:gd name="T39" fmla="*/ 26 h 60"/>
                <a:gd name="T40" fmla="*/ 118 w 119"/>
                <a:gd name="T41" fmla="*/ 29 h 60"/>
                <a:gd name="T42" fmla="*/ 119 w 119"/>
                <a:gd name="T43" fmla="*/ 31 h 60"/>
                <a:gd name="T44" fmla="*/ 119 w 119"/>
                <a:gd name="T45" fmla="*/ 36 h 60"/>
                <a:gd name="T46" fmla="*/ 119 w 119"/>
                <a:gd name="T47" fmla="*/ 40 h 60"/>
                <a:gd name="T48" fmla="*/ 118 w 119"/>
                <a:gd name="T49" fmla="*/ 44 h 60"/>
                <a:gd name="T50" fmla="*/ 117 w 119"/>
                <a:gd name="T51" fmla="*/ 47 h 60"/>
                <a:gd name="T52" fmla="*/ 114 w 119"/>
                <a:gd name="T53" fmla="*/ 51 h 60"/>
                <a:gd name="T54" fmla="*/ 112 w 119"/>
                <a:gd name="T55" fmla="*/ 53 h 60"/>
                <a:gd name="T56" fmla="*/ 109 w 119"/>
                <a:gd name="T57" fmla="*/ 56 h 60"/>
                <a:gd name="T58" fmla="*/ 105 w 119"/>
                <a:gd name="T59" fmla="*/ 58 h 60"/>
                <a:gd name="T60" fmla="*/ 103 w 119"/>
                <a:gd name="T61" fmla="*/ 60 h 60"/>
                <a:gd name="T62" fmla="*/ 87 w 119"/>
                <a:gd name="T63" fmla="*/ 49 h 60"/>
                <a:gd name="T64" fmla="*/ 71 w 119"/>
                <a:gd name="T65" fmla="*/ 38 h 60"/>
                <a:gd name="T66" fmla="*/ 56 w 119"/>
                <a:gd name="T67" fmla="*/ 39 h 60"/>
                <a:gd name="T68" fmla="*/ 41 w 119"/>
                <a:gd name="T69" fmla="*/ 42 h 60"/>
                <a:gd name="T70" fmla="*/ 35 w 119"/>
                <a:gd name="T71" fmla="*/ 43 h 60"/>
                <a:gd name="T72" fmla="*/ 27 w 119"/>
                <a:gd name="T73" fmla="*/ 43 h 60"/>
                <a:gd name="T74" fmla="*/ 19 w 119"/>
                <a:gd name="T75" fmla="*/ 43 h 60"/>
                <a:gd name="T76" fmla="*/ 12 w 119"/>
                <a:gd name="T77" fmla="*/ 40 h 60"/>
                <a:gd name="T78" fmla="*/ 2 w 119"/>
                <a:gd name="T79" fmla="*/ 3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9" h="60">
                  <a:moveTo>
                    <a:pt x="2" y="35"/>
                  </a:moveTo>
                  <a:lnTo>
                    <a:pt x="1" y="30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4" y="18"/>
                  </a:lnTo>
                  <a:lnTo>
                    <a:pt x="10" y="17"/>
                  </a:lnTo>
                  <a:lnTo>
                    <a:pt x="25" y="17"/>
                  </a:lnTo>
                  <a:lnTo>
                    <a:pt x="38" y="17"/>
                  </a:lnTo>
                  <a:lnTo>
                    <a:pt x="51" y="13"/>
                  </a:lnTo>
                  <a:lnTo>
                    <a:pt x="65" y="5"/>
                  </a:lnTo>
                  <a:lnTo>
                    <a:pt x="73" y="3"/>
                  </a:lnTo>
                  <a:lnTo>
                    <a:pt x="79" y="0"/>
                  </a:lnTo>
                  <a:lnTo>
                    <a:pt x="86" y="0"/>
                  </a:lnTo>
                  <a:lnTo>
                    <a:pt x="91" y="1"/>
                  </a:lnTo>
                  <a:lnTo>
                    <a:pt x="97" y="7"/>
                  </a:lnTo>
                  <a:lnTo>
                    <a:pt x="103" y="13"/>
                  </a:lnTo>
                  <a:lnTo>
                    <a:pt x="108" y="18"/>
                  </a:lnTo>
                  <a:lnTo>
                    <a:pt x="113" y="23"/>
                  </a:lnTo>
                  <a:lnTo>
                    <a:pt x="116" y="26"/>
                  </a:lnTo>
                  <a:lnTo>
                    <a:pt x="118" y="29"/>
                  </a:lnTo>
                  <a:lnTo>
                    <a:pt x="119" y="31"/>
                  </a:lnTo>
                  <a:lnTo>
                    <a:pt x="119" y="36"/>
                  </a:lnTo>
                  <a:lnTo>
                    <a:pt x="119" y="40"/>
                  </a:lnTo>
                  <a:lnTo>
                    <a:pt x="118" y="44"/>
                  </a:lnTo>
                  <a:lnTo>
                    <a:pt x="117" y="47"/>
                  </a:lnTo>
                  <a:lnTo>
                    <a:pt x="114" y="51"/>
                  </a:lnTo>
                  <a:lnTo>
                    <a:pt x="112" y="53"/>
                  </a:lnTo>
                  <a:lnTo>
                    <a:pt x="109" y="56"/>
                  </a:lnTo>
                  <a:lnTo>
                    <a:pt x="105" y="58"/>
                  </a:lnTo>
                  <a:lnTo>
                    <a:pt x="103" y="60"/>
                  </a:lnTo>
                  <a:lnTo>
                    <a:pt x="87" y="49"/>
                  </a:lnTo>
                  <a:lnTo>
                    <a:pt x="71" y="38"/>
                  </a:lnTo>
                  <a:lnTo>
                    <a:pt x="56" y="39"/>
                  </a:lnTo>
                  <a:lnTo>
                    <a:pt x="41" y="42"/>
                  </a:lnTo>
                  <a:lnTo>
                    <a:pt x="35" y="43"/>
                  </a:lnTo>
                  <a:lnTo>
                    <a:pt x="27" y="43"/>
                  </a:lnTo>
                  <a:lnTo>
                    <a:pt x="19" y="43"/>
                  </a:lnTo>
                  <a:lnTo>
                    <a:pt x="12" y="40"/>
                  </a:lnTo>
                  <a:lnTo>
                    <a:pt x="2" y="35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13">
              <a:extLst>
                <a:ext uri="{FF2B5EF4-FFF2-40B4-BE49-F238E27FC236}">
                  <a16:creationId xmlns:a16="http://schemas.microsoft.com/office/drawing/2014/main" id="{673BD9A4-1908-4B7C-A775-C5D45C6C1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" y="3576"/>
              <a:ext cx="14" cy="11"/>
            </a:xfrm>
            <a:custGeom>
              <a:avLst/>
              <a:gdLst>
                <a:gd name="T0" fmla="*/ 12 w 59"/>
                <a:gd name="T1" fmla="*/ 35 h 47"/>
                <a:gd name="T2" fmla="*/ 7 w 59"/>
                <a:gd name="T3" fmla="*/ 29 h 47"/>
                <a:gd name="T4" fmla="*/ 2 w 59"/>
                <a:gd name="T5" fmla="*/ 18 h 47"/>
                <a:gd name="T6" fmla="*/ 0 w 59"/>
                <a:gd name="T7" fmla="*/ 13 h 47"/>
                <a:gd name="T8" fmla="*/ 0 w 59"/>
                <a:gd name="T9" fmla="*/ 8 h 47"/>
                <a:gd name="T10" fmla="*/ 0 w 59"/>
                <a:gd name="T11" fmla="*/ 4 h 47"/>
                <a:gd name="T12" fmla="*/ 3 w 59"/>
                <a:gd name="T13" fmla="*/ 2 h 47"/>
                <a:gd name="T14" fmla="*/ 7 w 59"/>
                <a:gd name="T15" fmla="*/ 0 h 47"/>
                <a:gd name="T16" fmla="*/ 13 w 59"/>
                <a:gd name="T17" fmla="*/ 2 h 47"/>
                <a:gd name="T18" fmla="*/ 19 w 59"/>
                <a:gd name="T19" fmla="*/ 4 h 47"/>
                <a:gd name="T20" fmla="*/ 25 w 59"/>
                <a:gd name="T21" fmla="*/ 7 h 47"/>
                <a:gd name="T22" fmla="*/ 38 w 59"/>
                <a:gd name="T23" fmla="*/ 16 h 47"/>
                <a:gd name="T24" fmla="*/ 46 w 59"/>
                <a:gd name="T25" fmla="*/ 24 h 47"/>
                <a:gd name="T26" fmla="*/ 50 w 59"/>
                <a:gd name="T27" fmla="*/ 26 h 47"/>
                <a:gd name="T28" fmla="*/ 55 w 59"/>
                <a:gd name="T29" fmla="*/ 30 h 47"/>
                <a:gd name="T30" fmla="*/ 58 w 59"/>
                <a:gd name="T31" fmla="*/ 34 h 47"/>
                <a:gd name="T32" fmla="*/ 59 w 59"/>
                <a:gd name="T33" fmla="*/ 39 h 47"/>
                <a:gd name="T34" fmla="*/ 59 w 59"/>
                <a:gd name="T35" fmla="*/ 43 h 47"/>
                <a:gd name="T36" fmla="*/ 56 w 59"/>
                <a:gd name="T37" fmla="*/ 46 h 47"/>
                <a:gd name="T38" fmla="*/ 52 w 59"/>
                <a:gd name="T39" fmla="*/ 46 h 47"/>
                <a:gd name="T40" fmla="*/ 47 w 59"/>
                <a:gd name="T41" fmla="*/ 47 h 47"/>
                <a:gd name="T42" fmla="*/ 37 w 59"/>
                <a:gd name="T43" fmla="*/ 44 h 47"/>
                <a:gd name="T44" fmla="*/ 30 w 59"/>
                <a:gd name="T45" fmla="*/ 42 h 47"/>
                <a:gd name="T46" fmla="*/ 12 w 59"/>
                <a:gd name="T47" fmla="*/ 3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47">
                  <a:moveTo>
                    <a:pt x="12" y="35"/>
                  </a:moveTo>
                  <a:lnTo>
                    <a:pt x="7" y="29"/>
                  </a:lnTo>
                  <a:lnTo>
                    <a:pt x="2" y="18"/>
                  </a:lnTo>
                  <a:lnTo>
                    <a:pt x="0" y="13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2"/>
                  </a:lnTo>
                  <a:lnTo>
                    <a:pt x="7" y="0"/>
                  </a:lnTo>
                  <a:lnTo>
                    <a:pt x="13" y="2"/>
                  </a:lnTo>
                  <a:lnTo>
                    <a:pt x="19" y="4"/>
                  </a:lnTo>
                  <a:lnTo>
                    <a:pt x="25" y="7"/>
                  </a:lnTo>
                  <a:lnTo>
                    <a:pt x="38" y="16"/>
                  </a:lnTo>
                  <a:lnTo>
                    <a:pt x="46" y="24"/>
                  </a:lnTo>
                  <a:lnTo>
                    <a:pt x="50" y="26"/>
                  </a:lnTo>
                  <a:lnTo>
                    <a:pt x="55" y="30"/>
                  </a:lnTo>
                  <a:lnTo>
                    <a:pt x="58" y="34"/>
                  </a:lnTo>
                  <a:lnTo>
                    <a:pt x="59" y="39"/>
                  </a:lnTo>
                  <a:lnTo>
                    <a:pt x="59" y="43"/>
                  </a:lnTo>
                  <a:lnTo>
                    <a:pt x="56" y="46"/>
                  </a:lnTo>
                  <a:lnTo>
                    <a:pt x="52" y="46"/>
                  </a:lnTo>
                  <a:lnTo>
                    <a:pt x="47" y="47"/>
                  </a:lnTo>
                  <a:lnTo>
                    <a:pt x="37" y="44"/>
                  </a:lnTo>
                  <a:lnTo>
                    <a:pt x="30" y="42"/>
                  </a:lnTo>
                  <a:lnTo>
                    <a:pt x="12" y="35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4">
              <a:extLst>
                <a:ext uri="{FF2B5EF4-FFF2-40B4-BE49-F238E27FC236}">
                  <a16:creationId xmlns:a16="http://schemas.microsoft.com/office/drawing/2014/main" id="{1D9DEEE3-32F7-4921-83D6-05A953646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9" y="3595"/>
              <a:ext cx="14" cy="25"/>
            </a:xfrm>
            <a:custGeom>
              <a:avLst/>
              <a:gdLst>
                <a:gd name="T0" fmla="*/ 7 w 56"/>
                <a:gd name="T1" fmla="*/ 97 h 102"/>
                <a:gd name="T2" fmla="*/ 4 w 56"/>
                <a:gd name="T3" fmla="*/ 96 h 102"/>
                <a:gd name="T4" fmla="*/ 3 w 56"/>
                <a:gd name="T5" fmla="*/ 93 h 102"/>
                <a:gd name="T6" fmla="*/ 1 w 56"/>
                <a:gd name="T7" fmla="*/ 90 h 102"/>
                <a:gd name="T8" fmla="*/ 0 w 56"/>
                <a:gd name="T9" fmla="*/ 87 h 102"/>
                <a:gd name="T10" fmla="*/ 0 w 56"/>
                <a:gd name="T11" fmla="*/ 79 h 102"/>
                <a:gd name="T12" fmla="*/ 0 w 56"/>
                <a:gd name="T13" fmla="*/ 72 h 102"/>
                <a:gd name="T14" fmla="*/ 1 w 56"/>
                <a:gd name="T15" fmla="*/ 65 h 102"/>
                <a:gd name="T16" fmla="*/ 5 w 56"/>
                <a:gd name="T17" fmla="*/ 58 h 102"/>
                <a:gd name="T18" fmla="*/ 8 w 56"/>
                <a:gd name="T19" fmla="*/ 52 h 102"/>
                <a:gd name="T20" fmla="*/ 12 w 56"/>
                <a:gd name="T21" fmla="*/ 45 h 102"/>
                <a:gd name="T22" fmla="*/ 21 w 56"/>
                <a:gd name="T23" fmla="*/ 32 h 102"/>
                <a:gd name="T24" fmla="*/ 27 w 56"/>
                <a:gd name="T25" fmla="*/ 19 h 102"/>
                <a:gd name="T26" fmla="*/ 31 w 56"/>
                <a:gd name="T27" fmla="*/ 10 h 102"/>
                <a:gd name="T28" fmla="*/ 37 w 56"/>
                <a:gd name="T29" fmla="*/ 2 h 102"/>
                <a:gd name="T30" fmla="*/ 40 w 56"/>
                <a:gd name="T31" fmla="*/ 0 h 102"/>
                <a:gd name="T32" fmla="*/ 44 w 56"/>
                <a:gd name="T33" fmla="*/ 0 h 102"/>
                <a:gd name="T34" fmla="*/ 48 w 56"/>
                <a:gd name="T35" fmla="*/ 0 h 102"/>
                <a:gd name="T36" fmla="*/ 52 w 56"/>
                <a:gd name="T37" fmla="*/ 4 h 102"/>
                <a:gd name="T38" fmla="*/ 55 w 56"/>
                <a:gd name="T39" fmla="*/ 6 h 102"/>
                <a:gd name="T40" fmla="*/ 55 w 56"/>
                <a:gd name="T41" fmla="*/ 9 h 102"/>
                <a:gd name="T42" fmla="*/ 56 w 56"/>
                <a:gd name="T43" fmla="*/ 13 h 102"/>
                <a:gd name="T44" fmla="*/ 55 w 56"/>
                <a:gd name="T45" fmla="*/ 17 h 102"/>
                <a:gd name="T46" fmla="*/ 53 w 56"/>
                <a:gd name="T47" fmla="*/ 23 h 102"/>
                <a:gd name="T48" fmla="*/ 50 w 56"/>
                <a:gd name="T49" fmla="*/ 31 h 102"/>
                <a:gd name="T50" fmla="*/ 47 w 56"/>
                <a:gd name="T51" fmla="*/ 40 h 102"/>
                <a:gd name="T52" fmla="*/ 43 w 56"/>
                <a:gd name="T53" fmla="*/ 46 h 102"/>
                <a:gd name="T54" fmla="*/ 42 w 56"/>
                <a:gd name="T55" fmla="*/ 54 h 102"/>
                <a:gd name="T56" fmla="*/ 42 w 56"/>
                <a:gd name="T57" fmla="*/ 61 h 102"/>
                <a:gd name="T58" fmla="*/ 46 w 56"/>
                <a:gd name="T59" fmla="*/ 70 h 102"/>
                <a:gd name="T60" fmla="*/ 50 w 56"/>
                <a:gd name="T61" fmla="*/ 76 h 102"/>
                <a:gd name="T62" fmla="*/ 51 w 56"/>
                <a:gd name="T63" fmla="*/ 80 h 102"/>
                <a:gd name="T64" fmla="*/ 52 w 56"/>
                <a:gd name="T65" fmla="*/ 85 h 102"/>
                <a:gd name="T66" fmla="*/ 52 w 56"/>
                <a:gd name="T67" fmla="*/ 89 h 102"/>
                <a:gd name="T68" fmla="*/ 51 w 56"/>
                <a:gd name="T69" fmla="*/ 94 h 102"/>
                <a:gd name="T70" fmla="*/ 37 w 56"/>
                <a:gd name="T71" fmla="*/ 97 h 102"/>
                <a:gd name="T72" fmla="*/ 22 w 56"/>
                <a:gd name="T73" fmla="*/ 102 h 102"/>
                <a:gd name="T74" fmla="*/ 7 w 56"/>
                <a:gd name="T75" fmla="*/ 9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" h="102">
                  <a:moveTo>
                    <a:pt x="7" y="97"/>
                  </a:moveTo>
                  <a:lnTo>
                    <a:pt x="4" y="96"/>
                  </a:lnTo>
                  <a:lnTo>
                    <a:pt x="3" y="93"/>
                  </a:lnTo>
                  <a:lnTo>
                    <a:pt x="1" y="90"/>
                  </a:lnTo>
                  <a:lnTo>
                    <a:pt x="0" y="87"/>
                  </a:lnTo>
                  <a:lnTo>
                    <a:pt x="0" y="79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5" y="58"/>
                  </a:lnTo>
                  <a:lnTo>
                    <a:pt x="8" y="52"/>
                  </a:lnTo>
                  <a:lnTo>
                    <a:pt x="12" y="45"/>
                  </a:lnTo>
                  <a:lnTo>
                    <a:pt x="21" y="32"/>
                  </a:lnTo>
                  <a:lnTo>
                    <a:pt x="27" y="19"/>
                  </a:lnTo>
                  <a:lnTo>
                    <a:pt x="31" y="10"/>
                  </a:lnTo>
                  <a:lnTo>
                    <a:pt x="37" y="2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8" y="0"/>
                  </a:lnTo>
                  <a:lnTo>
                    <a:pt x="52" y="4"/>
                  </a:lnTo>
                  <a:lnTo>
                    <a:pt x="55" y="6"/>
                  </a:lnTo>
                  <a:lnTo>
                    <a:pt x="55" y="9"/>
                  </a:lnTo>
                  <a:lnTo>
                    <a:pt x="56" y="13"/>
                  </a:lnTo>
                  <a:lnTo>
                    <a:pt x="55" y="17"/>
                  </a:lnTo>
                  <a:lnTo>
                    <a:pt x="53" y="23"/>
                  </a:lnTo>
                  <a:lnTo>
                    <a:pt x="50" y="31"/>
                  </a:lnTo>
                  <a:lnTo>
                    <a:pt x="47" y="40"/>
                  </a:lnTo>
                  <a:lnTo>
                    <a:pt x="43" y="46"/>
                  </a:lnTo>
                  <a:lnTo>
                    <a:pt x="42" y="54"/>
                  </a:lnTo>
                  <a:lnTo>
                    <a:pt x="42" y="61"/>
                  </a:lnTo>
                  <a:lnTo>
                    <a:pt x="46" y="70"/>
                  </a:lnTo>
                  <a:lnTo>
                    <a:pt x="50" y="76"/>
                  </a:lnTo>
                  <a:lnTo>
                    <a:pt x="51" y="80"/>
                  </a:lnTo>
                  <a:lnTo>
                    <a:pt x="52" y="85"/>
                  </a:lnTo>
                  <a:lnTo>
                    <a:pt x="52" y="89"/>
                  </a:lnTo>
                  <a:lnTo>
                    <a:pt x="51" y="94"/>
                  </a:lnTo>
                  <a:lnTo>
                    <a:pt x="37" y="97"/>
                  </a:lnTo>
                  <a:lnTo>
                    <a:pt x="22" y="102"/>
                  </a:lnTo>
                  <a:lnTo>
                    <a:pt x="7" y="97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15">
              <a:extLst>
                <a:ext uri="{FF2B5EF4-FFF2-40B4-BE49-F238E27FC236}">
                  <a16:creationId xmlns:a16="http://schemas.microsoft.com/office/drawing/2014/main" id="{8DB03A6E-18F1-49D8-9DAB-E370BAD4D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9" y="3592"/>
              <a:ext cx="66" cy="24"/>
            </a:xfrm>
            <a:custGeom>
              <a:avLst/>
              <a:gdLst>
                <a:gd name="T0" fmla="*/ 5 w 262"/>
                <a:gd name="T1" fmla="*/ 61 h 93"/>
                <a:gd name="T2" fmla="*/ 0 w 262"/>
                <a:gd name="T3" fmla="*/ 53 h 93"/>
                <a:gd name="T4" fmla="*/ 0 w 262"/>
                <a:gd name="T5" fmla="*/ 42 h 93"/>
                <a:gd name="T6" fmla="*/ 6 w 262"/>
                <a:gd name="T7" fmla="*/ 28 h 93"/>
                <a:gd name="T8" fmla="*/ 18 w 262"/>
                <a:gd name="T9" fmla="*/ 18 h 93"/>
                <a:gd name="T10" fmla="*/ 30 w 262"/>
                <a:gd name="T11" fmla="*/ 13 h 93"/>
                <a:gd name="T12" fmla="*/ 41 w 262"/>
                <a:gd name="T13" fmla="*/ 13 h 93"/>
                <a:gd name="T14" fmla="*/ 52 w 262"/>
                <a:gd name="T15" fmla="*/ 15 h 93"/>
                <a:gd name="T16" fmla="*/ 62 w 262"/>
                <a:gd name="T17" fmla="*/ 16 h 93"/>
                <a:gd name="T18" fmla="*/ 88 w 262"/>
                <a:gd name="T19" fmla="*/ 7 h 93"/>
                <a:gd name="T20" fmla="*/ 114 w 262"/>
                <a:gd name="T21" fmla="*/ 0 h 93"/>
                <a:gd name="T22" fmla="*/ 123 w 262"/>
                <a:gd name="T23" fmla="*/ 1 h 93"/>
                <a:gd name="T24" fmla="*/ 131 w 262"/>
                <a:gd name="T25" fmla="*/ 5 h 93"/>
                <a:gd name="T26" fmla="*/ 139 w 262"/>
                <a:gd name="T27" fmla="*/ 14 h 93"/>
                <a:gd name="T28" fmla="*/ 144 w 262"/>
                <a:gd name="T29" fmla="*/ 24 h 93"/>
                <a:gd name="T30" fmla="*/ 157 w 262"/>
                <a:gd name="T31" fmla="*/ 31 h 93"/>
                <a:gd name="T32" fmla="*/ 188 w 262"/>
                <a:gd name="T33" fmla="*/ 35 h 93"/>
                <a:gd name="T34" fmla="*/ 223 w 262"/>
                <a:gd name="T35" fmla="*/ 40 h 93"/>
                <a:gd name="T36" fmla="*/ 244 w 262"/>
                <a:gd name="T37" fmla="*/ 44 h 93"/>
                <a:gd name="T38" fmla="*/ 258 w 262"/>
                <a:gd name="T39" fmla="*/ 51 h 93"/>
                <a:gd name="T40" fmla="*/ 262 w 262"/>
                <a:gd name="T41" fmla="*/ 61 h 93"/>
                <a:gd name="T42" fmla="*/ 261 w 262"/>
                <a:gd name="T43" fmla="*/ 68 h 93"/>
                <a:gd name="T44" fmla="*/ 256 w 262"/>
                <a:gd name="T45" fmla="*/ 77 h 93"/>
                <a:gd name="T46" fmla="*/ 245 w 262"/>
                <a:gd name="T47" fmla="*/ 85 h 93"/>
                <a:gd name="T48" fmla="*/ 231 w 262"/>
                <a:gd name="T49" fmla="*/ 88 h 93"/>
                <a:gd name="T50" fmla="*/ 214 w 262"/>
                <a:gd name="T51" fmla="*/ 88 h 93"/>
                <a:gd name="T52" fmla="*/ 196 w 262"/>
                <a:gd name="T53" fmla="*/ 85 h 93"/>
                <a:gd name="T54" fmla="*/ 180 w 262"/>
                <a:gd name="T55" fmla="*/ 79 h 93"/>
                <a:gd name="T56" fmla="*/ 169 w 262"/>
                <a:gd name="T57" fmla="*/ 68 h 93"/>
                <a:gd name="T58" fmla="*/ 161 w 262"/>
                <a:gd name="T59" fmla="*/ 55 h 93"/>
                <a:gd name="T60" fmla="*/ 156 w 262"/>
                <a:gd name="T61" fmla="*/ 46 h 93"/>
                <a:gd name="T62" fmla="*/ 149 w 262"/>
                <a:gd name="T63" fmla="*/ 49 h 93"/>
                <a:gd name="T64" fmla="*/ 143 w 262"/>
                <a:gd name="T65" fmla="*/ 59 h 93"/>
                <a:gd name="T66" fmla="*/ 137 w 262"/>
                <a:gd name="T67" fmla="*/ 77 h 93"/>
                <a:gd name="T68" fmla="*/ 131 w 262"/>
                <a:gd name="T69" fmla="*/ 89 h 93"/>
                <a:gd name="T70" fmla="*/ 122 w 262"/>
                <a:gd name="T71" fmla="*/ 93 h 93"/>
                <a:gd name="T72" fmla="*/ 110 w 262"/>
                <a:gd name="T73" fmla="*/ 93 h 93"/>
                <a:gd name="T74" fmla="*/ 101 w 262"/>
                <a:gd name="T75" fmla="*/ 89 h 93"/>
                <a:gd name="T76" fmla="*/ 88 w 262"/>
                <a:gd name="T77" fmla="*/ 80 h 93"/>
                <a:gd name="T78" fmla="*/ 66 w 262"/>
                <a:gd name="T79" fmla="*/ 76 h 93"/>
                <a:gd name="T80" fmla="*/ 45 w 262"/>
                <a:gd name="T81" fmla="*/ 77 h 93"/>
                <a:gd name="T82" fmla="*/ 32 w 262"/>
                <a:gd name="T83" fmla="*/ 77 h 93"/>
                <a:gd name="T84" fmla="*/ 7 w 262"/>
                <a:gd name="T85" fmla="*/ 6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2" h="93">
                  <a:moveTo>
                    <a:pt x="7" y="63"/>
                  </a:moveTo>
                  <a:lnTo>
                    <a:pt x="5" y="61"/>
                  </a:lnTo>
                  <a:lnTo>
                    <a:pt x="2" y="57"/>
                  </a:lnTo>
                  <a:lnTo>
                    <a:pt x="0" y="53"/>
                  </a:lnTo>
                  <a:lnTo>
                    <a:pt x="0" y="50"/>
                  </a:lnTo>
                  <a:lnTo>
                    <a:pt x="0" y="42"/>
                  </a:lnTo>
                  <a:lnTo>
                    <a:pt x="2" y="36"/>
                  </a:lnTo>
                  <a:lnTo>
                    <a:pt x="6" y="28"/>
                  </a:lnTo>
                  <a:lnTo>
                    <a:pt x="11" y="23"/>
                  </a:lnTo>
                  <a:lnTo>
                    <a:pt x="18" y="18"/>
                  </a:lnTo>
                  <a:lnTo>
                    <a:pt x="24" y="14"/>
                  </a:lnTo>
                  <a:lnTo>
                    <a:pt x="30" y="13"/>
                  </a:lnTo>
                  <a:lnTo>
                    <a:pt x="35" y="11"/>
                  </a:lnTo>
                  <a:lnTo>
                    <a:pt x="41" y="13"/>
                  </a:lnTo>
                  <a:lnTo>
                    <a:pt x="46" y="14"/>
                  </a:lnTo>
                  <a:lnTo>
                    <a:pt x="52" y="15"/>
                  </a:lnTo>
                  <a:lnTo>
                    <a:pt x="57" y="16"/>
                  </a:lnTo>
                  <a:lnTo>
                    <a:pt x="62" y="16"/>
                  </a:lnTo>
                  <a:lnTo>
                    <a:pt x="67" y="15"/>
                  </a:lnTo>
                  <a:lnTo>
                    <a:pt x="88" y="7"/>
                  </a:lnTo>
                  <a:lnTo>
                    <a:pt x="109" y="1"/>
                  </a:lnTo>
                  <a:lnTo>
                    <a:pt x="114" y="0"/>
                  </a:lnTo>
                  <a:lnTo>
                    <a:pt x="119" y="0"/>
                  </a:lnTo>
                  <a:lnTo>
                    <a:pt x="123" y="1"/>
                  </a:lnTo>
                  <a:lnTo>
                    <a:pt x="127" y="2"/>
                  </a:lnTo>
                  <a:lnTo>
                    <a:pt x="131" y="5"/>
                  </a:lnTo>
                  <a:lnTo>
                    <a:pt x="135" y="9"/>
                  </a:lnTo>
                  <a:lnTo>
                    <a:pt x="139" y="14"/>
                  </a:lnTo>
                  <a:lnTo>
                    <a:pt x="141" y="20"/>
                  </a:lnTo>
                  <a:lnTo>
                    <a:pt x="144" y="24"/>
                  </a:lnTo>
                  <a:lnTo>
                    <a:pt x="149" y="28"/>
                  </a:lnTo>
                  <a:lnTo>
                    <a:pt x="157" y="31"/>
                  </a:lnTo>
                  <a:lnTo>
                    <a:pt x="166" y="32"/>
                  </a:lnTo>
                  <a:lnTo>
                    <a:pt x="188" y="35"/>
                  </a:lnTo>
                  <a:lnTo>
                    <a:pt x="211" y="37"/>
                  </a:lnTo>
                  <a:lnTo>
                    <a:pt x="223" y="40"/>
                  </a:lnTo>
                  <a:lnTo>
                    <a:pt x="234" y="41"/>
                  </a:lnTo>
                  <a:lnTo>
                    <a:pt x="244" y="44"/>
                  </a:lnTo>
                  <a:lnTo>
                    <a:pt x="252" y="48"/>
                  </a:lnTo>
                  <a:lnTo>
                    <a:pt x="258" y="51"/>
                  </a:lnTo>
                  <a:lnTo>
                    <a:pt x="261" y="58"/>
                  </a:lnTo>
                  <a:lnTo>
                    <a:pt x="262" y="61"/>
                  </a:lnTo>
                  <a:lnTo>
                    <a:pt x="262" y="64"/>
                  </a:lnTo>
                  <a:lnTo>
                    <a:pt x="261" y="68"/>
                  </a:lnTo>
                  <a:lnTo>
                    <a:pt x="260" y="72"/>
                  </a:lnTo>
                  <a:lnTo>
                    <a:pt x="256" y="77"/>
                  </a:lnTo>
                  <a:lnTo>
                    <a:pt x="252" y="81"/>
                  </a:lnTo>
                  <a:lnTo>
                    <a:pt x="245" y="85"/>
                  </a:lnTo>
                  <a:lnTo>
                    <a:pt x="239" y="86"/>
                  </a:lnTo>
                  <a:lnTo>
                    <a:pt x="231" y="88"/>
                  </a:lnTo>
                  <a:lnTo>
                    <a:pt x="222" y="89"/>
                  </a:lnTo>
                  <a:lnTo>
                    <a:pt x="214" y="88"/>
                  </a:lnTo>
                  <a:lnTo>
                    <a:pt x="205" y="86"/>
                  </a:lnTo>
                  <a:lnTo>
                    <a:pt x="196" y="85"/>
                  </a:lnTo>
                  <a:lnTo>
                    <a:pt x="188" y="81"/>
                  </a:lnTo>
                  <a:lnTo>
                    <a:pt x="180" y="79"/>
                  </a:lnTo>
                  <a:lnTo>
                    <a:pt x="174" y="74"/>
                  </a:lnTo>
                  <a:lnTo>
                    <a:pt x="169" y="68"/>
                  </a:lnTo>
                  <a:lnTo>
                    <a:pt x="165" y="62"/>
                  </a:lnTo>
                  <a:lnTo>
                    <a:pt x="161" y="55"/>
                  </a:lnTo>
                  <a:lnTo>
                    <a:pt x="161" y="48"/>
                  </a:lnTo>
                  <a:lnTo>
                    <a:pt x="156" y="46"/>
                  </a:lnTo>
                  <a:lnTo>
                    <a:pt x="152" y="48"/>
                  </a:lnTo>
                  <a:lnTo>
                    <a:pt x="149" y="49"/>
                  </a:lnTo>
                  <a:lnTo>
                    <a:pt x="146" y="51"/>
                  </a:lnTo>
                  <a:lnTo>
                    <a:pt x="143" y="59"/>
                  </a:lnTo>
                  <a:lnTo>
                    <a:pt x="140" y="67"/>
                  </a:lnTo>
                  <a:lnTo>
                    <a:pt x="137" y="77"/>
                  </a:lnTo>
                  <a:lnTo>
                    <a:pt x="133" y="85"/>
                  </a:lnTo>
                  <a:lnTo>
                    <a:pt x="131" y="89"/>
                  </a:lnTo>
                  <a:lnTo>
                    <a:pt x="127" y="92"/>
                  </a:lnTo>
                  <a:lnTo>
                    <a:pt x="122" y="93"/>
                  </a:lnTo>
                  <a:lnTo>
                    <a:pt x="117" y="93"/>
                  </a:lnTo>
                  <a:lnTo>
                    <a:pt x="110" y="93"/>
                  </a:lnTo>
                  <a:lnTo>
                    <a:pt x="105" y="92"/>
                  </a:lnTo>
                  <a:lnTo>
                    <a:pt x="101" y="89"/>
                  </a:lnTo>
                  <a:lnTo>
                    <a:pt x="97" y="86"/>
                  </a:lnTo>
                  <a:lnTo>
                    <a:pt x="88" y="80"/>
                  </a:lnTo>
                  <a:lnTo>
                    <a:pt x="79" y="76"/>
                  </a:lnTo>
                  <a:lnTo>
                    <a:pt x="66" y="76"/>
                  </a:lnTo>
                  <a:lnTo>
                    <a:pt x="52" y="77"/>
                  </a:lnTo>
                  <a:lnTo>
                    <a:pt x="45" y="77"/>
                  </a:lnTo>
                  <a:lnTo>
                    <a:pt x="39" y="77"/>
                  </a:lnTo>
                  <a:lnTo>
                    <a:pt x="32" y="77"/>
                  </a:lnTo>
                  <a:lnTo>
                    <a:pt x="24" y="75"/>
                  </a:lnTo>
                  <a:lnTo>
                    <a:pt x="7" y="63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16">
              <a:extLst>
                <a:ext uri="{FF2B5EF4-FFF2-40B4-BE49-F238E27FC236}">
                  <a16:creationId xmlns:a16="http://schemas.microsoft.com/office/drawing/2014/main" id="{1DC7DC41-B2E8-4EA5-9AC9-B3C5DA35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" y="3614"/>
              <a:ext cx="40" cy="22"/>
            </a:xfrm>
            <a:custGeom>
              <a:avLst/>
              <a:gdLst>
                <a:gd name="T0" fmla="*/ 0 w 162"/>
                <a:gd name="T1" fmla="*/ 39 h 87"/>
                <a:gd name="T2" fmla="*/ 4 w 162"/>
                <a:gd name="T3" fmla="*/ 27 h 87"/>
                <a:gd name="T4" fmla="*/ 12 w 162"/>
                <a:gd name="T5" fmla="*/ 16 h 87"/>
                <a:gd name="T6" fmla="*/ 21 w 162"/>
                <a:gd name="T7" fmla="*/ 8 h 87"/>
                <a:gd name="T8" fmla="*/ 33 w 162"/>
                <a:gd name="T9" fmla="*/ 8 h 87"/>
                <a:gd name="T10" fmla="*/ 41 w 162"/>
                <a:gd name="T11" fmla="*/ 9 h 87"/>
                <a:gd name="T12" fmla="*/ 58 w 162"/>
                <a:gd name="T13" fmla="*/ 4 h 87"/>
                <a:gd name="T14" fmla="*/ 80 w 162"/>
                <a:gd name="T15" fmla="*/ 0 h 87"/>
                <a:gd name="T16" fmla="*/ 89 w 162"/>
                <a:gd name="T17" fmla="*/ 1 h 87"/>
                <a:gd name="T18" fmla="*/ 94 w 162"/>
                <a:gd name="T19" fmla="*/ 4 h 87"/>
                <a:gd name="T20" fmla="*/ 95 w 162"/>
                <a:gd name="T21" fmla="*/ 9 h 87"/>
                <a:gd name="T22" fmla="*/ 90 w 162"/>
                <a:gd name="T23" fmla="*/ 17 h 87"/>
                <a:gd name="T24" fmla="*/ 82 w 162"/>
                <a:gd name="T25" fmla="*/ 26 h 87"/>
                <a:gd name="T26" fmla="*/ 81 w 162"/>
                <a:gd name="T27" fmla="*/ 33 h 87"/>
                <a:gd name="T28" fmla="*/ 82 w 162"/>
                <a:gd name="T29" fmla="*/ 36 h 87"/>
                <a:gd name="T30" fmla="*/ 93 w 162"/>
                <a:gd name="T31" fmla="*/ 39 h 87"/>
                <a:gd name="T32" fmla="*/ 113 w 162"/>
                <a:gd name="T33" fmla="*/ 38 h 87"/>
                <a:gd name="T34" fmla="*/ 129 w 162"/>
                <a:gd name="T35" fmla="*/ 36 h 87"/>
                <a:gd name="T36" fmla="*/ 145 w 162"/>
                <a:gd name="T37" fmla="*/ 40 h 87"/>
                <a:gd name="T38" fmla="*/ 156 w 162"/>
                <a:gd name="T39" fmla="*/ 46 h 87"/>
                <a:gd name="T40" fmla="*/ 160 w 162"/>
                <a:gd name="T41" fmla="*/ 51 h 87"/>
                <a:gd name="T42" fmla="*/ 162 w 162"/>
                <a:gd name="T43" fmla="*/ 56 h 87"/>
                <a:gd name="T44" fmla="*/ 159 w 162"/>
                <a:gd name="T45" fmla="*/ 64 h 87"/>
                <a:gd name="T46" fmla="*/ 150 w 162"/>
                <a:gd name="T47" fmla="*/ 71 h 87"/>
                <a:gd name="T48" fmla="*/ 136 w 162"/>
                <a:gd name="T49" fmla="*/ 79 h 87"/>
                <a:gd name="T50" fmla="*/ 108 w 162"/>
                <a:gd name="T51" fmla="*/ 86 h 87"/>
                <a:gd name="T52" fmla="*/ 85 w 162"/>
                <a:gd name="T53" fmla="*/ 86 h 87"/>
                <a:gd name="T54" fmla="*/ 72 w 162"/>
                <a:gd name="T55" fmla="*/ 82 h 87"/>
                <a:gd name="T56" fmla="*/ 65 w 162"/>
                <a:gd name="T57" fmla="*/ 74 h 87"/>
                <a:gd name="T58" fmla="*/ 63 w 162"/>
                <a:gd name="T59" fmla="*/ 65 h 87"/>
                <a:gd name="T60" fmla="*/ 63 w 162"/>
                <a:gd name="T61" fmla="*/ 49 h 87"/>
                <a:gd name="T62" fmla="*/ 60 w 162"/>
                <a:gd name="T63" fmla="*/ 35 h 87"/>
                <a:gd name="T64" fmla="*/ 55 w 162"/>
                <a:gd name="T65" fmla="*/ 27 h 87"/>
                <a:gd name="T66" fmla="*/ 46 w 162"/>
                <a:gd name="T67" fmla="*/ 26 h 87"/>
                <a:gd name="T68" fmla="*/ 38 w 162"/>
                <a:gd name="T69" fmla="*/ 34 h 87"/>
                <a:gd name="T70" fmla="*/ 28 w 162"/>
                <a:gd name="T71" fmla="*/ 47 h 87"/>
                <a:gd name="T72" fmla="*/ 16 w 162"/>
                <a:gd name="T73" fmla="*/ 56 h 87"/>
                <a:gd name="T74" fmla="*/ 0 w 162"/>
                <a:gd name="T75" fmla="*/ 4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2" h="87">
                  <a:moveTo>
                    <a:pt x="0" y="46"/>
                  </a:moveTo>
                  <a:lnTo>
                    <a:pt x="0" y="39"/>
                  </a:lnTo>
                  <a:lnTo>
                    <a:pt x="2" y="34"/>
                  </a:lnTo>
                  <a:lnTo>
                    <a:pt x="4" y="27"/>
                  </a:lnTo>
                  <a:lnTo>
                    <a:pt x="7" y="21"/>
                  </a:lnTo>
                  <a:lnTo>
                    <a:pt x="12" y="16"/>
                  </a:lnTo>
                  <a:lnTo>
                    <a:pt x="16" y="11"/>
                  </a:lnTo>
                  <a:lnTo>
                    <a:pt x="21" y="8"/>
                  </a:lnTo>
                  <a:lnTo>
                    <a:pt x="28" y="7"/>
                  </a:lnTo>
                  <a:lnTo>
                    <a:pt x="33" y="8"/>
                  </a:lnTo>
                  <a:lnTo>
                    <a:pt x="37" y="9"/>
                  </a:lnTo>
                  <a:lnTo>
                    <a:pt x="41" y="9"/>
                  </a:lnTo>
                  <a:lnTo>
                    <a:pt x="47" y="8"/>
                  </a:lnTo>
                  <a:lnTo>
                    <a:pt x="58" y="4"/>
                  </a:lnTo>
                  <a:lnTo>
                    <a:pt x="72" y="0"/>
                  </a:lnTo>
                  <a:lnTo>
                    <a:pt x="80" y="0"/>
                  </a:lnTo>
                  <a:lnTo>
                    <a:pt x="86" y="0"/>
                  </a:lnTo>
                  <a:lnTo>
                    <a:pt x="89" y="1"/>
                  </a:lnTo>
                  <a:lnTo>
                    <a:pt x="91" y="3"/>
                  </a:lnTo>
                  <a:lnTo>
                    <a:pt x="94" y="4"/>
                  </a:lnTo>
                  <a:lnTo>
                    <a:pt x="95" y="7"/>
                  </a:lnTo>
                  <a:lnTo>
                    <a:pt x="95" y="9"/>
                  </a:lnTo>
                  <a:lnTo>
                    <a:pt x="93" y="13"/>
                  </a:lnTo>
                  <a:lnTo>
                    <a:pt x="90" y="17"/>
                  </a:lnTo>
                  <a:lnTo>
                    <a:pt x="86" y="22"/>
                  </a:lnTo>
                  <a:lnTo>
                    <a:pt x="82" y="26"/>
                  </a:lnTo>
                  <a:lnTo>
                    <a:pt x="81" y="30"/>
                  </a:lnTo>
                  <a:lnTo>
                    <a:pt x="81" y="33"/>
                  </a:lnTo>
                  <a:lnTo>
                    <a:pt x="81" y="34"/>
                  </a:lnTo>
                  <a:lnTo>
                    <a:pt x="82" y="36"/>
                  </a:lnTo>
                  <a:lnTo>
                    <a:pt x="85" y="38"/>
                  </a:lnTo>
                  <a:lnTo>
                    <a:pt x="93" y="39"/>
                  </a:lnTo>
                  <a:lnTo>
                    <a:pt x="103" y="39"/>
                  </a:lnTo>
                  <a:lnTo>
                    <a:pt x="113" y="38"/>
                  </a:lnTo>
                  <a:lnTo>
                    <a:pt x="121" y="36"/>
                  </a:lnTo>
                  <a:lnTo>
                    <a:pt x="129" y="36"/>
                  </a:lnTo>
                  <a:lnTo>
                    <a:pt x="137" y="38"/>
                  </a:lnTo>
                  <a:lnTo>
                    <a:pt x="145" y="40"/>
                  </a:lnTo>
                  <a:lnTo>
                    <a:pt x="152" y="43"/>
                  </a:lnTo>
                  <a:lnTo>
                    <a:pt x="156" y="46"/>
                  </a:lnTo>
                  <a:lnTo>
                    <a:pt x="159" y="48"/>
                  </a:lnTo>
                  <a:lnTo>
                    <a:pt x="160" y="51"/>
                  </a:lnTo>
                  <a:lnTo>
                    <a:pt x="162" y="53"/>
                  </a:lnTo>
                  <a:lnTo>
                    <a:pt x="162" y="56"/>
                  </a:lnTo>
                  <a:lnTo>
                    <a:pt x="162" y="60"/>
                  </a:lnTo>
                  <a:lnTo>
                    <a:pt x="159" y="64"/>
                  </a:lnTo>
                  <a:lnTo>
                    <a:pt x="156" y="68"/>
                  </a:lnTo>
                  <a:lnTo>
                    <a:pt x="150" y="71"/>
                  </a:lnTo>
                  <a:lnTo>
                    <a:pt x="143" y="75"/>
                  </a:lnTo>
                  <a:lnTo>
                    <a:pt x="136" y="79"/>
                  </a:lnTo>
                  <a:lnTo>
                    <a:pt x="126" y="82"/>
                  </a:lnTo>
                  <a:lnTo>
                    <a:pt x="108" y="86"/>
                  </a:lnTo>
                  <a:lnTo>
                    <a:pt x="93" y="87"/>
                  </a:lnTo>
                  <a:lnTo>
                    <a:pt x="85" y="86"/>
                  </a:lnTo>
                  <a:lnTo>
                    <a:pt x="77" y="84"/>
                  </a:lnTo>
                  <a:lnTo>
                    <a:pt x="72" y="82"/>
                  </a:lnTo>
                  <a:lnTo>
                    <a:pt x="69" y="78"/>
                  </a:lnTo>
                  <a:lnTo>
                    <a:pt x="65" y="74"/>
                  </a:lnTo>
                  <a:lnTo>
                    <a:pt x="64" y="70"/>
                  </a:lnTo>
                  <a:lnTo>
                    <a:pt x="63" y="65"/>
                  </a:lnTo>
                  <a:lnTo>
                    <a:pt x="63" y="60"/>
                  </a:lnTo>
                  <a:lnTo>
                    <a:pt x="63" y="49"/>
                  </a:lnTo>
                  <a:lnTo>
                    <a:pt x="62" y="39"/>
                  </a:lnTo>
                  <a:lnTo>
                    <a:pt x="60" y="35"/>
                  </a:lnTo>
                  <a:lnTo>
                    <a:pt x="58" y="31"/>
                  </a:lnTo>
                  <a:lnTo>
                    <a:pt x="55" y="27"/>
                  </a:lnTo>
                  <a:lnTo>
                    <a:pt x="50" y="26"/>
                  </a:lnTo>
                  <a:lnTo>
                    <a:pt x="46" y="26"/>
                  </a:lnTo>
                  <a:lnTo>
                    <a:pt x="42" y="29"/>
                  </a:lnTo>
                  <a:lnTo>
                    <a:pt x="38" y="34"/>
                  </a:lnTo>
                  <a:lnTo>
                    <a:pt x="33" y="40"/>
                  </a:lnTo>
                  <a:lnTo>
                    <a:pt x="28" y="47"/>
                  </a:lnTo>
                  <a:lnTo>
                    <a:pt x="23" y="52"/>
                  </a:lnTo>
                  <a:lnTo>
                    <a:pt x="16" y="56"/>
                  </a:lnTo>
                  <a:lnTo>
                    <a:pt x="8" y="57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17">
              <a:extLst>
                <a:ext uri="{FF2B5EF4-FFF2-40B4-BE49-F238E27FC236}">
                  <a16:creationId xmlns:a16="http://schemas.microsoft.com/office/drawing/2014/main" id="{2E2A9102-A7FE-400A-9623-4D0B36766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7" y="3629"/>
              <a:ext cx="51" cy="96"/>
            </a:xfrm>
            <a:custGeom>
              <a:avLst/>
              <a:gdLst>
                <a:gd name="T0" fmla="*/ 130 w 201"/>
                <a:gd name="T1" fmla="*/ 230 h 383"/>
                <a:gd name="T2" fmla="*/ 131 w 201"/>
                <a:gd name="T3" fmla="*/ 214 h 383"/>
                <a:gd name="T4" fmla="*/ 126 w 201"/>
                <a:gd name="T5" fmla="*/ 206 h 383"/>
                <a:gd name="T6" fmla="*/ 101 w 201"/>
                <a:gd name="T7" fmla="*/ 198 h 383"/>
                <a:gd name="T8" fmla="*/ 74 w 201"/>
                <a:gd name="T9" fmla="*/ 205 h 383"/>
                <a:gd name="T10" fmla="*/ 52 w 201"/>
                <a:gd name="T11" fmla="*/ 215 h 383"/>
                <a:gd name="T12" fmla="*/ 39 w 201"/>
                <a:gd name="T13" fmla="*/ 218 h 383"/>
                <a:gd name="T14" fmla="*/ 32 w 201"/>
                <a:gd name="T15" fmla="*/ 214 h 383"/>
                <a:gd name="T16" fmla="*/ 33 w 201"/>
                <a:gd name="T17" fmla="*/ 201 h 383"/>
                <a:gd name="T18" fmla="*/ 52 w 201"/>
                <a:gd name="T19" fmla="*/ 189 h 383"/>
                <a:gd name="T20" fmla="*/ 70 w 201"/>
                <a:gd name="T21" fmla="*/ 186 h 383"/>
                <a:gd name="T22" fmla="*/ 76 w 201"/>
                <a:gd name="T23" fmla="*/ 179 h 383"/>
                <a:gd name="T24" fmla="*/ 75 w 201"/>
                <a:gd name="T25" fmla="*/ 170 h 383"/>
                <a:gd name="T26" fmla="*/ 59 w 201"/>
                <a:gd name="T27" fmla="*/ 151 h 383"/>
                <a:gd name="T28" fmla="*/ 55 w 201"/>
                <a:gd name="T29" fmla="*/ 135 h 383"/>
                <a:gd name="T30" fmla="*/ 62 w 201"/>
                <a:gd name="T31" fmla="*/ 119 h 383"/>
                <a:gd name="T32" fmla="*/ 63 w 201"/>
                <a:gd name="T33" fmla="*/ 107 h 383"/>
                <a:gd name="T34" fmla="*/ 54 w 201"/>
                <a:gd name="T35" fmla="*/ 102 h 383"/>
                <a:gd name="T36" fmla="*/ 35 w 201"/>
                <a:gd name="T37" fmla="*/ 109 h 383"/>
                <a:gd name="T38" fmla="*/ 24 w 201"/>
                <a:gd name="T39" fmla="*/ 97 h 383"/>
                <a:gd name="T40" fmla="*/ 5 w 201"/>
                <a:gd name="T41" fmla="*/ 59 h 383"/>
                <a:gd name="T42" fmla="*/ 0 w 201"/>
                <a:gd name="T43" fmla="*/ 37 h 383"/>
                <a:gd name="T44" fmla="*/ 20 w 201"/>
                <a:gd name="T45" fmla="*/ 23 h 383"/>
                <a:gd name="T46" fmla="*/ 52 w 201"/>
                <a:gd name="T47" fmla="*/ 6 h 383"/>
                <a:gd name="T48" fmla="*/ 67 w 201"/>
                <a:gd name="T49" fmla="*/ 0 h 383"/>
                <a:gd name="T50" fmla="*/ 75 w 201"/>
                <a:gd name="T51" fmla="*/ 5 h 383"/>
                <a:gd name="T52" fmla="*/ 79 w 201"/>
                <a:gd name="T53" fmla="*/ 48 h 383"/>
                <a:gd name="T54" fmla="*/ 91 w 201"/>
                <a:gd name="T55" fmla="*/ 63 h 383"/>
                <a:gd name="T56" fmla="*/ 107 w 201"/>
                <a:gd name="T57" fmla="*/ 72 h 383"/>
                <a:gd name="T58" fmla="*/ 118 w 201"/>
                <a:gd name="T59" fmla="*/ 105 h 383"/>
                <a:gd name="T60" fmla="*/ 124 w 201"/>
                <a:gd name="T61" fmla="*/ 138 h 383"/>
                <a:gd name="T62" fmla="*/ 148 w 201"/>
                <a:gd name="T63" fmla="*/ 160 h 383"/>
                <a:gd name="T64" fmla="*/ 150 w 201"/>
                <a:gd name="T65" fmla="*/ 180 h 383"/>
                <a:gd name="T66" fmla="*/ 163 w 201"/>
                <a:gd name="T67" fmla="*/ 203 h 383"/>
                <a:gd name="T68" fmla="*/ 184 w 201"/>
                <a:gd name="T69" fmla="*/ 232 h 383"/>
                <a:gd name="T70" fmla="*/ 187 w 201"/>
                <a:gd name="T71" fmla="*/ 246 h 383"/>
                <a:gd name="T72" fmla="*/ 180 w 201"/>
                <a:gd name="T73" fmla="*/ 251 h 383"/>
                <a:gd name="T74" fmla="*/ 161 w 201"/>
                <a:gd name="T75" fmla="*/ 262 h 383"/>
                <a:gd name="T76" fmla="*/ 174 w 201"/>
                <a:gd name="T77" fmla="*/ 267 h 383"/>
                <a:gd name="T78" fmla="*/ 187 w 201"/>
                <a:gd name="T79" fmla="*/ 269 h 383"/>
                <a:gd name="T80" fmla="*/ 197 w 201"/>
                <a:gd name="T81" fmla="*/ 284 h 383"/>
                <a:gd name="T82" fmla="*/ 201 w 201"/>
                <a:gd name="T83" fmla="*/ 308 h 383"/>
                <a:gd name="T84" fmla="*/ 200 w 201"/>
                <a:gd name="T85" fmla="*/ 328 h 383"/>
                <a:gd name="T86" fmla="*/ 187 w 201"/>
                <a:gd name="T87" fmla="*/ 346 h 383"/>
                <a:gd name="T88" fmla="*/ 170 w 201"/>
                <a:gd name="T89" fmla="*/ 372 h 383"/>
                <a:gd name="T90" fmla="*/ 158 w 201"/>
                <a:gd name="T91" fmla="*/ 381 h 383"/>
                <a:gd name="T92" fmla="*/ 144 w 201"/>
                <a:gd name="T93" fmla="*/ 383 h 383"/>
                <a:gd name="T94" fmla="*/ 135 w 201"/>
                <a:gd name="T95" fmla="*/ 378 h 383"/>
                <a:gd name="T96" fmla="*/ 132 w 201"/>
                <a:gd name="T97" fmla="*/ 368 h 383"/>
                <a:gd name="T98" fmla="*/ 139 w 201"/>
                <a:gd name="T99" fmla="*/ 329 h 383"/>
                <a:gd name="T100" fmla="*/ 131 w 201"/>
                <a:gd name="T101" fmla="*/ 310 h 383"/>
                <a:gd name="T102" fmla="*/ 122 w 201"/>
                <a:gd name="T103" fmla="*/ 287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" h="383">
                  <a:moveTo>
                    <a:pt x="120" y="258"/>
                  </a:moveTo>
                  <a:lnTo>
                    <a:pt x="123" y="245"/>
                  </a:lnTo>
                  <a:lnTo>
                    <a:pt x="130" y="230"/>
                  </a:lnTo>
                  <a:lnTo>
                    <a:pt x="131" y="224"/>
                  </a:lnTo>
                  <a:lnTo>
                    <a:pt x="131" y="218"/>
                  </a:lnTo>
                  <a:lnTo>
                    <a:pt x="131" y="214"/>
                  </a:lnTo>
                  <a:lnTo>
                    <a:pt x="130" y="211"/>
                  </a:lnTo>
                  <a:lnTo>
                    <a:pt x="128" y="208"/>
                  </a:lnTo>
                  <a:lnTo>
                    <a:pt x="126" y="206"/>
                  </a:lnTo>
                  <a:lnTo>
                    <a:pt x="118" y="201"/>
                  </a:lnTo>
                  <a:lnTo>
                    <a:pt x="109" y="198"/>
                  </a:lnTo>
                  <a:lnTo>
                    <a:pt x="101" y="198"/>
                  </a:lnTo>
                  <a:lnTo>
                    <a:pt x="92" y="199"/>
                  </a:lnTo>
                  <a:lnTo>
                    <a:pt x="83" y="202"/>
                  </a:lnTo>
                  <a:lnTo>
                    <a:pt x="74" y="205"/>
                  </a:lnTo>
                  <a:lnTo>
                    <a:pt x="66" y="208"/>
                  </a:lnTo>
                  <a:lnTo>
                    <a:pt x="57" y="212"/>
                  </a:lnTo>
                  <a:lnTo>
                    <a:pt x="52" y="215"/>
                  </a:lnTo>
                  <a:lnTo>
                    <a:pt x="46" y="216"/>
                  </a:lnTo>
                  <a:lnTo>
                    <a:pt x="42" y="218"/>
                  </a:lnTo>
                  <a:lnTo>
                    <a:pt x="39" y="218"/>
                  </a:lnTo>
                  <a:lnTo>
                    <a:pt x="36" y="216"/>
                  </a:lnTo>
                  <a:lnTo>
                    <a:pt x="33" y="216"/>
                  </a:lnTo>
                  <a:lnTo>
                    <a:pt x="32" y="214"/>
                  </a:lnTo>
                  <a:lnTo>
                    <a:pt x="31" y="211"/>
                  </a:lnTo>
                  <a:lnTo>
                    <a:pt x="31" y="207"/>
                  </a:lnTo>
                  <a:lnTo>
                    <a:pt x="33" y="201"/>
                  </a:lnTo>
                  <a:lnTo>
                    <a:pt x="37" y="195"/>
                  </a:lnTo>
                  <a:lnTo>
                    <a:pt x="45" y="190"/>
                  </a:lnTo>
                  <a:lnTo>
                    <a:pt x="52" y="189"/>
                  </a:lnTo>
                  <a:lnTo>
                    <a:pt x="62" y="188"/>
                  </a:lnTo>
                  <a:lnTo>
                    <a:pt x="66" y="186"/>
                  </a:lnTo>
                  <a:lnTo>
                    <a:pt x="70" y="186"/>
                  </a:lnTo>
                  <a:lnTo>
                    <a:pt x="74" y="185"/>
                  </a:lnTo>
                  <a:lnTo>
                    <a:pt x="75" y="183"/>
                  </a:lnTo>
                  <a:lnTo>
                    <a:pt x="76" y="179"/>
                  </a:lnTo>
                  <a:lnTo>
                    <a:pt x="76" y="176"/>
                  </a:lnTo>
                  <a:lnTo>
                    <a:pt x="76" y="173"/>
                  </a:lnTo>
                  <a:lnTo>
                    <a:pt x="75" y="170"/>
                  </a:lnTo>
                  <a:lnTo>
                    <a:pt x="70" y="164"/>
                  </a:lnTo>
                  <a:lnTo>
                    <a:pt x="65" y="158"/>
                  </a:lnTo>
                  <a:lnTo>
                    <a:pt x="59" y="151"/>
                  </a:lnTo>
                  <a:lnTo>
                    <a:pt x="55" y="144"/>
                  </a:lnTo>
                  <a:lnTo>
                    <a:pt x="55" y="138"/>
                  </a:lnTo>
                  <a:lnTo>
                    <a:pt x="55" y="135"/>
                  </a:lnTo>
                  <a:lnTo>
                    <a:pt x="57" y="129"/>
                  </a:lnTo>
                  <a:lnTo>
                    <a:pt x="59" y="123"/>
                  </a:lnTo>
                  <a:lnTo>
                    <a:pt x="62" y="119"/>
                  </a:lnTo>
                  <a:lnTo>
                    <a:pt x="63" y="115"/>
                  </a:lnTo>
                  <a:lnTo>
                    <a:pt x="63" y="111"/>
                  </a:lnTo>
                  <a:lnTo>
                    <a:pt x="63" y="107"/>
                  </a:lnTo>
                  <a:lnTo>
                    <a:pt x="61" y="105"/>
                  </a:lnTo>
                  <a:lnTo>
                    <a:pt x="58" y="103"/>
                  </a:lnTo>
                  <a:lnTo>
                    <a:pt x="54" y="102"/>
                  </a:lnTo>
                  <a:lnTo>
                    <a:pt x="49" y="105"/>
                  </a:lnTo>
                  <a:lnTo>
                    <a:pt x="41" y="107"/>
                  </a:lnTo>
                  <a:lnTo>
                    <a:pt x="35" y="109"/>
                  </a:lnTo>
                  <a:lnTo>
                    <a:pt x="31" y="107"/>
                  </a:lnTo>
                  <a:lnTo>
                    <a:pt x="28" y="105"/>
                  </a:lnTo>
                  <a:lnTo>
                    <a:pt x="24" y="97"/>
                  </a:lnTo>
                  <a:lnTo>
                    <a:pt x="18" y="85"/>
                  </a:lnTo>
                  <a:lnTo>
                    <a:pt x="13" y="74"/>
                  </a:lnTo>
                  <a:lnTo>
                    <a:pt x="5" y="59"/>
                  </a:lnTo>
                  <a:lnTo>
                    <a:pt x="2" y="52"/>
                  </a:lnTo>
                  <a:lnTo>
                    <a:pt x="1" y="44"/>
                  </a:lnTo>
                  <a:lnTo>
                    <a:pt x="0" y="37"/>
                  </a:lnTo>
                  <a:lnTo>
                    <a:pt x="1" y="32"/>
                  </a:lnTo>
                  <a:lnTo>
                    <a:pt x="7" y="30"/>
                  </a:lnTo>
                  <a:lnTo>
                    <a:pt x="20" y="23"/>
                  </a:lnTo>
                  <a:lnTo>
                    <a:pt x="35" y="17"/>
                  </a:lnTo>
                  <a:lnTo>
                    <a:pt x="45" y="11"/>
                  </a:lnTo>
                  <a:lnTo>
                    <a:pt x="52" y="6"/>
                  </a:lnTo>
                  <a:lnTo>
                    <a:pt x="58" y="2"/>
                  </a:lnTo>
                  <a:lnTo>
                    <a:pt x="63" y="1"/>
                  </a:lnTo>
                  <a:lnTo>
                    <a:pt x="67" y="0"/>
                  </a:lnTo>
                  <a:lnTo>
                    <a:pt x="71" y="1"/>
                  </a:lnTo>
                  <a:lnTo>
                    <a:pt x="72" y="2"/>
                  </a:lnTo>
                  <a:lnTo>
                    <a:pt x="75" y="5"/>
                  </a:lnTo>
                  <a:lnTo>
                    <a:pt x="76" y="9"/>
                  </a:lnTo>
                  <a:lnTo>
                    <a:pt x="78" y="27"/>
                  </a:lnTo>
                  <a:lnTo>
                    <a:pt x="79" y="48"/>
                  </a:lnTo>
                  <a:lnTo>
                    <a:pt x="81" y="54"/>
                  </a:lnTo>
                  <a:lnTo>
                    <a:pt x="85" y="59"/>
                  </a:lnTo>
                  <a:lnTo>
                    <a:pt x="91" y="63"/>
                  </a:lnTo>
                  <a:lnTo>
                    <a:pt x="96" y="66"/>
                  </a:lnTo>
                  <a:lnTo>
                    <a:pt x="102" y="68"/>
                  </a:lnTo>
                  <a:lnTo>
                    <a:pt x="107" y="72"/>
                  </a:lnTo>
                  <a:lnTo>
                    <a:pt x="111" y="76"/>
                  </a:lnTo>
                  <a:lnTo>
                    <a:pt x="114" y="83"/>
                  </a:lnTo>
                  <a:lnTo>
                    <a:pt x="118" y="105"/>
                  </a:lnTo>
                  <a:lnTo>
                    <a:pt x="119" y="123"/>
                  </a:lnTo>
                  <a:lnTo>
                    <a:pt x="120" y="131"/>
                  </a:lnTo>
                  <a:lnTo>
                    <a:pt x="124" y="138"/>
                  </a:lnTo>
                  <a:lnTo>
                    <a:pt x="131" y="146"/>
                  </a:lnTo>
                  <a:lnTo>
                    <a:pt x="140" y="154"/>
                  </a:lnTo>
                  <a:lnTo>
                    <a:pt x="148" y="160"/>
                  </a:lnTo>
                  <a:lnTo>
                    <a:pt x="150" y="166"/>
                  </a:lnTo>
                  <a:lnTo>
                    <a:pt x="150" y="171"/>
                  </a:lnTo>
                  <a:lnTo>
                    <a:pt x="150" y="180"/>
                  </a:lnTo>
                  <a:lnTo>
                    <a:pt x="153" y="188"/>
                  </a:lnTo>
                  <a:lnTo>
                    <a:pt x="158" y="195"/>
                  </a:lnTo>
                  <a:lnTo>
                    <a:pt x="163" y="203"/>
                  </a:lnTo>
                  <a:lnTo>
                    <a:pt x="169" y="211"/>
                  </a:lnTo>
                  <a:lnTo>
                    <a:pt x="175" y="220"/>
                  </a:lnTo>
                  <a:lnTo>
                    <a:pt x="184" y="232"/>
                  </a:lnTo>
                  <a:lnTo>
                    <a:pt x="187" y="238"/>
                  </a:lnTo>
                  <a:lnTo>
                    <a:pt x="188" y="243"/>
                  </a:lnTo>
                  <a:lnTo>
                    <a:pt x="187" y="246"/>
                  </a:lnTo>
                  <a:lnTo>
                    <a:pt x="185" y="247"/>
                  </a:lnTo>
                  <a:lnTo>
                    <a:pt x="183" y="250"/>
                  </a:lnTo>
                  <a:lnTo>
                    <a:pt x="180" y="251"/>
                  </a:lnTo>
                  <a:lnTo>
                    <a:pt x="171" y="255"/>
                  </a:lnTo>
                  <a:lnTo>
                    <a:pt x="162" y="259"/>
                  </a:lnTo>
                  <a:lnTo>
                    <a:pt x="161" y="262"/>
                  </a:lnTo>
                  <a:lnTo>
                    <a:pt x="161" y="264"/>
                  </a:lnTo>
                  <a:lnTo>
                    <a:pt x="165" y="265"/>
                  </a:lnTo>
                  <a:lnTo>
                    <a:pt x="174" y="267"/>
                  </a:lnTo>
                  <a:lnTo>
                    <a:pt x="178" y="267"/>
                  </a:lnTo>
                  <a:lnTo>
                    <a:pt x="183" y="268"/>
                  </a:lnTo>
                  <a:lnTo>
                    <a:pt x="187" y="269"/>
                  </a:lnTo>
                  <a:lnTo>
                    <a:pt x="189" y="272"/>
                  </a:lnTo>
                  <a:lnTo>
                    <a:pt x="195" y="277"/>
                  </a:lnTo>
                  <a:lnTo>
                    <a:pt x="197" y="284"/>
                  </a:lnTo>
                  <a:lnTo>
                    <a:pt x="200" y="291"/>
                  </a:lnTo>
                  <a:lnTo>
                    <a:pt x="201" y="300"/>
                  </a:lnTo>
                  <a:lnTo>
                    <a:pt x="201" y="308"/>
                  </a:lnTo>
                  <a:lnTo>
                    <a:pt x="201" y="316"/>
                  </a:lnTo>
                  <a:lnTo>
                    <a:pt x="201" y="322"/>
                  </a:lnTo>
                  <a:lnTo>
                    <a:pt x="200" y="328"/>
                  </a:lnTo>
                  <a:lnTo>
                    <a:pt x="197" y="333"/>
                  </a:lnTo>
                  <a:lnTo>
                    <a:pt x="193" y="337"/>
                  </a:lnTo>
                  <a:lnTo>
                    <a:pt x="187" y="346"/>
                  </a:lnTo>
                  <a:lnTo>
                    <a:pt x="179" y="356"/>
                  </a:lnTo>
                  <a:lnTo>
                    <a:pt x="175" y="364"/>
                  </a:lnTo>
                  <a:lnTo>
                    <a:pt x="170" y="372"/>
                  </a:lnTo>
                  <a:lnTo>
                    <a:pt x="166" y="376"/>
                  </a:lnTo>
                  <a:lnTo>
                    <a:pt x="162" y="378"/>
                  </a:lnTo>
                  <a:lnTo>
                    <a:pt x="158" y="381"/>
                  </a:lnTo>
                  <a:lnTo>
                    <a:pt x="154" y="382"/>
                  </a:lnTo>
                  <a:lnTo>
                    <a:pt x="149" y="383"/>
                  </a:lnTo>
                  <a:lnTo>
                    <a:pt x="144" y="383"/>
                  </a:lnTo>
                  <a:lnTo>
                    <a:pt x="140" y="382"/>
                  </a:lnTo>
                  <a:lnTo>
                    <a:pt x="137" y="381"/>
                  </a:lnTo>
                  <a:lnTo>
                    <a:pt x="135" y="378"/>
                  </a:lnTo>
                  <a:lnTo>
                    <a:pt x="133" y="376"/>
                  </a:lnTo>
                  <a:lnTo>
                    <a:pt x="133" y="372"/>
                  </a:lnTo>
                  <a:lnTo>
                    <a:pt x="132" y="368"/>
                  </a:lnTo>
                  <a:lnTo>
                    <a:pt x="135" y="351"/>
                  </a:lnTo>
                  <a:lnTo>
                    <a:pt x="139" y="337"/>
                  </a:lnTo>
                  <a:lnTo>
                    <a:pt x="139" y="329"/>
                  </a:lnTo>
                  <a:lnTo>
                    <a:pt x="137" y="322"/>
                  </a:lnTo>
                  <a:lnTo>
                    <a:pt x="135" y="316"/>
                  </a:lnTo>
                  <a:lnTo>
                    <a:pt x="131" y="310"/>
                  </a:lnTo>
                  <a:lnTo>
                    <a:pt x="127" y="302"/>
                  </a:lnTo>
                  <a:lnTo>
                    <a:pt x="124" y="295"/>
                  </a:lnTo>
                  <a:lnTo>
                    <a:pt x="122" y="287"/>
                  </a:lnTo>
                  <a:lnTo>
                    <a:pt x="120" y="280"/>
                  </a:lnTo>
                  <a:lnTo>
                    <a:pt x="120" y="258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18">
              <a:extLst>
                <a:ext uri="{FF2B5EF4-FFF2-40B4-BE49-F238E27FC236}">
                  <a16:creationId xmlns:a16="http://schemas.microsoft.com/office/drawing/2014/main" id="{72F99489-D41C-4BAF-B535-2DE9D3BE2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1" y="3692"/>
              <a:ext cx="32" cy="46"/>
            </a:xfrm>
            <a:custGeom>
              <a:avLst/>
              <a:gdLst>
                <a:gd name="T0" fmla="*/ 1 w 130"/>
                <a:gd name="T1" fmla="*/ 58 h 182"/>
                <a:gd name="T2" fmla="*/ 1 w 130"/>
                <a:gd name="T3" fmla="*/ 20 h 182"/>
                <a:gd name="T4" fmla="*/ 3 w 130"/>
                <a:gd name="T5" fmla="*/ 7 h 182"/>
                <a:gd name="T6" fmla="*/ 9 w 130"/>
                <a:gd name="T7" fmla="*/ 5 h 182"/>
                <a:gd name="T8" fmla="*/ 15 w 130"/>
                <a:gd name="T9" fmla="*/ 7 h 182"/>
                <a:gd name="T10" fmla="*/ 20 w 130"/>
                <a:gd name="T11" fmla="*/ 12 h 182"/>
                <a:gd name="T12" fmla="*/ 24 w 130"/>
                <a:gd name="T13" fmla="*/ 25 h 182"/>
                <a:gd name="T14" fmla="*/ 29 w 130"/>
                <a:gd name="T15" fmla="*/ 45 h 182"/>
                <a:gd name="T16" fmla="*/ 35 w 130"/>
                <a:gd name="T17" fmla="*/ 57 h 182"/>
                <a:gd name="T18" fmla="*/ 40 w 130"/>
                <a:gd name="T19" fmla="*/ 60 h 182"/>
                <a:gd name="T20" fmla="*/ 46 w 130"/>
                <a:gd name="T21" fmla="*/ 62 h 182"/>
                <a:gd name="T22" fmla="*/ 49 w 130"/>
                <a:gd name="T23" fmla="*/ 58 h 182"/>
                <a:gd name="T24" fmla="*/ 53 w 130"/>
                <a:gd name="T25" fmla="*/ 47 h 182"/>
                <a:gd name="T26" fmla="*/ 59 w 130"/>
                <a:gd name="T27" fmla="*/ 27 h 182"/>
                <a:gd name="T28" fmla="*/ 68 w 130"/>
                <a:gd name="T29" fmla="*/ 9 h 182"/>
                <a:gd name="T30" fmla="*/ 79 w 130"/>
                <a:gd name="T31" fmla="*/ 1 h 182"/>
                <a:gd name="T32" fmla="*/ 91 w 130"/>
                <a:gd name="T33" fmla="*/ 1 h 182"/>
                <a:gd name="T34" fmla="*/ 101 w 130"/>
                <a:gd name="T35" fmla="*/ 7 h 182"/>
                <a:gd name="T36" fmla="*/ 109 w 130"/>
                <a:gd name="T37" fmla="*/ 18 h 182"/>
                <a:gd name="T38" fmla="*/ 113 w 130"/>
                <a:gd name="T39" fmla="*/ 34 h 182"/>
                <a:gd name="T40" fmla="*/ 118 w 130"/>
                <a:gd name="T41" fmla="*/ 51 h 182"/>
                <a:gd name="T42" fmla="*/ 127 w 130"/>
                <a:gd name="T43" fmla="*/ 66 h 182"/>
                <a:gd name="T44" fmla="*/ 130 w 130"/>
                <a:gd name="T45" fmla="*/ 73 h 182"/>
                <a:gd name="T46" fmla="*/ 126 w 130"/>
                <a:gd name="T47" fmla="*/ 82 h 182"/>
                <a:gd name="T48" fmla="*/ 113 w 130"/>
                <a:gd name="T49" fmla="*/ 93 h 182"/>
                <a:gd name="T50" fmla="*/ 104 w 130"/>
                <a:gd name="T51" fmla="*/ 101 h 182"/>
                <a:gd name="T52" fmla="*/ 100 w 130"/>
                <a:gd name="T53" fmla="*/ 107 h 182"/>
                <a:gd name="T54" fmla="*/ 100 w 130"/>
                <a:gd name="T55" fmla="*/ 117 h 182"/>
                <a:gd name="T56" fmla="*/ 98 w 130"/>
                <a:gd name="T57" fmla="*/ 128 h 182"/>
                <a:gd name="T58" fmla="*/ 91 w 130"/>
                <a:gd name="T59" fmla="*/ 139 h 182"/>
                <a:gd name="T60" fmla="*/ 71 w 130"/>
                <a:gd name="T61" fmla="*/ 156 h 182"/>
                <a:gd name="T62" fmla="*/ 50 w 130"/>
                <a:gd name="T63" fmla="*/ 173 h 182"/>
                <a:gd name="T64" fmla="*/ 33 w 130"/>
                <a:gd name="T65" fmla="*/ 182 h 182"/>
                <a:gd name="T66" fmla="*/ 23 w 130"/>
                <a:gd name="T67" fmla="*/ 182 h 182"/>
                <a:gd name="T68" fmla="*/ 14 w 130"/>
                <a:gd name="T69" fmla="*/ 177 h 182"/>
                <a:gd name="T70" fmla="*/ 6 w 130"/>
                <a:gd name="T71" fmla="*/ 164 h 182"/>
                <a:gd name="T72" fmla="*/ 1 w 130"/>
                <a:gd name="T73" fmla="*/ 146 h 182"/>
                <a:gd name="T74" fmla="*/ 3 w 130"/>
                <a:gd name="T75" fmla="*/ 134 h 182"/>
                <a:gd name="T76" fmla="*/ 13 w 130"/>
                <a:gd name="T77" fmla="*/ 128 h 182"/>
                <a:gd name="T78" fmla="*/ 26 w 130"/>
                <a:gd name="T79" fmla="*/ 124 h 182"/>
                <a:gd name="T80" fmla="*/ 49 w 130"/>
                <a:gd name="T81" fmla="*/ 120 h 182"/>
                <a:gd name="T82" fmla="*/ 67 w 130"/>
                <a:gd name="T83" fmla="*/ 114 h 182"/>
                <a:gd name="T84" fmla="*/ 75 w 130"/>
                <a:gd name="T85" fmla="*/ 103 h 182"/>
                <a:gd name="T86" fmla="*/ 67 w 130"/>
                <a:gd name="T87" fmla="*/ 94 h 182"/>
                <a:gd name="T88" fmla="*/ 52 w 130"/>
                <a:gd name="T89" fmla="*/ 98 h 182"/>
                <a:gd name="T90" fmla="*/ 37 w 130"/>
                <a:gd name="T91" fmla="*/ 103 h 182"/>
                <a:gd name="T92" fmla="*/ 26 w 130"/>
                <a:gd name="T93" fmla="*/ 102 h 182"/>
                <a:gd name="T94" fmla="*/ 16 w 130"/>
                <a:gd name="T95" fmla="*/ 98 h 182"/>
                <a:gd name="T96" fmla="*/ 2 w 130"/>
                <a:gd name="T97" fmla="*/ 75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" h="182">
                  <a:moveTo>
                    <a:pt x="2" y="75"/>
                  </a:moveTo>
                  <a:lnTo>
                    <a:pt x="1" y="58"/>
                  </a:lnTo>
                  <a:lnTo>
                    <a:pt x="0" y="32"/>
                  </a:lnTo>
                  <a:lnTo>
                    <a:pt x="1" y="20"/>
                  </a:lnTo>
                  <a:lnTo>
                    <a:pt x="2" y="11"/>
                  </a:lnTo>
                  <a:lnTo>
                    <a:pt x="3" y="7"/>
                  </a:lnTo>
                  <a:lnTo>
                    <a:pt x="6" y="5"/>
                  </a:lnTo>
                  <a:lnTo>
                    <a:pt x="9" y="5"/>
                  </a:lnTo>
                  <a:lnTo>
                    <a:pt x="13" y="5"/>
                  </a:lnTo>
                  <a:lnTo>
                    <a:pt x="15" y="7"/>
                  </a:lnTo>
                  <a:lnTo>
                    <a:pt x="18" y="10"/>
                  </a:lnTo>
                  <a:lnTo>
                    <a:pt x="20" y="12"/>
                  </a:lnTo>
                  <a:lnTo>
                    <a:pt x="22" y="16"/>
                  </a:lnTo>
                  <a:lnTo>
                    <a:pt x="24" y="25"/>
                  </a:lnTo>
                  <a:lnTo>
                    <a:pt x="27" y="34"/>
                  </a:lnTo>
                  <a:lnTo>
                    <a:pt x="29" y="45"/>
                  </a:lnTo>
                  <a:lnTo>
                    <a:pt x="32" y="53"/>
                  </a:lnTo>
                  <a:lnTo>
                    <a:pt x="35" y="57"/>
                  </a:lnTo>
                  <a:lnTo>
                    <a:pt x="37" y="59"/>
                  </a:lnTo>
                  <a:lnTo>
                    <a:pt x="40" y="60"/>
                  </a:lnTo>
                  <a:lnTo>
                    <a:pt x="44" y="62"/>
                  </a:lnTo>
                  <a:lnTo>
                    <a:pt x="46" y="62"/>
                  </a:lnTo>
                  <a:lnTo>
                    <a:pt x="48" y="60"/>
                  </a:lnTo>
                  <a:lnTo>
                    <a:pt x="49" y="58"/>
                  </a:lnTo>
                  <a:lnTo>
                    <a:pt x="50" y="55"/>
                  </a:lnTo>
                  <a:lnTo>
                    <a:pt x="53" y="47"/>
                  </a:lnTo>
                  <a:lnTo>
                    <a:pt x="57" y="37"/>
                  </a:lnTo>
                  <a:lnTo>
                    <a:pt x="59" y="27"/>
                  </a:lnTo>
                  <a:lnTo>
                    <a:pt x="63" y="16"/>
                  </a:lnTo>
                  <a:lnTo>
                    <a:pt x="68" y="9"/>
                  </a:lnTo>
                  <a:lnTo>
                    <a:pt x="74" y="3"/>
                  </a:lnTo>
                  <a:lnTo>
                    <a:pt x="79" y="1"/>
                  </a:lnTo>
                  <a:lnTo>
                    <a:pt x="85" y="0"/>
                  </a:lnTo>
                  <a:lnTo>
                    <a:pt x="91" y="1"/>
                  </a:lnTo>
                  <a:lnTo>
                    <a:pt x="96" y="3"/>
                  </a:lnTo>
                  <a:lnTo>
                    <a:pt x="101" y="7"/>
                  </a:lnTo>
                  <a:lnTo>
                    <a:pt x="105" y="12"/>
                  </a:lnTo>
                  <a:lnTo>
                    <a:pt x="109" y="18"/>
                  </a:lnTo>
                  <a:lnTo>
                    <a:pt x="110" y="24"/>
                  </a:lnTo>
                  <a:lnTo>
                    <a:pt x="113" y="34"/>
                  </a:lnTo>
                  <a:lnTo>
                    <a:pt x="114" y="44"/>
                  </a:lnTo>
                  <a:lnTo>
                    <a:pt x="118" y="51"/>
                  </a:lnTo>
                  <a:lnTo>
                    <a:pt x="123" y="60"/>
                  </a:lnTo>
                  <a:lnTo>
                    <a:pt x="127" y="66"/>
                  </a:lnTo>
                  <a:lnTo>
                    <a:pt x="130" y="69"/>
                  </a:lnTo>
                  <a:lnTo>
                    <a:pt x="130" y="73"/>
                  </a:lnTo>
                  <a:lnTo>
                    <a:pt x="130" y="77"/>
                  </a:lnTo>
                  <a:lnTo>
                    <a:pt x="126" y="82"/>
                  </a:lnTo>
                  <a:lnTo>
                    <a:pt x="120" y="88"/>
                  </a:lnTo>
                  <a:lnTo>
                    <a:pt x="113" y="93"/>
                  </a:lnTo>
                  <a:lnTo>
                    <a:pt x="106" y="98"/>
                  </a:lnTo>
                  <a:lnTo>
                    <a:pt x="104" y="101"/>
                  </a:lnTo>
                  <a:lnTo>
                    <a:pt x="101" y="103"/>
                  </a:lnTo>
                  <a:lnTo>
                    <a:pt x="100" y="107"/>
                  </a:lnTo>
                  <a:lnTo>
                    <a:pt x="100" y="111"/>
                  </a:lnTo>
                  <a:lnTo>
                    <a:pt x="100" y="117"/>
                  </a:lnTo>
                  <a:lnTo>
                    <a:pt x="100" y="124"/>
                  </a:lnTo>
                  <a:lnTo>
                    <a:pt x="98" y="128"/>
                  </a:lnTo>
                  <a:lnTo>
                    <a:pt x="97" y="132"/>
                  </a:lnTo>
                  <a:lnTo>
                    <a:pt x="91" y="139"/>
                  </a:lnTo>
                  <a:lnTo>
                    <a:pt x="79" y="149"/>
                  </a:lnTo>
                  <a:lnTo>
                    <a:pt x="71" y="156"/>
                  </a:lnTo>
                  <a:lnTo>
                    <a:pt x="61" y="165"/>
                  </a:lnTo>
                  <a:lnTo>
                    <a:pt x="50" y="173"/>
                  </a:lnTo>
                  <a:lnTo>
                    <a:pt x="39" y="180"/>
                  </a:lnTo>
                  <a:lnTo>
                    <a:pt x="33" y="182"/>
                  </a:lnTo>
                  <a:lnTo>
                    <a:pt x="28" y="182"/>
                  </a:lnTo>
                  <a:lnTo>
                    <a:pt x="23" y="182"/>
                  </a:lnTo>
                  <a:lnTo>
                    <a:pt x="18" y="180"/>
                  </a:lnTo>
                  <a:lnTo>
                    <a:pt x="14" y="177"/>
                  </a:lnTo>
                  <a:lnTo>
                    <a:pt x="9" y="172"/>
                  </a:lnTo>
                  <a:lnTo>
                    <a:pt x="6" y="164"/>
                  </a:lnTo>
                  <a:lnTo>
                    <a:pt x="2" y="154"/>
                  </a:lnTo>
                  <a:lnTo>
                    <a:pt x="1" y="146"/>
                  </a:lnTo>
                  <a:lnTo>
                    <a:pt x="1" y="139"/>
                  </a:lnTo>
                  <a:lnTo>
                    <a:pt x="3" y="134"/>
                  </a:lnTo>
                  <a:lnTo>
                    <a:pt x="7" y="130"/>
                  </a:lnTo>
                  <a:lnTo>
                    <a:pt x="13" y="128"/>
                  </a:lnTo>
                  <a:lnTo>
                    <a:pt x="19" y="125"/>
                  </a:lnTo>
                  <a:lnTo>
                    <a:pt x="26" y="124"/>
                  </a:lnTo>
                  <a:lnTo>
                    <a:pt x="33" y="123"/>
                  </a:lnTo>
                  <a:lnTo>
                    <a:pt x="49" y="120"/>
                  </a:lnTo>
                  <a:lnTo>
                    <a:pt x="62" y="116"/>
                  </a:lnTo>
                  <a:lnTo>
                    <a:pt x="67" y="114"/>
                  </a:lnTo>
                  <a:lnTo>
                    <a:pt x="71" y="108"/>
                  </a:lnTo>
                  <a:lnTo>
                    <a:pt x="75" y="103"/>
                  </a:lnTo>
                  <a:lnTo>
                    <a:pt x="75" y="95"/>
                  </a:lnTo>
                  <a:lnTo>
                    <a:pt x="67" y="94"/>
                  </a:lnTo>
                  <a:lnTo>
                    <a:pt x="59" y="95"/>
                  </a:lnTo>
                  <a:lnTo>
                    <a:pt x="52" y="98"/>
                  </a:lnTo>
                  <a:lnTo>
                    <a:pt x="45" y="102"/>
                  </a:lnTo>
                  <a:lnTo>
                    <a:pt x="37" y="103"/>
                  </a:lnTo>
                  <a:lnTo>
                    <a:pt x="29" y="103"/>
                  </a:lnTo>
                  <a:lnTo>
                    <a:pt x="26" y="102"/>
                  </a:lnTo>
                  <a:lnTo>
                    <a:pt x="20" y="101"/>
                  </a:lnTo>
                  <a:lnTo>
                    <a:pt x="16" y="98"/>
                  </a:lnTo>
                  <a:lnTo>
                    <a:pt x="11" y="93"/>
                  </a:lnTo>
                  <a:lnTo>
                    <a:pt x="2" y="75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19">
              <a:extLst>
                <a:ext uri="{FF2B5EF4-FFF2-40B4-BE49-F238E27FC236}">
                  <a16:creationId xmlns:a16="http://schemas.microsoft.com/office/drawing/2014/main" id="{3A62FD73-5F79-4A92-B32B-556324285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" y="3636"/>
              <a:ext cx="40" cy="54"/>
            </a:xfrm>
            <a:custGeom>
              <a:avLst/>
              <a:gdLst>
                <a:gd name="T0" fmla="*/ 9 w 158"/>
                <a:gd name="T1" fmla="*/ 60 h 218"/>
                <a:gd name="T2" fmla="*/ 2 w 158"/>
                <a:gd name="T3" fmla="*/ 35 h 218"/>
                <a:gd name="T4" fmla="*/ 0 w 158"/>
                <a:gd name="T5" fmla="*/ 14 h 218"/>
                <a:gd name="T6" fmla="*/ 1 w 158"/>
                <a:gd name="T7" fmla="*/ 5 h 218"/>
                <a:gd name="T8" fmla="*/ 5 w 158"/>
                <a:gd name="T9" fmla="*/ 0 h 218"/>
                <a:gd name="T10" fmla="*/ 13 w 158"/>
                <a:gd name="T11" fmla="*/ 3 h 218"/>
                <a:gd name="T12" fmla="*/ 23 w 158"/>
                <a:gd name="T13" fmla="*/ 10 h 218"/>
                <a:gd name="T14" fmla="*/ 34 w 158"/>
                <a:gd name="T15" fmla="*/ 16 h 218"/>
                <a:gd name="T16" fmla="*/ 49 w 158"/>
                <a:gd name="T17" fmla="*/ 18 h 218"/>
                <a:gd name="T18" fmla="*/ 69 w 158"/>
                <a:gd name="T19" fmla="*/ 17 h 218"/>
                <a:gd name="T20" fmla="*/ 83 w 158"/>
                <a:gd name="T21" fmla="*/ 18 h 218"/>
                <a:gd name="T22" fmla="*/ 92 w 158"/>
                <a:gd name="T23" fmla="*/ 21 h 218"/>
                <a:gd name="T24" fmla="*/ 101 w 158"/>
                <a:gd name="T25" fmla="*/ 27 h 218"/>
                <a:gd name="T26" fmla="*/ 106 w 158"/>
                <a:gd name="T27" fmla="*/ 38 h 218"/>
                <a:gd name="T28" fmla="*/ 110 w 158"/>
                <a:gd name="T29" fmla="*/ 54 h 218"/>
                <a:gd name="T30" fmla="*/ 113 w 158"/>
                <a:gd name="T31" fmla="*/ 70 h 218"/>
                <a:gd name="T32" fmla="*/ 117 w 158"/>
                <a:gd name="T33" fmla="*/ 79 h 218"/>
                <a:gd name="T34" fmla="*/ 125 w 158"/>
                <a:gd name="T35" fmla="*/ 84 h 218"/>
                <a:gd name="T36" fmla="*/ 136 w 158"/>
                <a:gd name="T37" fmla="*/ 86 h 218"/>
                <a:gd name="T38" fmla="*/ 151 w 158"/>
                <a:gd name="T39" fmla="*/ 84 h 218"/>
                <a:gd name="T40" fmla="*/ 157 w 158"/>
                <a:gd name="T41" fmla="*/ 86 h 218"/>
                <a:gd name="T42" fmla="*/ 158 w 158"/>
                <a:gd name="T43" fmla="*/ 96 h 218"/>
                <a:gd name="T44" fmla="*/ 152 w 158"/>
                <a:gd name="T45" fmla="*/ 117 h 218"/>
                <a:gd name="T46" fmla="*/ 148 w 158"/>
                <a:gd name="T47" fmla="*/ 133 h 218"/>
                <a:gd name="T48" fmla="*/ 148 w 158"/>
                <a:gd name="T49" fmla="*/ 144 h 218"/>
                <a:gd name="T50" fmla="*/ 140 w 158"/>
                <a:gd name="T51" fmla="*/ 158 h 218"/>
                <a:gd name="T52" fmla="*/ 123 w 158"/>
                <a:gd name="T53" fmla="*/ 172 h 218"/>
                <a:gd name="T54" fmla="*/ 113 w 158"/>
                <a:gd name="T55" fmla="*/ 183 h 218"/>
                <a:gd name="T56" fmla="*/ 104 w 158"/>
                <a:gd name="T57" fmla="*/ 201 h 218"/>
                <a:gd name="T58" fmla="*/ 92 w 158"/>
                <a:gd name="T59" fmla="*/ 213 h 218"/>
                <a:gd name="T60" fmla="*/ 86 w 158"/>
                <a:gd name="T61" fmla="*/ 216 h 218"/>
                <a:gd name="T62" fmla="*/ 79 w 158"/>
                <a:gd name="T63" fmla="*/ 216 h 218"/>
                <a:gd name="T64" fmla="*/ 74 w 158"/>
                <a:gd name="T65" fmla="*/ 213 h 218"/>
                <a:gd name="T66" fmla="*/ 70 w 158"/>
                <a:gd name="T67" fmla="*/ 205 h 218"/>
                <a:gd name="T68" fmla="*/ 69 w 158"/>
                <a:gd name="T69" fmla="*/ 192 h 218"/>
                <a:gd name="T70" fmla="*/ 70 w 158"/>
                <a:gd name="T71" fmla="*/ 178 h 218"/>
                <a:gd name="T72" fmla="*/ 69 w 158"/>
                <a:gd name="T73" fmla="*/ 165 h 218"/>
                <a:gd name="T74" fmla="*/ 61 w 158"/>
                <a:gd name="T75" fmla="*/ 149 h 218"/>
                <a:gd name="T76" fmla="*/ 47 w 158"/>
                <a:gd name="T77" fmla="*/ 131 h 218"/>
                <a:gd name="T78" fmla="*/ 31 w 158"/>
                <a:gd name="T79" fmla="*/ 111 h 218"/>
                <a:gd name="T80" fmla="*/ 12 w 158"/>
                <a:gd name="T81" fmla="*/ 6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8" h="218">
                  <a:moveTo>
                    <a:pt x="12" y="66"/>
                  </a:moveTo>
                  <a:lnTo>
                    <a:pt x="9" y="60"/>
                  </a:lnTo>
                  <a:lnTo>
                    <a:pt x="5" y="48"/>
                  </a:lnTo>
                  <a:lnTo>
                    <a:pt x="2" y="35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0" y="9"/>
                  </a:lnTo>
                  <a:lnTo>
                    <a:pt x="1" y="5"/>
                  </a:lnTo>
                  <a:lnTo>
                    <a:pt x="2" y="1"/>
                  </a:lnTo>
                  <a:lnTo>
                    <a:pt x="5" y="0"/>
                  </a:lnTo>
                  <a:lnTo>
                    <a:pt x="9" y="0"/>
                  </a:lnTo>
                  <a:lnTo>
                    <a:pt x="13" y="3"/>
                  </a:lnTo>
                  <a:lnTo>
                    <a:pt x="18" y="6"/>
                  </a:lnTo>
                  <a:lnTo>
                    <a:pt x="23" y="10"/>
                  </a:lnTo>
                  <a:lnTo>
                    <a:pt x="28" y="13"/>
                  </a:lnTo>
                  <a:lnTo>
                    <a:pt x="34" y="16"/>
                  </a:lnTo>
                  <a:lnTo>
                    <a:pt x="39" y="17"/>
                  </a:lnTo>
                  <a:lnTo>
                    <a:pt x="49" y="18"/>
                  </a:lnTo>
                  <a:lnTo>
                    <a:pt x="60" y="18"/>
                  </a:lnTo>
                  <a:lnTo>
                    <a:pt x="69" y="17"/>
                  </a:lnTo>
                  <a:lnTo>
                    <a:pt x="79" y="17"/>
                  </a:lnTo>
                  <a:lnTo>
                    <a:pt x="83" y="18"/>
                  </a:lnTo>
                  <a:lnTo>
                    <a:pt x="88" y="19"/>
                  </a:lnTo>
                  <a:lnTo>
                    <a:pt x="92" y="21"/>
                  </a:lnTo>
                  <a:lnTo>
                    <a:pt x="97" y="23"/>
                  </a:lnTo>
                  <a:lnTo>
                    <a:pt x="101" y="27"/>
                  </a:lnTo>
                  <a:lnTo>
                    <a:pt x="104" y="32"/>
                  </a:lnTo>
                  <a:lnTo>
                    <a:pt x="106" y="38"/>
                  </a:lnTo>
                  <a:lnTo>
                    <a:pt x="108" y="43"/>
                  </a:lnTo>
                  <a:lnTo>
                    <a:pt x="110" y="54"/>
                  </a:lnTo>
                  <a:lnTo>
                    <a:pt x="112" y="65"/>
                  </a:lnTo>
                  <a:lnTo>
                    <a:pt x="113" y="70"/>
                  </a:lnTo>
                  <a:lnTo>
                    <a:pt x="115" y="75"/>
                  </a:lnTo>
                  <a:lnTo>
                    <a:pt x="117" y="79"/>
                  </a:lnTo>
                  <a:lnTo>
                    <a:pt x="121" y="82"/>
                  </a:lnTo>
                  <a:lnTo>
                    <a:pt x="125" y="84"/>
                  </a:lnTo>
                  <a:lnTo>
                    <a:pt x="130" y="86"/>
                  </a:lnTo>
                  <a:lnTo>
                    <a:pt x="136" y="86"/>
                  </a:lnTo>
                  <a:lnTo>
                    <a:pt x="145" y="84"/>
                  </a:lnTo>
                  <a:lnTo>
                    <a:pt x="151" y="84"/>
                  </a:lnTo>
                  <a:lnTo>
                    <a:pt x="154" y="84"/>
                  </a:lnTo>
                  <a:lnTo>
                    <a:pt x="157" y="86"/>
                  </a:lnTo>
                  <a:lnTo>
                    <a:pt x="158" y="88"/>
                  </a:lnTo>
                  <a:lnTo>
                    <a:pt x="158" y="96"/>
                  </a:lnTo>
                  <a:lnTo>
                    <a:pt x="156" y="106"/>
                  </a:lnTo>
                  <a:lnTo>
                    <a:pt x="152" y="117"/>
                  </a:lnTo>
                  <a:lnTo>
                    <a:pt x="149" y="128"/>
                  </a:lnTo>
                  <a:lnTo>
                    <a:pt x="148" y="133"/>
                  </a:lnTo>
                  <a:lnTo>
                    <a:pt x="148" y="139"/>
                  </a:lnTo>
                  <a:lnTo>
                    <a:pt x="148" y="144"/>
                  </a:lnTo>
                  <a:lnTo>
                    <a:pt x="149" y="148"/>
                  </a:lnTo>
                  <a:lnTo>
                    <a:pt x="140" y="158"/>
                  </a:lnTo>
                  <a:lnTo>
                    <a:pt x="128" y="167"/>
                  </a:lnTo>
                  <a:lnTo>
                    <a:pt x="123" y="172"/>
                  </a:lnTo>
                  <a:lnTo>
                    <a:pt x="117" y="178"/>
                  </a:lnTo>
                  <a:lnTo>
                    <a:pt x="113" y="183"/>
                  </a:lnTo>
                  <a:lnTo>
                    <a:pt x="109" y="189"/>
                  </a:lnTo>
                  <a:lnTo>
                    <a:pt x="104" y="201"/>
                  </a:lnTo>
                  <a:lnTo>
                    <a:pt x="96" y="210"/>
                  </a:lnTo>
                  <a:lnTo>
                    <a:pt x="92" y="213"/>
                  </a:lnTo>
                  <a:lnTo>
                    <a:pt x="89" y="215"/>
                  </a:lnTo>
                  <a:lnTo>
                    <a:pt x="86" y="216"/>
                  </a:lnTo>
                  <a:lnTo>
                    <a:pt x="82" y="218"/>
                  </a:lnTo>
                  <a:lnTo>
                    <a:pt x="79" y="216"/>
                  </a:lnTo>
                  <a:lnTo>
                    <a:pt x="75" y="215"/>
                  </a:lnTo>
                  <a:lnTo>
                    <a:pt x="74" y="213"/>
                  </a:lnTo>
                  <a:lnTo>
                    <a:pt x="71" y="210"/>
                  </a:lnTo>
                  <a:lnTo>
                    <a:pt x="70" y="205"/>
                  </a:lnTo>
                  <a:lnTo>
                    <a:pt x="69" y="200"/>
                  </a:lnTo>
                  <a:lnTo>
                    <a:pt x="69" y="192"/>
                  </a:lnTo>
                  <a:lnTo>
                    <a:pt x="70" y="184"/>
                  </a:lnTo>
                  <a:lnTo>
                    <a:pt x="70" y="178"/>
                  </a:lnTo>
                  <a:lnTo>
                    <a:pt x="70" y="171"/>
                  </a:lnTo>
                  <a:lnTo>
                    <a:pt x="69" y="165"/>
                  </a:lnTo>
                  <a:lnTo>
                    <a:pt x="67" y="159"/>
                  </a:lnTo>
                  <a:lnTo>
                    <a:pt x="61" y="149"/>
                  </a:lnTo>
                  <a:lnTo>
                    <a:pt x="54" y="140"/>
                  </a:lnTo>
                  <a:lnTo>
                    <a:pt x="47" y="131"/>
                  </a:lnTo>
                  <a:lnTo>
                    <a:pt x="39" y="122"/>
                  </a:lnTo>
                  <a:lnTo>
                    <a:pt x="31" y="111"/>
                  </a:lnTo>
                  <a:lnTo>
                    <a:pt x="23" y="101"/>
                  </a:lnTo>
                  <a:lnTo>
                    <a:pt x="12" y="66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20">
              <a:extLst>
                <a:ext uri="{FF2B5EF4-FFF2-40B4-BE49-F238E27FC236}">
                  <a16:creationId xmlns:a16="http://schemas.microsoft.com/office/drawing/2014/main" id="{5DA34677-A592-4603-9AE5-CAD8A9941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" y="3647"/>
              <a:ext cx="107" cy="295"/>
            </a:xfrm>
            <a:custGeom>
              <a:avLst/>
              <a:gdLst>
                <a:gd name="T0" fmla="*/ 420 w 429"/>
                <a:gd name="T1" fmla="*/ 916 h 1179"/>
                <a:gd name="T2" fmla="*/ 381 w 429"/>
                <a:gd name="T3" fmla="*/ 938 h 1179"/>
                <a:gd name="T4" fmla="*/ 387 w 429"/>
                <a:gd name="T5" fmla="*/ 860 h 1179"/>
                <a:gd name="T6" fmla="*/ 409 w 429"/>
                <a:gd name="T7" fmla="*/ 793 h 1179"/>
                <a:gd name="T8" fmla="*/ 412 w 429"/>
                <a:gd name="T9" fmla="*/ 622 h 1179"/>
                <a:gd name="T10" fmla="*/ 399 w 429"/>
                <a:gd name="T11" fmla="*/ 550 h 1179"/>
                <a:gd name="T12" fmla="*/ 407 w 429"/>
                <a:gd name="T13" fmla="*/ 464 h 1179"/>
                <a:gd name="T14" fmla="*/ 394 w 429"/>
                <a:gd name="T15" fmla="*/ 404 h 1179"/>
                <a:gd name="T16" fmla="*/ 403 w 429"/>
                <a:gd name="T17" fmla="*/ 325 h 1179"/>
                <a:gd name="T18" fmla="*/ 361 w 429"/>
                <a:gd name="T19" fmla="*/ 258 h 1179"/>
                <a:gd name="T20" fmla="*/ 352 w 429"/>
                <a:gd name="T21" fmla="*/ 191 h 1179"/>
                <a:gd name="T22" fmla="*/ 339 w 429"/>
                <a:gd name="T23" fmla="*/ 90 h 1179"/>
                <a:gd name="T24" fmla="*/ 316 w 429"/>
                <a:gd name="T25" fmla="*/ 4 h 1179"/>
                <a:gd name="T26" fmla="*/ 293 w 429"/>
                <a:gd name="T27" fmla="*/ 59 h 1179"/>
                <a:gd name="T28" fmla="*/ 299 w 429"/>
                <a:gd name="T29" fmla="*/ 140 h 1179"/>
                <a:gd name="T30" fmla="*/ 303 w 429"/>
                <a:gd name="T31" fmla="*/ 199 h 1179"/>
                <a:gd name="T32" fmla="*/ 257 w 429"/>
                <a:gd name="T33" fmla="*/ 166 h 1179"/>
                <a:gd name="T34" fmla="*/ 206 w 429"/>
                <a:gd name="T35" fmla="*/ 228 h 1179"/>
                <a:gd name="T36" fmla="*/ 245 w 429"/>
                <a:gd name="T37" fmla="*/ 263 h 1179"/>
                <a:gd name="T38" fmla="*/ 261 w 429"/>
                <a:gd name="T39" fmla="*/ 291 h 1179"/>
                <a:gd name="T40" fmla="*/ 326 w 429"/>
                <a:gd name="T41" fmla="*/ 309 h 1179"/>
                <a:gd name="T42" fmla="*/ 297 w 429"/>
                <a:gd name="T43" fmla="*/ 348 h 1179"/>
                <a:gd name="T44" fmla="*/ 274 w 429"/>
                <a:gd name="T45" fmla="*/ 360 h 1179"/>
                <a:gd name="T46" fmla="*/ 241 w 429"/>
                <a:gd name="T47" fmla="*/ 306 h 1179"/>
                <a:gd name="T48" fmla="*/ 223 w 429"/>
                <a:gd name="T49" fmla="*/ 343 h 1179"/>
                <a:gd name="T50" fmla="*/ 204 w 429"/>
                <a:gd name="T51" fmla="*/ 423 h 1179"/>
                <a:gd name="T52" fmla="*/ 244 w 429"/>
                <a:gd name="T53" fmla="*/ 483 h 1179"/>
                <a:gd name="T54" fmla="*/ 266 w 429"/>
                <a:gd name="T55" fmla="*/ 504 h 1179"/>
                <a:gd name="T56" fmla="*/ 271 w 429"/>
                <a:gd name="T57" fmla="*/ 545 h 1179"/>
                <a:gd name="T58" fmla="*/ 266 w 429"/>
                <a:gd name="T59" fmla="*/ 600 h 1179"/>
                <a:gd name="T60" fmla="*/ 254 w 429"/>
                <a:gd name="T61" fmla="*/ 684 h 1179"/>
                <a:gd name="T62" fmla="*/ 219 w 429"/>
                <a:gd name="T63" fmla="*/ 705 h 1179"/>
                <a:gd name="T64" fmla="*/ 154 w 429"/>
                <a:gd name="T65" fmla="*/ 668 h 1179"/>
                <a:gd name="T66" fmla="*/ 134 w 429"/>
                <a:gd name="T67" fmla="*/ 742 h 1179"/>
                <a:gd name="T68" fmla="*/ 69 w 429"/>
                <a:gd name="T69" fmla="*/ 679 h 1179"/>
                <a:gd name="T70" fmla="*/ 87 w 429"/>
                <a:gd name="T71" fmla="*/ 781 h 1179"/>
                <a:gd name="T72" fmla="*/ 63 w 429"/>
                <a:gd name="T73" fmla="*/ 806 h 1179"/>
                <a:gd name="T74" fmla="*/ 28 w 429"/>
                <a:gd name="T75" fmla="*/ 706 h 1179"/>
                <a:gd name="T76" fmla="*/ 4 w 429"/>
                <a:gd name="T77" fmla="*/ 753 h 1179"/>
                <a:gd name="T78" fmla="*/ 60 w 429"/>
                <a:gd name="T79" fmla="*/ 827 h 1179"/>
                <a:gd name="T80" fmla="*/ 73 w 429"/>
                <a:gd name="T81" fmla="*/ 858 h 1179"/>
                <a:gd name="T82" fmla="*/ 101 w 429"/>
                <a:gd name="T83" fmla="*/ 921 h 1179"/>
                <a:gd name="T84" fmla="*/ 115 w 429"/>
                <a:gd name="T85" fmla="*/ 985 h 1179"/>
                <a:gd name="T86" fmla="*/ 152 w 429"/>
                <a:gd name="T87" fmla="*/ 1047 h 1179"/>
                <a:gd name="T88" fmla="*/ 179 w 429"/>
                <a:gd name="T89" fmla="*/ 1073 h 1179"/>
                <a:gd name="T90" fmla="*/ 188 w 429"/>
                <a:gd name="T91" fmla="*/ 1013 h 1179"/>
                <a:gd name="T92" fmla="*/ 196 w 429"/>
                <a:gd name="T93" fmla="*/ 938 h 1179"/>
                <a:gd name="T94" fmla="*/ 187 w 429"/>
                <a:gd name="T95" fmla="*/ 864 h 1179"/>
                <a:gd name="T96" fmla="*/ 218 w 429"/>
                <a:gd name="T97" fmla="*/ 782 h 1179"/>
                <a:gd name="T98" fmla="*/ 252 w 429"/>
                <a:gd name="T99" fmla="*/ 819 h 1179"/>
                <a:gd name="T100" fmla="*/ 335 w 429"/>
                <a:gd name="T101" fmla="*/ 744 h 1179"/>
                <a:gd name="T102" fmla="*/ 296 w 429"/>
                <a:gd name="T103" fmla="*/ 815 h 1179"/>
                <a:gd name="T104" fmla="*/ 251 w 429"/>
                <a:gd name="T105" fmla="*/ 889 h 1179"/>
                <a:gd name="T106" fmla="*/ 238 w 429"/>
                <a:gd name="T107" fmla="*/ 931 h 1179"/>
                <a:gd name="T108" fmla="*/ 256 w 429"/>
                <a:gd name="T109" fmla="*/ 990 h 1179"/>
                <a:gd name="T110" fmla="*/ 283 w 429"/>
                <a:gd name="T111" fmla="*/ 1000 h 1179"/>
                <a:gd name="T112" fmla="*/ 269 w 429"/>
                <a:gd name="T113" fmla="*/ 1056 h 1179"/>
                <a:gd name="T114" fmla="*/ 239 w 429"/>
                <a:gd name="T115" fmla="*/ 1103 h 1179"/>
                <a:gd name="T116" fmla="*/ 249 w 429"/>
                <a:gd name="T117" fmla="*/ 1148 h 1179"/>
                <a:gd name="T118" fmla="*/ 296 w 429"/>
                <a:gd name="T119" fmla="*/ 1163 h 1179"/>
                <a:gd name="T120" fmla="*/ 368 w 429"/>
                <a:gd name="T121" fmla="*/ 1143 h 1179"/>
                <a:gd name="T122" fmla="*/ 413 w 429"/>
                <a:gd name="T123" fmla="*/ 1058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29" h="1179">
                  <a:moveTo>
                    <a:pt x="417" y="1004"/>
                  </a:moveTo>
                  <a:lnTo>
                    <a:pt x="422" y="987"/>
                  </a:lnTo>
                  <a:lnTo>
                    <a:pt x="426" y="969"/>
                  </a:lnTo>
                  <a:lnTo>
                    <a:pt x="427" y="959"/>
                  </a:lnTo>
                  <a:lnTo>
                    <a:pt x="429" y="950"/>
                  </a:lnTo>
                  <a:lnTo>
                    <a:pt x="429" y="941"/>
                  </a:lnTo>
                  <a:lnTo>
                    <a:pt x="429" y="934"/>
                  </a:lnTo>
                  <a:lnTo>
                    <a:pt x="426" y="925"/>
                  </a:lnTo>
                  <a:lnTo>
                    <a:pt x="423" y="919"/>
                  </a:lnTo>
                  <a:lnTo>
                    <a:pt x="420" y="916"/>
                  </a:lnTo>
                  <a:lnTo>
                    <a:pt x="414" y="915"/>
                  </a:lnTo>
                  <a:lnTo>
                    <a:pt x="410" y="916"/>
                  </a:lnTo>
                  <a:lnTo>
                    <a:pt x="405" y="920"/>
                  </a:lnTo>
                  <a:lnTo>
                    <a:pt x="400" y="925"/>
                  </a:lnTo>
                  <a:lnTo>
                    <a:pt x="396" y="930"/>
                  </a:lnTo>
                  <a:lnTo>
                    <a:pt x="392" y="935"/>
                  </a:lnTo>
                  <a:lnTo>
                    <a:pt x="388" y="938"/>
                  </a:lnTo>
                  <a:lnTo>
                    <a:pt x="386" y="939"/>
                  </a:lnTo>
                  <a:lnTo>
                    <a:pt x="383" y="939"/>
                  </a:lnTo>
                  <a:lnTo>
                    <a:pt x="381" y="938"/>
                  </a:lnTo>
                  <a:lnTo>
                    <a:pt x="379" y="934"/>
                  </a:lnTo>
                  <a:lnTo>
                    <a:pt x="378" y="930"/>
                  </a:lnTo>
                  <a:lnTo>
                    <a:pt x="379" y="924"/>
                  </a:lnTo>
                  <a:lnTo>
                    <a:pt x="383" y="909"/>
                  </a:lnTo>
                  <a:lnTo>
                    <a:pt x="388" y="894"/>
                  </a:lnTo>
                  <a:lnTo>
                    <a:pt x="391" y="886"/>
                  </a:lnTo>
                  <a:lnTo>
                    <a:pt x="391" y="878"/>
                  </a:lnTo>
                  <a:lnTo>
                    <a:pt x="391" y="871"/>
                  </a:lnTo>
                  <a:lnTo>
                    <a:pt x="388" y="864"/>
                  </a:lnTo>
                  <a:lnTo>
                    <a:pt x="387" y="860"/>
                  </a:lnTo>
                  <a:lnTo>
                    <a:pt x="386" y="855"/>
                  </a:lnTo>
                  <a:lnTo>
                    <a:pt x="386" y="851"/>
                  </a:lnTo>
                  <a:lnTo>
                    <a:pt x="386" y="847"/>
                  </a:lnTo>
                  <a:lnTo>
                    <a:pt x="388" y="841"/>
                  </a:lnTo>
                  <a:lnTo>
                    <a:pt x="392" y="834"/>
                  </a:lnTo>
                  <a:lnTo>
                    <a:pt x="396" y="828"/>
                  </a:lnTo>
                  <a:lnTo>
                    <a:pt x="400" y="821"/>
                  </a:lnTo>
                  <a:lnTo>
                    <a:pt x="403" y="815"/>
                  </a:lnTo>
                  <a:lnTo>
                    <a:pt x="404" y="807"/>
                  </a:lnTo>
                  <a:lnTo>
                    <a:pt x="409" y="793"/>
                  </a:lnTo>
                  <a:lnTo>
                    <a:pt x="416" y="775"/>
                  </a:lnTo>
                  <a:lnTo>
                    <a:pt x="420" y="753"/>
                  </a:lnTo>
                  <a:lnTo>
                    <a:pt x="423" y="729"/>
                  </a:lnTo>
                  <a:lnTo>
                    <a:pt x="426" y="706"/>
                  </a:lnTo>
                  <a:lnTo>
                    <a:pt x="426" y="684"/>
                  </a:lnTo>
                  <a:lnTo>
                    <a:pt x="426" y="665"/>
                  </a:lnTo>
                  <a:lnTo>
                    <a:pt x="423" y="649"/>
                  </a:lnTo>
                  <a:lnTo>
                    <a:pt x="418" y="637"/>
                  </a:lnTo>
                  <a:lnTo>
                    <a:pt x="413" y="627"/>
                  </a:lnTo>
                  <a:lnTo>
                    <a:pt x="412" y="622"/>
                  </a:lnTo>
                  <a:lnTo>
                    <a:pt x="410" y="615"/>
                  </a:lnTo>
                  <a:lnTo>
                    <a:pt x="410" y="609"/>
                  </a:lnTo>
                  <a:lnTo>
                    <a:pt x="412" y="602"/>
                  </a:lnTo>
                  <a:lnTo>
                    <a:pt x="413" y="596"/>
                  </a:lnTo>
                  <a:lnTo>
                    <a:pt x="413" y="589"/>
                  </a:lnTo>
                  <a:lnTo>
                    <a:pt x="413" y="584"/>
                  </a:lnTo>
                  <a:lnTo>
                    <a:pt x="412" y="579"/>
                  </a:lnTo>
                  <a:lnTo>
                    <a:pt x="408" y="569"/>
                  </a:lnTo>
                  <a:lnTo>
                    <a:pt x="404" y="560"/>
                  </a:lnTo>
                  <a:lnTo>
                    <a:pt x="399" y="550"/>
                  </a:lnTo>
                  <a:lnTo>
                    <a:pt x="395" y="541"/>
                  </a:lnTo>
                  <a:lnTo>
                    <a:pt x="394" y="531"/>
                  </a:lnTo>
                  <a:lnTo>
                    <a:pt x="394" y="521"/>
                  </a:lnTo>
                  <a:lnTo>
                    <a:pt x="397" y="508"/>
                  </a:lnTo>
                  <a:lnTo>
                    <a:pt x="401" y="496"/>
                  </a:lnTo>
                  <a:lnTo>
                    <a:pt x="404" y="491"/>
                  </a:lnTo>
                  <a:lnTo>
                    <a:pt x="407" y="484"/>
                  </a:lnTo>
                  <a:lnTo>
                    <a:pt x="408" y="478"/>
                  </a:lnTo>
                  <a:lnTo>
                    <a:pt x="408" y="470"/>
                  </a:lnTo>
                  <a:lnTo>
                    <a:pt x="407" y="464"/>
                  </a:lnTo>
                  <a:lnTo>
                    <a:pt x="404" y="457"/>
                  </a:lnTo>
                  <a:lnTo>
                    <a:pt x="400" y="451"/>
                  </a:lnTo>
                  <a:lnTo>
                    <a:pt x="396" y="445"/>
                  </a:lnTo>
                  <a:lnTo>
                    <a:pt x="392" y="440"/>
                  </a:lnTo>
                  <a:lnTo>
                    <a:pt x="390" y="435"/>
                  </a:lnTo>
                  <a:lnTo>
                    <a:pt x="388" y="429"/>
                  </a:lnTo>
                  <a:lnTo>
                    <a:pt x="390" y="422"/>
                  </a:lnTo>
                  <a:lnTo>
                    <a:pt x="392" y="414"/>
                  </a:lnTo>
                  <a:lnTo>
                    <a:pt x="394" y="409"/>
                  </a:lnTo>
                  <a:lnTo>
                    <a:pt x="394" y="404"/>
                  </a:lnTo>
                  <a:lnTo>
                    <a:pt x="392" y="400"/>
                  </a:lnTo>
                  <a:lnTo>
                    <a:pt x="387" y="392"/>
                  </a:lnTo>
                  <a:lnTo>
                    <a:pt x="379" y="382"/>
                  </a:lnTo>
                  <a:lnTo>
                    <a:pt x="375" y="374"/>
                  </a:lnTo>
                  <a:lnTo>
                    <a:pt x="375" y="368"/>
                  </a:lnTo>
                  <a:lnTo>
                    <a:pt x="375" y="363"/>
                  </a:lnTo>
                  <a:lnTo>
                    <a:pt x="378" y="356"/>
                  </a:lnTo>
                  <a:lnTo>
                    <a:pt x="384" y="346"/>
                  </a:lnTo>
                  <a:lnTo>
                    <a:pt x="394" y="334"/>
                  </a:lnTo>
                  <a:lnTo>
                    <a:pt x="403" y="325"/>
                  </a:lnTo>
                  <a:lnTo>
                    <a:pt x="409" y="315"/>
                  </a:lnTo>
                  <a:lnTo>
                    <a:pt x="410" y="309"/>
                  </a:lnTo>
                  <a:lnTo>
                    <a:pt x="410" y="304"/>
                  </a:lnTo>
                  <a:lnTo>
                    <a:pt x="409" y="299"/>
                  </a:lnTo>
                  <a:lnTo>
                    <a:pt x="404" y="294"/>
                  </a:lnTo>
                  <a:lnTo>
                    <a:pt x="384" y="278"/>
                  </a:lnTo>
                  <a:lnTo>
                    <a:pt x="369" y="268"/>
                  </a:lnTo>
                  <a:lnTo>
                    <a:pt x="366" y="264"/>
                  </a:lnTo>
                  <a:lnTo>
                    <a:pt x="364" y="261"/>
                  </a:lnTo>
                  <a:lnTo>
                    <a:pt x="361" y="258"/>
                  </a:lnTo>
                  <a:lnTo>
                    <a:pt x="360" y="252"/>
                  </a:lnTo>
                  <a:lnTo>
                    <a:pt x="358" y="247"/>
                  </a:lnTo>
                  <a:lnTo>
                    <a:pt x="357" y="241"/>
                  </a:lnTo>
                  <a:lnTo>
                    <a:pt x="357" y="233"/>
                  </a:lnTo>
                  <a:lnTo>
                    <a:pt x="358" y="225"/>
                  </a:lnTo>
                  <a:lnTo>
                    <a:pt x="358" y="217"/>
                  </a:lnTo>
                  <a:lnTo>
                    <a:pt x="358" y="212"/>
                  </a:lnTo>
                  <a:lnTo>
                    <a:pt x="357" y="207"/>
                  </a:lnTo>
                  <a:lnTo>
                    <a:pt x="356" y="202"/>
                  </a:lnTo>
                  <a:lnTo>
                    <a:pt x="352" y="191"/>
                  </a:lnTo>
                  <a:lnTo>
                    <a:pt x="347" y="181"/>
                  </a:lnTo>
                  <a:lnTo>
                    <a:pt x="344" y="167"/>
                  </a:lnTo>
                  <a:lnTo>
                    <a:pt x="343" y="153"/>
                  </a:lnTo>
                  <a:lnTo>
                    <a:pt x="347" y="147"/>
                  </a:lnTo>
                  <a:lnTo>
                    <a:pt x="352" y="137"/>
                  </a:lnTo>
                  <a:lnTo>
                    <a:pt x="356" y="127"/>
                  </a:lnTo>
                  <a:lnTo>
                    <a:pt x="357" y="120"/>
                  </a:lnTo>
                  <a:lnTo>
                    <a:pt x="353" y="109"/>
                  </a:lnTo>
                  <a:lnTo>
                    <a:pt x="347" y="99"/>
                  </a:lnTo>
                  <a:lnTo>
                    <a:pt x="339" y="90"/>
                  </a:lnTo>
                  <a:lnTo>
                    <a:pt x="334" y="80"/>
                  </a:lnTo>
                  <a:lnTo>
                    <a:pt x="330" y="71"/>
                  </a:lnTo>
                  <a:lnTo>
                    <a:pt x="327" y="61"/>
                  </a:lnTo>
                  <a:lnTo>
                    <a:pt x="326" y="50"/>
                  </a:lnTo>
                  <a:lnTo>
                    <a:pt x="325" y="40"/>
                  </a:lnTo>
                  <a:lnTo>
                    <a:pt x="325" y="31"/>
                  </a:lnTo>
                  <a:lnTo>
                    <a:pt x="322" y="18"/>
                  </a:lnTo>
                  <a:lnTo>
                    <a:pt x="321" y="13"/>
                  </a:lnTo>
                  <a:lnTo>
                    <a:pt x="318" y="7"/>
                  </a:lnTo>
                  <a:lnTo>
                    <a:pt x="316" y="4"/>
                  </a:lnTo>
                  <a:lnTo>
                    <a:pt x="312" y="1"/>
                  </a:lnTo>
                  <a:lnTo>
                    <a:pt x="308" y="0"/>
                  </a:lnTo>
                  <a:lnTo>
                    <a:pt x="305" y="1"/>
                  </a:lnTo>
                  <a:lnTo>
                    <a:pt x="304" y="2"/>
                  </a:lnTo>
                  <a:lnTo>
                    <a:pt x="301" y="5"/>
                  </a:lnTo>
                  <a:lnTo>
                    <a:pt x="299" y="11"/>
                  </a:lnTo>
                  <a:lnTo>
                    <a:pt x="296" y="19"/>
                  </a:lnTo>
                  <a:lnTo>
                    <a:pt x="295" y="37"/>
                  </a:lnTo>
                  <a:lnTo>
                    <a:pt x="295" y="49"/>
                  </a:lnTo>
                  <a:lnTo>
                    <a:pt x="293" y="59"/>
                  </a:lnTo>
                  <a:lnTo>
                    <a:pt x="292" y="70"/>
                  </a:lnTo>
                  <a:lnTo>
                    <a:pt x="290" y="79"/>
                  </a:lnTo>
                  <a:lnTo>
                    <a:pt x="287" y="89"/>
                  </a:lnTo>
                  <a:lnTo>
                    <a:pt x="286" y="98"/>
                  </a:lnTo>
                  <a:lnTo>
                    <a:pt x="286" y="106"/>
                  </a:lnTo>
                  <a:lnTo>
                    <a:pt x="286" y="112"/>
                  </a:lnTo>
                  <a:lnTo>
                    <a:pt x="287" y="120"/>
                  </a:lnTo>
                  <a:lnTo>
                    <a:pt x="290" y="127"/>
                  </a:lnTo>
                  <a:lnTo>
                    <a:pt x="293" y="133"/>
                  </a:lnTo>
                  <a:lnTo>
                    <a:pt x="299" y="140"/>
                  </a:lnTo>
                  <a:lnTo>
                    <a:pt x="304" y="147"/>
                  </a:lnTo>
                  <a:lnTo>
                    <a:pt x="308" y="158"/>
                  </a:lnTo>
                  <a:lnTo>
                    <a:pt x="314" y="169"/>
                  </a:lnTo>
                  <a:lnTo>
                    <a:pt x="317" y="175"/>
                  </a:lnTo>
                  <a:lnTo>
                    <a:pt x="318" y="181"/>
                  </a:lnTo>
                  <a:lnTo>
                    <a:pt x="317" y="188"/>
                  </a:lnTo>
                  <a:lnTo>
                    <a:pt x="313" y="194"/>
                  </a:lnTo>
                  <a:lnTo>
                    <a:pt x="309" y="198"/>
                  </a:lnTo>
                  <a:lnTo>
                    <a:pt x="305" y="199"/>
                  </a:lnTo>
                  <a:lnTo>
                    <a:pt x="303" y="199"/>
                  </a:lnTo>
                  <a:lnTo>
                    <a:pt x="300" y="197"/>
                  </a:lnTo>
                  <a:lnTo>
                    <a:pt x="293" y="189"/>
                  </a:lnTo>
                  <a:lnTo>
                    <a:pt x="288" y="179"/>
                  </a:lnTo>
                  <a:lnTo>
                    <a:pt x="284" y="172"/>
                  </a:lnTo>
                  <a:lnTo>
                    <a:pt x="282" y="168"/>
                  </a:lnTo>
                  <a:lnTo>
                    <a:pt x="278" y="164"/>
                  </a:lnTo>
                  <a:lnTo>
                    <a:pt x="273" y="162"/>
                  </a:lnTo>
                  <a:lnTo>
                    <a:pt x="269" y="160"/>
                  </a:lnTo>
                  <a:lnTo>
                    <a:pt x="264" y="162"/>
                  </a:lnTo>
                  <a:lnTo>
                    <a:pt x="257" y="166"/>
                  </a:lnTo>
                  <a:lnTo>
                    <a:pt x="251" y="172"/>
                  </a:lnTo>
                  <a:lnTo>
                    <a:pt x="234" y="184"/>
                  </a:lnTo>
                  <a:lnTo>
                    <a:pt x="215" y="194"/>
                  </a:lnTo>
                  <a:lnTo>
                    <a:pt x="212" y="197"/>
                  </a:lnTo>
                  <a:lnTo>
                    <a:pt x="209" y="201"/>
                  </a:lnTo>
                  <a:lnTo>
                    <a:pt x="206" y="204"/>
                  </a:lnTo>
                  <a:lnTo>
                    <a:pt x="205" y="208"/>
                  </a:lnTo>
                  <a:lnTo>
                    <a:pt x="204" y="213"/>
                  </a:lnTo>
                  <a:lnTo>
                    <a:pt x="205" y="220"/>
                  </a:lnTo>
                  <a:lnTo>
                    <a:pt x="206" y="228"/>
                  </a:lnTo>
                  <a:lnTo>
                    <a:pt x="210" y="237"/>
                  </a:lnTo>
                  <a:lnTo>
                    <a:pt x="213" y="241"/>
                  </a:lnTo>
                  <a:lnTo>
                    <a:pt x="215" y="243"/>
                  </a:lnTo>
                  <a:lnTo>
                    <a:pt x="219" y="246"/>
                  </a:lnTo>
                  <a:lnTo>
                    <a:pt x="223" y="247"/>
                  </a:lnTo>
                  <a:lnTo>
                    <a:pt x="231" y="250"/>
                  </a:lnTo>
                  <a:lnTo>
                    <a:pt x="239" y="254"/>
                  </a:lnTo>
                  <a:lnTo>
                    <a:pt x="243" y="256"/>
                  </a:lnTo>
                  <a:lnTo>
                    <a:pt x="244" y="259"/>
                  </a:lnTo>
                  <a:lnTo>
                    <a:pt x="245" y="263"/>
                  </a:lnTo>
                  <a:lnTo>
                    <a:pt x="245" y="267"/>
                  </a:lnTo>
                  <a:lnTo>
                    <a:pt x="245" y="273"/>
                  </a:lnTo>
                  <a:lnTo>
                    <a:pt x="244" y="281"/>
                  </a:lnTo>
                  <a:lnTo>
                    <a:pt x="244" y="283"/>
                  </a:lnTo>
                  <a:lnTo>
                    <a:pt x="245" y="286"/>
                  </a:lnTo>
                  <a:lnTo>
                    <a:pt x="245" y="289"/>
                  </a:lnTo>
                  <a:lnTo>
                    <a:pt x="248" y="290"/>
                  </a:lnTo>
                  <a:lnTo>
                    <a:pt x="251" y="291"/>
                  </a:lnTo>
                  <a:lnTo>
                    <a:pt x="256" y="291"/>
                  </a:lnTo>
                  <a:lnTo>
                    <a:pt x="261" y="291"/>
                  </a:lnTo>
                  <a:lnTo>
                    <a:pt x="269" y="290"/>
                  </a:lnTo>
                  <a:lnTo>
                    <a:pt x="284" y="287"/>
                  </a:lnTo>
                  <a:lnTo>
                    <a:pt x="296" y="286"/>
                  </a:lnTo>
                  <a:lnTo>
                    <a:pt x="303" y="287"/>
                  </a:lnTo>
                  <a:lnTo>
                    <a:pt x="308" y="290"/>
                  </a:lnTo>
                  <a:lnTo>
                    <a:pt x="314" y="294"/>
                  </a:lnTo>
                  <a:lnTo>
                    <a:pt x="319" y="299"/>
                  </a:lnTo>
                  <a:lnTo>
                    <a:pt x="323" y="303"/>
                  </a:lnTo>
                  <a:lnTo>
                    <a:pt x="325" y="307"/>
                  </a:lnTo>
                  <a:lnTo>
                    <a:pt x="326" y="309"/>
                  </a:lnTo>
                  <a:lnTo>
                    <a:pt x="325" y="312"/>
                  </a:lnTo>
                  <a:lnTo>
                    <a:pt x="319" y="315"/>
                  </a:lnTo>
                  <a:lnTo>
                    <a:pt x="313" y="317"/>
                  </a:lnTo>
                  <a:lnTo>
                    <a:pt x="305" y="321"/>
                  </a:lnTo>
                  <a:lnTo>
                    <a:pt x="299" y="325"/>
                  </a:lnTo>
                  <a:lnTo>
                    <a:pt x="296" y="329"/>
                  </a:lnTo>
                  <a:lnTo>
                    <a:pt x="295" y="333"/>
                  </a:lnTo>
                  <a:lnTo>
                    <a:pt x="295" y="338"/>
                  </a:lnTo>
                  <a:lnTo>
                    <a:pt x="296" y="344"/>
                  </a:lnTo>
                  <a:lnTo>
                    <a:pt x="297" y="348"/>
                  </a:lnTo>
                  <a:lnTo>
                    <a:pt x="296" y="352"/>
                  </a:lnTo>
                  <a:lnTo>
                    <a:pt x="296" y="357"/>
                  </a:lnTo>
                  <a:lnTo>
                    <a:pt x="293" y="360"/>
                  </a:lnTo>
                  <a:lnTo>
                    <a:pt x="291" y="364"/>
                  </a:lnTo>
                  <a:lnTo>
                    <a:pt x="288" y="365"/>
                  </a:lnTo>
                  <a:lnTo>
                    <a:pt x="284" y="366"/>
                  </a:lnTo>
                  <a:lnTo>
                    <a:pt x="279" y="366"/>
                  </a:lnTo>
                  <a:lnTo>
                    <a:pt x="278" y="365"/>
                  </a:lnTo>
                  <a:lnTo>
                    <a:pt x="275" y="363"/>
                  </a:lnTo>
                  <a:lnTo>
                    <a:pt x="274" y="360"/>
                  </a:lnTo>
                  <a:lnTo>
                    <a:pt x="273" y="356"/>
                  </a:lnTo>
                  <a:lnTo>
                    <a:pt x="271" y="348"/>
                  </a:lnTo>
                  <a:lnTo>
                    <a:pt x="270" y="338"/>
                  </a:lnTo>
                  <a:lnTo>
                    <a:pt x="267" y="328"/>
                  </a:lnTo>
                  <a:lnTo>
                    <a:pt x="264" y="318"/>
                  </a:lnTo>
                  <a:lnTo>
                    <a:pt x="262" y="315"/>
                  </a:lnTo>
                  <a:lnTo>
                    <a:pt x="260" y="311"/>
                  </a:lnTo>
                  <a:lnTo>
                    <a:pt x="256" y="308"/>
                  </a:lnTo>
                  <a:lnTo>
                    <a:pt x="253" y="307"/>
                  </a:lnTo>
                  <a:lnTo>
                    <a:pt x="241" y="306"/>
                  </a:lnTo>
                  <a:lnTo>
                    <a:pt x="227" y="307"/>
                  </a:lnTo>
                  <a:lnTo>
                    <a:pt x="221" y="308"/>
                  </a:lnTo>
                  <a:lnTo>
                    <a:pt x="215" y="311"/>
                  </a:lnTo>
                  <a:lnTo>
                    <a:pt x="213" y="313"/>
                  </a:lnTo>
                  <a:lnTo>
                    <a:pt x="212" y="315"/>
                  </a:lnTo>
                  <a:lnTo>
                    <a:pt x="212" y="317"/>
                  </a:lnTo>
                  <a:lnTo>
                    <a:pt x="212" y="320"/>
                  </a:lnTo>
                  <a:lnTo>
                    <a:pt x="215" y="329"/>
                  </a:lnTo>
                  <a:lnTo>
                    <a:pt x="221" y="339"/>
                  </a:lnTo>
                  <a:lnTo>
                    <a:pt x="223" y="343"/>
                  </a:lnTo>
                  <a:lnTo>
                    <a:pt x="225" y="348"/>
                  </a:lnTo>
                  <a:lnTo>
                    <a:pt x="225" y="353"/>
                  </a:lnTo>
                  <a:lnTo>
                    <a:pt x="223" y="357"/>
                  </a:lnTo>
                  <a:lnTo>
                    <a:pt x="213" y="372"/>
                  </a:lnTo>
                  <a:lnTo>
                    <a:pt x="202" y="382"/>
                  </a:lnTo>
                  <a:lnTo>
                    <a:pt x="199" y="387"/>
                  </a:lnTo>
                  <a:lnTo>
                    <a:pt x="196" y="394"/>
                  </a:lnTo>
                  <a:lnTo>
                    <a:pt x="196" y="401"/>
                  </a:lnTo>
                  <a:lnTo>
                    <a:pt x="197" y="412"/>
                  </a:lnTo>
                  <a:lnTo>
                    <a:pt x="204" y="423"/>
                  </a:lnTo>
                  <a:lnTo>
                    <a:pt x="209" y="435"/>
                  </a:lnTo>
                  <a:lnTo>
                    <a:pt x="212" y="445"/>
                  </a:lnTo>
                  <a:lnTo>
                    <a:pt x="213" y="457"/>
                  </a:lnTo>
                  <a:lnTo>
                    <a:pt x="214" y="462"/>
                  </a:lnTo>
                  <a:lnTo>
                    <a:pt x="215" y="468"/>
                  </a:lnTo>
                  <a:lnTo>
                    <a:pt x="217" y="473"/>
                  </a:lnTo>
                  <a:lnTo>
                    <a:pt x="221" y="478"/>
                  </a:lnTo>
                  <a:lnTo>
                    <a:pt x="227" y="480"/>
                  </a:lnTo>
                  <a:lnTo>
                    <a:pt x="235" y="483"/>
                  </a:lnTo>
                  <a:lnTo>
                    <a:pt x="244" y="483"/>
                  </a:lnTo>
                  <a:lnTo>
                    <a:pt x="253" y="483"/>
                  </a:lnTo>
                  <a:lnTo>
                    <a:pt x="261" y="484"/>
                  </a:lnTo>
                  <a:lnTo>
                    <a:pt x="267" y="486"/>
                  </a:lnTo>
                  <a:lnTo>
                    <a:pt x="270" y="486"/>
                  </a:lnTo>
                  <a:lnTo>
                    <a:pt x="271" y="488"/>
                  </a:lnTo>
                  <a:lnTo>
                    <a:pt x="273" y="490"/>
                  </a:lnTo>
                  <a:lnTo>
                    <a:pt x="271" y="493"/>
                  </a:lnTo>
                  <a:lnTo>
                    <a:pt x="270" y="497"/>
                  </a:lnTo>
                  <a:lnTo>
                    <a:pt x="269" y="500"/>
                  </a:lnTo>
                  <a:lnTo>
                    <a:pt x="266" y="504"/>
                  </a:lnTo>
                  <a:lnTo>
                    <a:pt x="262" y="506"/>
                  </a:lnTo>
                  <a:lnTo>
                    <a:pt x="256" y="510"/>
                  </a:lnTo>
                  <a:lnTo>
                    <a:pt x="251" y="513"/>
                  </a:lnTo>
                  <a:lnTo>
                    <a:pt x="248" y="515"/>
                  </a:lnTo>
                  <a:lnTo>
                    <a:pt x="247" y="517"/>
                  </a:lnTo>
                  <a:lnTo>
                    <a:pt x="247" y="519"/>
                  </a:lnTo>
                  <a:lnTo>
                    <a:pt x="247" y="522"/>
                  </a:lnTo>
                  <a:lnTo>
                    <a:pt x="252" y="530"/>
                  </a:lnTo>
                  <a:lnTo>
                    <a:pt x="264" y="539"/>
                  </a:lnTo>
                  <a:lnTo>
                    <a:pt x="271" y="545"/>
                  </a:lnTo>
                  <a:lnTo>
                    <a:pt x="277" y="550"/>
                  </a:lnTo>
                  <a:lnTo>
                    <a:pt x="280" y="554"/>
                  </a:lnTo>
                  <a:lnTo>
                    <a:pt x="282" y="560"/>
                  </a:lnTo>
                  <a:lnTo>
                    <a:pt x="282" y="565"/>
                  </a:lnTo>
                  <a:lnTo>
                    <a:pt x="280" y="570"/>
                  </a:lnTo>
                  <a:lnTo>
                    <a:pt x="278" y="575"/>
                  </a:lnTo>
                  <a:lnTo>
                    <a:pt x="273" y="583"/>
                  </a:lnTo>
                  <a:lnTo>
                    <a:pt x="269" y="588"/>
                  </a:lnTo>
                  <a:lnTo>
                    <a:pt x="267" y="595"/>
                  </a:lnTo>
                  <a:lnTo>
                    <a:pt x="266" y="600"/>
                  </a:lnTo>
                  <a:lnTo>
                    <a:pt x="266" y="605"/>
                  </a:lnTo>
                  <a:lnTo>
                    <a:pt x="269" y="615"/>
                  </a:lnTo>
                  <a:lnTo>
                    <a:pt x="270" y="627"/>
                  </a:lnTo>
                  <a:lnTo>
                    <a:pt x="270" y="633"/>
                  </a:lnTo>
                  <a:lnTo>
                    <a:pt x="269" y="639"/>
                  </a:lnTo>
                  <a:lnTo>
                    <a:pt x="267" y="642"/>
                  </a:lnTo>
                  <a:lnTo>
                    <a:pt x="265" y="648"/>
                  </a:lnTo>
                  <a:lnTo>
                    <a:pt x="260" y="657"/>
                  </a:lnTo>
                  <a:lnTo>
                    <a:pt x="256" y="667"/>
                  </a:lnTo>
                  <a:lnTo>
                    <a:pt x="254" y="684"/>
                  </a:lnTo>
                  <a:lnTo>
                    <a:pt x="251" y="710"/>
                  </a:lnTo>
                  <a:lnTo>
                    <a:pt x="249" y="716"/>
                  </a:lnTo>
                  <a:lnTo>
                    <a:pt x="247" y="722"/>
                  </a:lnTo>
                  <a:lnTo>
                    <a:pt x="245" y="725"/>
                  </a:lnTo>
                  <a:lnTo>
                    <a:pt x="243" y="728"/>
                  </a:lnTo>
                  <a:lnTo>
                    <a:pt x="240" y="729"/>
                  </a:lnTo>
                  <a:lnTo>
                    <a:pt x="236" y="728"/>
                  </a:lnTo>
                  <a:lnTo>
                    <a:pt x="232" y="725"/>
                  </a:lnTo>
                  <a:lnTo>
                    <a:pt x="228" y="720"/>
                  </a:lnTo>
                  <a:lnTo>
                    <a:pt x="219" y="705"/>
                  </a:lnTo>
                  <a:lnTo>
                    <a:pt x="209" y="685"/>
                  </a:lnTo>
                  <a:lnTo>
                    <a:pt x="202" y="676"/>
                  </a:lnTo>
                  <a:lnTo>
                    <a:pt x="196" y="668"/>
                  </a:lnTo>
                  <a:lnTo>
                    <a:pt x="189" y="663"/>
                  </a:lnTo>
                  <a:lnTo>
                    <a:pt x="182" y="661"/>
                  </a:lnTo>
                  <a:lnTo>
                    <a:pt x="174" y="659"/>
                  </a:lnTo>
                  <a:lnTo>
                    <a:pt x="167" y="659"/>
                  </a:lnTo>
                  <a:lnTo>
                    <a:pt x="162" y="662"/>
                  </a:lnTo>
                  <a:lnTo>
                    <a:pt x="158" y="665"/>
                  </a:lnTo>
                  <a:lnTo>
                    <a:pt x="154" y="668"/>
                  </a:lnTo>
                  <a:lnTo>
                    <a:pt x="152" y="674"/>
                  </a:lnTo>
                  <a:lnTo>
                    <a:pt x="151" y="679"/>
                  </a:lnTo>
                  <a:lnTo>
                    <a:pt x="148" y="685"/>
                  </a:lnTo>
                  <a:lnTo>
                    <a:pt x="145" y="711"/>
                  </a:lnTo>
                  <a:lnTo>
                    <a:pt x="144" y="733"/>
                  </a:lnTo>
                  <a:lnTo>
                    <a:pt x="143" y="737"/>
                  </a:lnTo>
                  <a:lnTo>
                    <a:pt x="141" y="740"/>
                  </a:lnTo>
                  <a:lnTo>
                    <a:pt x="140" y="742"/>
                  </a:lnTo>
                  <a:lnTo>
                    <a:pt x="138" y="742"/>
                  </a:lnTo>
                  <a:lnTo>
                    <a:pt x="134" y="742"/>
                  </a:lnTo>
                  <a:lnTo>
                    <a:pt x="130" y="740"/>
                  </a:lnTo>
                  <a:lnTo>
                    <a:pt x="123" y="731"/>
                  </a:lnTo>
                  <a:lnTo>
                    <a:pt x="118" y="722"/>
                  </a:lnTo>
                  <a:lnTo>
                    <a:pt x="109" y="707"/>
                  </a:lnTo>
                  <a:lnTo>
                    <a:pt x="100" y="693"/>
                  </a:lnTo>
                  <a:lnTo>
                    <a:pt x="89" y="680"/>
                  </a:lnTo>
                  <a:lnTo>
                    <a:pt x="76" y="667"/>
                  </a:lnTo>
                  <a:lnTo>
                    <a:pt x="74" y="671"/>
                  </a:lnTo>
                  <a:lnTo>
                    <a:pt x="71" y="675"/>
                  </a:lnTo>
                  <a:lnTo>
                    <a:pt x="69" y="679"/>
                  </a:lnTo>
                  <a:lnTo>
                    <a:pt x="67" y="684"/>
                  </a:lnTo>
                  <a:lnTo>
                    <a:pt x="67" y="694"/>
                  </a:lnTo>
                  <a:lnTo>
                    <a:pt x="67" y="705"/>
                  </a:lnTo>
                  <a:lnTo>
                    <a:pt x="73" y="727"/>
                  </a:lnTo>
                  <a:lnTo>
                    <a:pt x="76" y="746"/>
                  </a:lnTo>
                  <a:lnTo>
                    <a:pt x="78" y="753"/>
                  </a:lnTo>
                  <a:lnTo>
                    <a:pt x="79" y="762"/>
                  </a:lnTo>
                  <a:lnTo>
                    <a:pt x="80" y="769"/>
                  </a:lnTo>
                  <a:lnTo>
                    <a:pt x="83" y="776"/>
                  </a:lnTo>
                  <a:lnTo>
                    <a:pt x="87" y="781"/>
                  </a:lnTo>
                  <a:lnTo>
                    <a:pt x="91" y="792"/>
                  </a:lnTo>
                  <a:lnTo>
                    <a:pt x="92" y="797"/>
                  </a:lnTo>
                  <a:lnTo>
                    <a:pt x="93" y="801"/>
                  </a:lnTo>
                  <a:lnTo>
                    <a:pt x="92" y="804"/>
                  </a:lnTo>
                  <a:lnTo>
                    <a:pt x="89" y="806"/>
                  </a:lnTo>
                  <a:lnTo>
                    <a:pt x="86" y="808"/>
                  </a:lnTo>
                  <a:lnTo>
                    <a:pt x="76" y="808"/>
                  </a:lnTo>
                  <a:lnTo>
                    <a:pt x="71" y="808"/>
                  </a:lnTo>
                  <a:lnTo>
                    <a:pt x="66" y="807"/>
                  </a:lnTo>
                  <a:lnTo>
                    <a:pt x="63" y="806"/>
                  </a:lnTo>
                  <a:lnTo>
                    <a:pt x="61" y="804"/>
                  </a:lnTo>
                  <a:lnTo>
                    <a:pt x="57" y="793"/>
                  </a:lnTo>
                  <a:lnTo>
                    <a:pt x="53" y="780"/>
                  </a:lnTo>
                  <a:lnTo>
                    <a:pt x="50" y="766"/>
                  </a:lnTo>
                  <a:lnTo>
                    <a:pt x="48" y="750"/>
                  </a:lnTo>
                  <a:lnTo>
                    <a:pt x="45" y="736"/>
                  </a:lnTo>
                  <a:lnTo>
                    <a:pt x="40" y="723"/>
                  </a:lnTo>
                  <a:lnTo>
                    <a:pt x="36" y="716"/>
                  </a:lnTo>
                  <a:lnTo>
                    <a:pt x="32" y="711"/>
                  </a:lnTo>
                  <a:lnTo>
                    <a:pt x="28" y="706"/>
                  </a:lnTo>
                  <a:lnTo>
                    <a:pt x="23" y="703"/>
                  </a:lnTo>
                  <a:lnTo>
                    <a:pt x="18" y="701"/>
                  </a:lnTo>
                  <a:lnTo>
                    <a:pt x="14" y="702"/>
                  </a:lnTo>
                  <a:lnTo>
                    <a:pt x="10" y="705"/>
                  </a:lnTo>
                  <a:lnTo>
                    <a:pt x="6" y="709"/>
                  </a:lnTo>
                  <a:lnTo>
                    <a:pt x="2" y="718"/>
                  </a:lnTo>
                  <a:lnTo>
                    <a:pt x="0" y="727"/>
                  </a:lnTo>
                  <a:lnTo>
                    <a:pt x="0" y="734"/>
                  </a:lnTo>
                  <a:lnTo>
                    <a:pt x="1" y="744"/>
                  </a:lnTo>
                  <a:lnTo>
                    <a:pt x="4" y="753"/>
                  </a:lnTo>
                  <a:lnTo>
                    <a:pt x="8" y="762"/>
                  </a:lnTo>
                  <a:lnTo>
                    <a:pt x="15" y="781"/>
                  </a:lnTo>
                  <a:lnTo>
                    <a:pt x="22" y="797"/>
                  </a:lnTo>
                  <a:lnTo>
                    <a:pt x="26" y="808"/>
                  </a:lnTo>
                  <a:lnTo>
                    <a:pt x="31" y="817"/>
                  </a:lnTo>
                  <a:lnTo>
                    <a:pt x="34" y="821"/>
                  </a:lnTo>
                  <a:lnTo>
                    <a:pt x="37" y="825"/>
                  </a:lnTo>
                  <a:lnTo>
                    <a:pt x="43" y="827"/>
                  </a:lnTo>
                  <a:lnTo>
                    <a:pt x="49" y="828"/>
                  </a:lnTo>
                  <a:lnTo>
                    <a:pt x="60" y="827"/>
                  </a:lnTo>
                  <a:lnTo>
                    <a:pt x="76" y="828"/>
                  </a:lnTo>
                  <a:lnTo>
                    <a:pt x="83" y="829"/>
                  </a:lnTo>
                  <a:lnTo>
                    <a:pt x="88" y="832"/>
                  </a:lnTo>
                  <a:lnTo>
                    <a:pt x="89" y="834"/>
                  </a:lnTo>
                  <a:lnTo>
                    <a:pt x="88" y="837"/>
                  </a:lnTo>
                  <a:lnTo>
                    <a:pt x="88" y="839"/>
                  </a:lnTo>
                  <a:lnTo>
                    <a:pt x="86" y="842"/>
                  </a:lnTo>
                  <a:lnTo>
                    <a:pt x="79" y="849"/>
                  </a:lnTo>
                  <a:lnTo>
                    <a:pt x="75" y="854"/>
                  </a:lnTo>
                  <a:lnTo>
                    <a:pt x="73" y="858"/>
                  </a:lnTo>
                  <a:lnTo>
                    <a:pt x="73" y="861"/>
                  </a:lnTo>
                  <a:lnTo>
                    <a:pt x="74" y="871"/>
                  </a:lnTo>
                  <a:lnTo>
                    <a:pt x="76" y="884"/>
                  </a:lnTo>
                  <a:lnTo>
                    <a:pt x="82" y="890"/>
                  </a:lnTo>
                  <a:lnTo>
                    <a:pt x="86" y="896"/>
                  </a:lnTo>
                  <a:lnTo>
                    <a:pt x="91" y="902"/>
                  </a:lnTo>
                  <a:lnTo>
                    <a:pt x="99" y="907"/>
                  </a:lnTo>
                  <a:lnTo>
                    <a:pt x="101" y="909"/>
                  </a:lnTo>
                  <a:lnTo>
                    <a:pt x="102" y="915"/>
                  </a:lnTo>
                  <a:lnTo>
                    <a:pt x="101" y="921"/>
                  </a:lnTo>
                  <a:lnTo>
                    <a:pt x="100" y="929"/>
                  </a:lnTo>
                  <a:lnTo>
                    <a:pt x="99" y="937"/>
                  </a:lnTo>
                  <a:lnTo>
                    <a:pt x="97" y="944"/>
                  </a:lnTo>
                  <a:lnTo>
                    <a:pt x="97" y="952"/>
                  </a:lnTo>
                  <a:lnTo>
                    <a:pt x="97" y="959"/>
                  </a:lnTo>
                  <a:lnTo>
                    <a:pt x="100" y="965"/>
                  </a:lnTo>
                  <a:lnTo>
                    <a:pt x="104" y="970"/>
                  </a:lnTo>
                  <a:lnTo>
                    <a:pt x="108" y="976"/>
                  </a:lnTo>
                  <a:lnTo>
                    <a:pt x="112" y="981"/>
                  </a:lnTo>
                  <a:lnTo>
                    <a:pt x="115" y="985"/>
                  </a:lnTo>
                  <a:lnTo>
                    <a:pt x="118" y="990"/>
                  </a:lnTo>
                  <a:lnTo>
                    <a:pt x="121" y="996"/>
                  </a:lnTo>
                  <a:lnTo>
                    <a:pt x="122" y="1003"/>
                  </a:lnTo>
                  <a:lnTo>
                    <a:pt x="123" y="1014"/>
                  </a:lnTo>
                  <a:lnTo>
                    <a:pt x="127" y="1022"/>
                  </a:lnTo>
                  <a:lnTo>
                    <a:pt x="131" y="1029"/>
                  </a:lnTo>
                  <a:lnTo>
                    <a:pt x="139" y="1036"/>
                  </a:lnTo>
                  <a:lnTo>
                    <a:pt x="144" y="1043"/>
                  </a:lnTo>
                  <a:lnTo>
                    <a:pt x="147" y="1047"/>
                  </a:lnTo>
                  <a:lnTo>
                    <a:pt x="152" y="1047"/>
                  </a:lnTo>
                  <a:lnTo>
                    <a:pt x="160" y="1047"/>
                  </a:lnTo>
                  <a:lnTo>
                    <a:pt x="164" y="1047"/>
                  </a:lnTo>
                  <a:lnTo>
                    <a:pt x="167" y="1048"/>
                  </a:lnTo>
                  <a:lnTo>
                    <a:pt x="170" y="1049"/>
                  </a:lnTo>
                  <a:lnTo>
                    <a:pt x="171" y="1052"/>
                  </a:lnTo>
                  <a:lnTo>
                    <a:pt x="173" y="1057"/>
                  </a:lnTo>
                  <a:lnTo>
                    <a:pt x="174" y="1065"/>
                  </a:lnTo>
                  <a:lnTo>
                    <a:pt x="175" y="1069"/>
                  </a:lnTo>
                  <a:lnTo>
                    <a:pt x="177" y="1071"/>
                  </a:lnTo>
                  <a:lnTo>
                    <a:pt x="179" y="1073"/>
                  </a:lnTo>
                  <a:lnTo>
                    <a:pt x="182" y="1073"/>
                  </a:lnTo>
                  <a:lnTo>
                    <a:pt x="186" y="1070"/>
                  </a:lnTo>
                  <a:lnTo>
                    <a:pt x="191" y="1064"/>
                  </a:lnTo>
                  <a:lnTo>
                    <a:pt x="195" y="1056"/>
                  </a:lnTo>
                  <a:lnTo>
                    <a:pt x="196" y="1046"/>
                  </a:lnTo>
                  <a:lnTo>
                    <a:pt x="197" y="1042"/>
                  </a:lnTo>
                  <a:lnTo>
                    <a:pt x="197" y="1036"/>
                  </a:lnTo>
                  <a:lnTo>
                    <a:pt x="196" y="1031"/>
                  </a:lnTo>
                  <a:lnTo>
                    <a:pt x="195" y="1027"/>
                  </a:lnTo>
                  <a:lnTo>
                    <a:pt x="188" y="1013"/>
                  </a:lnTo>
                  <a:lnTo>
                    <a:pt x="184" y="1000"/>
                  </a:lnTo>
                  <a:lnTo>
                    <a:pt x="180" y="985"/>
                  </a:lnTo>
                  <a:lnTo>
                    <a:pt x="179" y="970"/>
                  </a:lnTo>
                  <a:lnTo>
                    <a:pt x="179" y="966"/>
                  </a:lnTo>
                  <a:lnTo>
                    <a:pt x="179" y="963"/>
                  </a:lnTo>
                  <a:lnTo>
                    <a:pt x="180" y="959"/>
                  </a:lnTo>
                  <a:lnTo>
                    <a:pt x="183" y="955"/>
                  </a:lnTo>
                  <a:lnTo>
                    <a:pt x="187" y="950"/>
                  </a:lnTo>
                  <a:lnTo>
                    <a:pt x="192" y="943"/>
                  </a:lnTo>
                  <a:lnTo>
                    <a:pt x="196" y="938"/>
                  </a:lnTo>
                  <a:lnTo>
                    <a:pt x="199" y="930"/>
                  </a:lnTo>
                  <a:lnTo>
                    <a:pt x="200" y="928"/>
                  </a:lnTo>
                  <a:lnTo>
                    <a:pt x="199" y="922"/>
                  </a:lnTo>
                  <a:lnTo>
                    <a:pt x="197" y="919"/>
                  </a:lnTo>
                  <a:lnTo>
                    <a:pt x="196" y="912"/>
                  </a:lnTo>
                  <a:lnTo>
                    <a:pt x="192" y="903"/>
                  </a:lnTo>
                  <a:lnTo>
                    <a:pt x="189" y="894"/>
                  </a:lnTo>
                  <a:lnTo>
                    <a:pt x="187" y="884"/>
                  </a:lnTo>
                  <a:lnTo>
                    <a:pt x="187" y="874"/>
                  </a:lnTo>
                  <a:lnTo>
                    <a:pt x="187" y="864"/>
                  </a:lnTo>
                  <a:lnTo>
                    <a:pt x="188" y="855"/>
                  </a:lnTo>
                  <a:lnTo>
                    <a:pt x="189" y="845"/>
                  </a:lnTo>
                  <a:lnTo>
                    <a:pt x="192" y="834"/>
                  </a:lnTo>
                  <a:lnTo>
                    <a:pt x="196" y="821"/>
                  </a:lnTo>
                  <a:lnTo>
                    <a:pt x="204" y="798"/>
                  </a:lnTo>
                  <a:lnTo>
                    <a:pt x="208" y="788"/>
                  </a:lnTo>
                  <a:lnTo>
                    <a:pt x="213" y="781"/>
                  </a:lnTo>
                  <a:lnTo>
                    <a:pt x="214" y="780"/>
                  </a:lnTo>
                  <a:lnTo>
                    <a:pt x="217" y="780"/>
                  </a:lnTo>
                  <a:lnTo>
                    <a:pt x="218" y="782"/>
                  </a:lnTo>
                  <a:lnTo>
                    <a:pt x="219" y="786"/>
                  </a:lnTo>
                  <a:lnTo>
                    <a:pt x="221" y="799"/>
                  </a:lnTo>
                  <a:lnTo>
                    <a:pt x="222" y="816"/>
                  </a:lnTo>
                  <a:lnTo>
                    <a:pt x="225" y="823"/>
                  </a:lnTo>
                  <a:lnTo>
                    <a:pt x="227" y="828"/>
                  </a:lnTo>
                  <a:lnTo>
                    <a:pt x="230" y="829"/>
                  </a:lnTo>
                  <a:lnTo>
                    <a:pt x="234" y="829"/>
                  </a:lnTo>
                  <a:lnTo>
                    <a:pt x="236" y="828"/>
                  </a:lnTo>
                  <a:lnTo>
                    <a:pt x="240" y="827"/>
                  </a:lnTo>
                  <a:lnTo>
                    <a:pt x="252" y="819"/>
                  </a:lnTo>
                  <a:lnTo>
                    <a:pt x="264" y="807"/>
                  </a:lnTo>
                  <a:lnTo>
                    <a:pt x="274" y="794"/>
                  </a:lnTo>
                  <a:lnTo>
                    <a:pt x="286" y="781"/>
                  </a:lnTo>
                  <a:lnTo>
                    <a:pt x="296" y="768"/>
                  </a:lnTo>
                  <a:lnTo>
                    <a:pt x="308" y="757"/>
                  </a:lnTo>
                  <a:lnTo>
                    <a:pt x="313" y="753"/>
                  </a:lnTo>
                  <a:lnTo>
                    <a:pt x="319" y="749"/>
                  </a:lnTo>
                  <a:lnTo>
                    <a:pt x="325" y="745"/>
                  </a:lnTo>
                  <a:lnTo>
                    <a:pt x="331" y="744"/>
                  </a:lnTo>
                  <a:lnTo>
                    <a:pt x="335" y="744"/>
                  </a:lnTo>
                  <a:lnTo>
                    <a:pt x="336" y="745"/>
                  </a:lnTo>
                  <a:lnTo>
                    <a:pt x="338" y="747"/>
                  </a:lnTo>
                  <a:lnTo>
                    <a:pt x="336" y="751"/>
                  </a:lnTo>
                  <a:lnTo>
                    <a:pt x="334" y="759"/>
                  </a:lnTo>
                  <a:lnTo>
                    <a:pt x="331" y="764"/>
                  </a:lnTo>
                  <a:lnTo>
                    <a:pt x="323" y="779"/>
                  </a:lnTo>
                  <a:lnTo>
                    <a:pt x="313" y="795"/>
                  </a:lnTo>
                  <a:lnTo>
                    <a:pt x="308" y="802"/>
                  </a:lnTo>
                  <a:lnTo>
                    <a:pt x="303" y="810"/>
                  </a:lnTo>
                  <a:lnTo>
                    <a:pt x="296" y="815"/>
                  </a:lnTo>
                  <a:lnTo>
                    <a:pt x="291" y="820"/>
                  </a:lnTo>
                  <a:lnTo>
                    <a:pt x="275" y="832"/>
                  </a:lnTo>
                  <a:lnTo>
                    <a:pt x="256" y="849"/>
                  </a:lnTo>
                  <a:lnTo>
                    <a:pt x="249" y="858"/>
                  </a:lnTo>
                  <a:lnTo>
                    <a:pt x="244" y="867"/>
                  </a:lnTo>
                  <a:lnTo>
                    <a:pt x="243" y="871"/>
                  </a:lnTo>
                  <a:lnTo>
                    <a:pt x="243" y="876"/>
                  </a:lnTo>
                  <a:lnTo>
                    <a:pt x="244" y="880"/>
                  </a:lnTo>
                  <a:lnTo>
                    <a:pt x="247" y="884"/>
                  </a:lnTo>
                  <a:lnTo>
                    <a:pt x="251" y="889"/>
                  </a:lnTo>
                  <a:lnTo>
                    <a:pt x="253" y="893"/>
                  </a:lnTo>
                  <a:lnTo>
                    <a:pt x="254" y="896"/>
                  </a:lnTo>
                  <a:lnTo>
                    <a:pt x="254" y="899"/>
                  </a:lnTo>
                  <a:lnTo>
                    <a:pt x="254" y="903"/>
                  </a:lnTo>
                  <a:lnTo>
                    <a:pt x="252" y="907"/>
                  </a:lnTo>
                  <a:lnTo>
                    <a:pt x="249" y="911"/>
                  </a:lnTo>
                  <a:lnTo>
                    <a:pt x="245" y="915"/>
                  </a:lnTo>
                  <a:lnTo>
                    <a:pt x="241" y="920"/>
                  </a:lnTo>
                  <a:lnTo>
                    <a:pt x="239" y="926"/>
                  </a:lnTo>
                  <a:lnTo>
                    <a:pt x="238" y="931"/>
                  </a:lnTo>
                  <a:lnTo>
                    <a:pt x="238" y="937"/>
                  </a:lnTo>
                  <a:lnTo>
                    <a:pt x="240" y="948"/>
                  </a:lnTo>
                  <a:lnTo>
                    <a:pt x="243" y="961"/>
                  </a:lnTo>
                  <a:lnTo>
                    <a:pt x="243" y="968"/>
                  </a:lnTo>
                  <a:lnTo>
                    <a:pt x="243" y="978"/>
                  </a:lnTo>
                  <a:lnTo>
                    <a:pt x="243" y="983"/>
                  </a:lnTo>
                  <a:lnTo>
                    <a:pt x="244" y="987"/>
                  </a:lnTo>
                  <a:lnTo>
                    <a:pt x="245" y="991"/>
                  </a:lnTo>
                  <a:lnTo>
                    <a:pt x="248" y="992"/>
                  </a:lnTo>
                  <a:lnTo>
                    <a:pt x="256" y="990"/>
                  </a:lnTo>
                  <a:lnTo>
                    <a:pt x="264" y="986"/>
                  </a:lnTo>
                  <a:lnTo>
                    <a:pt x="267" y="983"/>
                  </a:lnTo>
                  <a:lnTo>
                    <a:pt x="271" y="982"/>
                  </a:lnTo>
                  <a:lnTo>
                    <a:pt x="275" y="982"/>
                  </a:lnTo>
                  <a:lnTo>
                    <a:pt x="279" y="983"/>
                  </a:lnTo>
                  <a:lnTo>
                    <a:pt x="283" y="985"/>
                  </a:lnTo>
                  <a:lnTo>
                    <a:pt x="284" y="987"/>
                  </a:lnTo>
                  <a:lnTo>
                    <a:pt x="286" y="990"/>
                  </a:lnTo>
                  <a:lnTo>
                    <a:pt x="286" y="992"/>
                  </a:lnTo>
                  <a:lnTo>
                    <a:pt x="283" y="1000"/>
                  </a:lnTo>
                  <a:lnTo>
                    <a:pt x="278" y="1007"/>
                  </a:lnTo>
                  <a:lnTo>
                    <a:pt x="265" y="1020"/>
                  </a:lnTo>
                  <a:lnTo>
                    <a:pt x="258" y="1029"/>
                  </a:lnTo>
                  <a:lnTo>
                    <a:pt x="258" y="1033"/>
                  </a:lnTo>
                  <a:lnTo>
                    <a:pt x="260" y="1036"/>
                  </a:lnTo>
                  <a:lnTo>
                    <a:pt x="262" y="1042"/>
                  </a:lnTo>
                  <a:lnTo>
                    <a:pt x="265" y="1046"/>
                  </a:lnTo>
                  <a:lnTo>
                    <a:pt x="267" y="1049"/>
                  </a:lnTo>
                  <a:lnTo>
                    <a:pt x="269" y="1053"/>
                  </a:lnTo>
                  <a:lnTo>
                    <a:pt x="269" y="1056"/>
                  </a:lnTo>
                  <a:lnTo>
                    <a:pt x="266" y="1058"/>
                  </a:lnTo>
                  <a:lnTo>
                    <a:pt x="256" y="1061"/>
                  </a:lnTo>
                  <a:lnTo>
                    <a:pt x="247" y="1064"/>
                  </a:lnTo>
                  <a:lnTo>
                    <a:pt x="243" y="1066"/>
                  </a:lnTo>
                  <a:lnTo>
                    <a:pt x="239" y="1069"/>
                  </a:lnTo>
                  <a:lnTo>
                    <a:pt x="238" y="1074"/>
                  </a:lnTo>
                  <a:lnTo>
                    <a:pt x="236" y="1081"/>
                  </a:lnTo>
                  <a:lnTo>
                    <a:pt x="235" y="1091"/>
                  </a:lnTo>
                  <a:lnTo>
                    <a:pt x="238" y="1099"/>
                  </a:lnTo>
                  <a:lnTo>
                    <a:pt x="239" y="1103"/>
                  </a:lnTo>
                  <a:lnTo>
                    <a:pt x="241" y="1105"/>
                  </a:lnTo>
                  <a:lnTo>
                    <a:pt x="244" y="1109"/>
                  </a:lnTo>
                  <a:lnTo>
                    <a:pt x="249" y="1112"/>
                  </a:lnTo>
                  <a:lnTo>
                    <a:pt x="252" y="1114"/>
                  </a:lnTo>
                  <a:lnTo>
                    <a:pt x="253" y="1118"/>
                  </a:lnTo>
                  <a:lnTo>
                    <a:pt x="253" y="1122"/>
                  </a:lnTo>
                  <a:lnTo>
                    <a:pt x="253" y="1126"/>
                  </a:lnTo>
                  <a:lnTo>
                    <a:pt x="252" y="1135"/>
                  </a:lnTo>
                  <a:lnTo>
                    <a:pt x="249" y="1144"/>
                  </a:lnTo>
                  <a:lnTo>
                    <a:pt x="249" y="1148"/>
                  </a:lnTo>
                  <a:lnTo>
                    <a:pt x="249" y="1152"/>
                  </a:lnTo>
                  <a:lnTo>
                    <a:pt x="249" y="1156"/>
                  </a:lnTo>
                  <a:lnTo>
                    <a:pt x="252" y="1158"/>
                  </a:lnTo>
                  <a:lnTo>
                    <a:pt x="254" y="1161"/>
                  </a:lnTo>
                  <a:lnTo>
                    <a:pt x="260" y="1161"/>
                  </a:lnTo>
                  <a:lnTo>
                    <a:pt x="266" y="1162"/>
                  </a:lnTo>
                  <a:lnTo>
                    <a:pt x="274" y="1161"/>
                  </a:lnTo>
                  <a:lnTo>
                    <a:pt x="282" y="1161"/>
                  </a:lnTo>
                  <a:lnTo>
                    <a:pt x="288" y="1162"/>
                  </a:lnTo>
                  <a:lnTo>
                    <a:pt x="296" y="1163"/>
                  </a:lnTo>
                  <a:lnTo>
                    <a:pt x="303" y="1166"/>
                  </a:lnTo>
                  <a:lnTo>
                    <a:pt x="317" y="1173"/>
                  </a:lnTo>
                  <a:lnTo>
                    <a:pt x="330" y="1178"/>
                  </a:lnTo>
                  <a:lnTo>
                    <a:pt x="338" y="1179"/>
                  </a:lnTo>
                  <a:lnTo>
                    <a:pt x="343" y="1178"/>
                  </a:lnTo>
                  <a:lnTo>
                    <a:pt x="347" y="1175"/>
                  </a:lnTo>
                  <a:lnTo>
                    <a:pt x="351" y="1171"/>
                  </a:lnTo>
                  <a:lnTo>
                    <a:pt x="357" y="1162"/>
                  </a:lnTo>
                  <a:lnTo>
                    <a:pt x="362" y="1151"/>
                  </a:lnTo>
                  <a:lnTo>
                    <a:pt x="368" y="1143"/>
                  </a:lnTo>
                  <a:lnTo>
                    <a:pt x="373" y="1135"/>
                  </a:lnTo>
                  <a:lnTo>
                    <a:pt x="379" y="1130"/>
                  </a:lnTo>
                  <a:lnTo>
                    <a:pt x="384" y="1125"/>
                  </a:lnTo>
                  <a:lnTo>
                    <a:pt x="397" y="1113"/>
                  </a:lnTo>
                  <a:lnTo>
                    <a:pt x="409" y="1101"/>
                  </a:lnTo>
                  <a:lnTo>
                    <a:pt x="413" y="1093"/>
                  </a:lnTo>
                  <a:lnTo>
                    <a:pt x="414" y="1086"/>
                  </a:lnTo>
                  <a:lnTo>
                    <a:pt x="414" y="1077"/>
                  </a:lnTo>
                  <a:lnTo>
                    <a:pt x="414" y="1068"/>
                  </a:lnTo>
                  <a:lnTo>
                    <a:pt x="413" y="1058"/>
                  </a:lnTo>
                  <a:lnTo>
                    <a:pt x="412" y="1049"/>
                  </a:lnTo>
                  <a:lnTo>
                    <a:pt x="412" y="1040"/>
                  </a:lnTo>
                  <a:lnTo>
                    <a:pt x="413" y="1033"/>
                  </a:lnTo>
                  <a:lnTo>
                    <a:pt x="417" y="1004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21">
              <a:extLst>
                <a:ext uri="{FF2B5EF4-FFF2-40B4-BE49-F238E27FC236}">
                  <a16:creationId xmlns:a16="http://schemas.microsoft.com/office/drawing/2014/main" id="{176EACE9-E058-4FB7-B6B7-6A4CC6E08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0" y="3848"/>
              <a:ext cx="15" cy="27"/>
            </a:xfrm>
            <a:custGeom>
              <a:avLst/>
              <a:gdLst>
                <a:gd name="T0" fmla="*/ 13 w 60"/>
                <a:gd name="T1" fmla="*/ 95 h 108"/>
                <a:gd name="T2" fmla="*/ 12 w 60"/>
                <a:gd name="T3" fmla="*/ 79 h 108"/>
                <a:gd name="T4" fmla="*/ 8 w 60"/>
                <a:gd name="T5" fmla="*/ 64 h 108"/>
                <a:gd name="T6" fmla="*/ 4 w 60"/>
                <a:gd name="T7" fmla="*/ 48 h 108"/>
                <a:gd name="T8" fmla="*/ 1 w 60"/>
                <a:gd name="T9" fmla="*/ 34 h 108"/>
                <a:gd name="T10" fmla="*/ 0 w 60"/>
                <a:gd name="T11" fmla="*/ 26 h 108"/>
                <a:gd name="T12" fmla="*/ 0 w 60"/>
                <a:gd name="T13" fmla="*/ 20 h 108"/>
                <a:gd name="T14" fmla="*/ 0 w 60"/>
                <a:gd name="T15" fmla="*/ 13 h 108"/>
                <a:gd name="T16" fmla="*/ 2 w 60"/>
                <a:gd name="T17" fmla="*/ 7 h 108"/>
                <a:gd name="T18" fmla="*/ 5 w 60"/>
                <a:gd name="T19" fmla="*/ 3 h 108"/>
                <a:gd name="T20" fmla="*/ 9 w 60"/>
                <a:gd name="T21" fmla="*/ 0 h 108"/>
                <a:gd name="T22" fmla="*/ 13 w 60"/>
                <a:gd name="T23" fmla="*/ 0 h 108"/>
                <a:gd name="T24" fmla="*/ 18 w 60"/>
                <a:gd name="T25" fmla="*/ 1 h 108"/>
                <a:gd name="T26" fmla="*/ 22 w 60"/>
                <a:gd name="T27" fmla="*/ 3 h 108"/>
                <a:gd name="T28" fmla="*/ 26 w 60"/>
                <a:gd name="T29" fmla="*/ 7 h 108"/>
                <a:gd name="T30" fmla="*/ 30 w 60"/>
                <a:gd name="T31" fmla="*/ 9 h 108"/>
                <a:gd name="T32" fmla="*/ 32 w 60"/>
                <a:gd name="T33" fmla="*/ 13 h 108"/>
                <a:gd name="T34" fmla="*/ 38 w 60"/>
                <a:gd name="T35" fmla="*/ 30 h 108"/>
                <a:gd name="T36" fmla="*/ 43 w 60"/>
                <a:gd name="T37" fmla="*/ 46 h 108"/>
                <a:gd name="T38" fmla="*/ 48 w 60"/>
                <a:gd name="T39" fmla="*/ 55 h 108"/>
                <a:gd name="T40" fmla="*/ 54 w 60"/>
                <a:gd name="T41" fmla="*/ 61 h 108"/>
                <a:gd name="T42" fmla="*/ 57 w 60"/>
                <a:gd name="T43" fmla="*/ 65 h 108"/>
                <a:gd name="T44" fmla="*/ 60 w 60"/>
                <a:gd name="T45" fmla="*/ 69 h 108"/>
                <a:gd name="T46" fmla="*/ 60 w 60"/>
                <a:gd name="T47" fmla="*/ 74 h 108"/>
                <a:gd name="T48" fmla="*/ 60 w 60"/>
                <a:gd name="T49" fmla="*/ 81 h 108"/>
                <a:gd name="T50" fmla="*/ 58 w 60"/>
                <a:gd name="T51" fmla="*/ 86 h 108"/>
                <a:gd name="T52" fmla="*/ 56 w 60"/>
                <a:gd name="T53" fmla="*/ 90 h 108"/>
                <a:gd name="T54" fmla="*/ 53 w 60"/>
                <a:gd name="T55" fmla="*/ 95 h 108"/>
                <a:gd name="T56" fmla="*/ 48 w 60"/>
                <a:gd name="T57" fmla="*/ 99 h 108"/>
                <a:gd name="T58" fmla="*/ 44 w 60"/>
                <a:gd name="T59" fmla="*/ 103 h 108"/>
                <a:gd name="T60" fmla="*/ 39 w 60"/>
                <a:gd name="T61" fmla="*/ 105 h 108"/>
                <a:gd name="T62" fmla="*/ 32 w 60"/>
                <a:gd name="T63" fmla="*/ 106 h 108"/>
                <a:gd name="T64" fmla="*/ 27 w 60"/>
                <a:gd name="T65" fmla="*/ 108 h 108"/>
                <a:gd name="T66" fmla="*/ 13 w 60"/>
                <a:gd name="T67" fmla="*/ 9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" h="108">
                  <a:moveTo>
                    <a:pt x="13" y="95"/>
                  </a:moveTo>
                  <a:lnTo>
                    <a:pt x="12" y="79"/>
                  </a:lnTo>
                  <a:lnTo>
                    <a:pt x="8" y="64"/>
                  </a:lnTo>
                  <a:lnTo>
                    <a:pt x="4" y="48"/>
                  </a:lnTo>
                  <a:lnTo>
                    <a:pt x="1" y="34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0" y="13"/>
                  </a:lnTo>
                  <a:lnTo>
                    <a:pt x="2" y="7"/>
                  </a:lnTo>
                  <a:lnTo>
                    <a:pt x="5" y="3"/>
                  </a:lnTo>
                  <a:lnTo>
                    <a:pt x="9" y="0"/>
                  </a:lnTo>
                  <a:lnTo>
                    <a:pt x="13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6" y="7"/>
                  </a:lnTo>
                  <a:lnTo>
                    <a:pt x="30" y="9"/>
                  </a:lnTo>
                  <a:lnTo>
                    <a:pt x="32" y="13"/>
                  </a:lnTo>
                  <a:lnTo>
                    <a:pt x="38" y="30"/>
                  </a:lnTo>
                  <a:lnTo>
                    <a:pt x="43" y="46"/>
                  </a:lnTo>
                  <a:lnTo>
                    <a:pt x="48" y="55"/>
                  </a:lnTo>
                  <a:lnTo>
                    <a:pt x="54" y="61"/>
                  </a:lnTo>
                  <a:lnTo>
                    <a:pt x="57" y="65"/>
                  </a:lnTo>
                  <a:lnTo>
                    <a:pt x="60" y="69"/>
                  </a:lnTo>
                  <a:lnTo>
                    <a:pt x="60" y="74"/>
                  </a:lnTo>
                  <a:lnTo>
                    <a:pt x="60" y="81"/>
                  </a:lnTo>
                  <a:lnTo>
                    <a:pt x="58" y="86"/>
                  </a:lnTo>
                  <a:lnTo>
                    <a:pt x="56" y="90"/>
                  </a:lnTo>
                  <a:lnTo>
                    <a:pt x="53" y="95"/>
                  </a:lnTo>
                  <a:lnTo>
                    <a:pt x="48" y="99"/>
                  </a:lnTo>
                  <a:lnTo>
                    <a:pt x="44" y="103"/>
                  </a:lnTo>
                  <a:lnTo>
                    <a:pt x="39" y="105"/>
                  </a:lnTo>
                  <a:lnTo>
                    <a:pt x="32" y="106"/>
                  </a:lnTo>
                  <a:lnTo>
                    <a:pt x="27" y="108"/>
                  </a:lnTo>
                  <a:lnTo>
                    <a:pt x="13" y="95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22">
              <a:extLst>
                <a:ext uri="{FF2B5EF4-FFF2-40B4-BE49-F238E27FC236}">
                  <a16:creationId xmlns:a16="http://schemas.microsoft.com/office/drawing/2014/main" id="{F2877DC4-F867-4FAA-8E84-72866394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9" y="3643"/>
              <a:ext cx="19" cy="31"/>
            </a:xfrm>
            <a:custGeom>
              <a:avLst/>
              <a:gdLst>
                <a:gd name="T0" fmla="*/ 1 w 78"/>
                <a:gd name="T1" fmla="*/ 52 h 124"/>
                <a:gd name="T2" fmla="*/ 0 w 78"/>
                <a:gd name="T3" fmla="*/ 43 h 124"/>
                <a:gd name="T4" fmla="*/ 1 w 78"/>
                <a:gd name="T5" fmla="*/ 32 h 124"/>
                <a:gd name="T6" fmla="*/ 3 w 78"/>
                <a:gd name="T7" fmla="*/ 21 h 124"/>
                <a:gd name="T8" fmla="*/ 7 w 78"/>
                <a:gd name="T9" fmla="*/ 10 h 124"/>
                <a:gd name="T10" fmla="*/ 9 w 78"/>
                <a:gd name="T11" fmla="*/ 6 h 124"/>
                <a:gd name="T12" fmla="*/ 12 w 78"/>
                <a:gd name="T13" fmla="*/ 2 h 124"/>
                <a:gd name="T14" fmla="*/ 16 w 78"/>
                <a:gd name="T15" fmla="*/ 1 h 124"/>
                <a:gd name="T16" fmla="*/ 18 w 78"/>
                <a:gd name="T17" fmla="*/ 0 h 124"/>
                <a:gd name="T18" fmla="*/ 22 w 78"/>
                <a:gd name="T19" fmla="*/ 0 h 124"/>
                <a:gd name="T20" fmla="*/ 27 w 78"/>
                <a:gd name="T21" fmla="*/ 1 h 124"/>
                <a:gd name="T22" fmla="*/ 31 w 78"/>
                <a:gd name="T23" fmla="*/ 4 h 124"/>
                <a:gd name="T24" fmla="*/ 36 w 78"/>
                <a:gd name="T25" fmla="*/ 9 h 124"/>
                <a:gd name="T26" fmla="*/ 46 w 78"/>
                <a:gd name="T27" fmla="*/ 22 h 124"/>
                <a:gd name="T28" fmla="*/ 52 w 78"/>
                <a:gd name="T29" fmla="*/ 35 h 124"/>
                <a:gd name="T30" fmla="*/ 60 w 78"/>
                <a:gd name="T31" fmla="*/ 48 h 124"/>
                <a:gd name="T32" fmla="*/ 69 w 78"/>
                <a:gd name="T33" fmla="*/ 59 h 124"/>
                <a:gd name="T34" fmla="*/ 75 w 78"/>
                <a:gd name="T35" fmla="*/ 67 h 124"/>
                <a:gd name="T36" fmla="*/ 78 w 78"/>
                <a:gd name="T37" fmla="*/ 75 h 124"/>
                <a:gd name="T38" fmla="*/ 78 w 78"/>
                <a:gd name="T39" fmla="*/ 78 h 124"/>
                <a:gd name="T40" fmla="*/ 78 w 78"/>
                <a:gd name="T41" fmla="*/ 81 h 124"/>
                <a:gd name="T42" fmla="*/ 75 w 78"/>
                <a:gd name="T43" fmla="*/ 85 h 124"/>
                <a:gd name="T44" fmla="*/ 73 w 78"/>
                <a:gd name="T45" fmla="*/ 91 h 124"/>
                <a:gd name="T46" fmla="*/ 65 w 78"/>
                <a:gd name="T47" fmla="*/ 101 h 124"/>
                <a:gd name="T48" fmla="*/ 53 w 78"/>
                <a:gd name="T49" fmla="*/ 114 h 124"/>
                <a:gd name="T50" fmla="*/ 48 w 78"/>
                <a:gd name="T51" fmla="*/ 119 h 124"/>
                <a:gd name="T52" fmla="*/ 40 w 78"/>
                <a:gd name="T53" fmla="*/ 123 h 124"/>
                <a:gd name="T54" fmla="*/ 38 w 78"/>
                <a:gd name="T55" fmla="*/ 124 h 124"/>
                <a:gd name="T56" fmla="*/ 34 w 78"/>
                <a:gd name="T57" fmla="*/ 124 h 124"/>
                <a:gd name="T58" fmla="*/ 31 w 78"/>
                <a:gd name="T59" fmla="*/ 124 h 124"/>
                <a:gd name="T60" fmla="*/ 27 w 78"/>
                <a:gd name="T61" fmla="*/ 123 h 124"/>
                <a:gd name="T62" fmla="*/ 26 w 78"/>
                <a:gd name="T63" fmla="*/ 122 h 124"/>
                <a:gd name="T64" fmla="*/ 25 w 78"/>
                <a:gd name="T65" fmla="*/ 119 h 124"/>
                <a:gd name="T66" fmla="*/ 25 w 78"/>
                <a:gd name="T67" fmla="*/ 115 h 124"/>
                <a:gd name="T68" fmla="*/ 25 w 78"/>
                <a:gd name="T69" fmla="*/ 111 h 124"/>
                <a:gd name="T70" fmla="*/ 26 w 78"/>
                <a:gd name="T71" fmla="*/ 103 h 124"/>
                <a:gd name="T72" fmla="*/ 27 w 78"/>
                <a:gd name="T73" fmla="*/ 98 h 124"/>
                <a:gd name="T74" fmla="*/ 25 w 78"/>
                <a:gd name="T75" fmla="*/ 91 h 124"/>
                <a:gd name="T76" fmla="*/ 21 w 78"/>
                <a:gd name="T77" fmla="*/ 83 h 124"/>
                <a:gd name="T78" fmla="*/ 14 w 78"/>
                <a:gd name="T79" fmla="*/ 76 h 124"/>
                <a:gd name="T80" fmla="*/ 9 w 78"/>
                <a:gd name="T81" fmla="*/ 71 h 124"/>
                <a:gd name="T82" fmla="*/ 1 w 78"/>
                <a:gd name="T83" fmla="*/ 5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8" h="124">
                  <a:moveTo>
                    <a:pt x="1" y="52"/>
                  </a:moveTo>
                  <a:lnTo>
                    <a:pt x="0" y="43"/>
                  </a:lnTo>
                  <a:lnTo>
                    <a:pt x="1" y="32"/>
                  </a:lnTo>
                  <a:lnTo>
                    <a:pt x="3" y="21"/>
                  </a:lnTo>
                  <a:lnTo>
                    <a:pt x="7" y="10"/>
                  </a:lnTo>
                  <a:lnTo>
                    <a:pt x="9" y="6"/>
                  </a:lnTo>
                  <a:lnTo>
                    <a:pt x="12" y="2"/>
                  </a:lnTo>
                  <a:lnTo>
                    <a:pt x="16" y="1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1" y="4"/>
                  </a:lnTo>
                  <a:lnTo>
                    <a:pt x="36" y="9"/>
                  </a:lnTo>
                  <a:lnTo>
                    <a:pt x="46" y="22"/>
                  </a:lnTo>
                  <a:lnTo>
                    <a:pt x="52" y="35"/>
                  </a:lnTo>
                  <a:lnTo>
                    <a:pt x="60" y="48"/>
                  </a:lnTo>
                  <a:lnTo>
                    <a:pt x="69" y="59"/>
                  </a:lnTo>
                  <a:lnTo>
                    <a:pt x="75" y="67"/>
                  </a:lnTo>
                  <a:lnTo>
                    <a:pt x="78" y="75"/>
                  </a:lnTo>
                  <a:lnTo>
                    <a:pt x="78" y="78"/>
                  </a:lnTo>
                  <a:lnTo>
                    <a:pt x="78" y="81"/>
                  </a:lnTo>
                  <a:lnTo>
                    <a:pt x="75" y="85"/>
                  </a:lnTo>
                  <a:lnTo>
                    <a:pt x="73" y="91"/>
                  </a:lnTo>
                  <a:lnTo>
                    <a:pt x="65" y="101"/>
                  </a:lnTo>
                  <a:lnTo>
                    <a:pt x="53" y="114"/>
                  </a:lnTo>
                  <a:lnTo>
                    <a:pt x="48" y="119"/>
                  </a:lnTo>
                  <a:lnTo>
                    <a:pt x="40" y="123"/>
                  </a:lnTo>
                  <a:lnTo>
                    <a:pt x="38" y="124"/>
                  </a:lnTo>
                  <a:lnTo>
                    <a:pt x="34" y="124"/>
                  </a:lnTo>
                  <a:lnTo>
                    <a:pt x="31" y="124"/>
                  </a:lnTo>
                  <a:lnTo>
                    <a:pt x="27" y="123"/>
                  </a:lnTo>
                  <a:lnTo>
                    <a:pt x="26" y="122"/>
                  </a:lnTo>
                  <a:lnTo>
                    <a:pt x="25" y="119"/>
                  </a:lnTo>
                  <a:lnTo>
                    <a:pt x="25" y="115"/>
                  </a:lnTo>
                  <a:lnTo>
                    <a:pt x="25" y="111"/>
                  </a:lnTo>
                  <a:lnTo>
                    <a:pt x="26" y="103"/>
                  </a:lnTo>
                  <a:lnTo>
                    <a:pt x="27" y="98"/>
                  </a:lnTo>
                  <a:lnTo>
                    <a:pt x="25" y="91"/>
                  </a:lnTo>
                  <a:lnTo>
                    <a:pt x="21" y="83"/>
                  </a:lnTo>
                  <a:lnTo>
                    <a:pt x="14" y="76"/>
                  </a:lnTo>
                  <a:lnTo>
                    <a:pt x="9" y="71"/>
                  </a:lnTo>
                  <a:lnTo>
                    <a:pt x="1" y="52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23">
              <a:extLst>
                <a:ext uri="{FF2B5EF4-FFF2-40B4-BE49-F238E27FC236}">
                  <a16:creationId xmlns:a16="http://schemas.microsoft.com/office/drawing/2014/main" id="{71B50B5A-3555-4BF7-9D44-C45E5EFBD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1" y="3671"/>
              <a:ext cx="24" cy="22"/>
            </a:xfrm>
            <a:custGeom>
              <a:avLst/>
              <a:gdLst>
                <a:gd name="T0" fmla="*/ 12 w 96"/>
                <a:gd name="T1" fmla="*/ 50 h 90"/>
                <a:gd name="T2" fmla="*/ 8 w 96"/>
                <a:gd name="T3" fmla="*/ 46 h 90"/>
                <a:gd name="T4" fmla="*/ 4 w 96"/>
                <a:gd name="T5" fmla="*/ 40 h 90"/>
                <a:gd name="T6" fmla="*/ 1 w 96"/>
                <a:gd name="T7" fmla="*/ 34 h 90"/>
                <a:gd name="T8" fmla="*/ 0 w 96"/>
                <a:gd name="T9" fmla="*/ 27 h 90"/>
                <a:gd name="T10" fmla="*/ 1 w 96"/>
                <a:gd name="T11" fmla="*/ 27 h 90"/>
                <a:gd name="T12" fmla="*/ 7 w 96"/>
                <a:gd name="T13" fmla="*/ 26 h 90"/>
                <a:gd name="T14" fmla="*/ 13 w 96"/>
                <a:gd name="T15" fmla="*/ 22 h 90"/>
                <a:gd name="T16" fmla="*/ 20 w 96"/>
                <a:gd name="T17" fmla="*/ 17 h 90"/>
                <a:gd name="T18" fmla="*/ 26 w 96"/>
                <a:gd name="T19" fmla="*/ 11 h 90"/>
                <a:gd name="T20" fmla="*/ 31 w 96"/>
                <a:gd name="T21" fmla="*/ 5 h 90"/>
                <a:gd name="T22" fmla="*/ 38 w 96"/>
                <a:gd name="T23" fmla="*/ 2 h 90"/>
                <a:gd name="T24" fmla="*/ 40 w 96"/>
                <a:gd name="T25" fmla="*/ 0 h 90"/>
                <a:gd name="T26" fmla="*/ 43 w 96"/>
                <a:gd name="T27" fmla="*/ 0 h 90"/>
                <a:gd name="T28" fmla="*/ 46 w 96"/>
                <a:gd name="T29" fmla="*/ 2 h 90"/>
                <a:gd name="T30" fmla="*/ 47 w 96"/>
                <a:gd name="T31" fmla="*/ 3 h 90"/>
                <a:gd name="T32" fmla="*/ 53 w 96"/>
                <a:gd name="T33" fmla="*/ 9 h 90"/>
                <a:gd name="T34" fmla="*/ 57 w 96"/>
                <a:gd name="T35" fmla="*/ 17 h 90"/>
                <a:gd name="T36" fmla="*/ 60 w 96"/>
                <a:gd name="T37" fmla="*/ 26 h 90"/>
                <a:gd name="T38" fmla="*/ 64 w 96"/>
                <a:gd name="T39" fmla="*/ 34 h 90"/>
                <a:gd name="T40" fmla="*/ 72 w 96"/>
                <a:gd name="T41" fmla="*/ 46 h 90"/>
                <a:gd name="T42" fmla="*/ 81 w 96"/>
                <a:gd name="T43" fmla="*/ 56 h 90"/>
                <a:gd name="T44" fmla="*/ 86 w 96"/>
                <a:gd name="T45" fmla="*/ 61 h 90"/>
                <a:gd name="T46" fmla="*/ 90 w 96"/>
                <a:gd name="T47" fmla="*/ 66 h 90"/>
                <a:gd name="T48" fmla="*/ 94 w 96"/>
                <a:gd name="T49" fmla="*/ 73 h 90"/>
                <a:gd name="T50" fmla="*/ 95 w 96"/>
                <a:gd name="T51" fmla="*/ 79 h 90"/>
                <a:gd name="T52" fmla="*/ 96 w 96"/>
                <a:gd name="T53" fmla="*/ 82 h 90"/>
                <a:gd name="T54" fmla="*/ 95 w 96"/>
                <a:gd name="T55" fmla="*/ 85 h 90"/>
                <a:gd name="T56" fmla="*/ 92 w 96"/>
                <a:gd name="T57" fmla="*/ 87 h 90"/>
                <a:gd name="T58" fmla="*/ 90 w 96"/>
                <a:gd name="T59" fmla="*/ 88 h 90"/>
                <a:gd name="T60" fmla="*/ 83 w 96"/>
                <a:gd name="T61" fmla="*/ 90 h 90"/>
                <a:gd name="T62" fmla="*/ 77 w 96"/>
                <a:gd name="T63" fmla="*/ 90 h 90"/>
                <a:gd name="T64" fmla="*/ 64 w 96"/>
                <a:gd name="T65" fmla="*/ 86 h 90"/>
                <a:gd name="T66" fmla="*/ 50 w 96"/>
                <a:gd name="T67" fmla="*/ 79 h 90"/>
                <a:gd name="T68" fmla="*/ 35 w 96"/>
                <a:gd name="T69" fmla="*/ 73 h 90"/>
                <a:gd name="T70" fmla="*/ 24 w 96"/>
                <a:gd name="T71" fmla="*/ 65 h 90"/>
                <a:gd name="T72" fmla="*/ 12 w 96"/>
                <a:gd name="T73" fmla="*/ 5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" h="90">
                  <a:moveTo>
                    <a:pt x="12" y="50"/>
                  </a:moveTo>
                  <a:lnTo>
                    <a:pt x="8" y="46"/>
                  </a:lnTo>
                  <a:lnTo>
                    <a:pt x="4" y="40"/>
                  </a:lnTo>
                  <a:lnTo>
                    <a:pt x="1" y="34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7" y="26"/>
                  </a:lnTo>
                  <a:lnTo>
                    <a:pt x="13" y="22"/>
                  </a:lnTo>
                  <a:lnTo>
                    <a:pt x="20" y="17"/>
                  </a:lnTo>
                  <a:lnTo>
                    <a:pt x="26" y="11"/>
                  </a:lnTo>
                  <a:lnTo>
                    <a:pt x="31" y="5"/>
                  </a:lnTo>
                  <a:lnTo>
                    <a:pt x="38" y="2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46" y="2"/>
                  </a:lnTo>
                  <a:lnTo>
                    <a:pt x="47" y="3"/>
                  </a:lnTo>
                  <a:lnTo>
                    <a:pt x="53" y="9"/>
                  </a:lnTo>
                  <a:lnTo>
                    <a:pt x="57" y="17"/>
                  </a:lnTo>
                  <a:lnTo>
                    <a:pt x="60" y="26"/>
                  </a:lnTo>
                  <a:lnTo>
                    <a:pt x="64" y="34"/>
                  </a:lnTo>
                  <a:lnTo>
                    <a:pt x="72" y="46"/>
                  </a:lnTo>
                  <a:lnTo>
                    <a:pt x="81" y="56"/>
                  </a:lnTo>
                  <a:lnTo>
                    <a:pt x="86" y="61"/>
                  </a:lnTo>
                  <a:lnTo>
                    <a:pt x="90" y="66"/>
                  </a:lnTo>
                  <a:lnTo>
                    <a:pt x="94" y="73"/>
                  </a:lnTo>
                  <a:lnTo>
                    <a:pt x="95" y="79"/>
                  </a:lnTo>
                  <a:lnTo>
                    <a:pt x="96" y="82"/>
                  </a:lnTo>
                  <a:lnTo>
                    <a:pt x="95" y="85"/>
                  </a:lnTo>
                  <a:lnTo>
                    <a:pt x="92" y="87"/>
                  </a:lnTo>
                  <a:lnTo>
                    <a:pt x="90" y="88"/>
                  </a:lnTo>
                  <a:lnTo>
                    <a:pt x="83" y="90"/>
                  </a:lnTo>
                  <a:lnTo>
                    <a:pt x="77" y="90"/>
                  </a:lnTo>
                  <a:lnTo>
                    <a:pt x="64" y="86"/>
                  </a:lnTo>
                  <a:lnTo>
                    <a:pt x="50" y="79"/>
                  </a:lnTo>
                  <a:lnTo>
                    <a:pt x="35" y="73"/>
                  </a:lnTo>
                  <a:lnTo>
                    <a:pt x="24" y="65"/>
                  </a:lnTo>
                  <a:lnTo>
                    <a:pt x="12" y="50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24">
              <a:extLst>
                <a:ext uri="{FF2B5EF4-FFF2-40B4-BE49-F238E27FC236}">
                  <a16:creationId xmlns:a16="http://schemas.microsoft.com/office/drawing/2014/main" id="{429428C4-F60B-4D68-B324-FEB6BBFE3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6" y="3681"/>
              <a:ext cx="17" cy="17"/>
            </a:xfrm>
            <a:custGeom>
              <a:avLst/>
              <a:gdLst>
                <a:gd name="T0" fmla="*/ 26 w 69"/>
                <a:gd name="T1" fmla="*/ 52 h 71"/>
                <a:gd name="T2" fmla="*/ 18 w 69"/>
                <a:gd name="T3" fmla="*/ 42 h 71"/>
                <a:gd name="T4" fmla="*/ 11 w 69"/>
                <a:gd name="T5" fmla="*/ 31 h 71"/>
                <a:gd name="T6" fmla="*/ 7 w 69"/>
                <a:gd name="T7" fmla="*/ 26 h 71"/>
                <a:gd name="T8" fmla="*/ 3 w 69"/>
                <a:gd name="T9" fmla="*/ 20 h 71"/>
                <a:gd name="T10" fmla="*/ 0 w 69"/>
                <a:gd name="T11" fmla="*/ 13 h 71"/>
                <a:gd name="T12" fmla="*/ 0 w 69"/>
                <a:gd name="T13" fmla="*/ 7 h 71"/>
                <a:gd name="T14" fmla="*/ 0 w 69"/>
                <a:gd name="T15" fmla="*/ 3 h 71"/>
                <a:gd name="T16" fmla="*/ 3 w 69"/>
                <a:gd name="T17" fmla="*/ 0 h 71"/>
                <a:gd name="T18" fmla="*/ 7 w 69"/>
                <a:gd name="T19" fmla="*/ 0 h 71"/>
                <a:gd name="T20" fmla="*/ 11 w 69"/>
                <a:gd name="T21" fmla="*/ 0 h 71"/>
                <a:gd name="T22" fmla="*/ 18 w 69"/>
                <a:gd name="T23" fmla="*/ 3 h 71"/>
                <a:gd name="T24" fmla="*/ 25 w 69"/>
                <a:gd name="T25" fmla="*/ 7 h 71"/>
                <a:gd name="T26" fmla="*/ 35 w 69"/>
                <a:gd name="T27" fmla="*/ 13 h 71"/>
                <a:gd name="T28" fmla="*/ 44 w 69"/>
                <a:gd name="T29" fmla="*/ 21 h 71"/>
                <a:gd name="T30" fmla="*/ 50 w 69"/>
                <a:gd name="T31" fmla="*/ 29 h 71"/>
                <a:gd name="T32" fmla="*/ 53 w 69"/>
                <a:gd name="T33" fmla="*/ 35 h 71"/>
                <a:gd name="T34" fmla="*/ 60 w 69"/>
                <a:gd name="T35" fmla="*/ 44 h 71"/>
                <a:gd name="T36" fmla="*/ 65 w 69"/>
                <a:gd name="T37" fmla="*/ 52 h 71"/>
                <a:gd name="T38" fmla="*/ 66 w 69"/>
                <a:gd name="T39" fmla="*/ 56 h 71"/>
                <a:gd name="T40" fmla="*/ 68 w 69"/>
                <a:gd name="T41" fmla="*/ 60 h 71"/>
                <a:gd name="T42" fmla="*/ 69 w 69"/>
                <a:gd name="T43" fmla="*/ 65 h 71"/>
                <a:gd name="T44" fmla="*/ 68 w 69"/>
                <a:gd name="T45" fmla="*/ 70 h 71"/>
                <a:gd name="T46" fmla="*/ 61 w 69"/>
                <a:gd name="T47" fmla="*/ 71 h 71"/>
                <a:gd name="T48" fmla="*/ 56 w 69"/>
                <a:gd name="T49" fmla="*/ 71 h 71"/>
                <a:gd name="T50" fmla="*/ 52 w 69"/>
                <a:gd name="T51" fmla="*/ 69 h 71"/>
                <a:gd name="T52" fmla="*/ 46 w 69"/>
                <a:gd name="T53" fmla="*/ 66 h 71"/>
                <a:gd name="T54" fmla="*/ 26 w 69"/>
                <a:gd name="T55" fmla="*/ 5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9" h="71">
                  <a:moveTo>
                    <a:pt x="26" y="52"/>
                  </a:moveTo>
                  <a:lnTo>
                    <a:pt x="18" y="42"/>
                  </a:lnTo>
                  <a:lnTo>
                    <a:pt x="11" y="31"/>
                  </a:lnTo>
                  <a:lnTo>
                    <a:pt x="7" y="26"/>
                  </a:lnTo>
                  <a:lnTo>
                    <a:pt x="3" y="20"/>
                  </a:lnTo>
                  <a:lnTo>
                    <a:pt x="0" y="13"/>
                  </a:lnTo>
                  <a:lnTo>
                    <a:pt x="0" y="7"/>
                  </a:lnTo>
                  <a:lnTo>
                    <a:pt x="0" y="3"/>
                  </a:lnTo>
                  <a:lnTo>
                    <a:pt x="3" y="0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8" y="3"/>
                  </a:lnTo>
                  <a:lnTo>
                    <a:pt x="25" y="7"/>
                  </a:lnTo>
                  <a:lnTo>
                    <a:pt x="35" y="13"/>
                  </a:lnTo>
                  <a:lnTo>
                    <a:pt x="44" y="21"/>
                  </a:lnTo>
                  <a:lnTo>
                    <a:pt x="50" y="29"/>
                  </a:lnTo>
                  <a:lnTo>
                    <a:pt x="53" y="35"/>
                  </a:lnTo>
                  <a:lnTo>
                    <a:pt x="60" y="44"/>
                  </a:lnTo>
                  <a:lnTo>
                    <a:pt x="65" y="52"/>
                  </a:lnTo>
                  <a:lnTo>
                    <a:pt x="66" y="56"/>
                  </a:lnTo>
                  <a:lnTo>
                    <a:pt x="68" y="60"/>
                  </a:lnTo>
                  <a:lnTo>
                    <a:pt x="69" y="65"/>
                  </a:lnTo>
                  <a:lnTo>
                    <a:pt x="68" y="70"/>
                  </a:lnTo>
                  <a:lnTo>
                    <a:pt x="61" y="71"/>
                  </a:lnTo>
                  <a:lnTo>
                    <a:pt x="56" y="71"/>
                  </a:lnTo>
                  <a:lnTo>
                    <a:pt x="52" y="69"/>
                  </a:lnTo>
                  <a:lnTo>
                    <a:pt x="46" y="66"/>
                  </a:lnTo>
                  <a:lnTo>
                    <a:pt x="26" y="52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25">
              <a:extLst>
                <a:ext uri="{FF2B5EF4-FFF2-40B4-BE49-F238E27FC236}">
                  <a16:creationId xmlns:a16="http://schemas.microsoft.com/office/drawing/2014/main" id="{7F77E1E7-EFDB-4E1A-B615-B92398A5F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6" y="3687"/>
              <a:ext cx="18" cy="18"/>
            </a:xfrm>
            <a:custGeom>
              <a:avLst/>
              <a:gdLst>
                <a:gd name="T0" fmla="*/ 35 w 73"/>
                <a:gd name="T1" fmla="*/ 58 h 71"/>
                <a:gd name="T2" fmla="*/ 26 w 73"/>
                <a:gd name="T3" fmla="*/ 49 h 71"/>
                <a:gd name="T4" fmla="*/ 19 w 73"/>
                <a:gd name="T5" fmla="*/ 40 h 71"/>
                <a:gd name="T6" fmla="*/ 12 w 73"/>
                <a:gd name="T7" fmla="*/ 31 h 71"/>
                <a:gd name="T8" fmla="*/ 4 w 73"/>
                <a:gd name="T9" fmla="*/ 18 h 71"/>
                <a:gd name="T10" fmla="*/ 1 w 73"/>
                <a:gd name="T11" fmla="*/ 12 h 71"/>
                <a:gd name="T12" fmla="*/ 0 w 73"/>
                <a:gd name="T13" fmla="*/ 7 h 71"/>
                <a:gd name="T14" fmla="*/ 0 w 73"/>
                <a:gd name="T15" fmla="*/ 4 h 71"/>
                <a:gd name="T16" fmla="*/ 1 w 73"/>
                <a:gd name="T17" fmla="*/ 3 h 71"/>
                <a:gd name="T18" fmla="*/ 4 w 73"/>
                <a:gd name="T19" fmla="*/ 1 h 71"/>
                <a:gd name="T20" fmla="*/ 6 w 73"/>
                <a:gd name="T21" fmla="*/ 0 h 71"/>
                <a:gd name="T22" fmla="*/ 10 w 73"/>
                <a:gd name="T23" fmla="*/ 0 h 71"/>
                <a:gd name="T24" fmla="*/ 14 w 73"/>
                <a:gd name="T25" fmla="*/ 0 h 71"/>
                <a:gd name="T26" fmla="*/ 18 w 73"/>
                <a:gd name="T27" fmla="*/ 1 h 71"/>
                <a:gd name="T28" fmla="*/ 22 w 73"/>
                <a:gd name="T29" fmla="*/ 3 h 71"/>
                <a:gd name="T30" fmla="*/ 30 w 73"/>
                <a:gd name="T31" fmla="*/ 8 h 71"/>
                <a:gd name="T32" fmla="*/ 36 w 73"/>
                <a:gd name="T33" fmla="*/ 13 h 71"/>
                <a:gd name="T34" fmla="*/ 44 w 73"/>
                <a:gd name="T35" fmla="*/ 22 h 71"/>
                <a:gd name="T36" fmla="*/ 53 w 73"/>
                <a:gd name="T37" fmla="*/ 30 h 71"/>
                <a:gd name="T38" fmla="*/ 60 w 73"/>
                <a:gd name="T39" fmla="*/ 34 h 71"/>
                <a:gd name="T40" fmla="*/ 66 w 73"/>
                <a:gd name="T41" fmla="*/ 40 h 71"/>
                <a:gd name="T42" fmla="*/ 70 w 73"/>
                <a:gd name="T43" fmla="*/ 47 h 71"/>
                <a:gd name="T44" fmla="*/ 73 w 73"/>
                <a:gd name="T45" fmla="*/ 54 h 71"/>
                <a:gd name="T46" fmla="*/ 73 w 73"/>
                <a:gd name="T47" fmla="*/ 57 h 71"/>
                <a:gd name="T48" fmla="*/ 73 w 73"/>
                <a:gd name="T49" fmla="*/ 61 h 71"/>
                <a:gd name="T50" fmla="*/ 73 w 73"/>
                <a:gd name="T51" fmla="*/ 64 h 71"/>
                <a:gd name="T52" fmla="*/ 70 w 73"/>
                <a:gd name="T53" fmla="*/ 66 h 71"/>
                <a:gd name="T54" fmla="*/ 68 w 73"/>
                <a:gd name="T55" fmla="*/ 69 h 71"/>
                <a:gd name="T56" fmla="*/ 65 w 73"/>
                <a:gd name="T57" fmla="*/ 70 h 71"/>
                <a:gd name="T58" fmla="*/ 60 w 73"/>
                <a:gd name="T59" fmla="*/ 71 h 71"/>
                <a:gd name="T60" fmla="*/ 55 w 73"/>
                <a:gd name="T61" fmla="*/ 71 h 71"/>
                <a:gd name="T62" fmla="*/ 35 w 73"/>
                <a:gd name="T63" fmla="*/ 5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" h="71">
                  <a:moveTo>
                    <a:pt x="35" y="58"/>
                  </a:moveTo>
                  <a:lnTo>
                    <a:pt x="26" y="49"/>
                  </a:lnTo>
                  <a:lnTo>
                    <a:pt x="19" y="40"/>
                  </a:lnTo>
                  <a:lnTo>
                    <a:pt x="12" y="31"/>
                  </a:lnTo>
                  <a:lnTo>
                    <a:pt x="4" y="18"/>
                  </a:lnTo>
                  <a:lnTo>
                    <a:pt x="1" y="12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4" y="1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30" y="8"/>
                  </a:lnTo>
                  <a:lnTo>
                    <a:pt x="36" y="13"/>
                  </a:lnTo>
                  <a:lnTo>
                    <a:pt x="44" y="22"/>
                  </a:lnTo>
                  <a:lnTo>
                    <a:pt x="53" y="30"/>
                  </a:lnTo>
                  <a:lnTo>
                    <a:pt x="60" y="34"/>
                  </a:lnTo>
                  <a:lnTo>
                    <a:pt x="66" y="40"/>
                  </a:lnTo>
                  <a:lnTo>
                    <a:pt x="70" y="47"/>
                  </a:lnTo>
                  <a:lnTo>
                    <a:pt x="73" y="54"/>
                  </a:lnTo>
                  <a:lnTo>
                    <a:pt x="73" y="57"/>
                  </a:lnTo>
                  <a:lnTo>
                    <a:pt x="73" y="61"/>
                  </a:lnTo>
                  <a:lnTo>
                    <a:pt x="73" y="64"/>
                  </a:lnTo>
                  <a:lnTo>
                    <a:pt x="70" y="66"/>
                  </a:lnTo>
                  <a:lnTo>
                    <a:pt x="68" y="69"/>
                  </a:lnTo>
                  <a:lnTo>
                    <a:pt x="65" y="70"/>
                  </a:lnTo>
                  <a:lnTo>
                    <a:pt x="60" y="71"/>
                  </a:lnTo>
                  <a:lnTo>
                    <a:pt x="55" y="71"/>
                  </a:lnTo>
                  <a:lnTo>
                    <a:pt x="35" y="58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26">
              <a:extLst>
                <a:ext uri="{FF2B5EF4-FFF2-40B4-BE49-F238E27FC236}">
                  <a16:creationId xmlns:a16="http://schemas.microsoft.com/office/drawing/2014/main" id="{29F6CDD1-720F-4ADB-A686-9793797C9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2" y="3722"/>
              <a:ext cx="18" cy="26"/>
            </a:xfrm>
            <a:custGeom>
              <a:avLst/>
              <a:gdLst>
                <a:gd name="T0" fmla="*/ 1 w 73"/>
                <a:gd name="T1" fmla="*/ 79 h 106"/>
                <a:gd name="T2" fmla="*/ 1 w 73"/>
                <a:gd name="T3" fmla="*/ 77 h 106"/>
                <a:gd name="T4" fmla="*/ 1 w 73"/>
                <a:gd name="T5" fmla="*/ 76 h 106"/>
                <a:gd name="T6" fmla="*/ 0 w 73"/>
                <a:gd name="T7" fmla="*/ 72 h 106"/>
                <a:gd name="T8" fmla="*/ 1 w 73"/>
                <a:gd name="T9" fmla="*/ 67 h 106"/>
                <a:gd name="T10" fmla="*/ 12 w 73"/>
                <a:gd name="T11" fmla="*/ 62 h 106"/>
                <a:gd name="T12" fmla="*/ 25 w 73"/>
                <a:gd name="T13" fmla="*/ 58 h 106"/>
                <a:gd name="T14" fmla="*/ 31 w 73"/>
                <a:gd name="T15" fmla="*/ 54 h 106"/>
                <a:gd name="T16" fmla="*/ 35 w 73"/>
                <a:gd name="T17" fmla="*/ 48 h 106"/>
                <a:gd name="T18" fmla="*/ 40 w 73"/>
                <a:gd name="T19" fmla="*/ 40 h 106"/>
                <a:gd name="T20" fmla="*/ 44 w 73"/>
                <a:gd name="T21" fmla="*/ 32 h 106"/>
                <a:gd name="T22" fmla="*/ 48 w 73"/>
                <a:gd name="T23" fmla="*/ 23 h 106"/>
                <a:gd name="T24" fmla="*/ 52 w 73"/>
                <a:gd name="T25" fmla="*/ 15 h 106"/>
                <a:gd name="T26" fmla="*/ 57 w 73"/>
                <a:gd name="T27" fmla="*/ 9 h 106"/>
                <a:gd name="T28" fmla="*/ 64 w 73"/>
                <a:gd name="T29" fmla="*/ 2 h 106"/>
                <a:gd name="T30" fmla="*/ 69 w 73"/>
                <a:gd name="T31" fmla="*/ 0 h 106"/>
                <a:gd name="T32" fmla="*/ 71 w 73"/>
                <a:gd name="T33" fmla="*/ 1 h 106"/>
                <a:gd name="T34" fmla="*/ 73 w 73"/>
                <a:gd name="T35" fmla="*/ 4 h 106"/>
                <a:gd name="T36" fmla="*/ 73 w 73"/>
                <a:gd name="T37" fmla="*/ 8 h 106"/>
                <a:gd name="T38" fmla="*/ 70 w 73"/>
                <a:gd name="T39" fmla="*/ 18 h 106"/>
                <a:gd name="T40" fmla="*/ 68 w 73"/>
                <a:gd name="T41" fmla="*/ 26 h 106"/>
                <a:gd name="T42" fmla="*/ 58 w 73"/>
                <a:gd name="T43" fmla="*/ 44 h 106"/>
                <a:gd name="T44" fmla="*/ 49 w 73"/>
                <a:gd name="T45" fmla="*/ 62 h 106"/>
                <a:gd name="T46" fmla="*/ 49 w 73"/>
                <a:gd name="T47" fmla="*/ 79 h 106"/>
                <a:gd name="T48" fmla="*/ 49 w 73"/>
                <a:gd name="T49" fmla="*/ 96 h 106"/>
                <a:gd name="T50" fmla="*/ 47 w 73"/>
                <a:gd name="T51" fmla="*/ 101 h 106"/>
                <a:gd name="T52" fmla="*/ 44 w 73"/>
                <a:gd name="T53" fmla="*/ 105 h 106"/>
                <a:gd name="T54" fmla="*/ 40 w 73"/>
                <a:gd name="T55" fmla="*/ 106 h 106"/>
                <a:gd name="T56" fmla="*/ 36 w 73"/>
                <a:gd name="T57" fmla="*/ 106 h 106"/>
                <a:gd name="T58" fmla="*/ 27 w 73"/>
                <a:gd name="T59" fmla="*/ 102 h 106"/>
                <a:gd name="T60" fmla="*/ 18 w 73"/>
                <a:gd name="T61" fmla="*/ 94 h 106"/>
                <a:gd name="T62" fmla="*/ 1 w 73"/>
                <a:gd name="T63" fmla="*/ 7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" h="106">
                  <a:moveTo>
                    <a:pt x="1" y="79"/>
                  </a:moveTo>
                  <a:lnTo>
                    <a:pt x="1" y="77"/>
                  </a:lnTo>
                  <a:lnTo>
                    <a:pt x="1" y="76"/>
                  </a:lnTo>
                  <a:lnTo>
                    <a:pt x="0" y="72"/>
                  </a:lnTo>
                  <a:lnTo>
                    <a:pt x="1" y="67"/>
                  </a:lnTo>
                  <a:lnTo>
                    <a:pt x="12" y="62"/>
                  </a:lnTo>
                  <a:lnTo>
                    <a:pt x="25" y="58"/>
                  </a:lnTo>
                  <a:lnTo>
                    <a:pt x="31" y="54"/>
                  </a:lnTo>
                  <a:lnTo>
                    <a:pt x="35" y="48"/>
                  </a:lnTo>
                  <a:lnTo>
                    <a:pt x="40" y="40"/>
                  </a:lnTo>
                  <a:lnTo>
                    <a:pt x="44" y="32"/>
                  </a:lnTo>
                  <a:lnTo>
                    <a:pt x="48" y="23"/>
                  </a:lnTo>
                  <a:lnTo>
                    <a:pt x="52" y="15"/>
                  </a:lnTo>
                  <a:lnTo>
                    <a:pt x="57" y="9"/>
                  </a:lnTo>
                  <a:lnTo>
                    <a:pt x="64" y="2"/>
                  </a:lnTo>
                  <a:lnTo>
                    <a:pt x="69" y="0"/>
                  </a:lnTo>
                  <a:lnTo>
                    <a:pt x="71" y="1"/>
                  </a:lnTo>
                  <a:lnTo>
                    <a:pt x="73" y="4"/>
                  </a:lnTo>
                  <a:lnTo>
                    <a:pt x="73" y="8"/>
                  </a:lnTo>
                  <a:lnTo>
                    <a:pt x="70" y="18"/>
                  </a:lnTo>
                  <a:lnTo>
                    <a:pt x="68" y="26"/>
                  </a:lnTo>
                  <a:lnTo>
                    <a:pt x="58" y="44"/>
                  </a:lnTo>
                  <a:lnTo>
                    <a:pt x="49" y="62"/>
                  </a:lnTo>
                  <a:lnTo>
                    <a:pt x="49" y="79"/>
                  </a:lnTo>
                  <a:lnTo>
                    <a:pt x="49" y="96"/>
                  </a:lnTo>
                  <a:lnTo>
                    <a:pt x="47" y="101"/>
                  </a:lnTo>
                  <a:lnTo>
                    <a:pt x="44" y="105"/>
                  </a:lnTo>
                  <a:lnTo>
                    <a:pt x="40" y="106"/>
                  </a:lnTo>
                  <a:lnTo>
                    <a:pt x="36" y="106"/>
                  </a:lnTo>
                  <a:lnTo>
                    <a:pt x="27" y="102"/>
                  </a:lnTo>
                  <a:lnTo>
                    <a:pt x="18" y="94"/>
                  </a:lnTo>
                  <a:lnTo>
                    <a:pt x="1" y="79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27">
              <a:extLst>
                <a:ext uri="{FF2B5EF4-FFF2-40B4-BE49-F238E27FC236}">
                  <a16:creationId xmlns:a16="http://schemas.microsoft.com/office/drawing/2014/main" id="{774B95C4-71BE-46CD-B2A0-2AC97F000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7" y="3747"/>
              <a:ext cx="57" cy="33"/>
            </a:xfrm>
            <a:custGeom>
              <a:avLst/>
              <a:gdLst>
                <a:gd name="T0" fmla="*/ 1 w 229"/>
                <a:gd name="T1" fmla="*/ 59 h 133"/>
                <a:gd name="T2" fmla="*/ 12 w 229"/>
                <a:gd name="T3" fmla="*/ 38 h 133"/>
                <a:gd name="T4" fmla="*/ 27 w 229"/>
                <a:gd name="T5" fmla="*/ 22 h 133"/>
                <a:gd name="T6" fmla="*/ 43 w 229"/>
                <a:gd name="T7" fmla="*/ 11 h 133"/>
                <a:gd name="T8" fmla="*/ 55 w 229"/>
                <a:gd name="T9" fmla="*/ 15 h 133"/>
                <a:gd name="T10" fmla="*/ 62 w 229"/>
                <a:gd name="T11" fmla="*/ 31 h 133"/>
                <a:gd name="T12" fmla="*/ 74 w 229"/>
                <a:gd name="T13" fmla="*/ 33 h 133"/>
                <a:gd name="T14" fmla="*/ 99 w 229"/>
                <a:gd name="T15" fmla="*/ 29 h 133"/>
                <a:gd name="T16" fmla="*/ 104 w 229"/>
                <a:gd name="T17" fmla="*/ 37 h 133"/>
                <a:gd name="T18" fmla="*/ 113 w 229"/>
                <a:gd name="T19" fmla="*/ 55 h 133"/>
                <a:gd name="T20" fmla="*/ 120 w 229"/>
                <a:gd name="T21" fmla="*/ 57 h 133"/>
                <a:gd name="T22" fmla="*/ 129 w 229"/>
                <a:gd name="T23" fmla="*/ 36 h 133"/>
                <a:gd name="T24" fmla="*/ 139 w 229"/>
                <a:gd name="T25" fmla="*/ 29 h 133"/>
                <a:gd name="T26" fmla="*/ 153 w 229"/>
                <a:gd name="T27" fmla="*/ 41 h 133"/>
                <a:gd name="T28" fmla="*/ 164 w 229"/>
                <a:gd name="T29" fmla="*/ 45 h 133"/>
                <a:gd name="T30" fmla="*/ 169 w 229"/>
                <a:gd name="T31" fmla="*/ 38 h 133"/>
                <a:gd name="T32" fmla="*/ 173 w 229"/>
                <a:gd name="T33" fmla="*/ 15 h 133"/>
                <a:gd name="T34" fmla="*/ 177 w 229"/>
                <a:gd name="T35" fmla="*/ 3 h 133"/>
                <a:gd name="T36" fmla="*/ 188 w 229"/>
                <a:gd name="T37" fmla="*/ 2 h 133"/>
                <a:gd name="T38" fmla="*/ 213 w 229"/>
                <a:gd name="T39" fmla="*/ 20 h 133"/>
                <a:gd name="T40" fmla="*/ 226 w 229"/>
                <a:gd name="T41" fmla="*/ 33 h 133"/>
                <a:gd name="T42" fmla="*/ 225 w 229"/>
                <a:gd name="T43" fmla="*/ 42 h 133"/>
                <a:gd name="T44" fmla="*/ 214 w 229"/>
                <a:gd name="T45" fmla="*/ 55 h 133"/>
                <a:gd name="T46" fmla="*/ 216 w 229"/>
                <a:gd name="T47" fmla="*/ 62 h 133"/>
                <a:gd name="T48" fmla="*/ 229 w 229"/>
                <a:gd name="T49" fmla="*/ 80 h 133"/>
                <a:gd name="T50" fmla="*/ 224 w 229"/>
                <a:gd name="T51" fmla="*/ 89 h 133"/>
                <a:gd name="T52" fmla="*/ 199 w 229"/>
                <a:gd name="T53" fmla="*/ 88 h 133"/>
                <a:gd name="T54" fmla="*/ 186 w 229"/>
                <a:gd name="T55" fmla="*/ 90 h 133"/>
                <a:gd name="T56" fmla="*/ 188 w 229"/>
                <a:gd name="T57" fmla="*/ 125 h 133"/>
                <a:gd name="T58" fmla="*/ 182 w 229"/>
                <a:gd name="T59" fmla="*/ 132 h 133"/>
                <a:gd name="T60" fmla="*/ 172 w 229"/>
                <a:gd name="T61" fmla="*/ 130 h 133"/>
                <a:gd name="T62" fmla="*/ 164 w 229"/>
                <a:gd name="T63" fmla="*/ 110 h 133"/>
                <a:gd name="T64" fmla="*/ 151 w 229"/>
                <a:gd name="T65" fmla="*/ 76 h 133"/>
                <a:gd name="T66" fmla="*/ 140 w 229"/>
                <a:gd name="T67" fmla="*/ 71 h 133"/>
                <a:gd name="T68" fmla="*/ 127 w 229"/>
                <a:gd name="T69" fmla="*/ 72 h 133"/>
                <a:gd name="T70" fmla="*/ 114 w 229"/>
                <a:gd name="T71" fmla="*/ 85 h 133"/>
                <a:gd name="T72" fmla="*/ 101 w 229"/>
                <a:gd name="T73" fmla="*/ 110 h 133"/>
                <a:gd name="T74" fmla="*/ 81 w 229"/>
                <a:gd name="T75" fmla="*/ 125 h 133"/>
                <a:gd name="T76" fmla="*/ 61 w 229"/>
                <a:gd name="T77" fmla="*/ 128 h 133"/>
                <a:gd name="T78" fmla="*/ 58 w 229"/>
                <a:gd name="T79" fmla="*/ 123 h 133"/>
                <a:gd name="T80" fmla="*/ 68 w 229"/>
                <a:gd name="T81" fmla="*/ 99 h 133"/>
                <a:gd name="T82" fmla="*/ 73 w 229"/>
                <a:gd name="T83" fmla="*/ 82 h 133"/>
                <a:gd name="T84" fmla="*/ 62 w 229"/>
                <a:gd name="T85" fmla="*/ 81 h 133"/>
                <a:gd name="T86" fmla="*/ 48 w 229"/>
                <a:gd name="T87" fmla="*/ 92 h 133"/>
                <a:gd name="T88" fmla="*/ 35 w 229"/>
                <a:gd name="T89" fmla="*/ 93 h 133"/>
                <a:gd name="T90" fmla="*/ 1 w 229"/>
                <a:gd name="T91" fmla="*/ 7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9" h="133">
                  <a:moveTo>
                    <a:pt x="1" y="73"/>
                  </a:moveTo>
                  <a:lnTo>
                    <a:pt x="0" y="66"/>
                  </a:lnTo>
                  <a:lnTo>
                    <a:pt x="1" y="59"/>
                  </a:lnTo>
                  <a:lnTo>
                    <a:pt x="4" y="51"/>
                  </a:lnTo>
                  <a:lnTo>
                    <a:pt x="8" y="45"/>
                  </a:lnTo>
                  <a:lnTo>
                    <a:pt x="12" y="38"/>
                  </a:lnTo>
                  <a:lnTo>
                    <a:pt x="17" y="32"/>
                  </a:lnTo>
                  <a:lnTo>
                    <a:pt x="22" y="27"/>
                  </a:lnTo>
                  <a:lnTo>
                    <a:pt x="27" y="22"/>
                  </a:lnTo>
                  <a:lnTo>
                    <a:pt x="32" y="18"/>
                  </a:lnTo>
                  <a:lnTo>
                    <a:pt x="38" y="14"/>
                  </a:lnTo>
                  <a:lnTo>
                    <a:pt x="43" y="11"/>
                  </a:lnTo>
                  <a:lnTo>
                    <a:pt x="47" y="11"/>
                  </a:lnTo>
                  <a:lnTo>
                    <a:pt x="51" y="11"/>
                  </a:lnTo>
                  <a:lnTo>
                    <a:pt x="55" y="15"/>
                  </a:lnTo>
                  <a:lnTo>
                    <a:pt x="57" y="19"/>
                  </a:lnTo>
                  <a:lnTo>
                    <a:pt x="60" y="27"/>
                  </a:lnTo>
                  <a:lnTo>
                    <a:pt x="62" y="31"/>
                  </a:lnTo>
                  <a:lnTo>
                    <a:pt x="65" y="33"/>
                  </a:lnTo>
                  <a:lnTo>
                    <a:pt x="70" y="33"/>
                  </a:lnTo>
                  <a:lnTo>
                    <a:pt x="74" y="33"/>
                  </a:lnTo>
                  <a:lnTo>
                    <a:pt x="86" y="29"/>
                  </a:lnTo>
                  <a:lnTo>
                    <a:pt x="95" y="28"/>
                  </a:lnTo>
                  <a:lnTo>
                    <a:pt x="99" y="29"/>
                  </a:lnTo>
                  <a:lnTo>
                    <a:pt x="101" y="31"/>
                  </a:lnTo>
                  <a:lnTo>
                    <a:pt x="103" y="33"/>
                  </a:lnTo>
                  <a:lnTo>
                    <a:pt x="104" y="37"/>
                  </a:lnTo>
                  <a:lnTo>
                    <a:pt x="105" y="44"/>
                  </a:lnTo>
                  <a:lnTo>
                    <a:pt x="109" y="51"/>
                  </a:lnTo>
                  <a:lnTo>
                    <a:pt x="113" y="55"/>
                  </a:lnTo>
                  <a:lnTo>
                    <a:pt x="116" y="57"/>
                  </a:lnTo>
                  <a:lnTo>
                    <a:pt x="118" y="58"/>
                  </a:lnTo>
                  <a:lnTo>
                    <a:pt x="120" y="57"/>
                  </a:lnTo>
                  <a:lnTo>
                    <a:pt x="123" y="51"/>
                  </a:lnTo>
                  <a:lnTo>
                    <a:pt x="126" y="44"/>
                  </a:lnTo>
                  <a:lnTo>
                    <a:pt x="129" y="36"/>
                  </a:lnTo>
                  <a:lnTo>
                    <a:pt x="133" y="31"/>
                  </a:lnTo>
                  <a:lnTo>
                    <a:pt x="135" y="29"/>
                  </a:lnTo>
                  <a:lnTo>
                    <a:pt x="139" y="29"/>
                  </a:lnTo>
                  <a:lnTo>
                    <a:pt x="143" y="32"/>
                  </a:lnTo>
                  <a:lnTo>
                    <a:pt x="147" y="36"/>
                  </a:lnTo>
                  <a:lnTo>
                    <a:pt x="153" y="41"/>
                  </a:lnTo>
                  <a:lnTo>
                    <a:pt x="157" y="44"/>
                  </a:lnTo>
                  <a:lnTo>
                    <a:pt x="161" y="45"/>
                  </a:lnTo>
                  <a:lnTo>
                    <a:pt x="164" y="45"/>
                  </a:lnTo>
                  <a:lnTo>
                    <a:pt x="166" y="44"/>
                  </a:lnTo>
                  <a:lnTo>
                    <a:pt x="168" y="41"/>
                  </a:lnTo>
                  <a:lnTo>
                    <a:pt x="169" y="38"/>
                  </a:lnTo>
                  <a:lnTo>
                    <a:pt x="170" y="35"/>
                  </a:lnTo>
                  <a:lnTo>
                    <a:pt x="172" y="25"/>
                  </a:lnTo>
                  <a:lnTo>
                    <a:pt x="173" y="15"/>
                  </a:lnTo>
                  <a:lnTo>
                    <a:pt x="174" y="11"/>
                  </a:lnTo>
                  <a:lnTo>
                    <a:pt x="175" y="6"/>
                  </a:lnTo>
                  <a:lnTo>
                    <a:pt x="177" y="3"/>
                  </a:lnTo>
                  <a:lnTo>
                    <a:pt x="179" y="1"/>
                  </a:lnTo>
                  <a:lnTo>
                    <a:pt x="183" y="0"/>
                  </a:lnTo>
                  <a:lnTo>
                    <a:pt x="188" y="2"/>
                  </a:lnTo>
                  <a:lnTo>
                    <a:pt x="195" y="5"/>
                  </a:lnTo>
                  <a:lnTo>
                    <a:pt x="201" y="10"/>
                  </a:lnTo>
                  <a:lnTo>
                    <a:pt x="213" y="20"/>
                  </a:lnTo>
                  <a:lnTo>
                    <a:pt x="222" y="28"/>
                  </a:lnTo>
                  <a:lnTo>
                    <a:pt x="225" y="31"/>
                  </a:lnTo>
                  <a:lnTo>
                    <a:pt x="226" y="33"/>
                  </a:lnTo>
                  <a:lnTo>
                    <a:pt x="227" y="36"/>
                  </a:lnTo>
                  <a:lnTo>
                    <a:pt x="226" y="38"/>
                  </a:lnTo>
                  <a:lnTo>
                    <a:pt x="225" y="42"/>
                  </a:lnTo>
                  <a:lnTo>
                    <a:pt x="221" y="46"/>
                  </a:lnTo>
                  <a:lnTo>
                    <a:pt x="217" y="50"/>
                  </a:lnTo>
                  <a:lnTo>
                    <a:pt x="214" y="55"/>
                  </a:lnTo>
                  <a:lnTo>
                    <a:pt x="213" y="57"/>
                  </a:lnTo>
                  <a:lnTo>
                    <a:pt x="214" y="59"/>
                  </a:lnTo>
                  <a:lnTo>
                    <a:pt x="216" y="62"/>
                  </a:lnTo>
                  <a:lnTo>
                    <a:pt x="217" y="64"/>
                  </a:lnTo>
                  <a:lnTo>
                    <a:pt x="224" y="72"/>
                  </a:lnTo>
                  <a:lnTo>
                    <a:pt x="229" y="80"/>
                  </a:lnTo>
                  <a:lnTo>
                    <a:pt x="229" y="84"/>
                  </a:lnTo>
                  <a:lnTo>
                    <a:pt x="227" y="86"/>
                  </a:lnTo>
                  <a:lnTo>
                    <a:pt x="224" y="89"/>
                  </a:lnTo>
                  <a:lnTo>
                    <a:pt x="217" y="90"/>
                  </a:lnTo>
                  <a:lnTo>
                    <a:pt x="209" y="89"/>
                  </a:lnTo>
                  <a:lnTo>
                    <a:pt x="199" y="88"/>
                  </a:lnTo>
                  <a:lnTo>
                    <a:pt x="194" y="88"/>
                  </a:lnTo>
                  <a:lnTo>
                    <a:pt x="188" y="89"/>
                  </a:lnTo>
                  <a:lnTo>
                    <a:pt x="186" y="90"/>
                  </a:lnTo>
                  <a:lnTo>
                    <a:pt x="185" y="95"/>
                  </a:lnTo>
                  <a:lnTo>
                    <a:pt x="187" y="110"/>
                  </a:lnTo>
                  <a:lnTo>
                    <a:pt x="188" y="125"/>
                  </a:lnTo>
                  <a:lnTo>
                    <a:pt x="187" y="129"/>
                  </a:lnTo>
                  <a:lnTo>
                    <a:pt x="185" y="132"/>
                  </a:lnTo>
                  <a:lnTo>
                    <a:pt x="182" y="132"/>
                  </a:lnTo>
                  <a:lnTo>
                    <a:pt x="178" y="133"/>
                  </a:lnTo>
                  <a:lnTo>
                    <a:pt x="175" y="132"/>
                  </a:lnTo>
                  <a:lnTo>
                    <a:pt x="172" y="130"/>
                  </a:lnTo>
                  <a:lnTo>
                    <a:pt x="169" y="128"/>
                  </a:lnTo>
                  <a:lnTo>
                    <a:pt x="168" y="125"/>
                  </a:lnTo>
                  <a:lnTo>
                    <a:pt x="164" y="110"/>
                  </a:lnTo>
                  <a:lnTo>
                    <a:pt x="160" y="90"/>
                  </a:lnTo>
                  <a:lnTo>
                    <a:pt x="156" y="82"/>
                  </a:lnTo>
                  <a:lnTo>
                    <a:pt x="151" y="76"/>
                  </a:lnTo>
                  <a:lnTo>
                    <a:pt x="148" y="73"/>
                  </a:lnTo>
                  <a:lnTo>
                    <a:pt x="144" y="71"/>
                  </a:lnTo>
                  <a:lnTo>
                    <a:pt x="140" y="71"/>
                  </a:lnTo>
                  <a:lnTo>
                    <a:pt x="135" y="71"/>
                  </a:lnTo>
                  <a:lnTo>
                    <a:pt x="131" y="71"/>
                  </a:lnTo>
                  <a:lnTo>
                    <a:pt x="127" y="72"/>
                  </a:lnTo>
                  <a:lnTo>
                    <a:pt x="123" y="75"/>
                  </a:lnTo>
                  <a:lnTo>
                    <a:pt x="121" y="77"/>
                  </a:lnTo>
                  <a:lnTo>
                    <a:pt x="114" y="85"/>
                  </a:lnTo>
                  <a:lnTo>
                    <a:pt x="110" y="93"/>
                  </a:lnTo>
                  <a:lnTo>
                    <a:pt x="105" y="102"/>
                  </a:lnTo>
                  <a:lnTo>
                    <a:pt x="101" y="110"/>
                  </a:lnTo>
                  <a:lnTo>
                    <a:pt x="96" y="117"/>
                  </a:lnTo>
                  <a:lnTo>
                    <a:pt x="90" y="123"/>
                  </a:lnTo>
                  <a:lnTo>
                    <a:pt x="81" y="125"/>
                  </a:lnTo>
                  <a:lnTo>
                    <a:pt x="70" y="129"/>
                  </a:lnTo>
                  <a:lnTo>
                    <a:pt x="65" y="129"/>
                  </a:lnTo>
                  <a:lnTo>
                    <a:pt x="61" y="128"/>
                  </a:lnTo>
                  <a:lnTo>
                    <a:pt x="60" y="128"/>
                  </a:lnTo>
                  <a:lnTo>
                    <a:pt x="58" y="125"/>
                  </a:lnTo>
                  <a:lnTo>
                    <a:pt x="58" y="123"/>
                  </a:lnTo>
                  <a:lnTo>
                    <a:pt x="58" y="120"/>
                  </a:lnTo>
                  <a:lnTo>
                    <a:pt x="62" y="110"/>
                  </a:lnTo>
                  <a:lnTo>
                    <a:pt x="68" y="99"/>
                  </a:lnTo>
                  <a:lnTo>
                    <a:pt x="70" y="94"/>
                  </a:lnTo>
                  <a:lnTo>
                    <a:pt x="73" y="88"/>
                  </a:lnTo>
                  <a:lnTo>
                    <a:pt x="73" y="82"/>
                  </a:lnTo>
                  <a:lnTo>
                    <a:pt x="73" y="77"/>
                  </a:lnTo>
                  <a:lnTo>
                    <a:pt x="68" y="79"/>
                  </a:lnTo>
                  <a:lnTo>
                    <a:pt x="62" y="81"/>
                  </a:lnTo>
                  <a:lnTo>
                    <a:pt x="57" y="85"/>
                  </a:lnTo>
                  <a:lnTo>
                    <a:pt x="52" y="89"/>
                  </a:lnTo>
                  <a:lnTo>
                    <a:pt x="48" y="92"/>
                  </a:lnTo>
                  <a:lnTo>
                    <a:pt x="44" y="93"/>
                  </a:lnTo>
                  <a:lnTo>
                    <a:pt x="40" y="93"/>
                  </a:lnTo>
                  <a:lnTo>
                    <a:pt x="35" y="93"/>
                  </a:lnTo>
                  <a:lnTo>
                    <a:pt x="27" y="92"/>
                  </a:lnTo>
                  <a:lnTo>
                    <a:pt x="18" y="89"/>
                  </a:lnTo>
                  <a:lnTo>
                    <a:pt x="1" y="73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8">
              <a:extLst>
                <a:ext uri="{FF2B5EF4-FFF2-40B4-BE49-F238E27FC236}">
                  <a16:creationId xmlns:a16="http://schemas.microsoft.com/office/drawing/2014/main" id="{D1A6C72E-C858-4B11-95D9-43FE0073F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4" y="3774"/>
              <a:ext cx="16" cy="14"/>
            </a:xfrm>
            <a:custGeom>
              <a:avLst/>
              <a:gdLst>
                <a:gd name="T0" fmla="*/ 5 w 62"/>
                <a:gd name="T1" fmla="*/ 30 h 57"/>
                <a:gd name="T2" fmla="*/ 1 w 62"/>
                <a:gd name="T3" fmla="*/ 21 h 57"/>
                <a:gd name="T4" fmla="*/ 0 w 62"/>
                <a:gd name="T5" fmla="*/ 13 h 57"/>
                <a:gd name="T6" fmla="*/ 1 w 62"/>
                <a:gd name="T7" fmla="*/ 9 h 57"/>
                <a:gd name="T8" fmla="*/ 2 w 62"/>
                <a:gd name="T9" fmla="*/ 6 h 57"/>
                <a:gd name="T10" fmla="*/ 6 w 62"/>
                <a:gd name="T11" fmla="*/ 3 h 57"/>
                <a:gd name="T12" fmla="*/ 10 w 62"/>
                <a:gd name="T13" fmla="*/ 2 h 57"/>
                <a:gd name="T14" fmla="*/ 14 w 62"/>
                <a:gd name="T15" fmla="*/ 0 h 57"/>
                <a:gd name="T16" fmla="*/ 18 w 62"/>
                <a:gd name="T17" fmla="*/ 2 h 57"/>
                <a:gd name="T18" fmla="*/ 20 w 62"/>
                <a:gd name="T19" fmla="*/ 2 h 57"/>
                <a:gd name="T20" fmla="*/ 24 w 62"/>
                <a:gd name="T21" fmla="*/ 4 h 57"/>
                <a:gd name="T22" fmla="*/ 29 w 62"/>
                <a:gd name="T23" fmla="*/ 8 h 57"/>
                <a:gd name="T24" fmla="*/ 33 w 62"/>
                <a:gd name="T25" fmla="*/ 15 h 57"/>
                <a:gd name="T26" fmla="*/ 46 w 62"/>
                <a:gd name="T27" fmla="*/ 29 h 57"/>
                <a:gd name="T28" fmla="*/ 59 w 62"/>
                <a:gd name="T29" fmla="*/ 42 h 57"/>
                <a:gd name="T30" fmla="*/ 62 w 62"/>
                <a:gd name="T31" fmla="*/ 46 h 57"/>
                <a:gd name="T32" fmla="*/ 62 w 62"/>
                <a:gd name="T33" fmla="*/ 50 h 57"/>
                <a:gd name="T34" fmla="*/ 61 w 62"/>
                <a:gd name="T35" fmla="*/ 52 h 57"/>
                <a:gd name="T36" fmla="*/ 57 w 62"/>
                <a:gd name="T37" fmla="*/ 56 h 57"/>
                <a:gd name="T38" fmla="*/ 53 w 62"/>
                <a:gd name="T39" fmla="*/ 56 h 57"/>
                <a:gd name="T40" fmla="*/ 50 w 62"/>
                <a:gd name="T41" fmla="*/ 57 h 57"/>
                <a:gd name="T42" fmla="*/ 46 w 62"/>
                <a:gd name="T43" fmla="*/ 56 h 57"/>
                <a:gd name="T44" fmla="*/ 42 w 62"/>
                <a:gd name="T45" fmla="*/ 55 h 57"/>
                <a:gd name="T46" fmla="*/ 35 w 62"/>
                <a:gd name="T47" fmla="*/ 52 h 57"/>
                <a:gd name="T48" fmla="*/ 29 w 62"/>
                <a:gd name="T49" fmla="*/ 47 h 57"/>
                <a:gd name="T50" fmla="*/ 5 w 62"/>
                <a:gd name="T51" fmla="*/ 3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57">
                  <a:moveTo>
                    <a:pt x="5" y="30"/>
                  </a:moveTo>
                  <a:lnTo>
                    <a:pt x="1" y="21"/>
                  </a:lnTo>
                  <a:lnTo>
                    <a:pt x="0" y="13"/>
                  </a:lnTo>
                  <a:lnTo>
                    <a:pt x="1" y="9"/>
                  </a:lnTo>
                  <a:lnTo>
                    <a:pt x="2" y="6"/>
                  </a:lnTo>
                  <a:lnTo>
                    <a:pt x="6" y="3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9" y="8"/>
                  </a:lnTo>
                  <a:lnTo>
                    <a:pt x="33" y="15"/>
                  </a:lnTo>
                  <a:lnTo>
                    <a:pt x="46" y="29"/>
                  </a:lnTo>
                  <a:lnTo>
                    <a:pt x="59" y="42"/>
                  </a:lnTo>
                  <a:lnTo>
                    <a:pt x="62" y="46"/>
                  </a:lnTo>
                  <a:lnTo>
                    <a:pt x="62" y="50"/>
                  </a:lnTo>
                  <a:lnTo>
                    <a:pt x="61" y="52"/>
                  </a:lnTo>
                  <a:lnTo>
                    <a:pt x="57" y="56"/>
                  </a:lnTo>
                  <a:lnTo>
                    <a:pt x="53" y="56"/>
                  </a:lnTo>
                  <a:lnTo>
                    <a:pt x="50" y="57"/>
                  </a:lnTo>
                  <a:lnTo>
                    <a:pt x="46" y="56"/>
                  </a:lnTo>
                  <a:lnTo>
                    <a:pt x="42" y="55"/>
                  </a:lnTo>
                  <a:lnTo>
                    <a:pt x="35" y="52"/>
                  </a:lnTo>
                  <a:lnTo>
                    <a:pt x="29" y="47"/>
                  </a:lnTo>
                  <a:lnTo>
                    <a:pt x="5" y="30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29">
              <a:extLst>
                <a:ext uri="{FF2B5EF4-FFF2-40B4-BE49-F238E27FC236}">
                  <a16:creationId xmlns:a16="http://schemas.microsoft.com/office/drawing/2014/main" id="{EC4F1124-9BA4-43D2-B06B-D0A18B4A1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0" y="3775"/>
              <a:ext cx="33" cy="37"/>
            </a:xfrm>
            <a:custGeom>
              <a:avLst/>
              <a:gdLst>
                <a:gd name="T0" fmla="*/ 11 w 133"/>
                <a:gd name="T1" fmla="*/ 142 h 149"/>
                <a:gd name="T2" fmla="*/ 8 w 133"/>
                <a:gd name="T3" fmla="*/ 138 h 149"/>
                <a:gd name="T4" fmla="*/ 4 w 133"/>
                <a:gd name="T5" fmla="*/ 134 h 149"/>
                <a:gd name="T6" fmla="*/ 2 w 133"/>
                <a:gd name="T7" fmla="*/ 129 h 149"/>
                <a:gd name="T8" fmla="*/ 0 w 133"/>
                <a:gd name="T9" fmla="*/ 124 h 149"/>
                <a:gd name="T10" fmla="*/ 0 w 133"/>
                <a:gd name="T11" fmla="*/ 119 h 149"/>
                <a:gd name="T12" fmla="*/ 0 w 133"/>
                <a:gd name="T13" fmla="*/ 115 h 149"/>
                <a:gd name="T14" fmla="*/ 3 w 133"/>
                <a:gd name="T15" fmla="*/ 110 h 149"/>
                <a:gd name="T16" fmla="*/ 5 w 133"/>
                <a:gd name="T17" fmla="*/ 105 h 149"/>
                <a:gd name="T18" fmla="*/ 21 w 133"/>
                <a:gd name="T19" fmla="*/ 97 h 149"/>
                <a:gd name="T20" fmla="*/ 38 w 133"/>
                <a:gd name="T21" fmla="*/ 86 h 149"/>
                <a:gd name="T22" fmla="*/ 52 w 133"/>
                <a:gd name="T23" fmla="*/ 67 h 149"/>
                <a:gd name="T24" fmla="*/ 67 w 133"/>
                <a:gd name="T25" fmla="*/ 46 h 149"/>
                <a:gd name="T26" fmla="*/ 74 w 133"/>
                <a:gd name="T27" fmla="*/ 36 h 149"/>
                <a:gd name="T28" fmla="*/ 83 w 133"/>
                <a:gd name="T29" fmla="*/ 27 h 149"/>
                <a:gd name="T30" fmla="*/ 93 w 133"/>
                <a:gd name="T31" fmla="*/ 18 h 149"/>
                <a:gd name="T32" fmla="*/ 102 w 133"/>
                <a:gd name="T33" fmla="*/ 10 h 149"/>
                <a:gd name="T34" fmla="*/ 108 w 133"/>
                <a:gd name="T35" fmla="*/ 5 h 149"/>
                <a:gd name="T36" fmla="*/ 115 w 133"/>
                <a:gd name="T37" fmla="*/ 2 h 149"/>
                <a:gd name="T38" fmla="*/ 121 w 133"/>
                <a:gd name="T39" fmla="*/ 0 h 149"/>
                <a:gd name="T40" fmla="*/ 126 w 133"/>
                <a:gd name="T41" fmla="*/ 1 h 149"/>
                <a:gd name="T42" fmla="*/ 129 w 133"/>
                <a:gd name="T43" fmla="*/ 3 h 149"/>
                <a:gd name="T44" fmla="*/ 132 w 133"/>
                <a:gd name="T45" fmla="*/ 9 h 149"/>
                <a:gd name="T46" fmla="*/ 133 w 133"/>
                <a:gd name="T47" fmla="*/ 16 h 149"/>
                <a:gd name="T48" fmla="*/ 133 w 133"/>
                <a:gd name="T49" fmla="*/ 27 h 149"/>
                <a:gd name="T50" fmla="*/ 132 w 133"/>
                <a:gd name="T51" fmla="*/ 33 h 149"/>
                <a:gd name="T52" fmla="*/ 130 w 133"/>
                <a:gd name="T53" fmla="*/ 38 h 149"/>
                <a:gd name="T54" fmla="*/ 128 w 133"/>
                <a:gd name="T55" fmla="*/ 44 h 149"/>
                <a:gd name="T56" fmla="*/ 124 w 133"/>
                <a:gd name="T57" fmla="*/ 49 h 149"/>
                <a:gd name="T58" fmla="*/ 116 w 133"/>
                <a:gd name="T59" fmla="*/ 57 h 149"/>
                <a:gd name="T60" fmla="*/ 106 w 133"/>
                <a:gd name="T61" fmla="*/ 64 h 149"/>
                <a:gd name="T62" fmla="*/ 95 w 133"/>
                <a:gd name="T63" fmla="*/ 72 h 149"/>
                <a:gd name="T64" fmla="*/ 85 w 133"/>
                <a:gd name="T65" fmla="*/ 79 h 149"/>
                <a:gd name="T66" fmla="*/ 74 w 133"/>
                <a:gd name="T67" fmla="*/ 86 h 149"/>
                <a:gd name="T68" fmla="*/ 65 w 133"/>
                <a:gd name="T69" fmla="*/ 94 h 149"/>
                <a:gd name="T70" fmla="*/ 63 w 133"/>
                <a:gd name="T71" fmla="*/ 98 h 149"/>
                <a:gd name="T72" fmla="*/ 60 w 133"/>
                <a:gd name="T73" fmla="*/ 103 h 149"/>
                <a:gd name="T74" fmla="*/ 59 w 133"/>
                <a:gd name="T75" fmla="*/ 107 h 149"/>
                <a:gd name="T76" fmla="*/ 57 w 133"/>
                <a:gd name="T77" fmla="*/ 111 h 149"/>
                <a:gd name="T78" fmla="*/ 57 w 133"/>
                <a:gd name="T79" fmla="*/ 118 h 149"/>
                <a:gd name="T80" fmla="*/ 57 w 133"/>
                <a:gd name="T81" fmla="*/ 124 h 149"/>
                <a:gd name="T82" fmla="*/ 57 w 133"/>
                <a:gd name="T83" fmla="*/ 130 h 149"/>
                <a:gd name="T84" fmla="*/ 55 w 133"/>
                <a:gd name="T85" fmla="*/ 136 h 149"/>
                <a:gd name="T86" fmla="*/ 52 w 133"/>
                <a:gd name="T87" fmla="*/ 140 h 149"/>
                <a:gd name="T88" fmla="*/ 48 w 133"/>
                <a:gd name="T89" fmla="*/ 142 h 149"/>
                <a:gd name="T90" fmla="*/ 43 w 133"/>
                <a:gd name="T91" fmla="*/ 145 h 149"/>
                <a:gd name="T92" fmla="*/ 37 w 133"/>
                <a:gd name="T93" fmla="*/ 149 h 149"/>
                <a:gd name="T94" fmla="*/ 11 w 133"/>
                <a:gd name="T95" fmla="*/ 14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3" h="149">
                  <a:moveTo>
                    <a:pt x="11" y="142"/>
                  </a:moveTo>
                  <a:lnTo>
                    <a:pt x="8" y="138"/>
                  </a:lnTo>
                  <a:lnTo>
                    <a:pt x="4" y="134"/>
                  </a:lnTo>
                  <a:lnTo>
                    <a:pt x="2" y="129"/>
                  </a:lnTo>
                  <a:lnTo>
                    <a:pt x="0" y="124"/>
                  </a:lnTo>
                  <a:lnTo>
                    <a:pt x="0" y="119"/>
                  </a:lnTo>
                  <a:lnTo>
                    <a:pt x="0" y="115"/>
                  </a:lnTo>
                  <a:lnTo>
                    <a:pt x="3" y="110"/>
                  </a:lnTo>
                  <a:lnTo>
                    <a:pt x="5" y="105"/>
                  </a:lnTo>
                  <a:lnTo>
                    <a:pt x="21" y="97"/>
                  </a:lnTo>
                  <a:lnTo>
                    <a:pt x="38" y="86"/>
                  </a:lnTo>
                  <a:lnTo>
                    <a:pt x="52" y="67"/>
                  </a:lnTo>
                  <a:lnTo>
                    <a:pt x="67" y="46"/>
                  </a:lnTo>
                  <a:lnTo>
                    <a:pt x="74" y="36"/>
                  </a:lnTo>
                  <a:lnTo>
                    <a:pt x="83" y="27"/>
                  </a:lnTo>
                  <a:lnTo>
                    <a:pt x="93" y="18"/>
                  </a:lnTo>
                  <a:lnTo>
                    <a:pt x="102" y="10"/>
                  </a:lnTo>
                  <a:lnTo>
                    <a:pt x="108" y="5"/>
                  </a:lnTo>
                  <a:lnTo>
                    <a:pt x="115" y="2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29" y="3"/>
                  </a:lnTo>
                  <a:lnTo>
                    <a:pt x="132" y="9"/>
                  </a:lnTo>
                  <a:lnTo>
                    <a:pt x="133" y="16"/>
                  </a:lnTo>
                  <a:lnTo>
                    <a:pt x="133" y="27"/>
                  </a:lnTo>
                  <a:lnTo>
                    <a:pt x="132" y="33"/>
                  </a:lnTo>
                  <a:lnTo>
                    <a:pt x="130" y="38"/>
                  </a:lnTo>
                  <a:lnTo>
                    <a:pt x="128" y="44"/>
                  </a:lnTo>
                  <a:lnTo>
                    <a:pt x="124" y="49"/>
                  </a:lnTo>
                  <a:lnTo>
                    <a:pt x="116" y="57"/>
                  </a:lnTo>
                  <a:lnTo>
                    <a:pt x="106" y="64"/>
                  </a:lnTo>
                  <a:lnTo>
                    <a:pt x="95" y="72"/>
                  </a:lnTo>
                  <a:lnTo>
                    <a:pt x="85" y="79"/>
                  </a:lnTo>
                  <a:lnTo>
                    <a:pt x="74" y="86"/>
                  </a:lnTo>
                  <a:lnTo>
                    <a:pt x="65" y="94"/>
                  </a:lnTo>
                  <a:lnTo>
                    <a:pt x="63" y="98"/>
                  </a:lnTo>
                  <a:lnTo>
                    <a:pt x="60" y="103"/>
                  </a:lnTo>
                  <a:lnTo>
                    <a:pt x="59" y="107"/>
                  </a:lnTo>
                  <a:lnTo>
                    <a:pt x="57" y="111"/>
                  </a:lnTo>
                  <a:lnTo>
                    <a:pt x="57" y="118"/>
                  </a:lnTo>
                  <a:lnTo>
                    <a:pt x="57" y="124"/>
                  </a:lnTo>
                  <a:lnTo>
                    <a:pt x="57" y="130"/>
                  </a:lnTo>
                  <a:lnTo>
                    <a:pt x="55" y="136"/>
                  </a:lnTo>
                  <a:lnTo>
                    <a:pt x="52" y="140"/>
                  </a:lnTo>
                  <a:lnTo>
                    <a:pt x="48" y="142"/>
                  </a:lnTo>
                  <a:lnTo>
                    <a:pt x="43" y="145"/>
                  </a:lnTo>
                  <a:lnTo>
                    <a:pt x="37" y="149"/>
                  </a:lnTo>
                  <a:lnTo>
                    <a:pt x="11" y="142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30">
              <a:extLst>
                <a:ext uri="{FF2B5EF4-FFF2-40B4-BE49-F238E27FC236}">
                  <a16:creationId xmlns:a16="http://schemas.microsoft.com/office/drawing/2014/main" id="{E23A98E0-8A5F-4DBB-BF9F-237F7248A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" y="3780"/>
              <a:ext cx="29" cy="36"/>
            </a:xfrm>
            <a:custGeom>
              <a:avLst/>
              <a:gdLst>
                <a:gd name="T0" fmla="*/ 27 w 117"/>
                <a:gd name="T1" fmla="*/ 75 h 142"/>
                <a:gd name="T2" fmla="*/ 22 w 117"/>
                <a:gd name="T3" fmla="*/ 78 h 142"/>
                <a:gd name="T4" fmla="*/ 20 w 117"/>
                <a:gd name="T5" fmla="*/ 77 h 142"/>
                <a:gd name="T6" fmla="*/ 17 w 117"/>
                <a:gd name="T7" fmla="*/ 74 h 142"/>
                <a:gd name="T8" fmla="*/ 16 w 117"/>
                <a:gd name="T9" fmla="*/ 70 h 142"/>
                <a:gd name="T10" fmla="*/ 13 w 117"/>
                <a:gd name="T11" fmla="*/ 63 h 142"/>
                <a:gd name="T12" fmla="*/ 10 w 117"/>
                <a:gd name="T13" fmla="*/ 56 h 142"/>
                <a:gd name="T14" fmla="*/ 5 w 117"/>
                <a:gd name="T15" fmla="*/ 51 h 142"/>
                <a:gd name="T16" fmla="*/ 1 w 117"/>
                <a:gd name="T17" fmla="*/ 46 h 142"/>
                <a:gd name="T18" fmla="*/ 0 w 117"/>
                <a:gd name="T19" fmla="*/ 40 h 142"/>
                <a:gd name="T20" fmla="*/ 1 w 117"/>
                <a:gd name="T21" fmla="*/ 37 h 142"/>
                <a:gd name="T22" fmla="*/ 3 w 117"/>
                <a:gd name="T23" fmla="*/ 31 h 142"/>
                <a:gd name="T24" fmla="*/ 7 w 117"/>
                <a:gd name="T25" fmla="*/ 28 h 142"/>
                <a:gd name="T26" fmla="*/ 10 w 117"/>
                <a:gd name="T27" fmla="*/ 22 h 142"/>
                <a:gd name="T28" fmla="*/ 16 w 117"/>
                <a:gd name="T29" fmla="*/ 18 h 142"/>
                <a:gd name="T30" fmla="*/ 23 w 117"/>
                <a:gd name="T31" fmla="*/ 9 h 142"/>
                <a:gd name="T32" fmla="*/ 31 w 117"/>
                <a:gd name="T33" fmla="*/ 2 h 142"/>
                <a:gd name="T34" fmla="*/ 35 w 117"/>
                <a:gd name="T35" fmla="*/ 0 h 142"/>
                <a:gd name="T36" fmla="*/ 39 w 117"/>
                <a:gd name="T37" fmla="*/ 0 h 142"/>
                <a:gd name="T38" fmla="*/ 43 w 117"/>
                <a:gd name="T39" fmla="*/ 3 h 142"/>
                <a:gd name="T40" fmla="*/ 47 w 117"/>
                <a:gd name="T41" fmla="*/ 8 h 142"/>
                <a:gd name="T42" fmla="*/ 51 w 117"/>
                <a:gd name="T43" fmla="*/ 12 h 142"/>
                <a:gd name="T44" fmla="*/ 55 w 117"/>
                <a:gd name="T45" fmla="*/ 13 h 142"/>
                <a:gd name="T46" fmla="*/ 60 w 117"/>
                <a:gd name="T47" fmla="*/ 15 h 142"/>
                <a:gd name="T48" fmla="*/ 65 w 117"/>
                <a:gd name="T49" fmla="*/ 15 h 142"/>
                <a:gd name="T50" fmla="*/ 77 w 117"/>
                <a:gd name="T51" fmla="*/ 13 h 142"/>
                <a:gd name="T52" fmla="*/ 90 w 117"/>
                <a:gd name="T53" fmla="*/ 11 h 142"/>
                <a:gd name="T54" fmla="*/ 101 w 117"/>
                <a:gd name="T55" fmla="*/ 8 h 142"/>
                <a:gd name="T56" fmla="*/ 110 w 117"/>
                <a:gd name="T57" fmla="*/ 9 h 142"/>
                <a:gd name="T58" fmla="*/ 114 w 117"/>
                <a:gd name="T59" fmla="*/ 11 h 142"/>
                <a:gd name="T60" fmla="*/ 117 w 117"/>
                <a:gd name="T61" fmla="*/ 13 h 142"/>
                <a:gd name="T62" fmla="*/ 117 w 117"/>
                <a:gd name="T63" fmla="*/ 17 h 142"/>
                <a:gd name="T64" fmla="*/ 117 w 117"/>
                <a:gd name="T65" fmla="*/ 24 h 142"/>
                <a:gd name="T66" fmla="*/ 112 w 117"/>
                <a:gd name="T67" fmla="*/ 40 h 142"/>
                <a:gd name="T68" fmla="*/ 105 w 117"/>
                <a:gd name="T69" fmla="*/ 57 h 142"/>
                <a:gd name="T70" fmla="*/ 103 w 117"/>
                <a:gd name="T71" fmla="*/ 65 h 142"/>
                <a:gd name="T72" fmla="*/ 100 w 117"/>
                <a:gd name="T73" fmla="*/ 74 h 142"/>
                <a:gd name="T74" fmla="*/ 99 w 117"/>
                <a:gd name="T75" fmla="*/ 82 h 142"/>
                <a:gd name="T76" fmla="*/ 100 w 117"/>
                <a:gd name="T77" fmla="*/ 91 h 142"/>
                <a:gd name="T78" fmla="*/ 103 w 117"/>
                <a:gd name="T79" fmla="*/ 101 h 142"/>
                <a:gd name="T80" fmla="*/ 105 w 117"/>
                <a:gd name="T81" fmla="*/ 110 h 142"/>
                <a:gd name="T82" fmla="*/ 108 w 117"/>
                <a:gd name="T83" fmla="*/ 121 h 142"/>
                <a:gd name="T84" fmla="*/ 109 w 117"/>
                <a:gd name="T85" fmla="*/ 131 h 142"/>
                <a:gd name="T86" fmla="*/ 110 w 117"/>
                <a:gd name="T87" fmla="*/ 138 h 142"/>
                <a:gd name="T88" fmla="*/ 110 w 117"/>
                <a:gd name="T89" fmla="*/ 142 h 142"/>
                <a:gd name="T90" fmla="*/ 107 w 117"/>
                <a:gd name="T91" fmla="*/ 140 h 142"/>
                <a:gd name="T92" fmla="*/ 101 w 117"/>
                <a:gd name="T93" fmla="*/ 138 h 142"/>
                <a:gd name="T94" fmla="*/ 94 w 117"/>
                <a:gd name="T95" fmla="*/ 131 h 142"/>
                <a:gd name="T96" fmla="*/ 87 w 117"/>
                <a:gd name="T97" fmla="*/ 122 h 142"/>
                <a:gd name="T98" fmla="*/ 81 w 117"/>
                <a:gd name="T99" fmla="*/ 112 h 142"/>
                <a:gd name="T100" fmla="*/ 74 w 117"/>
                <a:gd name="T101" fmla="*/ 101 h 142"/>
                <a:gd name="T102" fmla="*/ 66 w 117"/>
                <a:gd name="T103" fmla="*/ 92 h 142"/>
                <a:gd name="T104" fmla="*/ 59 w 117"/>
                <a:gd name="T105" fmla="*/ 85 h 142"/>
                <a:gd name="T106" fmla="*/ 53 w 117"/>
                <a:gd name="T107" fmla="*/ 82 h 142"/>
                <a:gd name="T108" fmla="*/ 48 w 117"/>
                <a:gd name="T109" fmla="*/ 79 h 142"/>
                <a:gd name="T110" fmla="*/ 43 w 117"/>
                <a:gd name="T111" fmla="*/ 78 h 142"/>
                <a:gd name="T112" fmla="*/ 36 w 117"/>
                <a:gd name="T113" fmla="*/ 78 h 142"/>
                <a:gd name="T114" fmla="*/ 27 w 117"/>
                <a:gd name="T115" fmla="*/ 7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7" h="142">
                  <a:moveTo>
                    <a:pt x="27" y="75"/>
                  </a:moveTo>
                  <a:lnTo>
                    <a:pt x="22" y="78"/>
                  </a:lnTo>
                  <a:lnTo>
                    <a:pt x="20" y="77"/>
                  </a:lnTo>
                  <a:lnTo>
                    <a:pt x="17" y="74"/>
                  </a:lnTo>
                  <a:lnTo>
                    <a:pt x="16" y="70"/>
                  </a:lnTo>
                  <a:lnTo>
                    <a:pt x="13" y="63"/>
                  </a:lnTo>
                  <a:lnTo>
                    <a:pt x="10" y="56"/>
                  </a:lnTo>
                  <a:lnTo>
                    <a:pt x="5" y="51"/>
                  </a:lnTo>
                  <a:lnTo>
                    <a:pt x="1" y="46"/>
                  </a:lnTo>
                  <a:lnTo>
                    <a:pt x="0" y="40"/>
                  </a:lnTo>
                  <a:lnTo>
                    <a:pt x="1" y="37"/>
                  </a:lnTo>
                  <a:lnTo>
                    <a:pt x="3" y="31"/>
                  </a:lnTo>
                  <a:lnTo>
                    <a:pt x="7" y="28"/>
                  </a:lnTo>
                  <a:lnTo>
                    <a:pt x="10" y="22"/>
                  </a:lnTo>
                  <a:lnTo>
                    <a:pt x="16" y="18"/>
                  </a:lnTo>
                  <a:lnTo>
                    <a:pt x="23" y="9"/>
                  </a:lnTo>
                  <a:lnTo>
                    <a:pt x="31" y="2"/>
                  </a:lnTo>
                  <a:lnTo>
                    <a:pt x="35" y="0"/>
                  </a:lnTo>
                  <a:lnTo>
                    <a:pt x="39" y="0"/>
                  </a:lnTo>
                  <a:lnTo>
                    <a:pt x="43" y="3"/>
                  </a:lnTo>
                  <a:lnTo>
                    <a:pt x="47" y="8"/>
                  </a:lnTo>
                  <a:lnTo>
                    <a:pt x="51" y="12"/>
                  </a:lnTo>
                  <a:lnTo>
                    <a:pt x="55" y="13"/>
                  </a:lnTo>
                  <a:lnTo>
                    <a:pt x="60" y="15"/>
                  </a:lnTo>
                  <a:lnTo>
                    <a:pt x="65" y="15"/>
                  </a:lnTo>
                  <a:lnTo>
                    <a:pt x="77" y="13"/>
                  </a:lnTo>
                  <a:lnTo>
                    <a:pt x="90" y="11"/>
                  </a:lnTo>
                  <a:lnTo>
                    <a:pt x="101" y="8"/>
                  </a:lnTo>
                  <a:lnTo>
                    <a:pt x="110" y="9"/>
                  </a:lnTo>
                  <a:lnTo>
                    <a:pt x="114" y="11"/>
                  </a:lnTo>
                  <a:lnTo>
                    <a:pt x="117" y="13"/>
                  </a:lnTo>
                  <a:lnTo>
                    <a:pt x="117" y="17"/>
                  </a:lnTo>
                  <a:lnTo>
                    <a:pt x="117" y="24"/>
                  </a:lnTo>
                  <a:lnTo>
                    <a:pt x="112" y="40"/>
                  </a:lnTo>
                  <a:lnTo>
                    <a:pt x="105" y="57"/>
                  </a:lnTo>
                  <a:lnTo>
                    <a:pt x="103" y="65"/>
                  </a:lnTo>
                  <a:lnTo>
                    <a:pt x="100" y="74"/>
                  </a:lnTo>
                  <a:lnTo>
                    <a:pt x="99" y="82"/>
                  </a:lnTo>
                  <a:lnTo>
                    <a:pt x="100" y="91"/>
                  </a:lnTo>
                  <a:lnTo>
                    <a:pt x="103" y="101"/>
                  </a:lnTo>
                  <a:lnTo>
                    <a:pt x="105" y="110"/>
                  </a:lnTo>
                  <a:lnTo>
                    <a:pt x="108" y="121"/>
                  </a:lnTo>
                  <a:lnTo>
                    <a:pt x="109" y="131"/>
                  </a:lnTo>
                  <a:lnTo>
                    <a:pt x="110" y="138"/>
                  </a:lnTo>
                  <a:lnTo>
                    <a:pt x="110" y="142"/>
                  </a:lnTo>
                  <a:lnTo>
                    <a:pt x="107" y="140"/>
                  </a:lnTo>
                  <a:lnTo>
                    <a:pt x="101" y="138"/>
                  </a:lnTo>
                  <a:lnTo>
                    <a:pt x="94" y="131"/>
                  </a:lnTo>
                  <a:lnTo>
                    <a:pt x="87" y="122"/>
                  </a:lnTo>
                  <a:lnTo>
                    <a:pt x="81" y="112"/>
                  </a:lnTo>
                  <a:lnTo>
                    <a:pt x="74" y="101"/>
                  </a:lnTo>
                  <a:lnTo>
                    <a:pt x="66" y="92"/>
                  </a:lnTo>
                  <a:lnTo>
                    <a:pt x="59" y="85"/>
                  </a:lnTo>
                  <a:lnTo>
                    <a:pt x="53" y="82"/>
                  </a:lnTo>
                  <a:lnTo>
                    <a:pt x="48" y="79"/>
                  </a:lnTo>
                  <a:lnTo>
                    <a:pt x="43" y="78"/>
                  </a:lnTo>
                  <a:lnTo>
                    <a:pt x="36" y="78"/>
                  </a:lnTo>
                  <a:lnTo>
                    <a:pt x="27" y="75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31">
              <a:extLst>
                <a:ext uri="{FF2B5EF4-FFF2-40B4-BE49-F238E27FC236}">
                  <a16:creationId xmlns:a16="http://schemas.microsoft.com/office/drawing/2014/main" id="{EF12AE65-6DFD-4832-A347-32474426D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7" y="3868"/>
              <a:ext cx="47" cy="47"/>
            </a:xfrm>
            <a:custGeom>
              <a:avLst/>
              <a:gdLst>
                <a:gd name="T0" fmla="*/ 5 w 184"/>
                <a:gd name="T1" fmla="*/ 150 h 185"/>
                <a:gd name="T2" fmla="*/ 1 w 184"/>
                <a:gd name="T3" fmla="*/ 138 h 185"/>
                <a:gd name="T4" fmla="*/ 1 w 184"/>
                <a:gd name="T5" fmla="*/ 126 h 185"/>
                <a:gd name="T6" fmla="*/ 6 w 184"/>
                <a:gd name="T7" fmla="*/ 115 h 185"/>
                <a:gd name="T8" fmla="*/ 22 w 184"/>
                <a:gd name="T9" fmla="*/ 106 h 185"/>
                <a:gd name="T10" fmla="*/ 33 w 184"/>
                <a:gd name="T11" fmla="*/ 98 h 185"/>
                <a:gd name="T12" fmla="*/ 39 w 184"/>
                <a:gd name="T13" fmla="*/ 89 h 185"/>
                <a:gd name="T14" fmla="*/ 39 w 184"/>
                <a:gd name="T15" fmla="*/ 83 h 185"/>
                <a:gd name="T16" fmla="*/ 32 w 184"/>
                <a:gd name="T17" fmla="*/ 70 h 185"/>
                <a:gd name="T18" fmla="*/ 24 w 184"/>
                <a:gd name="T19" fmla="*/ 56 h 185"/>
                <a:gd name="T20" fmla="*/ 22 w 184"/>
                <a:gd name="T21" fmla="*/ 43 h 185"/>
                <a:gd name="T22" fmla="*/ 24 w 184"/>
                <a:gd name="T23" fmla="*/ 24 h 185"/>
                <a:gd name="T24" fmla="*/ 33 w 184"/>
                <a:gd name="T25" fmla="*/ 9 h 185"/>
                <a:gd name="T26" fmla="*/ 41 w 184"/>
                <a:gd name="T27" fmla="*/ 2 h 185"/>
                <a:gd name="T28" fmla="*/ 57 w 184"/>
                <a:gd name="T29" fmla="*/ 4 h 185"/>
                <a:gd name="T30" fmla="*/ 93 w 184"/>
                <a:gd name="T31" fmla="*/ 22 h 185"/>
                <a:gd name="T32" fmla="*/ 110 w 184"/>
                <a:gd name="T33" fmla="*/ 34 h 185"/>
                <a:gd name="T34" fmla="*/ 118 w 184"/>
                <a:gd name="T35" fmla="*/ 44 h 185"/>
                <a:gd name="T36" fmla="*/ 124 w 184"/>
                <a:gd name="T37" fmla="*/ 62 h 185"/>
                <a:gd name="T38" fmla="*/ 137 w 184"/>
                <a:gd name="T39" fmla="*/ 88 h 185"/>
                <a:gd name="T40" fmla="*/ 152 w 184"/>
                <a:gd name="T41" fmla="*/ 107 h 185"/>
                <a:gd name="T42" fmla="*/ 158 w 184"/>
                <a:gd name="T43" fmla="*/ 120 h 185"/>
                <a:gd name="T44" fmla="*/ 166 w 184"/>
                <a:gd name="T45" fmla="*/ 141 h 185"/>
                <a:gd name="T46" fmla="*/ 182 w 184"/>
                <a:gd name="T47" fmla="*/ 167 h 185"/>
                <a:gd name="T48" fmla="*/ 172 w 184"/>
                <a:gd name="T49" fmla="*/ 176 h 185"/>
                <a:gd name="T50" fmla="*/ 144 w 184"/>
                <a:gd name="T51" fmla="*/ 181 h 185"/>
                <a:gd name="T52" fmla="*/ 127 w 184"/>
                <a:gd name="T53" fmla="*/ 185 h 185"/>
                <a:gd name="T54" fmla="*/ 122 w 184"/>
                <a:gd name="T55" fmla="*/ 183 h 185"/>
                <a:gd name="T56" fmla="*/ 118 w 184"/>
                <a:gd name="T57" fmla="*/ 177 h 185"/>
                <a:gd name="T58" fmla="*/ 115 w 184"/>
                <a:gd name="T59" fmla="*/ 167 h 185"/>
                <a:gd name="T60" fmla="*/ 115 w 184"/>
                <a:gd name="T61" fmla="*/ 150 h 185"/>
                <a:gd name="T62" fmla="*/ 113 w 184"/>
                <a:gd name="T63" fmla="*/ 122 h 185"/>
                <a:gd name="T64" fmla="*/ 107 w 184"/>
                <a:gd name="T65" fmla="*/ 101 h 185"/>
                <a:gd name="T66" fmla="*/ 101 w 184"/>
                <a:gd name="T67" fmla="*/ 92 h 185"/>
                <a:gd name="T68" fmla="*/ 93 w 184"/>
                <a:gd name="T69" fmla="*/ 89 h 185"/>
                <a:gd name="T70" fmla="*/ 83 w 184"/>
                <a:gd name="T71" fmla="*/ 94 h 185"/>
                <a:gd name="T72" fmla="*/ 66 w 184"/>
                <a:gd name="T73" fmla="*/ 115 h 185"/>
                <a:gd name="T74" fmla="*/ 49 w 184"/>
                <a:gd name="T75" fmla="*/ 138 h 185"/>
                <a:gd name="T76" fmla="*/ 35 w 184"/>
                <a:gd name="T77" fmla="*/ 150 h 185"/>
                <a:gd name="T78" fmla="*/ 10 w 184"/>
                <a:gd name="T79" fmla="*/ 15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4" h="185">
                  <a:moveTo>
                    <a:pt x="10" y="154"/>
                  </a:moveTo>
                  <a:lnTo>
                    <a:pt x="5" y="150"/>
                  </a:lnTo>
                  <a:lnTo>
                    <a:pt x="2" y="145"/>
                  </a:lnTo>
                  <a:lnTo>
                    <a:pt x="1" y="138"/>
                  </a:lnTo>
                  <a:lnTo>
                    <a:pt x="0" y="132"/>
                  </a:lnTo>
                  <a:lnTo>
                    <a:pt x="1" y="126"/>
                  </a:lnTo>
                  <a:lnTo>
                    <a:pt x="3" y="120"/>
                  </a:lnTo>
                  <a:lnTo>
                    <a:pt x="6" y="115"/>
                  </a:lnTo>
                  <a:lnTo>
                    <a:pt x="13" y="111"/>
                  </a:lnTo>
                  <a:lnTo>
                    <a:pt x="22" y="106"/>
                  </a:lnTo>
                  <a:lnTo>
                    <a:pt x="28" y="102"/>
                  </a:lnTo>
                  <a:lnTo>
                    <a:pt x="33" y="98"/>
                  </a:lnTo>
                  <a:lnTo>
                    <a:pt x="37" y="93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39" y="83"/>
                  </a:lnTo>
                  <a:lnTo>
                    <a:pt x="36" y="79"/>
                  </a:lnTo>
                  <a:lnTo>
                    <a:pt x="32" y="70"/>
                  </a:lnTo>
                  <a:lnTo>
                    <a:pt x="27" y="61"/>
                  </a:lnTo>
                  <a:lnTo>
                    <a:pt x="24" y="56"/>
                  </a:lnTo>
                  <a:lnTo>
                    <a:pt x="23" y="49"/>
                  </a:lnTo>
                  <a:lnTo>
                    <a:pt x="22" y="43"/>
                  </a:lnTo>
                  <a:lnTo>
                    <a:pt x="22" y="35"/>
                  </a:lnTo>
                  <a:lnTo>
                    <a:pt x="24" y="24"/>
                  </a:lnTo>
                  <a:lnTo>
                    <a:pt x="29" y="14"/>
                  </a:lnTo>
                  <a:lnTo>
                    <a:pt x="33" y="9"/>
                  </a:lnTo>
                  <a:lnTo>
                    <a:pt x="37" y="5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7" y="4"/>
                  </a:lnTo>
                  <a:lnTo>
                    <a:pt x="75" y="13"/>
                  </a:lnTo>
                  <a:lnTo>
                    <a:pt x="93" y="22"/>
                  </a:lnTo>
                  <a:lnTo>
                    <a:pt x="105" y="28"/>
                  </a:lnTo>
                  <a:lnTo>
                    <a:pt x="110" y="34"/>
                  </a:lnTo>
                  <a:lnTo>
                    <a:pt x="115" y="39"/>
                  </a:lnTo>
                  <a:lnTo>
                    <a:pt x="118" y="44"/>
                  </a:lnTo>
                  <a:lnTo>
                    <a:pt x="120" y="49"/>
                  </a:lnTo>
                  <a:lnTo>
                    <a:pt x="124" y="62"/>
                  </a:lnTo>
                  <a:lnTo>
                    <a:pt x="130" y="74"/>
                  </a:lnTo>
                  <a:lnTo>
                    <a:pt x="137" y="88"/>
                  </a:lnTo>
                  <a:lnTo>
                    <a:pt x="148" y="101"/>
                  </a:lnTo>
                  <a:lnTo>
                    <a:pt x="152" y="107"/>
                  </a:lnTo>
                  <a:lnTo>
                    <a:pt x="156" y="114"/>
                  </a:lnTo>
                  <a:lnTo>
                    <a:pt x="158" y="120"/>
                  </a:lnTo>
                  <a:lnTo>
                    <a:pt x="161" y="128"/>
                  </a:lnTo>
                  <a:lnTo>
                    <a:pt x="166" y="141"/>
                  </a:lnTo>
                  <a:lnTo>
                    <a:pt x="174" y="154"/>
                  </a:lnTo>
                  <a:lnTo>
                    <a:pt x="182" y="167"/>
                  </a:lnTo>
                  <a:lnTo>
                    <a:pt x="184" y="177"/>
                  </a:lnTo>
                  <a:lnTo>
                    <a:pt x="172" y="176"/>
                  </a:lnTo>
                  <a:lnTo>
                    <a:pt x="159" y="176"/>
                  </a:lnTo>
                  <a:lnTo>
                    <a:pt x="144" y="181"/>
                  </a:lnTo>
                  <a:lnTo>
                    <a:pt x="130" y="185"/>
                  </a:lnTo>
                  <a:lnTo>
                    <a:pt x="127" y="185"/>
                  </a:lnTo>
                  <a:lnTo>
                    <a:pt x="124" y="184"/>
                  </a:lnTo>
                  <a:lnTo>
                    <a:pt x="122" y="183"/>
                  </a:lnTo>
                  <a:lnTo>
                    <a:pt x="119" y="180"/>
                  </a:lnTo>
                  <a:lnTo>
                    <a:pt x="118" y="177"/>
                  </a:lnTo>
                  <a:lnTo>
                    <a:pt x="117" y="172"/>
                  </a:lnTo>
                  <a:lnTo>
                    <a:pt x="115" y="167"/>
                  </a:lnTo>
                  <a:lnTo>
                    <a:pt x="115" y="161"/>
                  </a:lnTo>
                  <a:lnTo>
                    <a:pt x="115" y="150"/>
                  </a:lnTo>
                  <a:lnTo>
                    <a:pt x="114" y="137"/>
                  </a:lnTo>
                  <a:lnTo>
                    <a:pt x="113" y="122"/>
                  </a:lnTo>
                  <a:lnTo>
                    <a:pt x="110" y="107"/>
                  </a:lnTo>
                  <a:lnTo>
                    <a:pt x="107" y="101"/>
                  </a:lnTo>
                  <a:lnTo>
                    <a:pt x="105" y="96"/>
                  </a:lnTo>
                  <a:lnTo>
                    <a:pt x="101" y="92"/>
                  </a:lnTo>
                  <a:lnTo>
                    <a:pt x="97" y="89"/>
                  </a:lnTo>
                  <a:lnTo>
                    <a:pt x="93" y="89"/>
                  </a:lnTo>
                  <a:lnTo>
                    <a:pt x="88" y="91"/>
                  </a:lnTo>
                  <a:lnTo>
                    <a:pt x="83" y="94"/>
                  </a:lnTo>
                  <a:lnTo>
                    <a:pt x="76" y="101"/>
                  </a:lnTo>
                  <a:lnTo>
                    <a:pt x="66" y="115"/>
                  </a:lnTo>
                  <a:lnTo>
                    <a:pt x="55" y="132"/>
                  </a:lnTo>
                  <a:lnTo>
                    <a:pt x="49" y="138"/>
                  </a:lnTo>
                  <a:lnTo>
                    <a:pt x="42" y="145"/>
                  </a:lnTo>
                  <a:lnTo>
                    <a:pt x="35" y="150"/>
                  </a:lnTo>
                  <a:lnTo>
                    <a:pt x="26" y="151"/>
                  </a:lnTo>
                  <a:lnTo>
                    <a:pt x="10" y="154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32">
              <a:extLst>
                <a:ext uri="{FF2B5EF4-FFF2-40B4-BE49-F238E27FC236}">
                  <a16:creationId xmlns:a16="http://schemas.microsoft.com/office/drawing/2014/main" id="{56FAF646-2F74-4A1A-B0BB-E5C563121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" y="3941"/>
              <a:ext cx="33" cy="16"/>
            </a:xfrm>
            <a:custGeom>
              <a:avLst/>
              <a:gdLst>
                <a:gd name="T0" fmla="*/ 0 w 131"/>
                <a:gd name="T1" fmla="*/ 26 h 64"/>
                <a:gd name="T2" fmla="*/ 1 w 131"/>
                <a:gd name="T3" fmla="*/ 18 h 64"/>
                <a:gd name="T4" fmla="*/ 2 w 131"/>
                <a:gd name="T5" fmla="*/ 9 h 64"/>
                <a:gd name="T6" fmla="*/ 5 w 131"/>
                <a:gd name="T7" fmla="*/ 5 h 64"/>
                <a:gd name="T8" fmla="*/ 8 w 131"/>
                <a:gd name="T9" fmla="*/ 1 h 64"/>
                <a:gd name="T10" fmla="*/ 10 w 131"/>
                <a:gd name="T11" fmla="*/ 0 h 64"/>
                <a:gd name="T12" fmla="*/ 14 w 131"/>
                <a:gd name="T13" fmla="*/ 0 h 64"/>
                <a:gd name="T14" fmla="*/ 26 w 131"/>
                <a:gd name="T15" fmla="*/ 9 h 64"/>
                <a:gd name="T16" fmla="*/ 35 w 131"/>
                <a:gd name="T17" fmla="*/ 17 h 64"/>
                <a:gd name="T18" fmla="*/ 53 w 131"/>
                <a:gd name="T19" fmla="*/ 17 h 64"/>
                <a:gd name="T20" fmla="*/ 71 w 131"/>
                <a:gd name="T21" fmla="*/ 14 h 64"/>
                <a:gd name="T22" fmla="*/ 80 w 131"/>
                <a:gd name="T23" fmla="*/ 13 h 64"/>
                <a:gd name="T24" fmla="*/ 90 w 131"/>
                <a:gd name="T25" fmla="*/ 13 h 64"/>
                <a:gd name="T26" fmla="*/ 99 w 131"/>
                <a:gd name="T27" fmla="*/ 14 h 64"/>
                <a:gd name="T28" fmla="*/ 108 w 131"/>
                <a:gd name="T29" fmla="*/ 18 h 64"/>
                <a:gd name="T30" fmla="*/ 114 w 131"/>
                <a:gd name="T31" fmla="*/ 23 h 64"/>
                <a:gd name="T32" fmla="*/ 122 w 131"/>
                <a:gd name="T33" fmla="*/ 33 h 64"/>
                <a:gd name="T34" fmla="*/ 125 w 131"/>
                <a:gd name="T35" fmla="*/ 36 h 64"/>
                <a:gd name="T36" fmla="*/ 129 w 131"/>
                <a:gd name="T37" fmla="*/ 42 h 64"/>
                <a:gd name="T38" fmla="*/ 130 w 131"/>
                <a:gd name="T39" fmla="*/ 45 h 64"/>
                <a:gd name="T40" fmla="*/ 131 w 131"/>
                <a:gd name="T41" fmla="*/ 49 h 64"/>
                <a:gd name="T42" fmla="*/ 130 w 131"/>
                <a:gd name="T43" fmla="*/ 52 h 64"/>
                <a:gd name="T44" fmla="*/ 129 w 131"/>
                <a:gd name="T45" fmla="*/ 56 h 64"/>
                <a:gd name="T46" fmla="*/ 126 w 131"/>
                <a:gd name="T47" fmla="*/ 58 h 64"/>
                <a:gd name="T48" fmla="*/ 123 w 131"/>
                <a:gd name="T49" fmla="*/ 61 h 64"/>
                <a:gd name="T50" fmla="*/ 121 w 131"/>
                <a:gd name="T51" fmla="*/ 62 h 64"/>
                <a:gd name="T52" fmla="*/ 117 w 131"/>
                <a:gd name="T53" fmla="*/ 64 h 64"/>
                <a:gd name="T54" fmla="*/ 113 w 131"/>
                <a:gd name="T55" fmla="*/ 64 h 64"/>
                <a:gd name="T56" fmla="*/ 110 w 131"/>
                <a:gd name="T57" fmla="*/ 64 h 64"/>
                <a:gd name="T58" fmla="*/ 101 w 131"/>
                <a:gd name="T59" fmla="*/ 60 h 64"/>
                <a:gd name="T60" fmla="*/ 95 w 131"/>
                <a:gd name="T61" fmla="*/ 57 h 64"/>
                <a:gd name="T62" fmla="*/ 79 w 131"/>
                <a:gd name="T63" fmla="*/ 58 h 64"/>
                <a:gd name="T64" fmla="*/ 64 w 131"/>
                <a:gd name="T65" fmla="*/ 58 h 64"/>
                <a:gd name="T66" fmla="*/ 57 w 131"/>
                <a:gd name="T67" fmla="*/ 58 h 64"/>
                <a:gd name="T68" fmla="*/ 49 w 131"/>
                <a:gd name="T69" fmla="*/ 56 h 64"/>
                <a:gd name="T70" fmla="*/ 43 w 131"/>
                <a:gd name="T71" fmla="*/ 53 h 64"/>
                <a:gd name="T72" fmla="*/ 38 w 131"/>
                <a:gd name="T73" fmla="*/ 49 h 64"/>
                <a:gd name="T74" fmla="*/ 31 w 131"/>
                <a:gd name="T75" fmla="*/ 45 h 64"/>
                <a:gd name="T76" fmla="*/ 26 w 131"/>
                <a:gd name="T77" fmla="*/ 42 h 64"/>
                <a:gd name="T78" fmla="*/ 22 w 131"/>
                <a:gd name="T79" fmla="*/ 36 h 64"/>
                <a:gd name="T80" fmla="*/ 17 w 131"/>
                <a:gd name="T81" fmla="*/ 30 h 64"/>
                <a:gd name="T82" fmla="*/ 0 w 131"/>
                <a:gd name="T83" fmla="*/ 2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" h="64">
                  <a:moveTo>
                    <a:pt x="0" y="26"/>
                  </a:moveTo>
                  <a:lnTo>
                    <a:pt x="1" y="18"/>
                  </a:lnTo>
                  <a:lnTo>
                    <a:pt x="2" y="9"/>
                  </a:lnTo>
                  <a:lnTo>
                    <a:pt x="5" y="5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6" y="9"/>
                  </a:lnTo>
                  <a:lnTo>
                    <a:pt x="35" y="17"/>
                  </a:lnTo>
                  <a:lnTo>
                    <a:pt x="53" y="17"/>
                  </a:lnTo>
                  <a:lnTo>
                    <a:pt x="71" y="14"/>
                  </a:lnTo>
                  <a:lnTo>
                    <a:pt x="80" y="13"/>
                  </a:lnTo>
                  <a:lnTo>
                    <a:pt x="90" y="13"/>
                  </a:lnTo>
                  <a:lnTo>
                    <a:pt x="99" y="14"/>
                  </a:lnTo>
                  <a:lnTo>
                    <a:pt x="108" y="18"/>
                  </a:lnTo>
                  <a:lnTo>
                    <a:pt x="114" y="23"/>
                  </a:lnTo>
                  <a:lnTo>
                    <a:pt x="122" y="33"/>
                  </a:lnTo>
                  <a:lnTo>
                    <a:pt x="125" y="36"/>
                  </a:lnTo>
                  <a:lnTo>
                    <a:pt x="129" y="42"/>
                  </a:lnTo>
                  <a:lnTo>
                    <a:pt x="130" y="45"/>
                  </a:lnTo>
                  <a:lnTo>
                    <a:pt x="131" y="49"/>
                  </a:lnTo>
                  <a:lnTo>
                    <a:pt x="130" y="52"/>
                  </a:lnTo>
                  <a:lnTo>
                    <a:pt x="129" y="56"/>
                  </a:lnTo>
                  <a:lnTo>
                    <a:pt x="126" y="58"/>
                  </a:lnTo>
                  <a:lnTo>
                    <a:pt x="123" y="61"/>
                  </a:lnTo>
                  <a:lnTo>
                    <a:pt x="121" y="62"/>
                  </a:lnTo>
                  <a:lnTo>
                    <a:pt x="117" y="64"/>
                  </a:lnTo>
                  <a:lnTo>
                    <a:pt x="113" y="64"/>
                  </a:lnTo>
                  <a:lnTo>
                    <a:pt x="110" y="64"/>
                  </a:lnTo>
                  <a:lnTo>
                    <a:pt x="101" y="60"/>
                  </a:lnTo>
                  <a:lnTo>
                    <a:pt x="95" y="57"/>
                  </a:lnTo>
                  <a:lnTo>
                    <a:pt x="79" y="58"/>
                  </a:lnTo>
                  <a:lnTo>
                    <a:pt x="64" y="58"/>
                  </a:lnTo>
                  <a:lnTo>
                    <a:pt x="57" y="58"/>
                  </a:lnTo>
                  <a:lnTo>
                    <a:pt x="49" y="56"/>
                  </a:lnTo>
                  <a:lnTo>
                    <a:pt x="43" y="53"/>
                  </a:lnTo>
                  <a:lnTo>
                    <a:pt x="38" y="49"/>
                  </a:lnTo>
                  <a:lnTo>
                    <a:pt x="31" y="45"/>
                  </a:lnTo>
                  <a:lnTo>
                    <a:pt x="26" y="42"/>
                  </a:lnTo>
                  <a:lnTo>
                    <a:pt x="22" y="36"/>
                  </a:lnTo>
                  <a:lnTo>
                    <a:pt x="17" y="30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33">
              <a:extLst>
                <a:ext uri="{FF2B5EF4-FFF2-40B4-BE49-F238E27FC236}">
                  <a16:creationId xmlns:a16="http://schemas.microsoft.com/office/drawing/2014/main" id="{F8D03545-FAF2-4A35-B2E0-1D9616E4C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" y="3954"/>
              <a:ext cx="67" cy="55"/>
            </a:xfrm>
            <a:custGeom>
              <a:avLst/>
              <a:gdLst>
                <a:gd name="T0" fmla="*/ 131 w 268"/>
                <a:gd name="T1" fmla="*/ 125 h 221"/>
                <a:gd name="T2" fmla="*/ 143 w 268"/>
                <a:gd name="T3" fmla="*/ 117 h 221"/>
                <a:gd name="T4" fmla="*/ 160 w 268"/>
                <a:gd name="T5" fmla="*/ 110 h 221"/>
                <a:gd name="T6" fmla="*/ 187 w 268"/>
                <a:gd name="T7" fmla="*/ 91 h 221"/>
                <a:gd name="T8" fmla="*/ 220 w 268"/>
                <a:gd name="T9" fmla="*/ 68 h 221"/>
                <a:gd name="T10" fmla="*/ 253 w 268"/>
                <a:gd name="T11" fmla="*/ 51 h 221"/>
                <a:gd name="T12" fmla="*/ 263 w 268"/>
                <a:gd name="T13" fmla="*/ 43 h 221"/>
                <a:gd name="T14" fmla="*/ 268 w 268"/>
                <a:gd name="T15" fmla="*/ 35 h 221"/>
                <a:gd name="T16" fmla="*/ 265 w 268"/>
                <a:gd name="T17" fmla="*/ 29 h 221"/>
                <a:gd name="T18" fmla="*/ 257 w 268"/>
                <a:gd name="T19" fmla="*/ 24 h 221"/>
                <a:gd name="T20" fmla="*/ 248 w 268"/>
                <a:gd name="T21" fmla="*/ 22 h 221"/>
                <a:gd name="T22" fmla="*/ 234 w 268"/>
                <a:gd name="T23" fmla="*/ 24 h 221"/>
                <a:gd name="T24" fmla="*/ 216 w 268"/>
                <a:gd name="T25" fmla="*/ 25 h 221"/>
                <a:gd name="T26" fmla="*/ 205 w 268"/>
                <a:gd name="T27" fmla="*/ 22 h 221"/>
                <a:gd name="T28" fmla="*/ 203 w 268"/>
                <a:gd name="T29" fmla="*/ 17 h 221"/>
                <a:gd name="T30" fmla="*/ 201 w 268"/>
                <a:gd name="T31" fmla="*/ 5 h 221"/>
                <a:gd name="T32" fmla="*/ 198 w 268"/>
                <a:gd name="T33" fmla="*/ 0 h 221"/>
                <a:gd name="T34" fmla="*/ 190 w 268"/>
                <a:gd name="T35" fmla="*/ 2 h 221"/>
                <a:gd name="T36" fmla="*/ 181 w 268"/>
                <a:gd name="T37" fmla="*/ 7 h 221"/>
                <a:gd name="T38" fmla="*/ 165 w 268"/>
                <a:gd name="T39" fmla="*/ 20 h 221"/>
                <a:gd name="T40" fmla="*/ 147 w 268"/>
                <a:gd name="T41" fmla="*/ 39 h 221"/>
                <a:gd name="T42" fmla="*/ 138 w 268"/>
                <a:gd name="T43" fmla="*/ 61 h 221"/>
                <a:gd name="T44" fmla="*/ 129 w 268"/>
                <a:gd name="T45" fmla="*/ 86 h 221"/>
                <a:gd name="T46" fmla="*/ 121 w 268"/>
                <a:gd name="T47" fmla="*/ 94 h 221"/>
                <a:gd name="T48" fmla="*/ 114 w 268"/>
                <a:gd name="T49" fmla="*/ 96 h 221"/>
                <a:gd name="T50" fmla="*/ 100 w 268"/>
                <a:gd name="T51" fmla="*/ 94 h 221"/>
                <a:gd name="T52" fmla="*/ 72 w 268"/>
                <a:gd name="T53" fmla="*/ 78 h 221"/>
                <a:gd name="T54" fmla="*/ 56 w 268"/>
                <a:gd name="T55" fmla="*/ 60 h 221"/>
                <a:gd name="T56" fmla="*/ 47 w 268"/>
                <a:gd name="T57" fmla="*/ 42 h 221"/>
                <a:gd name="T58" fmla="*/ 43 w 268"/>
                <a:gd name="T59" fmla="*/ 37 h 221"/>
                <a:gd name="T60" fmla="*/ 36 w 268"/>
                <a:gd name="T61" fmla="*/ 37 h 221"/>
                <a:gd name="T62" fmla="*/ 30 w 268"/>
                <a:gd name="T63" fmla="*/ 40 h 221"/>
                <a:gd name="T64" fmla="*/ 21 w 268"/>
                <a:gd name="T65" fmla="*/ 53 h 221"/>
                <a:gd name="T66" fmla="*/ 14 w 268"/>
                <a:gd name="T67" fmla="*/ 73 h 221"/>
                <a:gd name="T68" fmla="*/ 10 w 268"/>
                <a:gd name="T69" fmla="*/ 94 h 221"/>
                <a:gd name="T70" fmla="*/ 5 w 268"/>
                <a:gd name="T71" fmla="*/ 114 h 221"/>
                <a:gd name="T72" fmla="*/ 0 w 268"/>
                <a:gd name="T73" fmla="*/ 130 h 221"/>
                <a:gd name="T74" fmla="*/ 3 w 268"/>
                <a:gd name="T75" fmla="*/ 138 h 221"/>
                <a:gd name="T76" fmla="*/ 9 w 268"/>
                <a:gd name="T77" fmla="*/ 140 h 221"/>
                <a:gd name="T78" fmla="*/ 20 w 268"/>
                <a:gd name="T79" fmla="*/ 139 h 221"/>
                <a:gd name="T80" fmla="*/ 39 w 268"/>
                <a:gd name="T81" fmla="*/ 131 h 221"/>
                <a:gd name="T82" fmla="*/ 59 w 268"/>
                <a:gd name="T83" fmla="*/ 123 h 221"/>
                <a:gd name="T84" fmla="*/ 70 w 268"/>
                <a:gd name="T85" fmla="*/ 121 h 221"/>
                <a:gd name="T86" fmla="*/ 79 w 268"/>
                <a:gd name="T87" fmla="*/ 122 h 221"/>
                <a:gd name="T88" fmla="*/ 85 w 268"/>
                <a:gd name="T89" fmla="*/ 126 h 221"/>
                <a:gd name="T90" fmla="*/ 86 w 268"/>
                <a:gd name="T91" fmla="*/ 135 h 221"/>
                <a:gd name="T92" fmla="*/ 73 w 268"/>
                <a:gd name="T93" fmla="*/ 154 h 221"/>
                <a:gd name="T94" fmla="*/ 60 w 268"/>
                <a:gd name="T95" fmla="*/ 170 h 221"/>
                <a:gd name="T96" fmla="*/ 55 w 268"/>
                <a:gd name="T97" fmla="*/ 179 h 221"/>
                <a:gd name="T98" fmla="*/ 56 w 268"/>
                <a:gd name="T99" fmla="*/ 187 h 221"/>
                <a:gd name="T100" fmla="*/ 62 w 268"/>
                <a:gd name="T101" fmla="*/ 192 h 221"/>
                <a:gd name="T102" fmla="*/ 82 w 268"/>
                <a:gd name="T103" fmla="*/ 204 h 221"/>
                <a:gd name="T104" fmla="*/ 104 w 268"/>
                <a:gd name="T105" fmla="*/ 219 h 221"/>
                <a:gd name="T106" fmla="*/ 116 w 268"/>
                <a:gd name="T107" fmla="*/ 221 h 221"/>
                <a:gd name="T108" fmla="*/ 122 w 268"/>
                <a:gd name="T109" fmla="*/ 217 h 221"/>
                <a:gd name="T110" fmla="*/ 127 w 268"/>
                <a:gd name="T111" fmla="*/ 210 h 221"/>
                <a:gd name="T112" fmla="*/ 127 w 268"/>
                <a:gd name="T113" fmla="*/ 204 h 221"/>
                <a:gd name="T114" fmla="*/ 122 w 268"/>
                <a:gd name="T115" fmla="*/ 191 h 221"/>
                <a:gd name="T116" fmla="*/ 117 w 268"/>
                <a:gd name="T117" fmla="*/ 179 h 221"/>
                <a:gd name="T118" fmla="*/ 116 w 268"/>
                <a:gd name="T119" fmla="*/ 166 h 221"/>
                <a:gd name="T120" fmla="*/ 118 w 268"/>
                <a:gd name="T121" fmla="*/ 149 h 221"/>
                <a:gd name="T122" fmla="*/ 126 w 268"/>
                <a:gd name="T123" fmla="*/ 13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8" h="221">
                  <a:moveTo>
                    <a:pt x="126" y="130"/>
                  </a:moveTo>
                  <a:lnTo>
                    <a:pt x="131" y="125"/>
                  </a:lnTo>
                  <a:lnTo>
                    <a:pt x="137" y="119"/>
                  </a:lnTo>
                  <a:lnTo>
                    <a:pt x="143" y="117"/>
                  </a:lnTo>
                  <a:lnTo>
                    <a:pt x="148" y="114"/>
                  </a:lnTo>
                  <a:lnTo>
                    <a:pt x="160" y="110"/>
                  </a:lnTo>
                  <a:lnTo>
                    <a:pt x="173" y="104"/>
                  </a:lnTo>
                  <a:lnTo>
                    <a:pt x="187" y="91"/>
                  </a:lnTo>
                  <a:lnTo>
                    <a:pt x="203" y="75"/>
                  </a:lnTo>
                  <a:lnTo>
                    <a:pt x="220" y="68"/>
                  </a:lnTo>
                  <a:lnTo>
                    <a:pt x="247" y="55"/>
                  </a:lnTo>
                  <a:lnTo>
                    <a:pt x="253" y="51"/>
                  </a:lnTo>
                  <a:lnTo>
                    <a:pt x="259" y="47"/>
                  </a:lnTo>
                  <a:lnTo>
                    <a:pt x="263" y="43"/>
                  </a:lnTo>
                  <a:lnTo>
                    <a:pt x="266" y="39"/>
                  </a:lnTo>
                  <a:lnTo>
                    <a:pt x="268" y="35"/>
                  </a:lnTo>
                  <a:lnTo>
                    <a:pt x="268" y="31"/>
                  </a:lnTo>
                  <a:lnTo>
                    <a:pt x="265" y="29"/>
                  </a:lnTo>
                  <a:lnTo>
                    <a:pt x="261" y="25"/>
                  </a:lnTo>
                  <a:lnTo>
                    <a:pt x="257" y="24"/>
                  </a:lnTo>
                  <a:lnTo>
                    <a:pt x="253" y="22"/>
                  </a:lnTo>
                  <a:lnTo>
                    <a:pt x="248" y="22"/>
                  </a:lnTo>
                  <a:lnTo>
                    <a:pt x="244" y="22"/>
                  </a:lnTo>
                  <a:lnTo>
                    <a:pt x="234" y="24"/>
                  </a:lnTo>
                  <a:lnTo>
                    <a:pt x="225" y="25"/>
                  </a:lnTo>
                  <a:lnTo>
                    <a:pt x="216" y="25"/>
                  </a:lnTo>
                  <a:lnTo>
                    <a:pt x="208" y="25"/>
                  </a:lnTo>
                  <a:lnTo>
                    <a:pt x="205" y="22"/>
                  </a:lnTo>
                  <a:lnTo>
                    <a:pt x="204" y="20"/>
                  </a:lnTo>
                  <a:lnTo>
                    <a:pt x="203" y="17"/>
                  </a:lnTo>
                  <a:lnTo>
                    <a:pt x="203" y="12"/>
                  </a:lnTo>
                  <a:lnTo>
                    <a:pt x="201" y="5"/>
                  </a:lnTo>
                  <a:lnTo>
                    <a:pt x="200" y="3"/>
                  </a:lnTo>
                  <a:lnTo>
                    <a:pt x="198" y="0"/>
                  </a:lnTo>
                  <a:lnTo>
                    <a:pt x="195" y="0"/>
                  </a:lnTo>
                  <a:lnTo>
                    <a:pt x="190" y="2"/>
                  </a:lnTo>
                  <a:lnTo>
                    <a:pt x="186" y="3"/>
                  </a:lnTo>
                  <a:lnTo>
                    <a:pt x="181" y="7"/>
                  </a:lnTo>
                  <a:lnTo>
                    <a:pt x="176" y="11"/>
                  </a:lnTo>
                  <a:lnTo>
                    <a:pt x="165" y="20"/>
                  </a:lnTo>
                  <a:lnTo>
                    <a:pt x="155" y="30"/>
                  </a:lnTo>
                  <a:lnTo>
                    <a:pt x="147" y="39"/>
                  </a:lnTo>
                  <a:lnTo>
                    <a:pt x="143" y="47"/>
                  </a:lnTo>
                  <a:lnTo>
                    <a:pt x="138" y="61"/>
                  </a:lnTo>
                  <a:lnTo>
                    <a:pt x="133" y="78"/>
                  </a:lnTo>
                  <a:lnTo>
                    <a:pt x="129" y="86"/>
                  </a:lnTo>
                  <a:lnTo>
                    <a:pt x="124" y="91"/>
                  </a:lnTo>
                  <a:lnTo>
                    <a:pt x="121" y="94"/>
                  </a:lnTo>
                  <a:lnTo>
                    <a:pt x="117" y="96"/>
                  </a:lnTo>
                  <a:lnTo>
                    <a:pt x="114" y="96"/>
                  </a:lnTo>
                  <a:lnTo>
                    <a:pt x="111" y="97"/>
                  </a:lnTo>
                  <a:lnTo>
                    <a:pt x="100" y="94"/>
                  </a:lnTo>
                  <a:lnTo>
                    <a:pt x="86" y="86"/>
                  </a:lnTo>
                  <a:lnTo>
                    <a:pt x="72" y="78"/>
                  </a:lnTo>
                  <a:lnTo>
                    <a:pt x="62" y="72"/>
                  </a:lnTo>
                  <a:lnTo>
                    <a:pt x="56" y="60"/>
                  </a:lnTo>
                  <a:lnTo>
                    <a:pt x="49" y="44"/>
                  </a:lnTo>
                  <a:lnTo>
                    <a:pt x="47" y="42"/>
                  </a:lnTo>
                  <a:lnTo>
                    <a:pt x="44" y="39"/>
                  </a:lnTo>
                  <a:lnTo>
                    <a:pt x="43" y="37"/>
                  </a:lnTo>
                  <a:lnTo>
                    <a:pt x="39" y="37"/>
                  </a:lnTo>
                  <a:lnTo>
                    <a:pt x="36" y="37"/>
                  </a:lnTo>
                  <a:lnTo>
                    <a:pt x="34" y="38"/>
                  </a:lnTo>
                  <a:lnTo>
                    <a:pt x="30" y="40"/>
                  </a:lnTo>
                  <a:lnTo>
                    <a:pt x="26" y="44"/>
                  </a:lnTo>
                  <a:lnTo>
                    <a:pt x="21" y="53"/>
                  </a:lnTo>
                  <a:lnTo>
                    <a:pt x="17" y="64"/>
                  </a:lnTo>
                  <a:lnTo>
                    <a:pt x="14" y="73"/>
                  </a:lnTo>
                  <a:lnTo>
                    <a:pt x="12" y="83"/>
                  </a:lnTo>
                  <a:lnTo>
                    <a:pt x="10" y="94"/>
                  </a:lnTo>
                  <a:lnTo>
                    <a:pt x="8" y="104"/>
                  </a:lnTo>
                  <a:lnTo>
                    <a:pt x="5" y="114"/>
                  </a:lnTo>
                  <a:lnTo>
                    <a:pt x="1" y="123"/>
                  </a:lnTo>
                  <a:lnTo>
                    <a:pt x="0" y="130"/>
                  </a:lnTo>
                  <a:lnTo>
                    <a:pt x="0" y="135"/>
                  </a:lnTo>
                  <a:lnTo>
                    <a:pt x="3" y="138"/>
                  </a:lnTo>
                  <a:lnTo>
                    <a:pt x="5" y="140"/>
                  </a:lnTo>
                  <a:lnTo>
                    <a:pt x="9" y="140"/>
                  </a:lnTo>
                  <a:lnTo>
                    <a:pt x="14" y="140"/>
                  </a:lnTo>
                  <a:lnTo>
                    <a:pt x="20" y="139"/>
                  </a:lnTo>
                  <a:lnTo>
                    <a:pt x="26" y="136"/>
                  </a:lnTo>
                  <a:lnTo>
                    <a:pt x="39" y="131"/>
                  </a:lnTo>
                  <a:lnTo>
                    <a:pt x="52" y="126"/>
                  </a:lnTo>
                  <a:lnTo>
                    <a:pt x="59" y="123"/>
                  </a:lnTo>
                  <a:lnTo>
                    <a:pt x="65" y="122"/>
                  </a:lnTo>
                  <a:lnTo>
                    <a:pt x="70" y="121"/>
                  </a:lnTo>
                  <a:lnTo>
                    <a:pt x="74" y="121"/>
                  </a:lnTo>
                  <a:lnTo>
                    <a:pt x="79" y="122"/>
                  </a:lnTo>
                  <a:lnTo>
                    <a:pt x="83" y="125"/>
                  </a:lnTo>
                  <a:lnTo>
                    <a:pt x="85" y="126"/>
                  </a:lnTo>
                  <a:lnTo>
                    <a:pt x="86" y="129"/>
                  </a:lnTo>
                  <a:lnTo>
                    <a:pt x="86" y="135"/>
                  </a:lnTo>
                  <a:lnTo>
                    <a:pt x="83" y="142"/>
                  </a:lnTo>
                  <a:lnTo>
                    <a:pt x="73" y="154"/>
                  </a:lnTo>
                  <a:lnTo>
                    <a:pt x="64" y="165"/>
                  </a:lnTo>
                  <a:lnTo>
                    <a:pt x="60" y="170"/>
                  </a:lnTo>
                  <a:lnTo>
                    <a:pt x="57" y="175"/>
                  </a:lnTo>
                  <a:lnTo>
                    <a:pt x="55" y="179"/>
                  </a:lnTo>
                  <a:lnTo>
                    <a:pt x="55" y="183"/>
                  </a:lnTo>
                  <a:lnTo>
                    <a:pt x="56" y="187"/>
                  </a:lnTo>
                  <a:lnTo>
                    <a:pt x="59" y="189"/>
                  </a:lnTo>
                  <a:lnTo>
                    <a:pt x="62" y="192"/>
                  </a:lnTo>
                  <a:lnTo>
                    <a:pt x="69" y="195"/>
                  </a:lnTo>
                  <a:lnTo>
                    <a:pt x="82" y="204"/>
                  </a:lnTo>
                  <a:lnTo>
                    <a:pt x="96" y="214"/>
                  </a:lnTo>
                  <a:lnTo>
                    <a:pt x="104" y="219"/>
                  </a:lnTo>
                  <a:lnTo>
                    <a:pt x="112" y="221"/>
                  </a:lnTo>
                  <a:lnTo>
                    <a:pt x="116" y="221"/>
                  </a:lnTo>
                  <a:lnTo>
                    <a:pt x="118" y="219"/>
                  </a:lnTo>
                  <a:lnTo>
                    <a:pt x="122" y="217"/>
                  </a:lnTo>
                  <a:lnTo>
                    <a:pt x="126" y="214"/>
                  </a:lnTo>
                  <a:lnTo>
                    <a:pt x="127" y="210"/>
                  </a:lnTo>
                  <a:lnTo>
                    <a:pt x="129" y="208"/>
                  </a:lnTo>
                  <a:lnTo>
                    <a:pt x="127" y="204"/>
                  </a:lnTo>
                  <a:lnTo>
                    <a:pt x="126" y="200"/>
                  </a:lnTo>
                  <a:lnTo>
                    <a:pt x="122" y="191"/>
                  </a:lnTo>
                  <a:lnTo>
                    <a:pt x="118" y="184"/>
                  </a:lnTo>
                  <a:lnTo>
                    <a:pt x="117" y="179"/>
                  </a:lnTo>
                  <a:lnTo>
                    <a:pt x="116" y="173"/>
                  </a:lnTo>
                  <a:lnTo>
                    <a:pt x="116" y="166"/>
                  </a:lnTo>
                  <a:lnTo>
                    <a:pt x="116" y="161"/>
                  </a:lnTo>
                  <a:lnTo>
                    <a:pt x="118" y="149"/>
                  </a:lnTo>
                  <a:lnTo>
                    <a:pt x="121" y="138"/>
                  </a:lnTo>
                  <a:lnTo>
                    <a:pt x="126" y="130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34">
              <a:extLst>
                <a:ext uri="{FF2B5EF4-FFF2-40B4-BE49-F238E27FC236}">
                  <a16:creationId xmlns:a16="http://schemas.microsoft.com/office/drawing/2014/main" id="{9138D6A9-01FB-4D44-A447-D37B80290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1" y="3994"/>
              <a:ext cx="12" cy="6"/>
            </a:xfrm>
            <a:custGeom>
              <a:avLst/>
              <a:gdLst>
                <a:gd name="T0" fmla="*/ 4 w 46"/>
                <a:gd name="T1" fmla="*/ 20 h 25"/>
                <a:gd name="T2" fmla="*/ 2 w 46"/>
                <a:gd name="T3" fmla="*/ 16 h 25"/>
                <a:gd name="T4" fmla="*/ 0 w 46"/>
                <a:gd name="T5" fmla="*/ 12 h 25"/>
                <a:gd name="T6" fmla="*/ 0 w 46"/>
                <a:gd name="T7" fmla="*/ 9 h 25"/>
                <a:gd name="T8" fmla="*/ 0 w 46"/>
                <a:gd name="T9" fmla="*/ 7 h 25"/>
                <a:gd name="T10" fmla="*/ 2 w 46"/>
                <a:gd name="T11" fmla="*/ 6 h 25"/>
                <a:gd name="T12" fmla="*/ 3 w 46"/>
                <a:gd name="T13" fmla="*/ 4 h 25"/>
                <a:gd name="T14" fmla="*/ 8 w 46"/>
                <a:gd name="T15" fmla="*/ 2 h 25"/>
                <a:gd name="T16" fmla="*/ 13 w 46"/>
                <a:gd name="T17" fmla="*/ 0 h 25"/>
                <a:gd name="T18" fmla="*/ 19 w 46"/>
                <a:gd name="T19" fmla="*/ 0 h 25"/>
                <a:gd name="T20" fmla="*/ 24 w 46"/>
                <a:gd name="T21" fmla="*/ 0 h 25"/>
                <a:gd name="T22" fmla="*/ 30 w 46"/>
                <a:gd name="T23" fmla="*/ 3 h 25"/>
                <a:gd name="T24" fmla="*/ 38 w 46"/>
                <a:gd name="T25" fmla="*/ 6 h 25"/>
                <a:gd name="T26" fmla="*/ 42 w 46"/>
                <a:gd name="T27" fmla="*/ 8 h 25"/>
                <a:gd name="T28" fmla="*/ 44 w 46"/>
                <a:gd name="T29" fmla="*/ 11 h 25"/>
                <a:gd name="T30" fmla="*/ 46 w 46"/>
                <a:gd name="T31" fmla="*/ 15 h 25"/>
                <a:gd name="T32" fmla="*/ 46 w 46"/>
                <a:gd name="T33" fmla="*/ 19 h 25"/>
                <a:gd name="T34" fmla="*/ 43 w 46"/>
                <a:gd name="T35" fmla="*/ 21 h 25"/>
                <a:gd name="T36" fmla="*/ 39 w 46"/>
                <a:gd name="T37" fmla="*/ 24 h 25"/>
                <a:gd name="T38" fmla="*/ 34 w 46"/>
                <a:gd name="T39" fmla="*/ 25 h 25"/>
                <a:gd name="T40" fmla="*/ 29 w 46"/>
                <a:gd name="T41" fmla="*/ 25 h 25"/>
                <a:gd name="T42" fmla="*/ 19 w 46"/>
                <a:gd name="T43" fmla="*/ 24 h 25"/>
                <a:gd name="T44" fmla="*/ 9 w 46"/>
                <a:gd name="T45" fmla="*/ 21 h 25"/>
                <a:gd name="T46" fmla="*/ 4 w 46"/>
                <a:gd name="T4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25">
                  <a:moveTo>
                    <a:pt x="4" y="20"/>
                  </a:moveTo>
                  <a:lnTo>
                    <a:pt x="2" y="16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2" y="6"/>
                  </a:lnTo>
                  <a:lnTo>
                    <a:pt x="3" y="4"/>
                  </a:lnTo>
                  <a:lnTo>
                    <a:pt x="8" y="2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30" y="3"/>
                  </a:lnTo>
                  <a:lnTo>
                    <a:pt x="38" y="6"/>
                  </a:lnTo>
                  <a:lnTo>
                    <a:pt x="42" y="8"/>
                  </a:lnTo>
                  <a:lnTo>
                    <a:pt x="44" y="11"/>
                  </a:lnTo>
                  <a:lnTo>
                    <a:pt x="46" y="15"/>
                  </a:lnTo>
                  <a:lnTo>
                    <a:pt x="46" y="19"/>
                  </a:lnTo>
                  <a:lnTo>
                    <a:pt x="43" y="21"/>
                  </a:lnTo>
                  <a:lnTo>
                    <a:pt x="39" y="24"/>
                  </a:lnTo>
                  <a:lnTo>
                    <a:pt x="34" y="25"/>
                  </a:lnTo>
                  <a:lnTo>
                    <a:pt x="29" y="25"/>
                  </a:lnTo>
                  <a:lnTo>
                    <a:pt x="19" y="24"/>
                  </a:lnTo>
                  <a:lnTo>
                    <a:pt x="9" y="21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35">
              <a:extLst>
                <a:ext uri="{FF2B5EF4-FFF2-40B4-BE49-F238E27FC236}">
                  <a16:creationId xmlns:a16="http://schemas.microsoft.com/office/drawing/2014/main" id="{79D6D693-61D1-4BE0-866D-29028220F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1" y="3983"/>
              <a:ext cx="10" cy="9"/>
            </a:xfrm>
            <a:custGeom>
              <a:avLst/>
              <a:gdLst>
                <a:gd name="T0" fmla="*/ 2 w 42"/>
                <a:gd name="T1" fmla="*/ 31 h 36"/>
                <a:gd name="T2" fmla="*/ 0 w 42"/>
                <a:gd name="T3" fmla="*/ 29 h 36"/>
                <a:gd name="T4" fmla="*/ 0 w 42"/>
                <a:gd name="T5" fmla="*/ 26 h 36"/>
                <a:gd name="T6" fmla="*/ 0 w 42"/>
                <a:gd name="T7" fmla="*/ 23 h 36"/>
                <a:gd name="T8" fmla="*/ 0 w 42"/>
                <a:gd name="T9" fmla="*/ 19 h 36"/>
                <a:gd name="T10" fmla="*/ 4 w 42"/>
                <a:gd name="T11" fmla="*/ 14 h 36"/>
                <a:gd name="T12" fmla="*/ 9 w 42"/>
                <a:gd name="T13" fmla="*/ 8 h 36"/>
                <a:gd name="T14" fmla="*/ 16 w 42"/>
                <a:gd name="T15" fmla="*/ 4 h 36"/>
                <a:gd name="T16" fmla="*/ 22 w 42"/>
                <a:gd name="T17" fmla="*/ 1 h 36"/>
                <a:gd name="T18" fmla="*/ 25 w 42"/>
                <a:gd name="T19" fmla="*/ 0 h 36"/>
                <a:gd name="T20" fmla="*/ 29 w 42"/>
                <a:gd name="T21" fmla="*/ 0 h 36"/>
                <a:gd name="T22" fmla="*/ 31 w 42"/>
                <a:gd name="T23" fmla="*/ 1 h 36"/>
                <a:gd name="T24" fmla="*/ 34 w 42"/>
                <a:gd name="T25" fmla="*/ 3 h 36"/>
                <a:gd name="T26" fmla="*/ 38 w 42"/>
                <a:gd name="T27" fmla="*/ 6 h 36"/>
                <a:gd name="T28" fmla="*/ 42 w 42"/>
                <a:gd name="T29" fmla="*/ 12 h 36"/>
                <a:gd name="T30" fmla="*/ 42 w 42"/>
                <a:gd name="T31" fmla="*/ 17 h 36"/>
                <a:gd name="T32" fmla="*/ 42 w 42"/>
                <a:gd name="T33" fmla="*/ 23 h 36"/>
                <a:gd name="T34" fmla="*/ 37 w 42"/>
                <a:gd name="T35" fmla="*/ 27 h 36"/>
                <a:gd name="T36" fmla="*/ 29 w 42"/>
                <a:gd name="T37" fmla="*/ 31 h 36"/>
                <a:gd name="T38" fmla="*/ 21 w 42"/>
                <a:gd name="T39" fmla="*/ 35 h 36"/>
                <a:gd name="T40" fmla="*/ 13 w 42"/>
                <a:gd name="T41" fmla="*/ 36 h 36"/>
                <a:gd name="T42" fmla="*/ 2 w 42"/>
                <a:gd name="T43" fmla="*/ 3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" y="31"/>
                  </a:moveTo>
                  <a:lnTo>
                    <a:pt x="0" y="29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4" y="14"/>
                  </a:lnTo>
                  <a:lnTo>
                    <a:pt x="9" y="8"/>
                  </a:lnTo>
                  <a:lnTo>
                    <a:pt x="16" y="4"/>
                  </a:lnTo>
                  <a:lnTo>
                    <a:pt x="22" y="1"/>
                  </a:lnTo>
                  <a:lnTo>
                    <a:pt x="25" y="0"/>
                  </a:lnTo>
                  <a:lnTo>
                    <a:pt x="29" y="0"/>
                  </a:lnTo>
                  <a:lnTo>
                    <a:pt x="31" y="1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2" y="12"/>
                  </a:lnTo>
                  <a:lnTo>
                    <a:pt x="42" y="17"/>
                  </a:lnTo>
                  <a:lnTo>
                    <a:pt x="42" y="23"/>
                  </a:lnTo>
                  <a:lnTo>
                    <a:pt x="37" y="27"/>
                  </a:lnTo>
                  <a:lnTo>
                    <a:pt x="29" y="31"/>
                  </a:lnTo>
                  <a:lnTo>
                    <a:pt x="21" y="35"/>
                  </a:lnTo>
                  <a:lnTo>
                    <a:pt x="13" y="36"/>
                  </a:lnTo>
                  <a:lnTo>
                    <a:pt x="2" y="31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36">
              <a:extLst>
                <a:ext uri="{FF2B5EF4-FFF2-40B4-BE49-F238E27FC236}">
                  <a16:creationId xmlns:a16="http://schemas.microsoft.com/office/drawing/2014/main" id="{9F8D698F-FEE0-415C-8185-DBC8C53C4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" y="4014"/>
              <a:ext cx="32" cy="50"/>
            </a:xfrm>
            <a:custGeom>
              <a:avLst/>
              <a:gdLst>
                <a:gd name="T0" fmla="*/ 75 w 127"/>
                <a:gd name="T1" fmla="*/ 120 h 201"/>
                <a:gd name="T2" fmla="*/ 69 w 127"/>
                <a:gd name="T3" fmla="*/ 109 h 201"/>
                <a:gd name="T4" fmla="*/ 65 w 127"/>
                <a:gd name="T5" fmla="*/ 92 h 201"/>
                <a:gd name="T6" fmla="*/ 62 w 127"/>
                <a:gd name="T7" fmla="*/ 76 h 201"/>
                <a:gd name="T8" fmla="*/ 50 w 127"/>
                <a:gd name="T9" fmla="*/ 70 h 201"/>
                <a:gd name="T10" fmla="*/ 39 w 127"/>
                <a:gd name="T11" fmla="*/ 63 h 201"/>
                <a:gd name="T12" fmla="*/ 37 w 127"/>
                <a:gd name="T13" fmla="*/ 57 h 201"/>
                <a:gd name="T14" fmla="*/ 41 w 127"/>
                <a:gd name="T15" fmla="*/ 52 h 201"/>
                <a:gd name="T16" fmla="*/ 50 w 127"/>
                <a:gd name="T17" fmla="*/ 46 h 201"/>
                <a:gd name="T18" fmla="*/ 63 w 127"/>
                <a:gd name="T19" fmla="*/ 42 h 201"/>
                <a:gd name="T20" fmla="*/ 84 w 127"/>
                <a:gd name="T21" fmla="*/ 42 h 201"/>
                <a:gd name="T22" fmla="*/ 104 w 127"/>
                <a:gd name="T23" fmla="*/ 48 h 201"/>
                <a:gd name="T24" fmla="*/ 117 w 127"/>
                <a:gd name="T25" fmla="*/ 48 h 201"/>
                <a:gd name="T26" fmla="*/ 125 w 127"/>
                <a:gd name="T27" fmla="*/ 44 h 201"/>
                <a:gd name="T28" fmla="*/ 127 w 127"/>
                <a:gd name="T29" fmla="*/ 32 h 201"/>
                <a:gd name="T30" fmla="*/ 125 w 127"/>
                <a:gd name="T31" fmla="*/ 18 h 201"/>
                <a:gd name="T32" fmla="*/ 118 w 127"/>
                <a:gd name="T33" fmla="*/ 9 h 201"/>
                <a:gd name="T34" fmla="*/ 109 w 127"/>
                <a:gd name="T35" fmla="*/ 5 h 201"/>
                <a:gd name="T36" fmla="*/ 100 w 127"/>
                <a:gd name="T37" fmla="*/ 5 h 201"/>
                <a:gd name="T38" fmla="*/ 83 w 127"/>
                <a:gd name="T39" fmla="*/ 9 h 201"/>
                <a:gd name="T40" fmla="*/ 62 w 127"/>
                <a:gd name="T41" fmla="*/ 13 h 201"/>
                <a:gd name="T42" fmla="*/ 47 w 127"/>
                <a:gd name="T43" fmla="*/ 9 h 201"/>
                <a:gd name="T44" fmla="*/ 40 w 127"/>
                <a:gd name="T45" fmla="*/ 1 h 201"/>
                <a:gd name="T46" fmla="*/ 34 w 127"/>
                <a:gd name="T47" fmla="*/ 0 h 201"/>
                <a:gd name="T48" fmla="*/ 23 w 127"/>
                <a:gd name="T49" fmla="*/ 2 h 201"/>
                <a:gd name="T50" fmla="*/ 17 w 127"/>
                <a:gd name="T51" fmla="*/ 10 h 201"/>
                <a:gd name="T52" fmla="*/ 14 w 127"/>
                <a:gd name="T53" fmla="*/ 27 h 201"/>
                <a:gd name="T54" fmla="*/ 18 w 127"/>
                <a:gd name="T55" fmla="*/ 45 h 201"/>
                <a:gd name="T56" fmla="*/ 23 w 127"/>
                <a:gd name="T57" fmla="*/ 59 h 201"/>
                <a:gd name="T58" fmla="*/ 23 w 127"/>
                <a:gd name="T59" fmla="*/ 68 h 201"/>
                <a:gd name="T60" fmla="*/ 18 w 127"/>
                <a:gd name="T61" fmla="*/ 75 h 201"/>
                <a:gd name="T62" fmla="*/ 8 w 127"/>
                <a:gd name="T63" fmla="*/ 77 h 201"/>
                <a:gd name="T64" fmla="*/ 2 w 127"/>
                <a:gd name="T65" fmla="*/ 83 h 201"/>
                <a:gd name="T66" fmla="*/ 0 w 127"/>
                <a:gd name="T67" fmla="*/ 89 h 201"/>
                <a:gd name="T68" fmla="*/ 2 w 127"/>
                <a:gd name="T69" fmla="*/ 93 h 201"/>
                <a:gd name="T70" fmla="*/ 9 w 127"/>
                <a:gd name="T71" fmla="*/ 100 h 201"/>
                <a:gd name="T72" fmla="*/ 22 w 127"/>
                <a:gd name="T73" fmla="*/ 109 h 201"/>
                <a:gd name="T74" fmla="*/ 28 w 127"/>
                <a:gd name="T75" fmla="*/ 115 h 201"/>
                <a:gd name="T76" fmla="*/ 30 w 127"/>
                <a:gd name="T77" fmla="*/ 120 h 201"/>
                <a:gd name="T78" fmla="*/ 24 w 127"/>
                <a:gd name="T79" fmla="*/ 128 h 201"/>
                <a:gd name="T80" fmla="*/ 10 w 127"/>
                <a:gd name="T81" fmla="*/ 141 h 201"/>
                <a:gd name="T82" fmla="*/ 8 w 127"/>
                <a:gd name="T83" fmla="*/ 147 h 201"/>
                <a:gd name="T84" fmla="*/ 9 w 127"/>
                <a:gd name="T85" fmla="*/ 151 h 201"/>
                <a:gd name="T86" fmla="*/ 19 w 127"/>
                <a:gd name="T87" fmla="*/ 157 h 201"/>
                <a:gd name="T88" fmla="*/ 32 w 127"/>
                <a:gd name="T89" fmla="*/ 166 h 201"/>
                <a:gd name="T90" fmla="*/ 44 w 127"/>
                <a:gd name="T91" fmla="*/ 181 h 201"/>
                <a:gd name="T92" fmla="*/ 56 w 127"/>
                <a:gd name="T93" fmla="*/ 197 h 201"/>
                <a:gd name="T94" fmla="*/ 63 w 127"/>
                <a:gd name="T95" fmla="*/ 201 h 201"/>
                <a:gd name="T96" fmla="*/ 69 w 127"/>
                <a:gd name="T97" fmla="*/ 201 h 201"/>
                <a:gd name="T98" fmla="*/ 74 w 127"/>
                <a:gd name="T99" fmla="*/ 197 h 201"/>
                <a:gd name="T100" fmla="*/ 76 w 127"/>
                <a:gd name="T101" fmla="*/ 192 h 201"/>
                <a:gd name="T102" fmla="*/ 76 w 127"/>
                <a:gd name="T103" fmla="*/ 181 h 201"/>
                <a:gd name="T104" fmla="*/ 74 w 127"/>
                <a:gd name="T105" fmla="*/ 167 h 201"/>
                <a:gd name="T106" fmla="*/ 74 w 127"/>
                <a:gd name="T107" fmla="*/ 151 h 201"/>
                <a:gd name="T108" fmla="*/ 76 w 127"/>
                <a:gd name="T109" fmla="*/ 12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7" h="201">
                  <a:moveTo>
                    <a:pt x="76" y="127"/>
                  </a:moveTo>
                  <a:lnTo>
                    <a:pt x="75" y="120"/>
                  </a:lnTo>
                  <a:lnTo>
                    <a:pt x="73" y="114"/>
                  </a:lnTo>
                  <a:lnTo>
                    <a:pt x="69" y="109"/>
                  </a:lnTo>
                  <a:lnTo>
                    <a:pt x="66" y="102"/>
                  </a:lnTo>
                  <a:lnTo>
                    <a:pt x="65" y="92"/>
                  </a:lnTo>
                  <a:lnTo>
                    <a:pt x="65" y="81"/>
                  </a:lnTo>
                  <a:lnTo>
                    <a:pt x="62" y="76"/>
                  </a:lnTo>
                  <a:lnTo>
                    <a:pt x="57" y="74"/>
                  </a:lnTo>
                  <a:lnTo>
                    <a:pt x="50" y="70"/>
                  </a:lnTo>
                  <a:lnTo>
                    <a:pt x="44" y="66"/>
                  </a:lnTo>
                  <a:lnTo>
                    <a:pt x="39" y="63"/>
                  </a:lnTo>
                  <a:lnTo>
                    <a:pt x="37" y="59"/>
                  </a:lnTo>
                  <a:lnTo>
                    <a:pt x="37" y="57"/>
                  </a:lnTo>
                  <a:lnTo>
                    <a:pt x="39" y="54"/>
                  </a:lnTo>
                  <a:lnTo>
                    <a:pt x="41" y="52"/>
                  </a:lnTo>
                  <a:lnTo>
                    <a:pt x="45" y="49"/>
                  </a:lnTo>
                  <a:lnTo>
                    <a:pt x="50" y="46"/>
                  </a:lnTo>
                  <a:lnTo>
                    <a:pt x="57" y="44"/>
                  </a:lnTo>
                  <a:lnTo>
                    <a:pt x="63" y="42"/>
                  </a:lnTo>
                  <a:lnTo>
                    <a:pt x="70" y="42"/>
                  </a:lnTo>
                  <a:lnTo>
                    <a:pt x="84" y="42"/>
                  </a:lnTo>
                  <a:lnTo>
                    <a:pt x="97" y="45"/>
                  </a:lnTo>
                  <a:lnTo>
                    <a:pt x="104" y="48"/>
                  </a:lnTo>
                  <a:lnTo>
                    <a:pt x="110" y="48"/>
                  </a:lnTo>
                  <a:lnTo>
                    <a:pt x="117" y="48"/>
                  </a:lnTo>
                  <a:lnTo>
                    <a:pt x="121" y="46"/>
                  </a:lnTo>
                  <a:lnTo>
                    <a:pt x="125" y="44"/>
                  </a:lnTo>
                  <a:lnTo>
                    <a:pt x="127" y="39"/>
                  </a:lnTo>
                  <a:lnTo>
                    <a:pt x="127" y="32"/>
                  </a:lnTo>
                  <a:lnTo>
                    <a:pt x="126" y="24"/>
                  </a:lnTo>
                  <a:lnTo>
                    <a:pt x="125" y="18"/>
                  </a:lnTo>
                  <a:lnTo>
                    <a:pt x="122" y="13"/>
                  </a:lnTo>
                  <a:lnTo>
                    <a:pt x="118" y="9"/>
                  </a:lnTo>
                  <a:lnTo>
                    <a:pt x="114" y="6"/>
                  </a:lnTo>
                  <a:lnTo>
                    <a:pt x="109" y="5"/>
                  </a:lnTo>
                  <a:lnTo>
                    <a:pt x="105" y="5"/>
                  </a:lnTo>
                  <a:lnTo>
                    <a:pt x="100" y="5"/>
                  </a:lnTo>
                  <a:lnTo>
                    <a:pt x="93" y="6"/>
                  </a:lnTo>
                  <a:lnTo>
                    <a:pt x="83" y="9"/>
                  </a:lnTo>
                  <a:lnTo>
                    <a:pt x="73" y="11"/>
                  </a:lnTo>
                  <a:lnTo>
                    <a:pt x="62" y="13"/>
                  </a:lnTo>
                  <a:lnTo>
                    <a:pt x="53" y="13"/>
                  </a:lnTo>
                  <a:lnTo>
                    <a:pt x="47" y="9"/>
                  </a:lnTo>
                  <a:lnTo>
                    <a:pt x="41" y="4"/>
                  </a:lnTo>
                  <a:lnTo>
                    <a:pt x="40" y="1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28" y="1"/>
                  </a:lnTo>
                  <a:lnTo>
                    <a:pt x="23" y="2"/>
                  </a:lnTo>
                  <a:lnTo>
                    <a:pt x="19" y="6"/>
                  </a:lnTo>
                  <a:lnTo>
                    <a:pt x="17" y="10"/>
                  </a:lnTo>
                  <a:lnTo>
                    <a:pt x="15" y="15"/>
                  </a:lnTo>
                  <a:lnTo>
                    <a:pt x="14" y="27"/>
                  </a:lnTo>
                  <a:lnTo>
                    <a:pt x="15" y="37"/>
                  </a:lnTo>
                  <a:lnTo>
                    <a:pt x="18" y="45"/>
                  </a:lnTo>
                  <a:lnTo>
                    <a:pt x="22" y="54"/>
                  </a:lnTo>
                  <a:lnTo>
                    <a:pt x="23" y="59"/>
                  </a:lnTo>
                  <a:lnTo>
                    <a:pt x="23" y="65"/>
                  </a:lnTo>
                  <a:lnTo>
                    <a:pt x="23" y="68"/>
                  </a:lnTo>
                  <a:lnTo>
                    <a:pt x="23" y="71"/>
                  </a:lnTo>
                  <a:lnTo>
                    <a:pt x="18" y="75"/>
                  </a:lnTo>
                  <a:lnTo>
                    <a:pt x="11" y="76"/>
                  </a:lnTo>
                  <a:lnTo>
                    <a:pt x="8" y="77"/>
                  </a:lnTo>
                  <a:lnTo>
                    <a:pt x="5" y="80"/>
                  </a:lnTo>
                  <a:lnTo>
                    <a:pt x="2" y="83"/>
                  </a:lnTo>
                  <a:lnTo>
                    <a:pt x="0" y="87"/>
                  </a:lnTo>
                  <a:lnTo>
                    <a:pt x="0" y="89"/>
                  </a:lnTo>
                  <a:lnTo>
                    <a:pt x="1" y="92"/>
                  </a:lnTo>
                  <a:lnTo>
                    <a:pt x="2" y="93"/>
                  </a:lnTo>
                  <a:lnTo>
                    <a:pt x="4" y="96"/>
                  </a:lnTo>
                  <a:lnTo>
                    <a:pt x="9" y="100"/>
                  </a:lnTo>
                  <a:lnTo>
                    <a:pt x="15" y="105"/>
                  </a:lnTo>
                  <a:lnTo>
                    <a:pt x="22" y="109"/>
                  </a:lnTo>
                  <a:lnTo>
                    <a:pt x="27" y="112"/>
                  </a:lnTo>
                  <a:lnTo>
                    <a:pt x="28" y="115"/>
                  </a:lnTo>
                  <a:lnTo>
                    <a:pt x="30" y="118"/>
                  </a:lnTo>
                  <a:lnTo>
                    <a:pt x="30" y="120"/>
                  </a:lnTo>
                  <a:lnTo>
                    <a:pt x="30" y="123"/>
                  </a:lnTo>
                  <a:lnTo>
                    <a:pt x="24" y="128"/>
                  </a:lnTo>
                  <a:lnTo>
                    <a:pt x="14" y="137"/>
                  </a:lnTo>
                  <a:lnTo>
                    <a:pt x="10" y="141"/>
                  </a:lnTo>
                  <a:lnTo>
                    <a:pt x="8" y="146"/>
                  </a:lnTo>
                  <a:lnTo>
                    <a:pt x="8" y="147"/>
                  </a:lnTo>
                  <a:lnTo>
                    <a:pt x="8" y="150"/>
                  </a:lnTo>
                  <a:lnTo>
                    <a:pt x="9" y="151"/>
                  </a:lnTo>
                  <a:lnTo>
                    <a:pt x="11" y="153"/>
                  </a:lnTo>
                  <a:lnTo>
                    <a:pt x="19" y="157"/>
                  </a:lnTo>
                  <a:lnTo>
                    <a:pt x="26" y="160"/>
                  </a:lnTo>
                  <a:lnTo>
                    <a:pt x="32" y="166"/>
                  </a:lnTo>
                  <a:lnTo>
                    <a:pt x="37" y="172"/>
                  </a:lnTo>
                  <a:lnTo>
                    <a:pt x="44" y="181"/>
                  </a:lnTo>
                  <a:lnTo>
                    <a:pt x="52" y="193"/>
                  </a:lnTo>
                  <a:lnTo>
                    <a:pt x="56" y="197"/>
                  </a:lnTo>
                  <a:lnTo>
                    <a:pt x="61" y="199"/>
                  </a:lnTo>
                  <a:lnTo>
                    <a:pt x="63" y="201"/>
                  </a:lnTo>
                  <a:lnTo>
                    <a:pt x="66" y="201"/>
                  </a:lnTo>
                  <a:lnTo>
                    <a:pt x="69" y="201"/>
                  </a:lnTo>
                  <a:lnTo>
                    <a:pt x="71" y="199"/>
                  </a:lnTo>
                  <a:lnTo>
                    <a:pt x="74" y="197"/>
                  </a:lnTo>
                  <a:lnTo>
                    <a:pt x="75" y="194"/>
                  </a:lnTo>
                  <a:lnTo>
                    <a:pt x="76" y="192"/>
                  </a:lnTo>
                  <a:lnTo>
                    <a:pt x="76" y="189"/>
                  </a:lnTo>
                  <a:lnTo>
                    <a:pt x="76" y="181"/>
                  </a:lnTo>
                  <a:lnTo>
                    <a:pt x="75" y="175"/>
                  </a:lnTo>
                  <a:lnTo>
                    <a:pt x="74" y="167"/>
                  </a:lnTo>
                  <a:lnTo>
                    <a:pt x="74" y="159"/>
                  </a:lnTo>
                  <a:lnTo>
                    <a:pt x="74" y="151"/>
                  </a:lnTo>
                  <a:lnTo>
                    <a:pt x="76" y="145"/>
                  </a:lnTo>
                  <a:lnTo>
                    <a:pt x="76" y="127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37">
              <a:extLst>
                <a:ext uri="{FF2B5EF4-FFF2-40B4-BE49-F238E27FC236}">
                  <a16:creationId xmlns:a16="http://schemas.microsoft.com/office/drawing/2014/main" id="{222BB671-9C98-4390-ADEB-E1F7062A8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6" y="4043"/>
              <a:ext cx="7" cy="24"/>
            </a:xfrm>
            <a:custGeom>
              <a:avLst/>
              <a:gdLst>
                <a:gd name="T0" fmla="*/ 3 w 29"/>
                <a:gd name="T1" fmla="*/ 70 h 95"/>
                <a:gd name="T2" fmla="*/ 0 w 29"/>
                <a:gd name="T3" fmla="*/ 66 h 95"/>
                <a:gd name="T4" fmla="*/ 0 w 29"/>
                <a:gd name="T5" fmla="*/ 61 h 95"/>
                <a:gd name="T6" fmla="*/ 0 w 29"/>
                <a:gd name="T7" fmla="*/ 56 h 95"/>
                <a:gd name="T8" fmla="*/ 2 w 29"/>
                <a:gd name="T9" fmla="*/ 51 h 95"/>
                <a:gd name="T10" fmla="*/ 5 w 29"/>
                <a:gd name="T11" fmla="*/ 39 h 95"/>
                <a:gd name="T12" fmla="*/ 9 w 29"/>
                <a:gd name="T13" fmla="*/ 28 h 95"/>
                <a:gd name="T14" fmla="*/ 9 w 29"/>
                <a:gd name="T15" fmla="*/ 20 h 95"/>
                <a:gd name="T16" fmla="*/ 12 w 29"/>
                <a:gd name="T17" fmla="*/ 9 h 95"/>
                <a:gd name="T18" fmla="*/ 13 w 29"/>
                <a:gd name="T19" fmla="*/ 4 h 95"/>
                <a:gd name="T20" fmla="*/ 16 w 29"/>
                <a:gd name="T21" fmla="*/ 2 h 95"/>
                <a:gd name="T22" fmla="*/ 17 w 29"/>
                <a:gd name="T23" fmla="*/ 0 h 95"/>
                <a:gd name="T24" fmla="*/ 18 w 29"/>
                <a:gd name="T25" fmla="*/ 0 h 95"/>
                <a:gd name="T26" fmla="*/ 20 w 29"/>
                <a:gd name="T27" fmla="*/ 2 h 95"/>
                <a:gd name="T28" fmla="*/ 21 w 29"/>
                <a:gd name="T29" fmla="*/ 3 h 95"/>
                <a:gd name="T30" fmla="*/ 24 w 29"/>
                <a:gd name="T31" fmla="*/ 7 h 95"/>
                <a:gd name="T32" fmla="*/ 25 w 29"/>
                <a:gd name="T33" fmla="*/ 11 h 95"/>
                <a:gd name="T34" fmla="*/ 25 w 29"/>
                <a:gd name="T35" fmla="*/ 15 h 95"/>
                <a:gd name="T36" fmla="*/ 26 w 29"/>
                <a:gd name="T37" fmla="*/ 19 h 95"/>
                <a:gd name="T38" fmla="*/ 25 w 29"/>
                <a:gd name="T39" fmla="*/ 28 h 95"/>
                <a:gd name="T40" fmla="*/ 24 w 29"/>
                <a:gd name="T41" fmla="*/ 35 h 95"/>
                <a:gd name="T42" fmla="*/ 24 w 29"/>
                <a:gd name="T43" fmla="*/ 46 h 95"/>
                <a:gd name="T44" fmla="*/ 25 w 29"/>
                <a:gd name="T45" fmla="*/ 54 h 95"/>
                <a:gd name="T46" fmla="*/ 26 w 29"/>
                <a:gd name="T47" fmla="*/ 63 h 95"/>
                <a:gd name="T48" fmla="*/ 29 w 29"/>
                <a:gd name="T49" fmla="*/ 72 h 95"/>
                <a:gd name="T50" fmla="*/ 29 w 29"/>
                <a:gd name="T51" fmla="*/ 78 h 95"/>
                <a:gd name="T52" fmla="*/ 25 w 29"/>
                <a:gd name="T53" fmla="*/ 88 h 95"/>
                <a:gd name="T54" fmla="*/ 22 w 29"/>
                <a:gd name="T55" fmla="*/ 92 h 95"/>
                <a:gd name="T56" fmla="*/ 20 w 29"/>
                <a:gd name="T57" fmla="*/ 95 h 95"/>
                <a:gd name="T58" fmla="*/ 17 w 29"/>
                <a:gd name="T59" fmla="*/ 95 h 95"/>
                <a:gd name="T60" fmla="*/ 13 w 29"/>
                <a:gd name="T61" fmla="*/ 94 h 95"/>
                <a:gd name="T62" fmla="*/ 3 w 29"/>
                <a:gd name="T63" fmla="*/ 7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" h="95">
                  <a:moveTo>
                    <a:pt x="3" y="70"/>
                  </a:moveTo>
                  <a:lnTo>
                    <a:pt x="0" y="66"/>
                  </a:lnTo>
                  <a:lnTo>
                    <a:pt x="0" y="61"/>
                  </a:lnTo>
                  <a:lnTo>
                    <a:pt x="0" y="56"/>
                  </a:lnTo>
                  <a:lnTo>
                    <a:pt x="2" y="51"/>
                  </a:lnTo>
                  <a:lnTo>
                    <a:pt x="5" y="39"/>
                  </a:lnTo>
                  <a:lnTo>
                    <a:pt x="9" y="28"/>
                  </a:lnTo>
                  <a:lnTo>
                    <a:pt x="9" y="20"/>
                  </a:lnTo>
                  <a:lnTo>
                    <a:pt x="12" y="9"/>
                  </a:lnTo>
                  <a:lnTo>
                    <a:pt x="13" y="4"/>
                  </a:lnTo>
                  <a:lnTo>
                    <a:pt x="16" y="2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1" y="3"/>
                  </a:lnTo>
                  <a:lnTo>
                    <a:pt x="24" y="7"/>
                  </a:lnTo>
                  <a:lnTo>
                    <a:pt x="25" y="11"/>
                  </a:lnTo>
                  <a:lnTo>
                    <a:pt x="25" y="15"/>
                  </a:lnTo>
                  <a:lnTo>
                    <a:pt x="26" y="19"/>
                  </a:lnTo>
                  <a:lnTo>
                    <a:pt x="25" y="28"/>
                  </a:lnTo>
                  <a:lnTo>
                    <a:pt x="24" y="35"/>
                  </a:lnTo>
                  <a:lnTo>
                    <a:pt x="24" y="46"/>
                  </a:lnTo>
                  <a:lnTo>
                    <a:pt x="25" y="54"/>
                  </a:lnTo>
                  <a:lnTo>
                    <a:pt x="26" y="63"/>
                  </a:lnTo>
                  <a:lnTo>
                    <a:pt x="29" y="72"/>
                  </a:lnTo>
                  <a:lnTo>
                    <a:pt x="29" y="78"/>
                  </a:lnTo>
                  <a:lnTo>
                    <a:pt x="25" y="88"/>
                  </a:lnTo>
                  <a:lnTo>
                    <a:pt x="22" y="92"/>
                  </a:lnTo>
                  <a:lnTo>
                    <a:pt x="20" y="95"/>
                  </a:lnTo>
                  <a:lnTo>
                    <a:pt x="17" y="95"/>
                  </a:lnTo>
                  <a:lnTo>
                    <a:pt x="13" y="94"/>
                  </a:lnTo>
                  <a:lnTo>
                    <a:pt x="3" y="70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38">
              <a:extLst>
                <a:ext uri="{FF2B5EF4-FFF2-40B4-BE49-F238E27FC236}">
                  <a16:creationId xmlns:a16="http://schemas.microsoft.com/office/drawing/2014/main" id="{D29E8EA5-CC30-43EF-A97E-899C3347E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2" y="4046"/>
              <a:ext cx="21" cy="32"/>
            </a:xfrm>
            <a:custGeom>
              <a:avLst/>
              <a:gdLst>
                <a:gd name="T0" fmla="*/ 5 w 83"/>
                <a:gd name="T1" fmla="*/ 84 h 130"/>
                <a:gd name="T2" fmla="*/ 4 w 83"/>
                <a:gd name="T3" fmla="*/ 74 h 130"/>
                <a:gd name="T4" fmla="*/ 1 w 83"/>
                <a:gd name="T5" fmla="*/ 62 h 130"/>
                <a:gd name="T6" fmla="*/ 0 w 83"/>
                <a:gd name="T7" fmla="*/ 51 h 130"/>
                <a:gd name="T8" fmla="*/ 0 w 83"/>
                <a:gd name="T9" fmla="*/ 40 h 130"/>
                <a:gd name="T10" fmla="*/ 5 w 83"/>
                <a:gd name="T11" fmla="*/ 34 h 130"/>
                <a:gd name="T12" fmla="*/ 12 w 83"/>
                <a:gd name="T13" fmla="*/ 26 h 130"/>
                <a:gd name="T14" fmla="*/ 17 w 83"/>
                <a:gd name="T15" fmla="*/ 17 h 130"/>
                <a:gd name="T16" fmla="*/ 22 w 83"/>
                <a:gd name="T17" fmla="*/ 8 h 130"/>
                <a:gd name="T18" fmla="*/ 25 w 83"/>
                <a:gd name="T19" fmla="*/ 4 h 130"/>
                <a:gd name="T20" fmla="*/ 29 w 83"/>
                <a:gd name="T21" fmla="*/ 1 h 130"/>
                <a:gd name="T22" fmla="*/ 34 w 83"/>
                <a:gd name="T23" fmla="*/ 0 h 130"/>
                <a:gd name="T24" fmla="*/ 40 w 83"/>
                <a:gd name="T25" fmla="*/ 0 h 130"/>
                <a:gd name="T26" fmla="*/ 44 w 83"/>
                <a:gd name="T27" fmla="*/ 1 h 130"/>
                <a:gd name="T28" fmla="*/ 48 w 83"/>
                <a:gd name="T29" fmla="*/ 3 h 130"/>
                <a:gd name="T30" fmla="*/ 51 w 83"/>
                <a:gd name="T31" fmla="*/ 5 h 130"/>
                <a:gd name="T32" fmla="*/ 52 w 83"/>
                <a:gd name="T33" fmla="*/ 8 h 130"/>
                <a:gd name="T34" fmla="*/ 55 w 83"/>
                <a:gd name="T35" fmla="*/ 16 h 130"/>
                <a:gd name="T36" fmla="*/ 55 w 83"/>
                <a:gd name="T37" fmla="*/ 25 h 130"/>
                <a:gd name="T38" fmla="*/ 53 w 83"/>
                <a:gd name="T39" fmla="*/ 34 h 130"/>
                <a:gd name="T40" fmla="*/ 53 w 83"/>
                <a:gd name="T41" fmla="*/ 43 h 130"/>
                <a:gd name="T42" fmla="*/ 53 w 83"/>
                <a:gd name="T43" fmla="*/ 48 h 130"/>
                <a:gd name="T44" fmla="*/ 55 w 83"/>
                <a:gd name="T45" fmla="*/ 52 h 130"/>
                <a:gd name="T46" fmla="*/ 56 w 83"/>
                <a:gd name="T47" fmla="*/ 54 h 130"/>
                <a:gd name="T48" fmla="*/ 57 w 83"/>
                <a:gd name="T49" fmla="*/ 58 h 130"/>
                <a:gd name="T50" fmla="*/ 65 w 83"/>
                <a:gd name="T51" fmla="*/ 64 h 130"/>
                <a:gd name="T52" fmla="*/ 72 w 83"/>
                <a:gd name="T53" fmla="*/ 70 h 130"/>
                <a:gd name="T54" fmla="*/ 74 w 83"/>
                <a:gd name="T55" fmla="*/ 73 h 130"/>
                <a:gd name="T56" fmla="*/ 76 w 83"/>
                <a:gd name="T57" fmla="*/ 76 h 130"/>
                <a:gd name="T58" fmla="*/ 76 w 83"/>
                <a:gd name="T59" fmla="*/ 80 h 130"/>
                <a:gd name="T60" fmla="*/ 73 w 83"/>
                <a:gd name="T61" fmla="*/ 84 h 130"/>
                <a:gd name="T62" fmla="*/ 72 w 83"/>
                <a:gd name="T63" fmla="*/ 87 h 130"/>
                <a:gd name="T64" fmla="*/ 72 w 83"/>
                <a:gd name="T65" fmla="*/ 89 h 130"/>
                <a:gd name="T66" fmla="*/ 72 w 83"/>
                <a:gd name="T67" fmla="*/ 93 h 130"/>
                <a:gd name="T68" fmla="*/ 72 w 83"/>
                <a:gd name="T69" fmla="*/ 96 h 130"/>
                <a:gd name="T70" fmla="*/ 76 w 83"/>
                <a:gd name="T71" fmla="*/ 104 h 130"/>
                <a:gd name="T72" fmla="*/ 79 w 83"/>
                <a:gd name="T73" fmla="*/ 110 h 130"/>
                <a:gd name="T74" fmla="*/ 82 w 83"/>
                <a:gd name="T75" fmla="*/ 118 h 130"/>
                <a:gd name="T76" fmla="*/ 83 w 83"/>
                <a:gd name="T77" fmla="*/ 123 h 130"/>
                <a:gd name="T78" fmla="*/ 83 w 83"/>
                <a:gd name="T79" fmla="*/ 126 h 130"/>
                <a:gd name="T80" fmla="*/ 82 w 83"/>
                <a:gd name="T81" fmla="*/ 127 h 130"/>
                <a:gd name="T82" fmla="*/ 79 w 83"/>
                <a:gd name="T83" fmla="*/ 128 h 130"/>
                <a:gd name="T84" fmla="*/ 76 w 83"/>
                <a:gd name="T85" fmla="*/ 130 h 130"/>
                <a:gd name="T86" fmla="*/ 68 w 83"/>
                <a:gd name="T87" fmla="*/ 130 h 130"/>
                <a:gd name="T88" fmla="*/ 57 w 83"/>
                <a:gd name="T89" fmla="*/ 130 h 130"/>
                <a:gd name="T90" fmla="*/ 47 w 83"/>
                <a:gd name="T91" fmla="*/ 128 h 130"/>
                <a:gd name="T92" fmla="*/ 37 w 83"/>
                <a:gd name="T93" fmla="*/ 126 h 130"/>
                <a:gd name="T94" fmla="*/ 26 w 83"/>
                <a:gd name="T95" fmla="*/ 122 h 130"/>
                <a:gd name="T96" fmla="*/ 17 w 83"/>
                <a:gd name="T97" fmla="*/ 118 h 130"/>
                <a:gd name="T98" fmla="*/ 13 w 83"/>
                <a:gd name="T99" fmla="*/ 114 h 130"/>
                <a:gd name="T100" fmla="*/ 11 w 83"/>
                <a:gd name="T101" fmla="*/ 111 h 130"/>
                <a:gd name="T102" fmla="*/ 8 w 83"/>
                <a:gd name="T103" fmla="*/ 108 h 130"/>
                <a:gd name="T104" fmla="*/ 7 w 83"/>
                <a:gd name="T105" fmla="*/ 104 h 130"/>
                <a:gd name="T106" fmla="*/ 5 w 83"/>
                <a:gd name="T107" fmla="*/ 8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3" h="130">
                  <a:moveTo>
                    <a:pt x="5" y="84"/>
                  </a:moveTo>
                  <a:lnTo>
                    <a:pt x="4" y="74"/>
                  </a:lnTo>
                  <a:lnTo>
                    <a:pt x="1" y="62"/>
                  </a:lnTo>
                  <a:lnTo>
                    <a:pt x="0" y="51"/>
                  </a:lnTo>
                  <a:lnTo>
                    <a:pt x="0" y="40"/>
                  </a:lnTo>
                  <a:lnTo>
                    <a:pt x="5" y="34"/>
                  </a:lnTo>
                  <a:lnTo>
                    <a:pt x="12" y="26"/>
                  </a:lnTo>
                  <a:lnTo>
                    <a:pt x="17" y="17"/>
                  </a:lnTo>
                  <a:lnTo>
                    <a:pt x="22" y="8"/>
                  </a:lnTo>
                  <a:lnTo>
                    <a:pt x="25" y="4"/>
                  </a:lnTo>
                  <a:lnTo>
                    <a:pt x="29" y="1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4" y="1"/>
                  </a:lnTo>
                  <a:lnTo>
                    <a:pt x="48" y="3"/>
                  </a:lnTo>
                  <a:lnTo>
                    <a:pt x="51" y="5"/>
                  </a:lnTo>
                  <a:lnTo>
                    <a:pt x="52" y="8"/>
                  </a:lnTo>
                  <a:lnTo>
                    <a:pt x="55" y="16"/>
                  </a:lnTo>
                  <a:lnTo>
                    <a:pt x="55" y="25"/>
                  </a:lnTo>
                  <a:lnTo>
                    <a:pt x="53" y="34"/>
                  </a:lnTo>
                  <a:lnTo>
                    <a:pt x="53" y="43"/>
                  </a:lnTo>
                  <a:lnTo>
                    <a:pt x="53" y="48"/>
                  </a:lnTo>
                  <a:lnTo>
                    <a:pt x="55" y="52"/>
                  </a:lnTo>
                  <a:lnTo>
                    <a:pt x="56" y="54"/>
                  </a:lnTo>
                  <a:lnTo>
                    <a:pt x="57" y="58"/>
                  </a:lnTo>
                  <a:lnTo>
                    <a:pt x="65" y="64"/>
                  </a:lnTo>
                  <a:lnTo>
                    <a:pt x="72" y="70"/>
                  </a:lnTo>
                  <a:lnTo>
                    <a:pt x="74" y="73"/>
                  </a:lnTo>
                  <a:lnTo>
                    <a:pt x="76" y="76"/>
                  </a:lnTo>
                  <a:lnTo>
                    <a:pt x="76" y="80"/>
                  </a:lnTo>
                  <a:lnTo>
                    <a:pt x="73" y="84"/>
                  </a:lnTo>
                  <a:lnTo>
                    <a:pt x="72" y="87"/>
                  </a:lnTo>
                  <a:lnTo>
                    <a:pt x="72" y="89"/>
                  </a:lnTo>
                  <a:lnTo>
                    <a:pt x="72" y="93"/>
                  </a:lnTo>
                  <a:lnTo>
                    <a:pt x="72" y="96"/>
                  </a:lnTo>
                  <a:lnTo>
                    <a:pt x="76" y="104"/>
                  </a:lnTo>
                  <a:lnTo>
                    <a:pt x="79" y="110"/>
                  </a:lnTo>
                  <a:lnTo>
                    <a:pt x="82" y="118"/>
                  </a:lnTo>
                  <a:lnTo>
                    <a:pt x="83" y="123"/>
                  </a:lnTo>
                  <a:lnTo>
                    <a:pt x="83" y="126"/>
                  </a:lnTo>
                  <a:lnTo>
                    <a:pt x="82" y="127"/>
                  </a:lnTo>
                  <a:lnTo>
                    <a:pt x="79" y="128"/>
                  </a:lnTo>
                  <a:lnTo>
                    <a:pt x="76" y="130"/>
                  </a:lnTo>
                  <a:lnTo>
                    <a:pt x="68" y="130"/>
                  </a:lnTo>
                  <a:lnTo>
                    <a:pt x="57" y="130"/>
                  </a:lnTo>
                  <a:lnTo>
                    <a:pt x="47" y="128"/>
                  </a:lnTo>
                  <a:lnTo>
                    <a:pt x="37" y="126"/>
                  </a:lnTo>
                  <a:lnTo>
                    <a:pt x="26" y="122"/>
                  </a:lnTo>
                  <a:lnTo>
                    <a:pt x="17" y="118"/>
                  </a:lnTo>
                  <a:lnTo>
                    <a:pt x="13" y="114"/>
                  </a:lnTo>
                  <a:lnTo>
                    <a:pt x="11" y="111"/>
                  </a:lnTo>
                  <a:lnTo>
                    <a:pt x="8" y="108"/>
                  </a:lnTo>
                  <a:lnTo>
                    <a:pt x="7" y="104"/>
                  </a:lnTo>
                  <a:lnTo>
                    <a:pt x="5" y="84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9">
              <a:extLst>
                <a:ext uri="{FF2B5EF4-FFF2-40B4-BE49-F238E27FC236}">
                  <a16:creationId xmlns:a16="http://schemas.microsoft.com/office/drawing/2014/main" id="{EF1D37A6-2E9C-4E9C-91EA-2DA464EB5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6" y="3996"/>
              <a:ext cx="23" cy="16"/>
            </a:xfrm>
            <a:custGeom>
              <a:avLst/>
              <a:gdLst>
                <a:gd name="T0" fmla="*/ 60 w 92"/>
                <a:gd name="T1" fmla="*/ 3 h 65"/>
                <a:gd name="T2" fmla="*/ 48 w 92"/>
                <a:gd name="T3" fmla="*/ 1 h 65"/>
                <a:gd name="T4" fmla="*/ 38 w 92"/>
                <a:gd name="T5" fmla="*/ 0 h 65"/>
                <a:gd name="T6" fmla="*/ 33 w 92"/>
                <a:gd name="T7" fmla="*/ 0 h 65"/>
                <a:gd name="T8" fmla="*/ 29 w 92"/>
                <a:gd name="T9" fmla="*/ 1 h 65"/>
                <a:gd name="T10" fmla="*/ 23 w 92"/>
                <a:gd name="T11" fmla="*/ 4 h 65"/>
                <a:gd name="T12" fmla="*/ 18 w 92"/>
                <a:gd name="T13" fmla="*/ 9 h 65"/>
                <a:gd name="T14" fmla="*/ 13 w 92"/>
                <a:gd name="T15" fmla="*/ 18 h 65"/>
                <a:gd name="T16" fmla="*/ 7 w 92"/>
                <a:gd name="T17" fmla="*/ 31 h 65"/>
                <a:gd name="T18" fmla="*/ 1 w 92"/>
                <a:gd name="T19" fmla="*/ 44 h 65"/>
                <a:gd name="T20" fmla="*/ 0 w 92"/>
                <a:gd name="T21" fmla="*/ 55 h 65"/>
                <a:gd name="T22" fmla="*/ 0 w 92"/>
                <a:gd name="T23" fmla="*/ 60 h 65"/>
                <a:gd name="T24" fmla="*/ 1 w 92"/>
                <a:gd name="T25" fmla="*/ 64 h 65"/>
                <a:gd name="T26" fmla="*/ 4 w 92"/>
                <a:gd name="T27" fmla="*/ 65 h 65"/>
                <a:gd name="T28" fmla="*/ 7 w 92"/>
                <a:gd name="T29" fmla="*/ 65 h 65"/>
                <a:gd name="T30" fmla="*/ 13 w 92"/>
                <a:gd name="T31" fmla="*/ 64 h 65"/>
                <a:gd name="T32" fmla="*/ 21 w 92"/>
                <a:gd name="T33" fmla="*/ 58 h 65"/>
                <a:gd name="T34" fmla="*/ 34 w 92"/>
                <a:gd name="T35" fmla="*/ 49 h 65"/>
                <a:gd name="T36" fmla="*/ 47 w 92"/>
                <a:gd name="T37" fmla="*/ 40 h 65"/>
                <a:gd name="T38" fmla="*/ 61 w 92"/>
                <a:gd name="T39" fmla="*/ 33 h 65"/>
                <a:gd name="T40" fmla="*/ 75 w 92"/>
                <a:gd name="T41" fmla="*/ 26 h 65"/>
                <a:gd name="T42" fmla="*/ 81 w 92"/>
                <a:gd name="T43" fmla="*/ 23 h 65"/>
                <a:gd name="T44" fmla="*/ 86 w 92"/>
                <a:gd name="T45" fmla="*/ 22 h 65"/>
                <a:gd name="T46" fmla="*/ 90 w 92"/>
                <a:gd name="T47" fmla="*/ 18 h 65"/>
                <a:gd name="T48" fmla="*/ 92 w 92"/>
                <a:gd name="T49" fmla="*/ 14 h 65"/>
                <a:gd name="T50" fmla="*/ 92 w 92"/>
                <a:gd name="T51" fmla="*/ 12 h 65"/>
                <a:gd name="T52" fmla="*/ 92 w 92"/>
                <a:gd name="T53" fmla="*/ 11 h 65"/>
                <a:gd name="T54" fmla="*/ 90 w 92"/>
                <a:gd name="T55" fmla="*/ 8 h 65"/>
                <a:gd name="T56" fmla="*/ 88 w 92"/>
                <a:gd name="T57" fmla="*/ 5 h 65"/>
                <a:gd name="T58" fmla="*/ 83 w 92"/>
                <a:gd name="T59" fmla="*/ 3 h 65"/>
                <a:gd name="T60" fmla="*/ 78 w 92"/>
                <a:gd name="T61" fmla="*/ 0 h 65"/>
                <a:gd name="T62" fmla="*/ 60 w 92"/>
                <a:gd name="T63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65">
                  <a:moveTo>
                    <a:pt x="60" y="3"/>
                  </a:moveTo>
                  <a:lnTo>
                    <a:pt x="48" y="1"/>
                  </a:lnTo>
                  <a:lnTo>
                    <a:pt x="38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3" y="4"/>
                  </a:lnTo>
                  <a:lnTo>
                    <a:pt x="18" y="9"/>
                  </a:lnTo>
                  <a:lnTo>
                    <a:pt x="13" y="18"/>
                  </a:lnTo>
                  <a:lnTo>
                    <a:pt x="7" y="31"/>
                  </a:lnTo>
                  <a:lnTo>
                    <a:pt x="1" y="44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1" y="64"/>
                  </a:lnTo>
                  <a:lnTo>
                    <a:pt x="4" y="65"/>
                  </a:lnTo>
                  <a:lnTo>
                    <a:pt x="7" y="65"/>
                  </a:lnTo>
                  <a:lnTo>
                    <a:pt x="13" y="64"/>
                  </a:lnTo>
                  <a:lnTo>
                    <a:pt x="21" y="58"/>
                  </a:lnTo>
                  <a:lnTo>
                    <a:pt x="34" y="49"/>
                  </a:lnTo>
                  <a:lnTo>
                    <a:pt x="47" y="40"/>
                  </a:lnTo>
                  <a:lnTo>
                    <a:pt x="61" y="33"/>
                  </a:lnTo>
                  <a:lnTo>
                    <a:pt x="75" y="26"/>
                  </a:lnTo>
                  <a:lnTo>
                    <a:pt x="81" y="23"/>
                  </a:lnTo>
                  <a:lnTo>
                    <a:pt x="86" y="22"/>
                  </a:lnTo>
                  <a:lnTo>
                    <a:pt x="90" y="18"/>
                  </a:lnTo>
                  <a:lnTo>
                    <a:pt x="92" y="14"/>
                  </a:lnTo>
                  <a:lnTo>
                    <a:pt x="92" y="12"/>
                  </a:lnTo>
                  <a:lnTo>
                    <a:pt x="92" y="11"/>
                  </a:lnTo>
                  <a:lnTo>
                    <a:pt x="90" y="8"/>
                  </a:lnTo>
                  <a:lnTo>
                    <a:pt x="88" y="5"/>
                  </a:lnTo>
                  <a:lnTo>
                    <a:pt x="83" y="3"/>
                  </a:lnTo>
                  <a:lnTo>
                    <a:pt x="78" y="0"/>
                  </a:lnTo>
                  <a:lnTo>
                    <a:pt x="60" y="3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0">
              <a:extLst>
                <a:ext uri="{FF2B5EF4-FFF2-40B4-BE49-F238E27FC236}">
                  <a16:creationId xmlns:a16="http://schemas.microsoft.com/office/drawing/2014/main" id="{FFD56415-E431-47FA-B5A9-E3D2B9C7F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" y="4007"/>
              <a:ext cx="31" cy="10"/>
            </a:xfrm>
            <a:custGeom>
              <a:avLst/>
              <a:gdLst>
                <a:gd name="T0" fmla="*/ 91 w 123"/>
                <a:gd name="T1" fmla="*/ 14 h 37"/>
                <a:gd name="T2" fmla="*/ 89 w 123"/>
                <a:gd name="T3" fmla="*/ 15 h 37"/>
                <a:gd name="T4" fmla="*/ 85 w 123"/>
                <a:gd name="T5" fmla="*/ 12 h 37"/>
                <a:gd name="T6" fmla="*/ 80 w 123"/>
                <a:gd name="T7" fmla="*/ 9 h 37"/>
                <a:gd name="T8" fmla="*/ 77 w 123"/>
                <a:gd name="T9" fmla="*/ 6 h 37"/>
                <a:gd name="T10" fmla="*/ 71 w 123"/>
                <a:gd name="T11" fmla="*/ 2 h 37"/>
                <a:gd name="T12" fmla="*/ 65 w 123"/>
                <a:gd name="T13" fmla="*/ 1 h 37"/>
                <a:gd name="T14" fmla="*/ 60 w 123"/>
                <a:gd name="T15" fmla="*/ 0 h 37"/>
                <a:gd name="T16" fmla="*/ 55 w 123"/>
                <a:gd name="T17" fmla="*/ 0 h 37"/>
                <a:gd name="T18" fmla="*/ 45 w 123"/>
                <a:gd name="T19" fmla="*/ 1 h 37"/>
                <a:gd name="T20" fmla="*/ 32 w 123"/>
                <a:gd name="T21" fmla="*/ 1 h 37"/>
                <a:gd name="T22" fmla="*/ 26 w 123"/>
                <a:gd name="T23" fmla="*/ 2 h 37"/>
                <a:gd name="T24" fmla="*/ 21 w 123"/>
                <a:gd name="T25" fmla="*/ 2 h 37"/>
                <a:gd name="T26" fmla="*/ 15 w 123"/>
                <a:gd name="T27" fmla="*/ 5 h 37"/>
                <a:gd name="T28" fmla="*/ 10 w 123"/>
                <a:gd name="T29" fmla="*/ 7 h 37"/>
                <a:gd name="T30" fmla="*/ 4 w 123"/>
                <a:gd name="T31" fmla="*/ 10 h 37"/>
                <a:gd name="T32" fmla="*/ 2 w 123"/>
                <a:gd name="T33" fmla="*/ 14 h 37"/>
                <a:gd name="T34" fmla="*/ 0 w 123"/>
                <a:gd name="T35" fmla="*/ 19 h 37"/>
                <a:gd name="T36" fmla="*/ 0 w 123"/>
                <a:gd name="T37" fmla="*/ 25 h 37"/>
                <a:gd name="T38" fmla="*/ 3 w 123"/>
                <a:gd name="T39" fmla="*/ 28 h 37"/>
                <a:gd name="T40" fmla="*/ 6 w 123"/>
                <a:gd name="T41" fmla="*/ 31 h 37"/>
                <a:gd name="T42" fmla="*/ 11 w 123"/>
                <a:gd name="T43" fmla="*/ 33 h 37"/>
                <a:gd name="T44" fmla="*/ 16 w 123"/>
                <a:gd name="T45" fmla="*/ 33 h 37"/>
                <a:gd name="T46" fmla="*/ 26 w 123"/>
                <a:gd name="T47" fmla="*/ 35 h 37"/>
                <a:gd name="T48" fmla="*/ 36 w 123"/>
                <a:gd name="T49" fmla="*/ 35 h 37"/>
                <a:gd name="T50" fmla="*/ 49 w 123"/>
                <a:gd name="T51" fmla="*/ 33 h 37"/>
                <a:gd name="T52" fmla="*/ 63 w 123"/>
                <a:gd name="T53" fmla="*/ 35 h 37"/>
                <a:gd name="T54" fmla="*/ 77 w 123"/>
                <a:gd name="T55" fmla="*/ 36 h 37"/>
                <a:gd name="T56" fmla="*/ 91 w 123"/>
                <a:gd name="T57" fmla="*/ 37 h 37"/>
                <a:gd name="T58" fmla="*/ 103 w 123"/>
                <a:gd name="T59" fmla="*/ 37 h 37"/>
                <a:gd name="T60" fmla="*/ 114 w 123"/>
                <a:gd name="T61" fmla="*/ 37 h 37"/>
                <a:gd name="T62" fmla="*/ 116 w 123"/>
                <a:gd name="T63" fmla="*/ 36 h 37"/>
                <a:gd name="T64" fmla="*/ 119 w 123"/>
                <a:gd name="T65" fmla="*/ 35 h 37"/>
                <a:gd name="T66" fmla="*/ 120 w 123"/>
                <a:gd name="T67" fmla="*/ 33 h 37"/>
                <a:gd name="T68" fmla="*/ 121 w 123"/>
                <a:gd name="T69" fmla="*/ 31 h 37"/>
                <a:gd name="T70" fmla="*/ 123 w 123"/>
                <a:gd name="T71" fmla="*/ 29 h 37"/>
                <a:gd name="T72" fmla="*/ 121 w 123"/>
                <a:gd name="T73" fmla="*/ 27 h 37"/>
                <a:gd name="T74" fmla="*/ 120 w 123"/>
                <a:gd name="T75" fmla="*/ 24 h 37"/>
                <a:gd name="T76" fmla="*/ 119 w 123"/>
                <a:gd name="T77" fmla="*/ 22 h 37"/>
                <a:gd name="T78" fmla="*/ 104 w 123"/>
                <a:gd name="T79" fmla="*/ 19 h 37"/>
                <a:gd name="T80" fmla="*/ 91 w 123"/>
                <a:gd name="T81" fmla="*/ 1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37">
                  <a:moveTo>
                    <a:pt x="91" y="14"/>
                  </a:moveTo>
                  <a:lnTo>
                    <a:pt x="89" y="15"/>
                  </a:lnTo>
                  <a:lnTo>
                    <a:pt x="85" y="12"/>
                  </a:lnTo>
                  <a:lnTo>
                    <a:pt x="80" y="9"/>
                  </a:lnTo>
                  <a:lnTo>
                    <a:pt x="77" y="6"/>
                  </a:lnTo>
                  <a:lnTo>
                    <a:pt x="71" y="2"/>
                  </a:lnTo>
                  <a:lnTo>
                    <a:pt x="65" y="1"/>
                  </a:lnTo>
                  <a:lnTo>
                    <a:pt x="60" y="0"/>
                  </a:lnTo>
                  <a:lnTo>
                    <a:pt x="55" y="0"/>
                  </a:lnTo>
                  <a:lnTo>
                    <a:pt x="45" y="1"/>
                  </a:lnTo>
                  <a:lnTo>
                    <a:pt x="32" y="1"/>
                  </a:lnTo>
                  <a:lnTo>
                    <a:pt x="26" y="2"/>
                  </a:lnTo>
                  <a:lnTo>
                    <a:pt x="21" y="2"/>
                  </a:lnTo>
                  <a:lnTo>
                    <a:pt x="15" y="5"/>
                  </a:lnTo>
                  <a:lnTo>
                    <a:pt x="10" y="7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3" y="28"/>
                  </a:lnTo>
                  <a:lnTo>
                    <a:pt x="6" y="31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26" y="35"/>
                  </a:lnTo>
                  <a:lnTo>
                    <a:pt x="36" y="35"/>
                  </a:lnTo>
                  <a:lnTo>
                    <a:pt x="49" y="33"/>
                  </a:lnTo>
                  <a:lnTo>
                    <a:pt x="63" y="35"/>
                  </a:lnTo>
                  <a:lnTo>
                    <a:pt x="77" y="36"/>
                  </a:lnTo>
                  <a:lnTo>
                    <a:pt x="91" y="37"/>
                  </a:lnTo>
                  <a:lnTo>
                    <a:pt x="103" y="37"/>
                  </a:lnTo>
                  <a:lnTo>
                    <a:pt x="114" y="37"/>
                  </a:lnTo>
                  <a:lnTo>
                    <a:pt x="116" y="36"/>
                  </a:lnTo>
                  <a:lnTo>
                    <a:pt x="119" y="35"/>
                  </a:lnTo>
                  <a:lnTo>
                    <a:pt x="120" y="33"/>
                  </a:lnTo>
                  <a:lnTo>
                    <a:pt x="121" y="31"/>
                  </a:lnTo>
                  <a:lnTo>
                    <a:pt x="123" y="29"/>
                  </a:lnTo>
                  <a:lnTo>
                    <a:pt x="121" y="27"/>
                  </a:lnTo>
                  <a:lnTo>
                    <a:pt x="120" y="24"/>
                  </a:lnTo>
                  <a:lnTo>
                    <a:pt x="119" y="22"/>
                  </a:lnTo>
                  <a:lnTo>
                    <a:pt x="104" y="19"/>
                  </a:lnTo>
                  <a:lnTo>
                    <a:pt x="91" y="14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41">
              <a:extLst>
                <a:ext uri="{FF2B5EF4-FFF2-40B4-BE49-F238E27FC236}">
                  <a16:creationId xmlns:a16="http://schemas.microsoft.com/office/drawing/2014/main" id="{5C6AE31C-F8E2-42FF-AF3C-7090563A7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8" y="4022"/>
              <a:ext cx="40" cy="43"/>
            </a:xfrm>
            <a:custGeom>
              <a:avLst/>
              <a:gdLst>
                <a:gd name="T0" fmla="*/ 5 w 161"/>
                <a:gd name="T1" fmla="*/ 87 h 175"/>
                <a:gd name="T2" fmla="*/ 4 w 161"/>
                <a:gd name="T3" fmla="*/ 79 h 175"/>
                <a:gd name="T4" fmla="*/ 1 w 161"/>
                <a:gd name="T5" fmla="*/ 70 h 175"/>
                <a:gd name="T6" fmla="*/ 1 w 161"/>
                <a:gd name="T7" fmla="*/ 63 h 175"/>
                <a:gd name="T8" fmla="*/ 13 w 161"/>
                <a:gd name="T9" fmla="*/ 53 h 175"/>
                <a:gd name="T10" fmla="*/ 37 w 161"/>
                <a:gd name="T11" fmla="*/ 34 h 175"/>
                <a:gd name="T12" fmla="*/ 56 w 161"/>
                <a:gd name="T13" fmla="*/ 9 h 175"/>
                <a:gd name="T14" fmla="*/ 68 w 161"/>
                <a:gd name="T15" fmla="*/ 1 h 175"/>
                <a:gd name="T16" fmla="*/ 76 w 161"/>
                <a:gd name="T17" fmla="*/ 0 h 175"/>
                <a:gd name="T18" fmla="*/ 85 w 161"/>
                <a:gd name="T19" fmla="*/ 4 h 175"/>
                <a:gd name="T20" fmla="*/ 91 w 161"/>
                <a:gd name="T21" fmla="*/ 13 h 175"/>
                <a:gd name="T22" fmla="*/ 95 w 161"/>
                <a:gd name="T23" fmla="*/ 31 h 175"/>
                <a:gd name="T24" fmla="*/ 108 w 161"/>
                <a:gd name="T25" fmla="*/ 59 h 175"/>
                <a:gd name="T26" fmla="*/ 116 w 161"/>
                <a:gd name="T27" fmla="*/ 88 h 175"/>
                <a:gd name="T28" fmla="*/ 113 w 161"/>
                <a:gd name="T29" fmla="*/ 101 h 175"/>
                <a:gd name="T30" fmla="*/ 116 w 161"/>
                <a:gd name="T31" fmla="*/ 109 h 175"/>
                <a:gd name="T32" fmla="*/ 135 w 161"/>
                <a:gd name="T33" fmla="*/ 122 h 175"/>
                <a:gd name="T34" fmla="*/ 155 w 161"/>
                <a:gd name="T35" fmla="*/ 141 h 175"/>
                <a:gd name="T36" fmla="*/ 161 w 161"/>
                <a:gd name="T37" fmla="*/ 158 h 175"/>
                <a:gd name="T38" fmla="*/ 160 w 161"/>
                <a:gd name="T39" fmla="*/ 171 h 175"/>
                <a:gd name="T40" fmla="*/ 157 w 161"/>
                <a:gd name="T41" fmla="*/ 173 h 175"/>
                <a:gd name="T42" fmla="*/ 150 w 161"/>
                <a:gd name="T43" fmla="*/ 172 h 175"/>
                <a:gd name="T44" fmla="*/ 133 w 161"/>
                <a:gd name="T45" fmla="*/ 155 h 175"/>
                <a:gd name="T46" fmla="*/ 117 w 161"/>
                <a:gd name="T47" fmla="*/ 144 h 175"/>
                <a:gd name="T48" fmla="*/ 105 w 161"/>
                <a:gd name="T49" fmla="*/ 144 h 175"/>
                <a:gd name="T50" fmla="*/ 94 w 161"/>
                <a:gd name="T51" fmla="*/ 153 h 175"/>
                <a:gd name="T52" fmla="*/ 83 w 161"/>
                <a:gd name="T53" fmla="*/ 168 h 175"/>
                <a:gd name="T54" fmla="*/ 78 w 161"/>
                <a:gd name="T55" fmla="*/ 170 h 175"/>
                <a:gd name="T56" fmla="*/ 73 w 161"/>
                <a:gd name="T57" fmla="*/ 161 h 175"/>
                <a:gd name="T58" fmla="*/ 69 w 161"/>
                <a:gd name="T59" fmla="*/ 148 h 175"/>
                <a:gd name="T60" fmla="*/ 64 w 161"/>
                <a:gd name="T61" fmla="*/ 142 h 175"/>
                <a:gd name="T62" fmla="*/ 53 w 161"/>
                <a:gd name="T63" fmla="*/ 141 h 175"/>
                <a:gd name="T64" fmla="*/ 40 w 161"/>
                <a:gd name="T65" fmla="*/ 140 h 175"/>
                <a:gd name="T66" fmla="*/ 33 w 161"/>
                <a:gd name="T67" fmla="*/ 136 h 175"/>
                <a:gd name="T68" fmla="*/ 24 w 161"/>
                <a:gd name="T69" fmla="*/ 124 h 175"/>
                <a:gd name="T70" fmla="*/ 5 w 161"/>
                <a:gd name="T71" fmla="*/ 8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1" h="175">
                  <a:moveTo>
                    <a:pt x="5" y="88"/>
                  </a:moveTo>
                  <a:lnTo>
                    <a:pt x="5" y="87"/>
                  </a:lnTo>
                  <a:lnTo>
                    <a:pt x="4" y="85"/>
                  </a:lnTo>
                  <a:lnTo>
                    <a:pt x="4" y="79"/>
                  </a:lnTo>
                  <a:lnTo>
                    <a:pt x="1" y="74"/>
                  </a:lnTo>
                  <a:lnTo>
                    <a:pt x="1" y="70"/>
                  </a:lnTo>
                  <a:lnTo>
                    <a:pt x="0" y="67"/>
                  </a:lnTo>
                  <a:lnTo>
                    <a:pt x="1" y="63"/>
                  </a:lnTo>
                  <a:lnTo>
                    <a:pt x="3" y="61"/>
                  </a:lnTo>
                  <a:lnTo>
                    <a:pt x="13" y="53"/>
                  </a:lnTo>
                  <a:lnTo>
                    <a:pt x="25" y="46"/>
                  </a:lnTo>
                  <a:lnTo>
                    <a:pt x="37" y="34"/>
                  </a:lnTo>
                  <a:lnTo>
                    <a:pt x="50" y="17"/>
                  </a:lnTo>
                  <a:lnTo>
                    <a:pt x="56" y="9"/>
                  </a:lnTo>
                  <a:lnTo>
                    <a:pt x="64" y="4"/>
                  </a:lnTo>
                  <a:lnTo>
                    <a:pt x="68" y="1"/>
                  </a:lnTo>
                  <a:lnTo>
                    <a:pt x="72" y="1"/>
                  </a:lnTo>
                  <a:lnTo>
                    <a:pt x="76" y="0"/>
                  </a:lnTo>
                  <a:lnTo>
                    <a:pt x="81" y="1"/>
                  </a:lnTo>
                  <a:lnTo>
                    <a:pt x="85" y="4"/>
                  </a:lnTo>
                  <a:lnTo>
                    <a:pt x="89" y="8"/>
                  </a:lnTo>
                  <a:lnTo>
                    <a:pt x="91" y="13"/>
                  </a:lnTo>
                  <a:lnTo>
                    <a:pt x="92" y="18"/>
                  </a:lnTo>
                  <a:lnTo>
                    <a:pt x="95" y="31"/>
                  </a:lnTo>
                  <a:lnTo>
                    <a:pt x="96" y="41"/>
                  </a:lnTo>
                  <a:lnTo>
                    <a:pt x="108" y="59"/>
                  </a:lnTo>
                  <a:lnTo>
                    <a:pt x="117" y="79"/>
                  </a:lnTo>
                  <a:lnTo>
                    <a:pt x="116" y="88"/>
                  </a:lnTo>
                  <a:lnTo>
                    <a:pt x="113" y="97"/>
                  </a:lnTo>
                  <a:lnTo>
                    <a:pt x="113" y="101"/>
                  </a:lnTo>
                  <a:lnTo>
                    <a:pt x="114" y="105"/>
                  </a:lnTo>
                  <a:lnTo>
                    <a:pt x="116" y="109"/>
                  </a:lnTo>
                  <a:lnTo>
                    <a:pt x="121" y="113"/>
                  </a:lnTo>
                  <a:lnTo>
                    <a:pt x="135" y="122"/>
                  </a:lnTo>
                  <a:lnTo>
                    <a:pt x="150" y="135"/>
                  </a:lnTo>
                  <a:lnTo>
                    <a:pt x="155" y="141"/>
                  </a:lnTo>
                  <a:lnTo>
                    <a:pt x="159" y="149"/>
                  </a:lnTo>
                  <a:lnTo>
                    <a:pt x="161" y="158"/>
                  </a:lnTo>
                  <a:lnTo>
                    <a:pt x="161" y="168"/>
                  </a:lnTo>
                  <a:lnTo>
                    <a:pt x="160" y="171"/>
                  </a:lnTo>
                  <a:lnTo>
                    <a:pt x="159" y="173"/>
                  </a:lnTo>
                  <a:lnTo>
                    <a:pt x="157" y="173"/>
                  </a:lnTo>
                  <a:lnTo>
                    <a:pt x="155" y="175"/>
                  </a:lnTo>
                  <a:lnTo>
                    <a:pt x="150" y="172"/>
                  </a:lnTo>
                  <a:lnTo>
                    <a:pt x="144" y="167"/>
                  </a:lnTo>
                  <a:lnTo>
                    <a:pt x="133" y="155"/>
                  </a:lnTo>
                  <a:lnTo>
                    <a:pt x="124" y="146"/>
                  </a:lnTo>
                  <a:lnTo>
                    <a:pt x="117" y="144"/>
                  </a:lnTo>
                  <a:lnTo>
                    <a:pt x="111" y="142"/>
                  </a:lnTo>
                  <a:lnTo>
                    <a:pt x="105" y="144"/>
                  </a:lnTo>
                  <a:lnTo>
                    <a:pt x="100" y="146"/>
                  </a:lnTo>
                  <a:lnTo>
                    <a:pt x="94" y="153"/>
                  </a:lnTo>
                  <a:lnTo>
                    <a:pt x="87" y="162"/>
                  </a:lnTo>
                  <a:lnTo>
                    <a:pt x="83" y="168"/>
                  </a:lnTo>
                  <a:lnTo>
                    <a:pt x="79" y="171"/>
                  </a:lnTo>
                  <a:lnTo>
                    <a:pt x="78" y="170"/>
                  </a:lnTo>
                  <a:lnTo>
                    <a:pt x="76" y="166"/>
                  </a:lnTo>
                  <a:lnTo>
                    <a:pt x="73" y="161"/>
                  </a:lnTo>
                  <a:lnTo>
                    <a:pt x="72" y="151"/>
                  </a:lnTo>
                  <a:lnTo>
                    <a:pt x="69" y="148"/>
                  </a:lnTo>
                  <a:lnTo>
                    <a:pt x="66" y="144"/>
                  </a:lnTo>
                  <a:lnTo>
                    <a:pt x="64" y="142"/>
                  </a:lnTo>
                  <a:lnTo>
                    <a:pt x="61" y="141"/>
                  </a:lnTo>
                  <a:lnTo>
                    <a:pt x="53" y="141"/>
                  </a:lnTo>
                  <a:lnTo>
                    <a:pt x="44" y="141"/>
                  </a:lnTo>
                  <a:lnTo>
                    <a:pt x="40" y="140"/>
                  </a:lnTo>
                  <a:lnTo>
                    <a:pt x="35" y="139"/>
                  </a:lnTo>
                  <a:lnTo>
                    <a:pt x="33" y="136"/>
                  </a:lnTo>
                  <a:lnTo>
                    <a:pt x="29" y="132"/>
                  </a:lnTo>
                  <a:lnTo>
                    <a:pt x="24" y="124"/>
                  </a:lnTo>
                  <a:lnTo>
                    <a:pt x="18" y="116"/>
                  </a:lnTo>
                  <a:lnTo>
                    <a:pt x="5" y="88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42">
              <a:extLst>
                <a:ext uri="{FF2B5EF4-FFF2-40B4-BE49-F238E27FC236}">
                  <a16:creationId xmlns:a16="http://schemas.microsoft.com/office/drawing/2014/main" id="{B32EFB92-A076-4B8C-ABC7-9A6ADA20B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7" y="4053"/>
              <a:ext cx="57" cy="51"/>
            </a:xfrm>
            <a:custGeom>
              <a:avLst/>
              <a:gdLst>
                <a:gd name="T0" fmla="*/ 224 w 227"/>
                <a:gd name="T1" fmla="*/ 68 h 204"/>
                <a:gd name="T2" fmla="*/ 213 w 227"/>
                <a:gd name="T3" fmla="*/ 59 h 204"/>
                <a:gd name="T4" fmla="*/ 196 w 227"/>
                <a:gd name="T5" fmla="*/ 60 h 204"/>
                <a:gd name="T6" fmla="*/ 182 w 227"/>
                <a:gd name="T7" fmla="*/ 58 h 204"/>
                <a:gd name="T8" fmla="*/ 177 w 227"/>
                <a:gd name="T9" fmla="*/ 38 h 204"/>
                <a:gd name="T10" fmla="*/ 162 w 227"/>
                <a:gd name="T11" fmla="*/ 29 h 204"/>
                <a:gd name="T12" fmla="*/ 142 w 227"/>
                <a:gd name="T13" fmla="*/ 2 h 204"/>
                <a:gd name="T14" fmla="*/ 131 w 227"/>
                <a:gd name="T15" fmla="*/ 1 h 204"/>
                <a:gd name="T16" fmla="*/ 133 w 227"/>
                <a:gd name="T17" fmla="*/ 23 h 204"/>
                <a:gd name="T18" fmla="*/ 151 w 227"/>
                <a:gd name="T19" fmla="*/ 76 h 204"/>
                <a:gd name="T20" fmla="*/ 149 w 227"/>
                <a:gd name="T21" fmla="*/ 101 h 204"/>
                <a:gd name="T22" fmla="*/ 155 w 227"/>
                <a:gd name="T23" fmla="*/ 108 h 204"/>
                <a:gd name="T24" fmla="*/ 147 w 227"/>
                <a:gd name="T25" fmla="*/ 124 h 204"/>
                <a:gd name="T26" fmla="*/ 127 w 227"/>
                <a:gd name="T27" fmla="*/ 130 h 204"/>
                <a:gd name="T28" fmla="*/ 108 w 227"/>
                <a:gd name="T29" fmla="*/ 123 h 204"/>
                <a:gd name="T30" fmla="*/ 90 w 227"/>
                <a:gd name="T31" fmla="*/ 114 h 204"/>
                <a:gd name="T32" fmla="*/ 55 w 227"/>
                <a:gd name="T33" fmla="*/ 116 h 204"/>
                <a:gd name="T34" fmla="*/ 17 w 227"/>
                <a:gd name="T35" fmla="*/ 108 h 204"/>
                <a:gd name="T36" fmla="*/ 6 w 227"/>
                <a:gd name="T37" fmla="*/ 117 h 204"/>
                <a:gd name="T38" fmla="*/ 0 w 227"/>
                <a:gd name="T39" fmla="*/ 132 h 204"/>
                <a:gd name="T40" fmla="*/ 3 w 227"/>
                <a:gd name="T41" fmla="*/ 140 h 204"/>
                <a:gd name="T42" fmla="*/ 21 w 227"/>
                <a:gd name="T43" fmla="*/ 143 h 204"/>
                <a:gd name="T44" fmla="*/ 43 w 227"/>
                <a:gd name="T45" fmla="*/ 146 h 204"/>
                <a:gd name="T46" fmla="*/ 48 w 227"/>
                <a:gd name="T47" fmla="*/ 152 h 204"/>
                <a:gd name="T48" fmla="*/ 47 w 227"/>
                <a:gd name="T49" fmla="*/ 167 h 204"/>
                <a:gd name="T50" fmla="*/ 38 w 227"/>
                <a:gd name="T51" fmla="*/ 195 h 204"/>
                <a:gd name="T52" fmla="*/ 39 w 227"/>
                <a:gd name="T53" fmla="*/ 203 h 204"/>
                <a:gd name="T54" fmla="*/ 60 w 227"/>
                <a:gd name="T55" fmla="*/ 195 h 204"/>
                <a:gd name="T56" fmla="*/ 82 w 227"/>
                <a:gd name="T57" fmla="*/ 177 h 204"/>
                <a:gd name="T58" fmla="*/ 109 w 227"/>
                <a:gd name="T59" fmla="*/ 167 h 204"/>
                <a:gd name="T60" fmla="*/ 125 w 227"/>
                <a:gd name="T61" fmla="*/ 171 h 204"/>
                <a:gd name="T62" fmla="*/ 134 w 227"/>
                <a:gd name="T63" fmla="*/ 184 h 204"/>
                <a:gd name="T64" fmla="*/ 147 w 227"/>
                <a:gd name="T65" fmla="*/ 193 h 204"/>
                <a:gd name="T66" fmla="*/ 161 w 227"/>
                <a:gd name="T67" fmla="*/ 187 h 204"/>
                <a:gd name="T68" fmla="*/ 173 w 227"/>
                <a:gd name="T69" fmla="*/ 176 h 204"/>
                <a:gd name="T70" fmla="*/ 187 w 227"/>
                <a:gd name="T71" fmla="*/ 171 h 204"/>
                <a:gd name="T72" fmla="*/ 201 w 227"/>
                <a:gd name="T73" fmla="*/ 173 h 204"/>
                <a:gd name="T74" fmla="*/ 220 w 227"/>
                <a:gd name="T75" fmla="*/ 181 h 204"/>
                <a:gd name="T76" fmla="*/ 226 w 227"/>
                <a:gd name="T77" fmla="*/ 171 h 204"/>
                <a:gd name="T78" fmla="*/ 218 w 227"/>
                <a:gd name="T79" fmla="*/ 149 h 204"/>
                <a:gd name="T80" fmla="*/ 220 w 227"/>
                <a:gd name="T81" fmla="*/ 130 h 204"/>
                <a:gd name="T82" fmla="*/ 226 w 227"/>
                <a:gd name="T83" fmla="*/ 11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7" h="204">
                  <a:moveTo>
                    <a:pt x="226" y="80"/>
                  </a:moveTo>
                  <a:lnTo>
                    <a:pt x="225" y="73"/>
                  </a:lnTo>
                  <a:lnTo>
                    <a:pt x="224" y="68"/>
                  </a:lnTo>
                  <a:lnTo>
                    <a:pt x="221" y="64"/>
                  </a:lnTo>
                  <a:lnTo>
                    <a:pt x="218" y="62"/>
                  </a:lnTo>
                  <a:lnTo>
                    <a:pt x="213" y="59"/>
                  </a:lnTo>
                  <a:lnTo>
                    <a:pt x="208" y="59"/>
                  </a:lnTo>
                  <a:lnTo>
                    <a:pt x="203" y="59"/>
                  </a:lnTo>
                  <a:lnTo>
                    <a:pt x="196" y="60"/>
                  </a:lnTo>
                  <a:lnTo>
                    <a:pt x="190" y="62"/>
                  </a:lnTo>
                  <a:lnTo>
                    <a:pt x="185" y="60"/>
                  </a:lnTo>
                  <a:lnTo>
                    <a:pt x="182" y="58"/>
                  </a:lnTo>
                  <a:lnTo>
                    <a:pt x="181" y="55"/>
                  </a:lnTo>
                  <a:lnTo>
                    <a:pt x="178" y="47"/>
                  </a:lnTo>
                  <a:lnTo>
                    <a:pt x="177" y="38"/>
                  </a:lnTo>
                  <a:lnTo>
                    <a:pt x="174" y="35"/>
                  </a:lnTo>
                  <a:lnTo>
                    <a:pt x="168" y="32"/>
                  </a:lnTo>
                  <a:lnTo>
                    <a:pt x="162" y="29"/>
                  </a:lnTo>
                  <a:lnTo>
                    <a:pt x="157" y="27"/>
                  </a:lnTo>
                  <a:lnTo>
                    <a:pt x="148" y="15"/>
                  </a:lnTo>
                  <a:lnTo>
                    <a:pt x="142" y="2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1" y="1"/>
                  </a:lnTo>
                  <a:lnTo>
                    <a:pt x="130" y="5"/>
                  </a:lnTo>
                  <a:lnTo>
                    <a:pt x="130" y="15"/>
                  </a:lnTo>
                  <a:lnTo>
                    <a:pt x="133" y="23"/>
                  </a:lnTo>
                  <a:lnTo>
                    <a:pt x="148" y="42"/>
                  </a:lnTo>
                  <a:lnTo>
                    <a:pt x="162" y="60"/>
                  </a:lnTo>
                  <a:lnTo>
                    <a:pt x="151" y="76"/>
                  </a:lnTo>
                  <a:lnTo>
                    <a:pt x="140" y="90"/>
                  </a:lnTo>
                  <a:lnTo>
                    <a:pt x="143" y="95"/>
                  </a:lnTo>
                  <a:lnTo>
                    <a:pt x="149" y="101"/>
                  </a:lnTo>
                  <a:lnTo>
                    <a:pt x="152" y="103"/>
                  </a:lnTo>
                  <a:lnTo>
                    <a:pt x="153" y="106"/>
                  </a:lnTo>
                  <a:lnTo>
                    <a:pt x="155" y="108"/>
                  </a:lnTo>
                  <a:lnTo>
                    <a:pt x="155" y="112"/>
                  </a:lnTo>
                  <a:lnTo>
                    <a:pt x="152" y="119"/>
                  </a:lnTo>
                  <a:lnTo>
                    <a:pt x="147" y="124"/>
                  </a:lnTo>
                  <a:lnTo>
                    <a:pt x="142" y="128"/>
                  </a:lnTo>
                  <a:lnTo>
                    <a:pt x="134" y="130"/>
                  </a:lnTo>
                  <a:lnTo>
                    <a:pt x="127" y="130"/>
                  </a:lnTo>
                  <a:lnTo>
                    <a:pt x="120" y="130"/>
                  </a:lnTo>
                  <a:lnTo>
                    <a:pt x="113" y="128"/>
                  </a:lnTo>
                  <a:lnTo>
                    <a:pt x="108" y="123"/>
                  </a:lnTo>
                  <a:lnTo>
                    <a:pt x="101" y="119"/>
                  </a:lnTo>
                  <a:lnTo>
                    <a:pt x="96" y="115"/>
                  </a:lnTo>
                  <a:lnTo>
                    <a:pt x="90" y="114"/>
                  </a:lnTo>
                  <a:lnTo>
                    <a:pt x="83" y="114"/>
                  </a:lnTo>
                  <a:lnTo>
                    <a:pt x="70" y="115"/>
                  </a:lnTo>
                  <a:lnTo>
                    <a:pt x="55" y="116"/>
                  </a:lnTo>
                  <a:lnTo>
                    <a:pt x="39" y="112"/>
                  </a:lnTo>
                  <a:lnTo>
                    <a:pt x="25" y="108"/>
                  </a:lnTo>
                  <a:lnTo>
                    <a:pt x="17" y="108"/>
                  </a:lnTo>
                  <a:lnTo>
                    <a:pt x="12" y="111"/>
                  </a:lnTo>
                  <a:lnTo>
                    <a:pt x="9" y="114"/>
                  </a:lnTo>
                  <a:lnTo>
                    <a:pt x="6" y="117"/>
                  </a:lnTo>
                  <a:lnTo>
                    <a:pt x="4" y="121"/>
                  </a:lnTo>
                  <a:lnTo>
                    <a:pt x="1" y="127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3" y="140"/>
                  </a:lnTo>
                  <a:lnTo>
                    <a:pt x="6" y="142"/>
                  </a:lnTo>
                  <a:lnTo>
                    <a:pt x="13" y="142"/>
                  </a:lnTo>
                  <a:lnTo>
                    <a:pt x="21" y="143"/>
                  </a:lnTo>
                  <a:lnTo>
                    <a:pt x="29" y="143"/>
                  </a:lnTo>
                  <a:lnTo>
                    <a:pt x="36" y="143"/>
                  </a:lnTo>
                  <a:lnTo>
                    <a:pt x="43" y="146"/>
                  </a:lnTo>
                  <a:lnTo>
                    <a:pt x="45" y="147"/>
                  </a:lnTo>
                  <a:lnTo>
                    <a:pt x="47" y="150"/>
                  </a:lnTo>
                  <a:lnTo>
                    <a:pt x="48" y="152"/>
                  </a:lnTo>
                  <a:lnTo>
                    <a:pt x="49" y="155"/>
                  </a:lnTo>
                  <a:lnTo>
                    <a:pt x="48" y="160"/>
                  </a:lnTo>
                  <a:lnTo>
                    <a:pt x="47" y="167"/>
                  </a:lnTo>
                  <a:lnTo>
                    <a:pt x="42" y="178"/>
                  </a:lnTo>
                  <a:lnTo>
                    <a:pt x="38" y="190"/>
                  </a:lnTo>
                  <a:lnTo>
                    <a:pt x="38" y="195"/>
                  </a:lnTo>
                  <a:lnTo>
                    <a:pt x="38" y="199"/>
                  </a:lnTo>
                  <a:lnTo>
                    <a:pt x="38" y="202"/>
                  </a:lnTo>
                  <a:lnTo>
                    <a:pt x="39" y="203"/>
                  </a:lnTo>
                  <a:lnTo>
                    <a:pt x="43" y="204"/>
                  </a:lnTo>
                  <a:lnTo>
                    <a:pt x="48" y="203"/>
                  </a:lnTo>
                  <a:lnTo>
                    <a:pt x="60" y="195"/>
                  </a:lnTo>
                  <a:lnTo>
                    <a:pt x="69" y="186"/>
                  </a:lnTo>
                  <a:lnTo>
                    <a:pt x="74" y="181"/>
                  </a:lnTo>
                  <a:lnTo>
                    <a:pt x="82" y="177"/>
                  </a:lnTo>
                  <a:lnTo>
                    <a:pt x="91" y="172"/>
                  </a:lnTo>
                  <a:lnTo>
                    <a:pt x="100" y="168"/>
                  </a:lnTo>
                  <a:lnTo>
                    <a:pt x="109" y="167"/>
                  </a:lnTo>
                  <a:lnTo>
                    <a:pt x="118" y="167"/>
                  </a:lnTo>
                  <a:lnTo>
                    <a:pt x="122" y="169"/>
                  </a:lnTo>
                  <a:lnTo>
                    <a:pt x="125" y="171"/>
                  </a:lnTo>
                  <a:lnTo>
                    <a:pt x="129" y="173"/>
                  </a:lnTo>
                  <a:lnTo>
                    <a:pt x="131" y="177"/>
                  </a:lnTo>
                  <a:lnTo>
                    <a:pt x="134" y="184"/>
                  </a:lnTo>
                  <a:lnTo>
                    <a:pt x="138" y="187"/>
                  </a:lnTo>
                  <a:lnTo>
                    <a:pt x="143" y="190"/>
                  </a:lnTo>
                  <a:lnTo>
                    <a:pt x="147" y="193"/>
                  </a:lnTo>
                  <a:lnTo>
                    <a:pt x="152" y="193"/>
                  </a:lnTo>
                  <a:lnTo>
                    <a:pt x="157" y="191"/>
                  </a:lnTo>
                  <a:lnTo>
                    <a:pt x="161" y="187"/>
                  </a:lnTo>
                  <a:lnTo>
                    <a:pt x="165" y="184"/>
                  </a:lnTo>
                  <a:lnTo>
                    <a:pt x="169" y="180"/>
                  </a:lnTo>
                  <a:lnTo>
                    <a:pt x="173" y="176"/>
                  </a:lnTo>
                  <a:lnTo>
                    <a:pt x="177" y="173"/>
                  </a:lnTo>
                  <a:lnTo>
                    <a:pt x="182" y="172"/>
                  </a:lnTo>
                  <a:lnTo>
                    <a:pt x="187" y="171"/>
                  </a:lnTo>
                  <a:lnTo>
                    <a:pt x="191" y="171"/>
                  </a:lnTo>
                  <a:lnTo>
                    <a:pt x="196" y="172"/>
                  </a:lnTo>
                  <a:lnTo>
                    <a:pt x="201" y="173"/>
                  </a:lnTo>
                  <a:lnTo>
                    <a:pt x="208" y="178"/>
                  </a:lnTo>
                  <a:lnTo>
                    <a:pt x="214" y="180"/>
                  </a:lnTo>
                  <a:lnTo>
                    <a:pt x="220" y="181"/>
                  </a:lnTo>
                  <a:lnTo>
                    <a:pt x="224" y="178"/>
                  </a:lnTo>
                  <a:lnTo>
                    <a:pt x="225" y="176"/>
                  </a:lnTo>
                  <a:lnTo>
                    <a:pt x="226" y="171"/>
                  </a:lnTo>
                  <a:lnTo>
                    <a:pt x="225" y="164"/>
                  </a:lnTo>
                  <a:lnTo>
                    <a:pt x="221" y="156"/>
                  </a:lnTo>
                  <a:lnTo>
                    <a:pt x="218" y="149"/>
                  </a:lnTo>
                  <a:lnTo>
                    <a:pt x="217" y="142"/>
                  </a:lnTo>
                  <a:lnTo>
                    <a:pt x="218" y="136"/>
                  </a:lnTo>
                  <a:lnTo>
                    <a:pt x="220" y="130"/>
                  </a:lnTo>
                  <a:lnTo>
                    <a:pt x="222" y="125"/>
                  </a:lnTo>
                  <a:lnTo>
                    <a:pt x="225" y="120"/>
                  </a:lnTo>
                  <a:lnTo>
                    <a:pt x="226" y="114"/>
                  </a:lnTo>
                  <a:lnTo>
                    <a:pt x="227" y="106"/>
                  </a:lnTo>
                  <a:lnTo>
                    <a:pt x="226" y="80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43">
              <a:extLst>
                <a:ext uri="{FF2B5EF4-FFF2-40B4-BE49-F238E27FC236}">
                  <a16:creationId xmlns:a16="http://schemas.microsoft.com/office/drawing/2014/main" id="{B0C48090-39BE-4D51-9070-55AAC1BF2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3" y="4091"/>
              <a:ext cx="10" cy="40"/>
            </a:xfrm>
            <a:custGeom>
              <a:avLst/>
              <a:gdLst>
                <a:gd name="T0" fmla="*/ 16 w 42"/>
                <a:gd name="T1" fmla="*/ 100 h 157"/>
                <a:gd name="T2" fmla="*/ 13 w 42"/>
                <a:gd name="T3" fmla="*/ 91 h 157"/>
                <a:gd name="T4" fmla="*/ 11 w 42"/>
                <a:gd name="T5" fmla="*/ 81 h 157"/>
                <a:gd name="T6" fmla="*/ 9 w 42"/>
                <a:gd name="T7" fmla="*/ 70 h 157"/>
                <a:gd name="T8" fmla="*/ 7 w 42"/>
                <a:gd name="T9" fmla="*/ 60 h 157"/>
                <a:gd name="T10" fmla="*/ 4 w 42"/>
                <a:gd name="T11" fmla="*/ 48 h 157"/>
                <a:gd name="T12" fmla="*/ 2 w 42"/>
                <a:gd name="T13" fmla="*/ 37 h 157"/>
                <a:gd name="T14" fmla="*/ 0 w 42"/>
                <a:gd name="T15" fmla="*/ 25 h 157"/>
                <a:gd name="T16" fmla="*/ 0 w 42"/>
                <a:gd name="T17" fmla="*/ 13 h 157"/>
                <a:gd name="T18" fmla="*/ 0 w 42"/>
                <a:gd name="T19" fmla="*/ 8 h 157"/>
                <a:gd name="T20" fmla="*/ 2 w 42"/>
                <a:gd name="T21" fmla="*/ 3 h 157"/>
                <a:gd name="T22" fmla="*/ 2 w 42"/>
                <a:gd name="T23" fmla="*/ 2 h 157"/>
                <a:gd name="T24" fmla="*/ 3 w 42"/>
                <a:gd name="T25" fmla="*/ 0 h 157"/>
                <a:gd name="T26" fmla="*/ 7 w 42"/>
                <a:gd name="T27" fmla="*/ 3 h 157"/>
                <a:gd name="T28" fmla="*/ 9 w 42"/>
                <a:gd name="T29" fmla="*/ 10 h 157"/>
                <a:gd name="T30" fmla="*/ 16 w 42"/>
                <a:gd name="T31" fmla="*/ 25 h 157"/>
                <a:gd name="T32" fmla="*/ 20 w 42"/>
                <a:gd name="T33" fmla="*/ 38 h 157"/>
                <a:gd name="T34" fmla="*/ 26 w 42"/>
                <a:gd name="T35" fmla="*/ 60 h 157"/>
                <a:gd name="T36" fmla="*/ 30 w 42"/>
                <a:gd name="T37" fmla="*/ 83 h 157"/>
                <a:gd name="T38" fmla="*/ 34 w 42"/>
                <a:gd name="T39" fmla="*/ 107 h 157"/>
                <a:gd name="T40" fmla="*/ 39 w 42"/>
                <a:gd name="T41" fmla="*/ 129 h 157"/>
                <a:gd name="T42" fmla="*/ 40 w 42"/>
                <a:gd name="T43" fmla="*/ 135 h 157"/>
                <a:gd name="T44" fmla="*/ 42 w 42"/>
                <a:gd name="T45" fmla="*/ 143 h 157"/>
                <a:gd name="T46" fmla="*/ 42 w 42"/>
                <a:gd name="T47" fmla="*/ 147 h 157"/>
                <a:gd name="T48" fmla="*/ 42 w 42"/>
                <a:gd name="T49" fmla="*/ 151 h 157"/>
                <a:gd name="T50" fmla="*/ 40 w 42"/>
                <a:gd name="T51" fmla="*/ 153 h 157"/>
                <a:gd name="T52" fmla="*/ 39 w 42"/>
                <a:gd name="T53" fmla="*/ 156 h 157"/>
                <a:gd name="T54" fmla="*/ 37 w 42"/>
                <a:gd name="T55" fmla="*/ 156 h 157"/>
                <a:gd name="T56" fmla="*/ 34 w 42"/>
                <a:gd name="T57" fmla="*/ 157 h 157"/>
                <a:gd name="T58" fmla="*/ 31 w 42"/>
                <a:gd name="T59" fmla="*/ 156 h 157"/>
                <a:gd name="T60" fmla="*/ 30 w 42"/>
                <a:gd name="T61" fmla="*/ 156 h 157"/>
                <a:gd name="T62" fmla="*/ 27 w 42"/>
                <a:gd name="T63" fmla="*/ 152 h 157"/>
                <a:gd name="T64" fmla="*/ 25 w 42"/>
                <a:gd name="T65" fmla="*/ 147 h 157"/>
                <a:gd name="T66" fmla="*/ 22 w 42"/>
                <a:gd name="T67" fmla="*/ 137 h 157"/>
                <a:gd name="T68" fmla="*/ 21 w 42"/>
                <a:gd name="T69" fmla="*/ 129 h 157"/>
                <a:gd name="T70" fmla="*/ 16 w 42"/>
                <a:gd name="T71" fmla="*/ 10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2" h="157">
                  <a:moveTo>
                    <a:pt x="16" y="100"/>
                  </a:moveTo>
                  <a:lnTo>
                    <a:pt x="13" y="91"/>
                  </a:lnTo>
                  <a:lnTo>
                    <a:pt x="11" y="81"/>
                  </a:lnTo>
                  <a:lnTo>
                    <a:pt x="9" y="70"/>
                  </a:lnTo>
                  <a:lnTo>
                    <a:pt x="7" y="60"/>
                  </a:lnTo>
                  <a:lnTo>
                    <a:pt x="4" y="48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0" y="13"/>
                  </a:lnTo>
                  <a:lnTo>
                    <a:pt x="0" y="8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0"/>
                  </a:lnTo>
                  <a:lnTo>
                    <a:pt x="7" y="3"/>
                  </a:lnTo>
                  <a:lnTo>
                    <a:pt x="9" y="10"/>
                  </a:lnTo>
                  <a:lnTo>
                    <a:pt x="16" y="25"/>
                  </a:lnTo>
                  <a:lnTo>
                    <a:pt x="20" y="38"/>
                  </a:lnTo>
                  <a:lnTo>
                    <a:pt x="26" y="60"/>
                  </a:lnTo>
                  <a:lnTo>
                    <a:pt x="30" y="83"/>
                  </a:lnTo>
                  <a:lnTo>
                    <a:pt x="34" y="107"/>
                  </a:lnTo>
                  <a:lnTo>
                    <a:pt x="39" y="129"/>
                  </a:lnTo>
                  <a:lnTo>
                    <a:pt x="40" y="135"/>
                  </a:lnTo>
                  <a:lnTo>
                    <a:pt x="42" y="143"/>
                  </a:lnTo>
                  <a:lnTo>
                    <a:pt x="42" y="147"/>
                  </a:lnTo>
                  <a:lnTo>
                    <a:pt x="42" y="151"/>
                  </a:lnTo>
                  <a:lnTo>
                    <a:pt x="40" y="153"/>
                  </a:lnTo>
                  <a:lnTo>
                    <a:pt x="39" y="156"/>
                  </a:lnTo>
                  <a:lnTo>
                    <a:pt x="37" y="156"/>
                  </a:lnTo>
                  <a:lnTo>
                    <a:pt x="34" y="157"/>
                  </a:lnTo>
                  <a:lnTo>
                    <a:pt x="31" y="156"/>
                  </a:lnTo>
                  <a:lnTo>
                    <a:pt x="30" y="156"/>
                  </a:lnTo>
                  <a:lnTo>
                    <a:pt x="27" y="152"/>
                  </a:lnTo>
                  <a:lnTo>
                    <a:pt x="25" y="147"/>
                  </a:lnTo>
                  <a:lnTo>
                    <a:pt x="22" y="137"/>
                  </a:lnTo>
                  <a:lnTo>
                    <a:pt x="21" y="129"/>
                  </a:lnTo>
                  <a:lnTo>
                    <a:pt x="16" y="100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44">
              <a:extLst>
                <a:ext uri="{FF2B5EF4-FFF2-40B4-BE49-F238E27FC236}">
                  <a16:creationId xmlns:a16="http://schemas.microsoft.com/office/drawing/2014/main" id="{089072E5-D028-4DAE-9CAA-24665D71F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7" y="4106"/>
              <a:ext cx="19" cy="23"/>
            </a:xfrm>
            <a:custGeom>
              <a:avLst/>
              <a:gdLst>
                <a:gd name="T0" fmla="*/ 2 w 78"/>
                <a:gd name="T1" fmla="*/ 48 h 90"/>
                <a:gd name="T2" fmla="*/ 1 w 78"/>
                <a:gd name="T3" fmla="*/ 43 h 90"/>
                <a:gd name="T4" fmla="*/ 1 w 78"/>
                <a:gd name="T5" fmla="*/ 36 h 90"/>
                <a:gd name="T6" fmla="*/ 0 w 78"/>
                <a:gd name="T7" fmla="*/ 27 h 90"/>
                <a:gd name="T8" fmla="*/ 1 w 78"/>
                <a:gd name="T9" fmla="*/ 18 h 90"/>
                <a:gd name="T10" fmla="*/ 2 w 78"/>
                <a:gd name="T11" fmla="*/ 10 h 90"/>
                <a:gd name="T12" fmla="*/ 5 w 78"/>
                <a:gd name="T13" fmla="*/ 4 h 90"/>
                <a:gd name="T14" fmla="*/ 6 w 78"/>
                <a:gd name="T15" fmla="*/ 1 h 90"/>
                <a:gd name="T16" fmla="*/ 9 w 78"/>
                <a:gd name="T17" fmla="*/ 0 h 90"/>
                <a:gd name="T18" fmla="*/ 11 w 78"/>
                <a:gd name="T19" fmla="*/ 0 h 90"/>
                <a:gd name="T20" fmla="*/ 14 w 78"/>
                <a:gd name="T21" fmla="*/ 0 h 90"/>
                <a:gd name="T22" fmla="*/ 27 w 78"/>
                <a:gd name="T23" fmla="*/ 14 h 90"/>
                <a:gd name="T24" fmla="*/ 41 w 78"/>
                <a:gd name="T25" fmla="*/ 31 h 90"/>
                <a:gd name="T26" fmla="*/ 55 w 78"/>
                <a:gd name="T27" fmla="*/ 36 h 90"/>
                <a:gd name="T28" fmla="*/ 68 w 78"/>
                <a:gd name="T29" fmla="*/ 44 h 90"/>
                <a:gd name="T30" fmla="*/ 72 w 78"/>
                <a:gd name="T31" fmla="*/ 48 h 90"/>
                <a:gd name="T32" fmla="*/ 76 w 78"/>
                <a:gd name="T33" fmla="*/ 55 h 90"/>
                <a:gd name="T34" fmla="*/ 78 w 78"/>
                <a:gd name="T35" fmla="*/ 61 h 90"/>
                <a:gd name="T36" fmla="*/ 78 w 78"/>
                <a:gd name="T37" fmla="*/ 70 h 90"/>
                <a:gd name="T38" fmla="*/ 76 w 78"/>
                <a:gd name="T39" fmla="*/ 75 h 90"/>
                <a:gd name="T40" fmla="*/ 74 w 78"/>
                <a:gd name="T41" fmla="*/ 80 h 90"/>
                <a:gd name="T42" fmla="*/ 71 w 78"/>
                <a:gd name="T43" fmla="*/ 84 h 90"/>
                <a:gd name="T44" fmla="*/ 67 w 78"/>
                <a:gd name="T45" fmla="*/ 87 h 90"/>
                <a:gd name="T46" fmla="*/ 63 w 78"/>
                <a:gd name="T47" fmla="*/ 88 h 90"/>
                <a:gd name="T48" fmla="*/ 58 w 78"/>
                <a:gd name="T49" fmla="*/ 90 h 90"/>
                <a:gd name="T50" fmla="*/ 54 w 78"/>
                <a:gd name="T51" fmla="*/ 90 h 90"/>
                <a:gd name="T52" fmla="*/ 49 w 78"/>
                <a:gd name="T53" fmla="*/ 90 h 90"/>
                <a:gd name="T54" fmla="*/ 37 w 78"/>
                <a:gd name="T55" fmla="*/ 87 h 90"/>
                <a:gd name="T56" fmla="*/ 27 w 78"/>
                <a:gd name="T57" fmla="*/ 83 h 90"/>
                <a:gd name="T58" fmla="*/ 16 w 78"/>
                <a:gd name="T59" fmla="*/ 78 h 90"/>
                <a:gd name="T60" fmla="*/ 10 w 78"/>
                <a:gd name="T61" fmla="*/ 73 h 90"/>
                <a:gd name="T62" fmla="*/ 2 w 78"/>
                <a:gd name="T63" fmla="*/ 4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" h="90">
                  <a:moveTo>
                    <a:pt x="2" y="48"/>
                  </a:moveTo>
                  <a:lnTo>
                    <a:pt x="1" y="43"/>
                  </a:lnTo>
                  <a:lnTo>
                    <a:pt x="1" y="36"/>
                  </a:lnTo>
                  <a:lnTo>
                    <a:pt x="0" y="27"/>
                  </a:lnTo>
                  <a:lnTo>
                    <a:pt x="1" y="18"/>
                  </a:lnTo>
                  <a:lnTo>
                    <a:pt x="2" y="10"/>
                  </a:lnTo>
                  <a:lnTo>
                    <a:pt x="5" y="4"/>
                  </a:lnTo>
                  <a:lnTo>
                    <a:pt x="6" y="1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4" y="0"/>
                  </a:lnTo>
                  <a:lnTo>
                    <a:pt x="27" y="14"/>
                  </a:lnTo>
                  <a:lnTo>
                    <a:pt x="41" y="31"/>
                  </a:lnTo>
                  <a:lnTo>
                    <a:pt x="55" y="36"/>
                  </a:lnTo>
                  <a:lnTo>
                    <a:pt x="68" y="44"/>
                  </a:lnTo>
                  <a:lnTo>
                    <a:pt x="72" y="48"/>
                  </a:lnTo>
                  <a:lnTo>
                    <a:pt x="76" y="55"/>
                  </a:lnTo>
                  <a:lnTo>
                    <a:pt x="78" y="61"/>
                  </a:lnTo>
                  <a:lnTo>
                    <a:pt x="78" y="70"/>
                  </a:lnTo>
                  <a:lnTo>
                    <a:pt x="76" y="75"/>
                  </a:lnTo>
                  <a:lnTo>
                    <a:pt x="74" y="80"/>
                  </a:lnTo>
                  <a:lnTo>
                    <a:pt x="71" y="84"/>
                  </a:lnTo>
                  <a:lnTo>
                    <a:pt x="67" y="87"/>
                  </a:lnTo>
                  <a:lnTo>
                    <a:pt x="63" y="88"/>
                  </a:lnTo>
                  <a:lnTo>
                    <a:pt x="58" y="90"/>
                  </a:lnTo>
                  <a:lnTo>
                    <a:pt x="54" y="90"/>
                  </a:lnTo>
                  <a:lnTo>
                    <a:pt x="49" y="90"/>
                  </a:lnTo>
                  <a:lnTo>
                    <a:pt x="37" y="87"/>
                  </a:lnTo>
                  <a:lnTo>
                    <a:pt x="27" y="83"/>
                  </a:lnTo>
                  <a:lnTo>
                    <a:pt x="16" y="78"/>
                  </a:lnTo>
                  <a:lnTo>
                    <a:pt x="10" y="73"/>
                  </a:lnTo>
                  <a:lnTo>
                    <a:pt x="2" y="48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45">
              <a:extLst>
                <a:ext uri="{FF2B5EF4-FFF2-40B4-BE49-F238E27FC236}">
                  <a16:creationId xmlns:a16="http://schemas.microsoft.com/office/drawing/2014/main" id="{E81A215E-AE2D-49B1-BE4A-D809DF0BF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" y="4102"/>
              <a:ext cx="14" cy="11"/>
            </a:xfrm>
            <a:custGeom>
              <a:avLst/>
              <a:gdLst>
                <a:gd name="T0" fmla="*/ 18 w 56"/>
                <a:gd name="T1" fmla="*/ 45 h 45"/>
                <a:gd name="T2" fmla="*/ 10 w 56"/>
                <a:gd name="T3" fmla="*/ 43 h 45"/>
                <a:gd name="T4" fmla="*/ 4 w 56"/>
                <a:gd name="T5" fmla="*/ 39 h 45"/>
                <a:gd name="T6" fmla="*/ 1 w 56"/>
                <a:gd name="T7" fmla="*/ 36 h 45"/>
                <a:gd name="T8" fmla="*/ 0 w 56"/>
                <a:gd name="T9" fmla="*/ 34 h 45"/>
                <a:gd name="T10" fmla="*/ 0 w 56"/>
                <a:gd name="T11" fmla="*/ 30 h 45"/>
                <a:gd name="T12" fmla="*/ 3 w 56"/>
                <a:gd name="T13" fmla="*/ 26 h 45"/>
                <a:gd name="T14" fmla="*/ 6 w 56"/>
                <a:gd name="T15" fmla="*/ 19 h 45"/>
                <a:gd name="T16" fmla="*/ 10 w 56"/>
                <a:gd name="T17" fmla="*/ 12 h 45"/>
                <a:gd name="T18" fmla="*/ 17 w 56"/>
                <a:gd name="T19" fmla="*/ 5 h 45"/>
                <a:gd name="T20" fmla="*/ 23 w 56"/>
                <a:gd name="T21" fmla="*/ 1 h 45"/>
                <a:gd name="T22" fmla="*/ 31 w 56"/>
                <a:gd name="T23" fmla="*/ 0 h 45"/>
                <a:gd name="T24" fmla="*/ 43 w 56"/>
                <a:gd name="T25" fmla="*/ 1 h 45"/>
                <a:gd name="T26" fmla="*/ 48 w 56"/>
                <a:gd name="T27" fmla="*/ 3 h 45"/>
                <a:gd name="T28" fmla="*/ 52 w 56"/>
                <a:gd name="T29" fmla="*/ 4 h 45"/>
                <a:gd name="T30" fmla="*/ 56 w 56"/>
                <a:gd name="T31" fmla="*/ 6 h 45"/>
                <a:gd name="T32" fmla="*/ 56 w 56"/>
                <a:gd name="T33" fmla="*/ 10 h 45"/>
                <a:gd name="T34" fmla="*/ 56 w 56"/>
                <a:gd name="T35" fmla="*/ 19 h 45"/>
                <a:gd name="T36" fmla="*/ 55 w 56"/>
                <a:gd name="T37" fmla="*/ 30 h 45"/>
                <a:gd name="T38" fmla="*/ 49 w 56"/>
                <a:gd name="T39" fmla="*/ 36 h 45"/>
                <a:gd name="T40" fmla="*/ 42 w 56"/>
                <a:gd name="T41" fmla="*/ 43 h 45"/>
                <a:gd name="T42" fmla="*/ 18 w 56"/>
                <a:gd name="T4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45">
                  <a:moveTo>
                    <a:pt x="18" y="45"/>
                  </a:moveTo>
                  <a:lnTo>
                    <a:pt x="10" y="43"/>
                  </a:lnTo>
                  <a:lnTo>
                    <a:pt x="4" y="39"/>
                  </a:lnTo>
                  <a:lnTo>
                    <a:pt x="1" y="36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3" y="26"/>
                  </a:lnTo>
                  <a:lnTo>
                    <a:pt x="6" y="19"/>
                  </a:lnTo>
                  <a:lnTo>
                    <a:pt x="10" y="12"/>
                  </a:lnTo>
                  <a:lnTo>
                    <a:pt x="17" y="5"/>
                  </a:lnTo>
                  <a:lnTo>
                    <a:pt x="23" y="1"/>
                  </a:lnTo>
                  <a:lnTo>
                    <a:pt x="31" y="0"/>
                  </a:lnTo>
                  <a:lnTo>
                    <a:pt x="43" y="1"/>
                  </a:lnTo>
                  <a:lnTo>
                    <a:pt x="48" y="3"/>
                  </a:lnTo>
                  <a:lnTo>
                    <a:pt x="52" y="4"/>
                  </a:lnTo>
                  <a:lnTo>
                    <a:pt x="56" y="6"/>
                  </a:lnTo>
                  <a:lnTo>
                    <a:pt x="56" y="10"/>
                  </a:lnTo>
                  <a:lnTo>
                    <a:pt x="56" y="19"/>
                  </a:lnTo>
                  <a:lnTo>
                    <a:pt x="55" y="30"/>
                  </a:lnTo>
                  <a:lnTo>
                    <a:pt x="49" y="36"/>
                  </a:lnTo>
                  <a:lnTo>
                    <a:pt x="42" y="43"/>
                  </a:lnTo>
                  <a:lnTo>
                    <a:pt x="18" y="45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46">
              <a:extLst>
                <a:ext uri="{FF2B5EF4-FFF2-40B4-BE49-F238E27FC236}">
                  <a16:creationId xmlns:a16="http://schemas.microsoft.com/office/drawing/2014/main" id="{ABA7A58F-1BE1-44F5-BED8-58989F796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8" y="4117"/>
              <a:ext cx="15" cy="9"/>
            </a:xfrm>
            <a:custGeom>
              <a:avLst/>
              <a:gdLst>
                <a:gd name="T0" fmla="*/ 2 w 59"/>
                <a:gd name="T1" fmla="*/ 33 h 37"/>
                <a:gd name="T2" fmla="*/ 0 w 59"/>
                <a:gd name="T3" fmla="*/ 29 h 37"/>
                <a:gd name="T4" fmla="*/ 2 w 59"/>
                <a:gd name="T5" fmla="*/ 27 h 37"/>
                <a:gd name="T6" fmla="*/ 3 w 59"/>
                <a:gd name="T7" fmla="*/ 24 h 37"/>
                <a:gd name="T8" fmla="*/ 6 w 59"/>
                <a:gd name="T9" fmla="*/ 23 h 37"/>
                <a:gd name="T10" fmla="*/ 12 w 59"/>
                <a:gd name="T11" fmla="*/ 20 h 37"/>
                <a:gd name="T12" fmla="*/ 19 w 59"/>
                <a:gd name="T13" fmla="*/ 18 h 37"/>
                <a:gd name="T14" fmla="*/ 33 w 59"/>
                <a:gd name="T15" fmla="*/ 10 h 37"/>
                <a:gd name="T16" fmla="*/ 46 w 59"/>
                <a:gd name="T17" fmla="*/ 1 h 37"/>
                <a:gd name="T18" fmla="*/ 50 w 59"/>
                <a:gd name="T19" fmla="*/ 0 h 37"/>
                <a:gd name="T20" fmla="*/ 54 w 59"/>
                <a:gd name="T21" fmla="*/ 0 h 37"/>
                <a:gd name="T22" fmla="*/ 56 w 59"/>
                <a:gd name="T23" fmla="*/ 1 h 37"/>
                <a:gd name="T24" fmla="*/ 58 w 59"/>
                <a:gd name="T25" fmla="*/ 3 h 37"/>
                <a:gd name="T26" fmla="*/ 59 w 59"/>
                <a:gd name="T27" fmla="*/ 10 h 37"/>
                <a:gd name="T28" fmla="*/ 59 w 59"/>
                <a:gd name="T29" fmla="*/ 18 h 37"/>
                <a:gd name="T30" fmla="*/ 56 w 59"/>
                <a:gd name="T31" fmla="*/ 22 h 37"/>
                <a:gd name="T32" fmla="*/ 52 w 59"/>
                <a:gd name="T33" fmla="*/ 27 h 37"/>
                <a:gd name="T34" fmla="*/ 49 w 59"/>
                <a:gd name="T35" fmla="*/ 29 h 37"/>
                <a:gd name="T36" fmla="*/ 43 w 59"/>
                <a:gd name="T37" fmla="*/ 33 h 37"/>
                <a:gd name="T38" fmla="*/ 38 w 59"/>
                <a:gd name="T39" fmla="*/ 35 h 37"/>
                <a:gd name="T40" fmla="*/ 33 w 59"/>
                <a:gd name="T41" fmla="*/ 37 h 37"/>
                <a:gd name="T42" fmla="*/ 26 w 59"/>
                <a:gd name="T43" fmla="*/ 37 h 37"/>
                <a:gd name="T44" fmla="*/ 21 w 59"/>
                <a:gd name="T45" fmla="*/ 37 h 37"/>
                <a:gd name="T46" fmla="*/ 2 w 59"/>
                <a:gd name="T47" fmla="*/ 3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37">
                  <a:moveTo>
                    <a:pt x="2" y="33"/>
                  </a:moveTo>
                  <a:lnTo>
                    <a:pt x="0" y="29"/>
                  </a:lnTo>
                  <a:lnTo>
                    <a:pt x="2" y="27"/>
                  </a:lnTo>
                  <a:lnTo>
                    <a:pt x="3" y="24"/>
                  </a:lnTo>
                  <a:lnTo>
                    <a:pt x="6" y="23"/>
                  </a:lnTo>
                  <a:lnTo>
                    <a:pt x="12" y="20"/>
                  </a:lnTo>
                  <a:lnTo>
                    <a:pt x="19" y="18"/>
                  </a:lnTo>
                  <a:lnTo>
                    <a:pt x="33" y="10"/>
                  </a:lnTo>
                  <a:lnTo>
                    <a:pt x="46" y="1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6" y="1"/>
                  </a:lnTo>
                  <a:lnTo>
                    <a:pt x="58" y="3"/>
                  </a:lnTo>
                  <a:lnTo>
                    <a:pt x="59" y="10"/>
                  </a:lnTo>
                  <a:lnTo>
                    <a:pt x="59" y="18"/>
                  </a:lnTo>
                  <a:lnTo>
                    <a:pt x="56" y="22"/>
                  </a:lnTo>
                  <a:lnTo>
                    <a:pt x="52" y="27"/>
                  </a:lnTo>
                  <a:lnTo>
                    <a:pt x="49" y="29"/>
                  </a:lnTo>
                  <a:lnTo>
                    <a:pt x="43" y="33"/>
                  </a:lnTo>
                  <a:lnTo>
                    <a:pt x="38" y="35"/>
                  </a:lnTo>
                  <a:lnTo>
                    <a:pt x="33" y="37"/>
                  </a:lnTo>
                  <a:lnTo>
                    <a:pt x="26" y="37"/>
                  </a:lnTo>
                  <a:lnTo>
                    <a:pt x="21" y="37"/>
                  </a:lnTo>
                  <a:lnTo>
                    <a:pt x="2" y="33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47">
              <a:extLst>
                <a:ext uri="{FF2B5EF4-FFF2-40B4-BE49-F238E27FC236}">
                  <a16:creationId xmlns:a16="http://schemas.microsoft.com/office/drawing/2014/main" id="{82F64976-CAF9-4567-9001-E5F1203AE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" y="4116"/>
              <a:ext cx="15" cy="8"/>
            </a:xfrm>
            <a:custGeom>
              <a:avLst/>
              <a:gdLst>
                <a:gd name="T0" fmla="*/ 4 w 62"/>
                <a:gd name="T1" fmla="*/ 31 h 31"/>
                <a:gd name="T2" fmla="*/ 1 w 62"/>
                <a:gd name="T3" fmla="*/ 28 h 31"/>
                <a:gd name="T4" fmla="*/ 0 w 62"/>
                <a:gd name="T5" fmla="*/ 26 h 31"/>
                <a:gd name="T6" fmla="*/ 0 w 62"/>
                <a:gd name="T7" fmla="*/ 23 h 31"/>
                <a:gd name="T8" fmla="*/ 0 w 62"/>
                <a:gd name="T9" fmla="*/ 21 h 31"/>
                <a:gd name="T10" fmla="*/ 2 w 62"/>
                <a:gd name="T11" fmla="*/ 16 h 31"/>
                <a:gd name="T12" fmla="*/ 6 w 62"/>
                <a:gd name="T13" fmla="*/ 12 h 31"/>
                <a:gd name="T14" fmla="*/ 11 w 62"/>
                <a:gd name="T15" fmla="*/ 8 h 31"/>
                <a:gd name="T16" fmla="*/ 18 w 62"/>
                <a:gd name="T17" fmla="*/ 4 h 31"/>
                <a:gd name="T18" fmla="*/ 23 w 62"/>
                <a:gd name="T19" fmla="*/ 3 h 31"/>
                <a:gd name="T20" fmla="*/ 30 w 62"/>
                <a:gd name="T21" fmla="*/ 1 h 31"/>
                <a:gd name="T22" fmla="*/ 36 w 62"/>
                <a:gd name="T23" fmla="*/ 0 h 31"/>
                <a:gd name="T24" fmla="*/ 43 w 62"/>
                <a:gd name="T25" fmla="*/ 1 h 31"/>
                <a:gd name="T26" fmla="*/ 49 w 62"/>
                <a:gd name="T27" fmla="*/ 1 h 31"/>
                <a:gd name="T28" fmla="*/ 56 w 62"/>
                <a:gd name="T29" fmla="*/ 4 h 31"/>
                <a:gd name="T30" fmla="*/ 59 w 62"/>
                <a:gd name="T31" fmla="*/ 5 h 31"/>
                <a:gd name="T32" fmla="*/ 62 w 62"/>
                <a:gd name="T33" fmla="*/ 8 h 31"/>
                <a:gd name="T34" fmla="*/ 62 w 62"/>
                <a:gd name="T35" fmla="*/ 9 h 31"/>
                <a:gd name="T36" fmla="*/ 62 w 62"/>
                <a:gd name="T37" fmla="*/ 12 h 31"/>
                <a:gd name="T38" fmla="*/ 62 w 62"/>
                <a:gd name="T39" fmla="*/ 13 h 31"/>
                <a:gd name="T40" fmla="*/ 59 w 62"/>
                <a:gd name="T41" fmla="*/ 14 h 31"/>
                <a:gd name="T42" fmla="*/ 53 w 62"/>
                <a:gd name="T43" fmla="*/ 19 h 31"/>
                <a:gd name="T44" fmla="*/ 46 w 62"/>
                <a:gd name="T45" fmla="*/ 22 h 31"/>
                <a:gd name="T46" fmla="*/ 39 w 62"/>
                <a:gd name="T47" fmla="*/ 23 h 31"/>
                <a:gd name="T48" fmla="*/ 31 w 62"/>
                <a:gd name="T49" fmla="*/ 26 h 31"/>
                <a:gd name="T50" fmla="*/ 4 w 62"/>
                <a:gd name="T5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31">
                  <a:moveTo>
                    <a:pt x="4" y="31"/>
                  </a:moveTo>
                  <a:lnTo>
                    <a:pt x="1" y="28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6" y="12"/>
                  </a:lnTo>
                  <a:lnTo>
                    <a:pt x="11" y="8"/>
                  </a:lnTo>
                  <a:lnTo>
                    <a:pt x="18" y="4"/>
                  </a:lnTo>
                  <a:lnTo>
                    <a:pt x="23" y="3"/>
                  </a:lnTo>
                  <a:lnTo>
                    <a:pt x="30" y="1"/>
                  </a:lnTo>
                  <a:lnTo>
                    <a:pt x="36" y="0"/>
                  </a:lnTo>
                  <a:lnTo>
                    <a:pt x="43" y="1"/>
                  </a:lnTo>
                  <a:lnTo>
                    <a:pt x="49" y="1"/>
                  </a:lnTo>
                  <a:lnTo>
                    <a:pt x="56" y="4"/>
                  </a:lnTo>
                  <a:lnTo>
                    <a:pt x="59" y="5"/>
                  </a:lnTo>
                  <a:lnTo>
                    <a:pt x="62" y="8"/>
                  </a:lnTo>
                  <a:lnTo>
                    <a:pt x="62" y="9"/>
                  </a:lnTo>
                  <a:lnTo>
                    <a:pt x="62" y="12"/>
                  </a:lnTo>
                  <a:lnTo>
                    <a:pt x="62" y="13"/>
                  </a:lnTo>
                  <a:lnTo>
                    <a:pt x="59" y="14"/>
                  </a:lnTo>
                  <a:lnTo>
                    <a:pt x="53" y="19"/>
                  </a:lnTo>
                  <a:lnTo>
                    <a:pt x="46" y="22"/>
                  </a:lnTo>
                  <a:lnTo>
                    <a:pt x="39" y="23"/>
                  </a:lnTo>
                  <a:lnTo>
                    <a:pt x="31" y="26"/>
                  </a:lnTo>
                  <a:lnTo>
                    <a:pt x="4" y="31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48">
              <a:extLst>
                <a:ext uri="{FF2B5EF4-FFF2-40B4-BE49-F238E27FC236}">
                  <a16:creationId xmlns:a16="http://schemas.microsoft.com/office/drawing/2014/main" id="{56BDCDCA-9866-4D89-867B-638D117BE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2" y="4146"/>
              <a:ext cx="10" cy="21"/>
            </a:xfrm>
            <a:custGeom>
              <a:avLst/>
              <a:gdLst>
                <a:gd name="T0" fmla="*/ 5 w 40"/>
                <a:gd name="T1" fmla="*/ 66 h 83"/>
                <a:gd name="T2" fmla="*/ 2 w 40"/>
                <a:gd name="T3" fmla="*/ 60 h 83"/>
                <a:gd name="T4" fmla="*/ 1 w 40"/>
                <a:gd name="T5" fmla="*/ 53 h 83"/>
                <a:gd name="T6" fmla="*/ 1 w 40"/>
                <a:gd name="T7" fmla="*/ 44 h 83"/>
                <a:gd name="T8" fmla="*/ 0 w 40"/>
                <a:gd name="T9" fmla="*/ 35 h 83"/>
                <a:gd name="T10" fmla="*/ 1 w 40"/>
                <a:gd name="T11" fmla="*/ 26 h 83"/>
                <a:gd name="T12" fmla="*/ 2 w 40"/>
                <a:gd name="T13" fmla="*/ 18 h 83"/>
                <a:gd name="T14" fmla="*/ 4 w 40"/>
                <a:gd name="T15" fmla="*/ 11 h 83"/>
                <a:gd name="T16" fmla="*/ 6 w 40"/>
                <a:gd name="T17" fmla="*/ 5 h 83"/>
                <a:gd name="T18" fmla="*/ 9 w 40"/>
                <a:gd name="T19" fmla="*/ 1 h 83"/>
                <a:gd name="T20" fmla="*/ 12 w 40"/>
                <a:gd name="T21" fmla="*/ 0 h 83"/>
                <a:gd name="T22" fmla="*/ 15 w 40"/>
                <a:gd name="T23" fmla="*/ 0 h 83"/>
                <a:gd name="T24" fmla="*/ 18 w 40"/>
                <a:gd name="T25" fmla="*/ 1 h 83"/>
                <a:gd name="T26" fmla="*/ 25 w 40"/>
                <a:gd name="T27" fmla="*/ 8 h 83"/>
                <a:gd name="T28" fmla="*/ 28 w 40"/>
                <a:gd name="T29" fmla="*/ 14 h 83"/>
                <a:gd name="T30" fmla="*/ 31 w 40"/>
                <a:gd name="T31" fmla="*/ 25 h 83"/>
                <a:gd name="T32" fmla="*/ 34 w 40"/>
                <a:gd name="T33" fmla="*/ 36 h 83"/>
                <a:gd name="T34" fmla="*/ 35 w 40"/>
                <a:gd name="T35" fmla="*/ 47 h 83"/>
                <a:gd name="T36" fmla="*/ 39 w 40"/>
                <a:gd name="T37" fmla="*/ 59 h 83"/>
                <a:gd name="T38" fmla="*/ 40 w 40"/>
                <a:gd name="T39" fmla="*/ 64 h 83"/>
                <a:gd name="T40" fmla="*/ 40 w 40"/>
                <a:gd name="T41" fmla="*/ 69 h 83"/>
                <a:gd name="T42" fmla="*/ 38 w 40"/>
                <a:gd name="T43" fmla="*/ 74 h 83"/>
                <a:gd name="T44" fmla="*/ 34 w 40"/>
                <a:gd name="T45" fmla="*/ 78 h 83"/>
                <a:gd name="T46" fmla="*/ 30 w 40"/>
                <a:gd name="T47" fmla="*/ 82 h 83"/>
                <a:gd name="T48" fmla="*/ 23 w 40"/>
                <a:gd name="T49" fmla="*/ 83 h 83"/>
                <a:gd name="T50" fmla="*/ 18 w 40"/>
                <a:gd name="T51" fmla="*/ 83 h 83"/>
                <a:gd name="T52" fmla="*/ 13 w 40"/>
                <a:gd name="T53" fmla="*/ 82 h 83"/>
                <a:gd name="T54" fmla="*/ 5 w 40"/>
                <a:gd name="T55" fmla="*/ 6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83">
                  <a:moveTo>
                    <a:pt x="5" y="66"/>
                  </a:moveTo>
                  <a:lnTo>
                    <a:pt x="2" y="60"/>
                  </a:lnTo>
                  <a:lnTo>
                    <a:pt x="1" y="53"/>
                  </a:lnTo>
                  <a:lnTo>
                    <a:pt x="1" y="44"/>
                  </a:lnTo>
                  <a:lnTo>
                    <a:pt x="0" y="35"/>
                  </a:lnTo>
                  <a:lnTo>
                    <a:pt x="1" y="26"/>
                  </a:lnTo>
                  <a:lnTo>
                    <a:pt x="2" y="18"/>
                  </a:lnTo>
                  <a:lnTo>
                    <a:pt x="4" y="11"/>
                  </a:lnTo>
                  <a:lnTo>
                    <a:pt x="6" y="5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5" y="8"/>
                  </a:lnTo>
                  <a:lnTo>
                    <a:pt x="28" y="14"/>
                  </a:lnTo>
                  <a:lnTo>
                    <a:pt x="31" y="25"/>
                  </a:lnTo>
                  <a:lnTo>
                    <a:pt x="34" y="36"/>
                  </a:lnTo>
                  <a:lnTo>
                    <a:pt x="35" y="47"/>
                  </a:lnTo>
                  <a:lnTo>
                    <a:pt x="39" y="59"/>
                  </a:lnTo>
                  <a:lnTo>
                    <a:pt x="40" y="64"/>
                  </a:lnTo>
                  <a:lnTo>
                    <a:pt x="40" y="69"/>
                  </a:lnTo>
                  <a:lnTo>
                    <a:pt x="38" y="74"/>
                  </a:lnTo>
                  <a:lnTo>
                    <a:pt x="34" y="78"/>
                  </a:lnTo>
                  <a:lnTo>
                    <a:pt x="30" y="82"/>
                  </a:lnTo>
                  <a:lnTo>
                    <a:pt x="23" y="83"/>
                  </a:lnTo>
                  <a:lnTo>
                    <a:pt x="18" y="83"/>
                  </a:lnTo>
                  <a:lnTo>
                    <a:pt x="13" y="82"/>
                  </a:lnTo>
                  <a:lnTo>
                    <a:pt x="5" y="66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49">
              <a:extLst>
                <a:ext uri="{FF2B5EF4-FFF2-40B4-BE49-F238E27FC236}">
                  <a16:creationId xmlns:a16="http://schemas.microsoft.com/office/drawing/2014/main" id="{DA4016CD-AADC-47E7-8F93-17FA23C55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6" y="4133"/>
              <a:ext cx="15" cy="27"/>
            </a:xfrm>
            <a:custGeom>
              <a:avLst/>
              <a:gdLst>
                <a:gd name="T0" fmla="*/ 21 w 62"/>
                <a:gd name="T1" fmla="*/ 97 h 106"/>
                <a:gd name="T2" fmla="*/ 16 w 62"/>
                <a:gd name="T3" fmla="*/ 89 h 106"/>
                <a:gd name="T4" fmla="*/ 12 w 62"/>
                <a:gd name="T5" fmla="*/ 80 h 106"/>
                <a:gd name="T6" fmla="*/ 8 w 62"/>
                <a:gd name="T7" fmla="*/ 70 h 106"/>
                <a:gd name="T8" fmla="*/ 4 w 62"/>
                <a:gd name="T9" fmla="*/ 58 h 106"/>
                <a:gd name="T10" fmla="*/ 2 w 62"/>
                <a:gd name="T11" fmla="*/ 47 h 106"/>
                <a:gd name="T12" fmla="*/ 0 w 62"/>
                <a:gd name="T13" fmla="*/ 36 h 106"/>
                <a:gd name="T14" fmla="*/ 0 w 62"/>
                <a:gd name="T15" fmla="*/ 26 h 106"/>
                <a:gd name="T16" fmla="*/ 2 w 62"/>
                <a:gd name="T17" fmla="*/ 18 h 106"/>
                <a:gd name="T18" fmla="*/ 4 w 62"/>
                <a:gd name="T19" fmla="*/ 12 h 106"/>
                <a:gd name="T20" fmla="*/ 8 w 62"/>
                <a:gd name="T21" fmla="*/ 6 h 106"/>
                <a:gd name="T22" fmla="*/ 13 w 62"/>
                <a:gd name="T23" fmla="*/ 3 h 106"/>
                <a:gd name="T24" fmla="*/ 20 w 62"/>
                <a:gd name="T25" fmla="*/ 1 h 106"/>
                <a:gd name="T26" fmla="*/ 26 w 62"/>
                <a:gd name="T27" fmla="*/ 0 h 106"/>
                <a:gd name="T28" fmla="*/ 33 w 62"/>
                <a:gd name="T29" fmla="*/ 1 h 106"/>
                <a:gd name="T30" fmla="*/ 38 w 62"/>
                <a:gd name="T31" fmla="*/ 4 h 106"/>
                <a:gd name="T32" fmla="*/ 43 w 62"/>
                <a:gd name="T33" fmla="*/ 8 h 106"/>
                <a:gd name="T34" fmla="*/ 49 w 62"/>
                <a:gd name="T35" fmla="*/ 16 h 106"/>
                <a:gd name="T36" fmla="*/ 52 w 62"/>
                <a:gd name="T37" fmla="*/ 23 h 106"/>
                <a:gd name="T38" fmla="*/ 54 w 62"/>
                <a:gd name="T39" fmla="*/ 32 h 106"/>
                <a:gd name="T40" fmla="*/ 54 w 62"/>
                <a:gd name="T41" fmla="*/ 40 h 106"/>
                <a:gd name="T42" fmla="*/ 55 w 62"/>
                <a:gd name="T43" fmla="*/ 50 h 106"/>
                <a:gd name="T44" fmla="*/ 58 w 62"/>
                <a:gd name="T45" fmla="*/ 61 h 106"/>
                <a:gd name="T46" fmla="*/ 60 w 62"/>
                <a:gd name="T47" fmla="*/ 71 h 106"/>
                <a:gd name="T48" fmla="*/ 62 w 62"/>
                <a:gd name="T49" fmla="*/ 82 h 106"/>
                <a:gd name="T50" fmla="*/ 62 w 62"/>
                <a:gd name="T51" fmla="*/ 88 h 106"/>
                <a:gd name="T52" fmla="*/ 59 w 62"/>
                <a:gd name="T53" fmla="*/ 93 h 106"/>
                <a:gd name="T54" fmla="*/ 56 w 62"/>
                <a:gd name="T55" fmla="*/ 98 h 106"/>
                <a:gd name="T56" fmla="*/ 52 w 62"/>
                <a:gd name="T57" fmla="*/ 101 h 106"/>
                <a:gd name="T58" fmla="*/ 47 w 62"/>
                <a:gd name="T59" fmla="*/ 104 h 106"/>
                <a:gd name="T60" fmla="*/ 41 w 62"/>
                <a:gd name="T61" fmla="*/ 105 h 106"/>
                <a:gd name="T62" fmla="*/ 36 w 62"/>
                <a:gd name="T63" fmla="*/ 106 h 106"/>
                <a:gd name="T64" fmla="*/ 29 w 62"/>
                <a:gd name="T65" fmla="*/ 105 h 106"/>
                <a:gd name="T66" fmla="*/ 21 w 62"/>
                <a:gd name="T67" fmla="*/ 9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" h="106">
                  <a:moveTo>
                    <a:pt x="21" y="97"/>
                  </a:moveTo>
                  <a:lnTo>
                    <a:pt x="16" y="89"/>
                  </a:lnTo>
                  <a:lnTo>
                    <a:pt x="12" y="80"/>
                  </a:lnTo>
                  <a:lnTo>
                    <a:pt x="8" y="70"/>
                  </a:lnTo>
                  <a:lnTo>
                    <a:pt x="4" y="58"/>
                  </a:lnTo>
                  <a:lnTo>
                    <a:pt x="2" y="47"/>
                  </a:lnTo>
                  <a:lnTo>
                    <a:pt x="0" y="3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2"/>
                  </a:lnTo>
                  <a:lnTo>
                    <a:pt x="8" y="6"/>
                  </a:lnTo>
                  <a:lnTo>
                    <a:pt x="13" y="3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33" y="1"/>
                  </a:lnTo>
                  <a:lnTo>
                    <a:pt x="38" y="4"/>
                  </a:lnTo>
                  <a:lnTo>
                    <a:pt x="43" y="8"/>
                  </a:lnTo>
                  <a:lnTo>
                    <a:pt x="49" y="16"/>
                  </a:lnTo>
                  <a:lnTo>
                    <a:pt x="52" y="23"/>
                  </a:lnTo>
                  <a:lnTo>
                    <a:pt x="54" y="32"/>
                  </a:lnTo>
                  <a:lnTo>
                    <a:pt x="54" y="40"/>
                  </a:lnTo>
                  <a:lnTo>
                    <a:pt x="55" y="50"/>
                  </a:lnTo>
                  <a:lnTo>
                    <a:pt x="58" y="61"/>
                  </a:lnTo>
                  <a:lnTo>
                    <a:pt x="60" y="71"/>
                  </a:lnTo>
                  <a:lnTo>
                    <a:pt x="62" y="82"/>
                  </a:lnTo>
                  <a:lnTo>
                    <a:pt x="62" y="88"/>
                  </a:lnTo>
                  <a:lnTo>
                    <a:pt x="59" y="93"/>
                  </a:lnTo>
                  <a:lnTo>
                    <a:pt x="56" y="98"/>
                  </a:lnTo>
                  <a:lnTo>
                    <a:pt x="52" y="101"/>
                  </a:lnTo>
                  <a:lnTo>
                    <a:pt x="47" y="104"/>
                  </a:lnTo>
                  <a:lnTo>
                    <a:pt x="41" y="105"/>
                  </a:lnTo>
                  <a:lnTo>
                    <a:pt x="36" y="106"/>
                  </a:lnTo>
                  <a:lnTo>
                    <a:pt x="29" y="105"/>
                  </a:lnTo>
                  <a:lnTo>
                    <a:pt x="21" y="97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50">
              <a:extLst>
                <a:ext uri="{FF2B5EF4-FFF2-40B4-BE49-F238E27FC236}">
                  <a16:creationId xmlns:a16="http://schemas.microsoft.com/office/drawing/2014/main" id="{88BCB602-5CAF-4568-B74F-52C9F7D78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" y="4139"/>
              <a:ext cx="12" cy="18"/>
            </a:xfrm>
            <a:custGeom>
              <a:avLst/>
              <a:gdLst>
                <a:gd name="T0" fmla="*/ 13 w 49"/>
                <a:gd name="T1" fmla="*/ 70 h 74"/>
                <a:gd name="T2" fmla="*/ 11 w 49"/>
                <a:gd name="T3" fmla="*/ 64 h 74"/>
                <a:gd name="T4" fmla="*/ 7 w 49"/>
                <a:gd name="T5" fmla="*/ 59 h 74"/>
                <a:gd name="T6" fmla="*/ 4 w 49"/>
                <a:gd name="T7" fmla="*/ 53 h 74"/>
                <a:gd name="T8" fmla="*/ 3 w 49"/>
                <a:gd name="T9" fmla="*/ 46 h 74"/>
                <a:gd name="T10" fmla="*/ 0 w 49"/>
                <a:gd name="T11" fmla="*/ 32 h 74"/>
                <a:gd name="T12" fmla="*/ 0 w 49"/>
                <a:gd name="T13" fmla="*/ 19 h 74"/>
                <a:gd name="T14" fmla="*/ 2 w 49"/>
                <a:gd name="T15" fmla="*/ 13 h 74"/>
                <a:gd name="T16" fmla="*/ 3 w 49"/>
                <a:gd name="T17" fmla="*/ 7 h 74"/>
                <a:gd name="T18" fmla="*/ 4 w 49"/>
                <a:gd name="T19" fmla="*/ 5 h 74"/>
                <a:gd name="T20" fmla="*/ 7 w 49"/>
                <a:gd name="T21" fmla="*/ 2 h 74"/>
                <a:gd name="T22" fmla="*/ 10 w 49"/>
                <a:gd name="T23" fmla="*/ 1 h 74"/>
                <a:gd name="T24" fmla="*/ 13 w 49"/>
                <a:gd name="T25" fmla="*/ 0 h 74"/>
                <a:gd name="T26" fmla="*/ 16 w 49"/>
                <a:gd name="T27" fmla="*/ 1 h 74"/>
                <a:gd name="T28" fmla="*/ 19 w 49"/>
                <a:gd name="T29" fmla="*/ 1 h 74"/>
                <a:gd name="T30" fmla="*/ 26 w 49"/>
                <a:gd name="T31" fmla="*/ 6 h 74"/>
                <a:gd name="T32" fmla="*/ 32 w 49"/>
                <a:gd name="T33" fmla="*/ 11 h 74"/>
                <a:gd name="T34" fmla="*/ 37 w 49"/>
                <a:gd name="T35" fmla="*/ 19 h 74"/>
                <a:gd name="T36" fmla="*/ 41 w 49"/>
                <a:gd name="T37" fmla="*/ 27 h 74"/>
                <a:gd name="T38" fmla="*/ 43 w 49"/>
                <a:gd name="T39" fmla="*/ 35 h 74"/>
                <a:gd name="T40" fmla="*/ 46 w 49"/>
                <a:gd name="T41" fmla="*/ 42 h 74"/>
                <a:gd name="T42" fmla="*/ 49 w 49"/>
                <a:gd name="T43" fmla="*/ 52 h 74"/>
                <a:gd name="T44" fmla="*/ 49 w 49"/>
                <a:gd name="T45" fmla="*/ 59 h 74"/>
                <a:gd name="T46" fmla="*/ 49 w 49"/>
                <a:gd name="T47" fmla="*/ 63 h 74"/>
                <a:gd name="T48" fmla="*/ 47 w 49"/>
                <a:gd name="T49" fmla="*/ 66 h 74"/>
                <a:gd name="T50" fmla="*/ 46 w 49"/>
                <a:gd name="T51" fmla="*/ 68 h 74"/>
                <a:gd name="T52" fmla="*/ 43 w 49"/>
                <a:gd name="T53" fmla="*/ 70 h 74"/>
                <a:gd name="T54" fmla="*/ 37 w 49"/>
                <a:gd name="T55" fmla="*/ 72 h 74"/>
                <a:gd name="T56" fmla="*/ 30 w 49"/>
                <a:gd name="T57" fmla="*/ 74 h 74"/>
                <a:gd name="T58" fmla="*/ 13 w 49"/>
                <a:gd name="T59" fmla="*/ 7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" h="74">
                  <a:moveTo>
                    <a:pt x="13" y="70"/>
                  </a:moveTo>
                  <a:lnTo>
                    <a:pt x="11" y="64"/>
                  </a:lnTo>
                  <a:lnTo>
                    <a:pt x="7" y="59"/>
                  </a:lnTo>
                  <a:lnTo>
                    <a:pt x="4" y="53"/>
                  </a:lnTo>
                  <a:lnTo>
                    <a:pt x="3" y="46"/>
                  </a:lnTo>
                  <a:lnTo>
                    <a:pt x="0" y="32"/>
                  </a:lnTo>
                  <a:lnTo>
                    <a:pt x="0" y="19"/>
                  </a:lnTo>
                  <a:lnTo>
                    <a:pt x="2" y="13"/>
                  </a:lnTo>
                  <a:lnTo>
                    <a:pt x="3" y="7"/>
                  </a:lnTo>
                  <a:lnTo>
                    <a:pt x="4" y="5"/>
                  </a:lnTo>
                  <a:lnTo>
                    <a:pt x="7" y="2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6" y="1"/>
                  </a:lnTo>
                  <a:lnTo>
                    <a:pt x="19" y="1"/>
                  </a:lnTo>
                  <a:lnTo>
                    <a:pt x="26" y="6"/>
                  </a:lnTo>
                  <a:lnTo>
                    <a:pt x="32" y="11"/>
                  </a:lnTo>
                  <a:lnTo>
                    <a:pt x="37" y="19"/>
                  </a:lnTo>
                  <a:lnTo>
                    <a:pt x="41" y="27"/>
                  </a:lnTo>
                  <a:lnTo>
                    <a:pt x="43" y="35"/>
                  </a:lnTo>
                  <a:lnTo>
                    <a:pt x="46" y="42"/>
                  </a:lnTo>
                  <a:lnTo>
                    <a:pt x="49" y="52"/>
                  </a:lnTo>
                  <a:lnTo>
                    <a:pt x="49" y="59"/>
                  </a:lnTo>
                  <a:lnTo>
                    <a:pt x="49" y="63"/>
                  </a:lnTo>
                  <a:lnTo>
                    <a:pt x="47" y="66"/>
                  </a:lnTo>
                  <a:lnTo>
                    <a:pt x="46" y="68"/>
                  </a:lnTo>
                  <a:lnTo>
                    <a:pt x="43" y="70"/>
                  </a:lnTo>
                  <a:lnTo>
                    <a:pt x="37" y="72"/>
                  </a:lnTo>
                  <a:lnTo>
                    <a:pt x="30" y="74"/>
                  </a:lnTo>
                  <a:lnTo>
                    <a:pt x="13" y="70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51">
              <a:extLst>
                <a:ext uri="{FF2B5EF4-FFF2-40B4-BE49-F238E27FC236}">
                  <a16:creationId xmlns:a16="http://schemas.microsoft.com/office/drawing/2014/main" id="{F4036936-0934-4C21-8F59-CF121A5F2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3" y="4150"/>
              <a:ext cx="25" cy="47"/>
            </a:xfrm>
            <a:custGeom>
              <a:avLst/>
              <a:gdLst>
                <a:gd name="T0" fmla="*/ 29 w 101"/>
                <a:gd name="T1" fmla="*/ 115 h 189"/>
                <a:gd name="T2" fmla="*/ 20 w 101"/>
                <a:gd name="T3" fmla="*/ 128 h 189"/>
                <a:gd name="T4" fmla="*/ 11 w 101"/>
                <a:gd name="T5" fmla="*/ 140 h 189"/>
                <a:gd name="T6" fmla="*/ 6 w 101"/>
                <a:gd name="T7" fmla="*/ 145 h 189"/>
                <a:gd name="T8" fmla="*/ 3 w 101"/>
                <a:gd name="T9" fmla="*/ 153 h 189"/>
                <a:gd name="T10" fmla="*/ 1 w 101"/>
                <a:gd name="T11" fmla="*/ 161 h 189"/>
                <a:gd name="T12" fmla="*/ 0 w 101"/>
                <a:gd name="T13" fmla="*/ 170 h 189"/>
                <a:gd name="T14" fmla="*/ 0 w 101"/>
                <a:gd name="T15" fmla="*/ 176 h 189"/>
                <a:gd name="T16" fmla="*/ 1 w 101"/>
                <a:gd name="T17" fmla="*/ 180 h 189"/>
                <a:gd name="T18" fmla="*/ 2 w 101"/>
                <a:gd name="T19" fmla="*/ 184 h 189"/>
                <a:gd name="T20" fmla="*/ 3 w 101"/>
                <a:gd name="T21" fmla="*/ 187 h 189"/>
                <a:gd name="T22" fmla="*/ 6 w 101"/>
                <a:gd name="T23" fmla="*/ 188 h 189"/>
                <a:gd name="T24" fmla="*/ 9 w 101"/>
                <a:gd name="T25" fmla="*/ 189 h 189"/>
                <a:gd name="T26" fmla="*/ 11 w 101"/>
                <a:gd name="T27" fmla="*/ 189 h 189"/>
                <a:gd name="T28" fmla="*/ 14 w 101"/>
                <a:gd name="T29" fmla="*/ 189 h 189"/>
                <a:gd name="T30" fmla="*/ 19 w 101"/>
                <a:gd name="T31" fmla="*/ 187 h 189"/>
                <a:gd name="T32" fmla="*/ 26 w 101"/>
                <a:gd name="T33" fmla="*/ 183 h 189"/>
                <a:gd name="T34" fmla="*/ 32 w 101"/>
                <a:gd name="T35" fmla="*/ 179 h 189"/>
                <a:gd name="T36" fmla="*/ 39 w 101"/>
                <a:gd name="T37" fmla="*/ 174 h 189"/>
                <a:gd name="T38" fmla="*/ 44 w 101"/>
                <a:gd name="T39" fmla="*/ 169 h 189"/>
                <a:gd name="T40" fmla="*/ 48 w 101"/>
                <a:gd name="T41" fmla="*/ 163 h 189"/>
                <a:gd name="T42" fmla="*/ 53 w 101"/>
                <a:gd name="T43" fmla="*/ 157 h 189"/>
                <a:gd name="T44" fmla="*/ 55 w 101"/>
                <a:gd name="T45" fmla="*/ 150 h 189"/>
                <a:gd name="T46" fmla="*/ 59 w 101"/>
                <a:gd name="T47" fmla="*/ 143 h 189"/>
                <a:gd name="T48" fmla="*/ 61 w 101"/>
                <a:gd name="T49" fmla="*/ 136 h 189"/>
                <a:gd name="T50" fmla="*/ 62 w 101"/>
                <a:gd name="T51" fmla="*/ 128 h 189"/>
                <a:gd name="T52" fmla="*/ 62 w 101"/>
                <a:gd name="T53" fmla="*/ 122 h 189"/>
                <a:gd name="T54" fmla="*/ 59 w 101"/>
                <a:gd name="T55" fmla="*/ 114 h 189"/>
                <a:gd name="T56" fmla="*/ 57 w 101"/>
                <a:gd name="T57" fmla="*/ 104 h 189"/>
                <a:gd name="T58" fmla="*/ 55 w 101"/>
                <a:gd name="T59" fmla="*/ 95 h 189"/>
                <a:gd name="T60" fmla="*/ 55 w 101"/>
                <a:gd name="T61" fmla="*/ 87 h 189"/>
                <a:gd name="T62" fmla="*/ 62 w 101"/>
                <a:gd name="T63" fmla="*/ 79 h 189"/>
                <a:gd name="T64" fmla="*/ 71 w 101"/>
                <a:gd name="T65" fmla="*/ 73 h 189"/>
                <a:gd name="T66" fmla="*/ 81 w 101"/>
                <a:gd name="T67" fmla="*/ 61 h 189"/>
                <a:gd name="T68" fmla="*/ 92 w 101"/>
                <a:gd name="T69" fmla="*/ 45 h 189"/>
                <a:gd name="T70" fmla="*/ 96 w 101"/>
                <a:gd name="T71" fmla="*/ 38 h 189"/>
                <a:gd name="T72" fmla="*/ 100 w 101"/>
                <a:gd name="T73" fmla="*/ 30 h 189"/>
                <a:gd name="T74" fmla="*/ 101 w 101"/>
                <a:gd name="T75" fmla="*/ 22 h 189"/>
                <a:gd name="T76" fmla="*/ 101 w 101"/>
                <a:gd name="T77" fmla="*/ 16 h 189"/>
                <a:gd name="T78" fmla="*/ 89 w 101"/>
                <a:gd name="T79" fmla="*/ 16 h 189"/>
                <a:gd name="T80" fmla="*/ 83 w 101"/>
                <a:gd name="T81" fmla="*/ 13 h 189"/>
                <a:gd name="T82" fmla="*/ 76 w 101"/>
                <a:gd name="T83" fmla="*/ 9 h 189"/>
                <a:gd name="T84" fmla="*/ 67 w 101"/>
                <a:gd name="T85" fmla="*/ 3 h 189"/>
                <a:gd name="T86" fmla="*/ 63 w 101"/>
                <a:gd name="T87" fmla="*/ 0 h 189"/>
                <a:gd name="T88" fmla="*/ 58 w 101"/>
                <a:gd name="T89" fmla="*/ 0 h 189"/>
                <a:gd name="T90" fmla="*/ 54 w 101"/>
                <a:gd name="T91" fmla="*/ 1 h 189"/>
                <a:gd name="T92" fmla="*/ 50 w 101"/>
                <a:gd name="T93" fmla="*/ 4 h 189"/>
                <a:gd name="T94" fmla="*/ 42 w 101"/>
                <a:gd name="T95" fmla="*/ 9 h 189"/>
                <a:gd name="T96" fmla="*/ 37 w 101"/>
                <a:gd name="T97" fmla="*/ 17 h 189"/>
                <a:gd name="T98" fmla="*/ 36 w 101"/>
                <a:gd name="T99" fmla="*/ 21 h 189"/>
                <a:gd name="T100" fmla="*/ 36 w 101"/>
                <a:gd name="T101" fmla="*/ 26 h 189"/>
                <a:gd name="T102" fmla="*/ 37 w 101"/>
                <a:gd name="T103" fmla="*/ 30 h 189"/>
                <a:gd name="T104" fmla="*/ 40 w 101"/>
                <a:gd name="T105" fmla="*/ 35 h 189"/>
                <a:gd name="T106" fmla="*/ 44 w 101"/>
                <a:gd name="T107" fmla="*/ 44 h 189"/>
                <a:gd name="T108" fmla="*/ 46 w 101"/>
                <a:gd name="T109" fmla="*/ 53 h 189"/>
                <a:gd name="T110" fmla="*/ 45 w 101"/>
                <a:gd name="T111" fmla="*/ 62 h 189"/>
                <a:gd name="T112" fmla="*/ 42 w 101"/>
                <a:gd name="T113" fmla="*/ 77 h 189"/>
                <a:gd name="T114" fmla="*/ 39 w 101"/>
                <a:gd name="T115" fmla="*/ 89 h 189"/>
                <a:gd name="T116" fmla="*/ 36 w 101"/>
                <a:gd name="T117" fmla="*/ 96 h 189"/>
                <a:gd name="T118" fmla="*/ 29 w 101"/>
                <a:gd name="T119" fmla="*/ 11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1" h="189">
                  <a:moveTo>
                    <a:pt x="29" y="115"/>
                  </a:moveTo>
                  <a:lnTo>
                    <a:pt x="20" y="128"/>
                  </a:lnTo>
                  <a:lnTo>
                    <a:pt x="11" y="140"/>
                  </a:lnTo>
                  <a:lnTo>
                    <a:pt x="6" y="145"/>
                  </a:lnTo>
                  <a:lnTo>
                    <a:pt x="3" y="153"/>
                  </a:lnTo>
                  <a:lnTo>
                    <a:pt x="1" y="161"/>
                  </a:lnTo>
                  <a:lnTo>
                    <a:pt x="0" y="170"/>
                  </a:lnTo>
                  <a:lnTo>
                    <a:pt x="0" y="176"/>
                  </a:lnTo>
                  <a:lnTo>
                    <a:pt x="1" y="180"/>
                  </a:lnTo>
                  <a:lnTo>
                    <a:pt x="2" y="184"/>
                  </a:lnTo>
                  <a:lnTo>
                    <a:pt x="3" y="187"/>
                  </a:lnTo>
                  <a:lnTo>
                    <a:pt x="6" y="188"/>
                  </a:lnTo>
                  <a:lnTo>
                    <a:pt x="9" y="189"/>
                  </a:lnTo>
                  <a:lnTo>
                    <a:pt x="11" y="189"/>
                  </a:lnTo>
                  <a:lnTo>
                    <a:pt x="14" y="189"/>
                  </a:lnTo>
                  <a:lnTo>
                    <a:pt x="19" y="187"/>
                  </a:lnTo>
                  <a:lnTo>
                    <a:pt x="26" y="183"/>
                  </a:lnTo>
                  <a:lnTo>
                    <a:pt x="32" y="179"/>
                  </a:lnTo>
                  <a:lnTo>
                    <a:pt x="39" y="174"/>
                  </a:lnTo>
                  <a:lnTo>
                    <a:pt x="44" y="169"/>
                  </a:lnTo>
                  <a:lnTo>
                    <a:pt x="48" y="163"/>
                  </a:lnTo>
                  <a:lnTo>
                    <a:pt x="53" y="157"/>
                  </a:lnTo>
                  <a:lnTo>
                    <a:pt x="55" y="150"/>
                  </a:lnTo>
                  <a:lnTo>
                    <a:pt x="59" y="143"/>
                  </a:lnTo>
                  <a:lnTo>
                    <a:pt x="61" y="136"/>
                  </a:lnTo>
                  <a:lnTo>
                    <a:pt x="62" y="128"/>
                  </a:lnTo>
                  <a:lnTo>
                    <a:pt x="62" y="122"/>
                  </a:lnTo>
                  <a:lnTo>
                    <a:pt x="59" y="114"/>
                  </a:lnTo>
                  <a:lnTo>
                    <a:pt x="57" y="104"/>
                  </a:lnTo>
                  <a:lnTo>
                    <a:pt x="55" y="95"/>
                  </a:lnTo>
                  <a:lnTo>
                    <a:pt x="55" y="87"/>
                  </a:lnTo>
                  <a:lnTo>
                    <a:pt x="62" y="79"/>
                  </a:lnTo>
                  <a:lnTo>
                    <a:pt x="71" y="73"/>
                  </a:lnTo>
                  <a:lnTo>
                    <a:pt x="81" y="61"/>
                  </a:lnTo>
                  <a:lnTo>
                    <a:pt x="92" y="45"/>
                  </a:lnTo>
                  <a:lnTo>
                    <a:pt x="96" y="38"/>
                  </a:lnTo>
                  <a:lnTo>
                    <a:pt x="100" y="30"/>
                  </a:lnTo>
                  <a:lnTo>
                    <a:pt x="101" y="22"/>
                  </a:lnTo>
                  <a:lnTo>
                    <a:pt x="101" y="16"/>
                  </a:lnTo>
                  <a:lnTo>
                    <a:pt x="89" y="16"/>
                  </a:lnTo>
                  <a:lnTo>
                    <a:pt x="83" y="13"/>
                  </a:lnTo>
                  <a:lnTo>
                    <a:pt x="76" y="9"/>
                  </a:lnTo>
                  <a:lnTo>
                    <a:pt x="67" y="3"/>
                  </a:lnTo>
                  <a:lnTo>
                    <a:pt x="63" y="0"/>
                  </a:lnTo>
                  <a:lnTo>
                    <a:pt x="58" y="0"/>
                  </a:lnTo>
                  <a:lnTo>
                    <a:pt x="54" y="1"/>
                  </a:lnTo>
                  <a:lnTo>
                    <a:pt x="50" y="4"/>
                  </a:lnTo>
                  <a:lnTo>
                    <a:pt x="42" y="9"/>
                  </a:lnTo>
                  <a:lnTo>
                    <a:pt x="37" y="17"/>
                  </a:lnTo>
                  <a:lnTo>
                    <a:pt x="36" y="21"/>
                  </a:lnTo>
                  <a:lnTo>
                    <a:pt x="36" y="26"/>
                  </a:lnTo>
                  <a:lnTo>
                    <a:pt x="37" y="30"/>
                  </a:lnTo>
                  <a:lnTo>
                    <a:pt x="40" y="35"/>
                  </a:lnTo>
                  <a:lnTo>
                    <a:pt x="44" y="44"/>
                  </a:lnTo>
                  <a:lnTo>
                    <a:pt x="46" y="53"/>
                  </a:lnTo>
                  <a:lnTo>
                    <a:pt x="45" y="62"/>
                  </a:lnTo>
                  <a:lnTo>
                    <a:pt x="42" y="77"/>
                  </a:lnTo>
                  <a:lnTo>
                    <a:pt x="39" y="89"/>
                  </a:lnTo>
                  <a:lnTo>
                    <a:pt x="36" y="96"/>
                  </a:lnTo>
                  <a:lnTo>
                    <a:pt x="29" y="115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52">
              <a:extLst>
                <a:ext uri="{FF2B5EF4-FFF2-40B4-BE49-F238E27FC236}">
                  <a16:creationId xmlns:a16="http://schemas.microsoft.com/office/drawing/2014/main" id="{814C6207-347C-4ACC-8713-A2A1CEF1E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3" y="4132"/>
              <a:ext cx="46" cy="41"/>
            </a:xfrm>
            <a:custGeom>
              <a:avLst/>
              <a:gdLst>
                <a:gd name="T0" fmla="*/ 96 w 183"/>
                <a:gd name="T1" fmla="*/ 104 h 166"/>
                <a:gd name="T2" fmla="*/ 87 w 183"/>
                <a:gd name="T3" fmla="*/ 118 h 166"/>
                <a:gd name="T4" fmla="*/ 66 w 183"/>
                <a:gd name="T5" fmla="*/ 137 h 166"/>
                <a:gd name="T6" fmla="*/ 39 w 183"/>
                <a:gd name="T7" fmla="*/ 156 h 166"/>
                <a:gd name="T8" fmla="*/ 9 w 183"/>
                <a:gd name="T9" fmla="*/ 166 h 166"/>
                <a:gd name="T10" fmla="*/ 0 w 183"/>
                <a:gd name="T11" fmla="*/ 164 h 166"/>
                <a:gd name="T12" fmla="*/ 0 w 183"/>
                <a:gd name="T13" fmla="*/ 157 h 166"/>
                <a:gd name="T14" fmla="*/ 8 w 183"/>
                <a:gd name="T15" fmla="*/ 144 h 166"/>
                <a:gd name="T16" fmla="*/ 23 w 183"/>
                <a:gd name="T17" fmla="*/ 130 h 166"/>
                <a:gd name="T18" fmla="*/ 39 w 183"/>
                <a:gd name="T19" fmla="*/ 117 h 166"/>
                <a:gd name="T20" fmla="*/ 46 w 183"/>
                <a:gd name="T21" fmla="*/ 105 h 166"/>
                <a:gd name="T22" fmla="*/ 47 w 183"/>
                <a:gd name="T23" fmla="*/ 98 h 166"/>
                <a:gd name="T24" fmla="*/ 43 w 183"/>
                <a:gd name="T25" fmla="*/ 86 h 166"/>
                <a:gd name="T26" fmla="*/ 42 w 183"/>
                <a:gd name="T27" fmla="*/ 73 h 166"/>
                <a:gd name="T28" fmla="*/ 47 w 183"/>
                <a:gd name="T29" fmla="*/ 64 h 166"/>
                <a:gd name="T30" fmla="*/ 56 w 183"/>
                <a:gd name="T31" fmla="*/ 56 h 166"/>
                <a:gd name="T32" fmla="*/ 70 w 183"/>
                <a:gd name="T33" fmla="*/ 52 h 166"/>
                <a:gd name="T34" fmla="*/ 79 w 183"/>
                <a:gd name="T35" fmla="*/ 47 h 166"/>
                <a:gd name="T36" fmla="*/ 94 w 183"/>
                <a:gd name="T37" fmla="*/ 34 h 166"/>
                <a:gd name="T38" fmla="*/ 112 w 183"/>
                <a:gd name="T39" fmla="*/ 16 h 166"/>
                <a:gd name="T40" fmla="*/ 127 w 183"/>
                <a:gd name="T41" fmla="*/ 4 h 166"/>
                <a:gd name="T42" fmla="*/ 140 w 183"/>
                <a:gd name="T43" fmla="*/ 2 h 166"/>
                <a:gd name="T44" fmla="*/ 157 w 183"/>
                <a:gd name="T45" fmla="*/ 2 h 166"/>
                <a:gd name="T46" fmla="*/ 174 w 183"/>
                <a:gd name="T47" fmla="*/ 8 h 166"/>
                <a:gd name="T48" fmla="*/ 183 w 183"/>
                <a:gd name="T49" fmla="*/ 15 h 166"/>
                <a:gd name="T50" fmla="*/ 182 w 183"/>
                <a:gd name="T51" fmla="*/ 19 h 166"/>
                <a:gd name="T52" fmla="*/ 176 w 183"/>
                <a:gd name="T53" fmla="*/ 23 h 166"/>
                <a:gd name="T54" fmla="*/ 163 w 183"/>
                <a:gd name="T55" fmla="*/ 29 h 166"/>
                <a:gd name="T56" fmla="*/ 157 w 183"/>
                <a:gd name="T57" fmla="*/ 37 h 166"/>
                <a:gd name="T58" fmla="*/ 159 w 183"/>
                <a:gd name="T59" fmla="*/ 45 h 166"/>
                <a:gd name="T60" fmla="*/ 169 w 183"/>
                <a:gd name="T61" fmla="*/ 60 h 166"/>
                <a:gd name="T62" fmla="*/ 178 w 183"/>
                <a:gd name="T63" fmla="*/ 80 h 166"/>
                <a:gd name="T64" fmla="*/ 181 w 183"/>
                <a:gd name="T65" fmla="*/ 92 h 166"/>
                <a:gd name="T66" fmla="*/ 181 w 183"/>
                <a:gd name="T67" fmla="*/ 104 h 166"/>
                <a:gd name="T68" fmla="*/ 177 w 183"/>
                <a:gd name="T69" fmla="*/ 109 h 166"/>
                <a:gd name="T70" fmla="*/ 170 w 183"/>
                <a:gd name="T71" fmla="*/ 111 h 166"/>
                <a:gd name="T72" fmla="*/ 164 w 183"/>
                <a:gd name="T73" fmla="*/ 107 h 166"/>
                <a:gd name="T74" fmla="*/ 155 w 183"/>
                <a:gd name="T75" fmla="*/ 91 h 166"/>
                <a:gd name="T76" fmla="*/ 143 w 183"/>
                <a:gd name="T77" fmla="*/ 67 h 166"/>
                <a:gd name="T78" fmla="*/ 133 w 183"/>
                <a:gd name="T79" fmla="*/ 54 h 166"/>
                <a:gd name="T80" fmla="*/ 122 w 183"/>
                <a:gd name="T81" fmla="*/ 52 h 166"/>
                <a:gd name="T82" fmla="*/ 114 w 183"/>
                <a:gd name="T83" fmla="*/ 59 h 166"/>
                <a:gd name="T84" fmla="*/ 105 w 183"/>
                <a:gd name="T85" fmla="*/ 73 h 166"/>
                <a:gd name="T86" fmla="*/ 99 w 183"/>
                <a:gd name="T87" fmla="*/ 9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166">
                  <a:moveTo>
                    <a:pt x="99" y="96"/>
                  </a:moveTo>
                  <a:lnTo>
                    <a:pt x="96" y="104"/>
                  </a:lnTo>
                  <a:lnTo>
                    <a:pt x="92" y="112"/>
                  </a:lnTo>
                  <a:lnTo>
                    <a:pt x="87" y="118"/>
                  </a:lnTo>
                  <a:lnTo>
                    <a:pt x="81" y="125"/>
                  </a:lnTo>
                  <a:lnTo>
                    <a:pt x="66" y="137"/>
                  </a:lnTo>
                  <a:lnTo>
                    <a:pt x="52" y="148"/>
                  </a:lnTo>
                  <a:lnTo>
                    <a:pt x="39" y="156"/>
                  </a:lnTo>
                  <a:lnTo>
                    <a:pt x="18" y="164"/>
                  </a:lnTo>
                  <a:lnTo>
                    <a:pt x="9" y="166"/>
                  </a:lnTo>
                  <a:lnTo>
                    <a:pt x="1" y="165"/>
                  </a:lnTo>
                  <a:lnTo>
                    <a:pt x="0" y="164"/>
                  </a:lnTo>
                  <a:lnTo>
                    <a:pt x="0" y="161"/>
                  </a:lnTo>
                  <a:lnTo>
                    <a:pt x="0" y="157"/>
                  </a:lnTo>
                  <a:lnTo>
                    <a:pt x="3" y="152"/>
                  </a:lnTo>
                  <a:lnTo>
                    <a:pt x="8" y="144"/>
                  </a:lnTo>
                  <a:lnTo>
                    <a:pt x="16" y="138"/>
                  </a:lnTo>
                  <a:lnTo>
                    <a:pt x="23" y="130"/>
                  </a:lnTo>
                  <a:lnTo>
                    <a:pt x="31" y="124"/>
                  </a:lnTo>
                  <a:lnTo>
                    <a:pt x="39" y="117"/>
                  </a:lnTo>
                  <a:lnTo>
                    <a:pt x="44" y="109"/>
                  </a:lnTo>
                  <a:lnTo>
                    <a:pt x="46" y="105"/>
                  </a:lnTo>
                  <a:lnTo>
                    <a:pt x="47" y="102"/>
                  </a:lnTo>
                  <a:lnTo>
                    <a:pt x="47" y="98"/>
                  </a:lnTo>
                  <a:lnTo>
                    <a:pt x="46" y="92"/>
                  </a:lnTo>
                  <a:lnTo>
                    <a:pt x="43" y="86"/>
                  </a:lnTo>
                  <a:lnTo>
                    <a:pt x="42" y="80"/>
                  </a:lnTo>
                  <a:lnTo>
                    <a:pt x="42" y="73"/>
                  </a:lnTo>
                  <a:lnTo>
                    <a:pt x="43" y="68"/>
                  </a:lnTo>
                  <a:lnTo>
                    <a:pt x="47" y="64"/>
                  </a:lnTo>
                  <a:lnTo>
                    <a:pt x="51" y="60"/>
                  </a:lnTo>
                  <a:lnTo>
                    <a:pt x="56" y="56"/>
                  </a:lnTo>
                  <a:lnTo>
                    <a:pt x="64" y="55"/>
                  </a:lnTo>
                  <a:lnTo>
                    <a:pt x="70" y="52"/>
                  </a:lnTo>
                  <a:lnTo>
                    <a:pt x="75" y="51"/>
                  </a:lnTo>
                  <a:lnTo>
                    <a:pt x="79" y="47"/>
                  </a:lnTo>
                  <a:lnTo>
                    <a:pt x="85" y="43"/>
                  </a:lnTo>
                  <a:lnTo>
                    <a:pt x="94" y="34"/>
                  </a:lnTo>
                  <a:lnTo>
                    <a:pt x="103" y="25"/>
                  </a:lnTo>
                  <a:lnTo>
                    <a:pt x="112" y="16"/>
                  </a:lnTo>
                  <a:lnTo>
                    <a:pt x="122" y="8"/>
                  </a:lnTo>
                  <a:lnTo>
                    <a:pt x="127" y="4"/>
                  </a:lnTo>
                  <a:lnTo>
                    <a:pt x="134" y="3"/>
                  </a:lnTo>
                  <a:lnTo>
                    <a:pt x="140" y="2"/>
                  </a:lnTo>
                  <a:lnTo>
                    <a:pt x="148" y="0"/>
                  </a:lnTo>
                  <a:lnTo>
                    <a:pt x="157" y="2"/>
                  </a:lnTo>
                  <a:lnTo>
                    <a:pt x="166" y="4"/>
                  </a:lnTo>
                  <a:lnTo>
                    <a:pt x="174" y="8"/>
                  </a:lnTo>
                  <a:lnTo>
                    <a:pt x="182" y="13"/>
                  </a:lnTo>
                  <a:lnTo>
                    <a:pt x="183" y="15"/>
                  </a:lnTo>
                  <a:lnTo>
                    <a:pt x="183" y="16"/>
                  </a:lnTo>
                  <a:lnTo>
                    <a:pt x="182" y="19"/>
                  </a:lnTo>
                  <a:lnTo>
                    <a:pt x="181" y="20"/>
                  </a:lnTo>
                  <a:lnTo>
                    <a:pt x="176" y="23"/>
                  </a:lnTo>
                  <a:lnTo>
                    <a:pt x="169" y="25"/>
                  </a:lnTo>
                  <a:lnTo>
                    <a:pt x="163" y="29"/>
                  </a:lnTo>
                  <a:lnTo>
                    <a:pt x="159" y="34"/>
                  </a:lnTo>
                  <a:lnTo>
                    <a:pt x="157" y="37"/>
                  </a:lnTo>
                  <a:lnTo>
                    <a:pt x="157" y="41"/>
                  </a:lnTo>
                  <a:lnTo>
                    <a:pt x="159" y="45"/>
                  </a:lnTo>
                  <a:lnTo>
                    <a:pt x="161" y="48"/>
                  </a:lnTo>
                  <a:lnTo>
                    <a:pt x="169" y="60"/>
                  </a:lnTo>
                  <a:lnTo>
                    <a:pt x="176" y="73"/>
                  </a:lnTo>
                  <a:lnTo>
                    <a:pt x="178" y="80"/>
                  </a:lnTo>
                  <a:lnTo>
                    <a:pt x="179" y="86"/>
                  </a:lnTo>
                  <a:lnTo>
                    <a:pt x="181" y="92"/>
                  </a:lnTo>
                  <a:lnTo>
                    <a:pt x="181" y="100"/>
                  </a:lnTo>
                  <a:lnTo>
                    <a:pt x="181" y="104"/>
                  </a:lnTo>
                  <a:lnTo>
                    <a:pt x="178" y="108"/>
                  </a:lnTo>
                  <a:lnTo>
                    <a:pt x="177" y="109"/>
                  </a:lnTo>
                  <a:lnTo>
                    <a:pt x="174" y="111"/>
                  </a:lnTo>
                  <a:lnTo>
                    <a:pt x="170" y="111"/>
                  </a:lnTo>
                  <a:lnTo>
                    <a:pt x="168" y="109"/>
                  </a:lnTo>
                  <a:lnTo>
                    <a:pt x="164" y="107"/>
                  </a:lnTo>
                  <a:lnTo>
                    <a:pt x="161" y="104"/>
                  </a:lnTo>
                  <a:lnTo>
                    <a:pt x="155" y="91"/>
                  </a:lnTo>
                  <a:lnTo>
                    <a:pt x="147" y="74"/>
                  </a:lnTo>
                  <a:lnTo>
                    <a:pt x="143" y="67"/>
                  </a:lnTo>
                  <a:lnTo>
                    <a:pt x="138" y="59"/>
                  </a:lnTo>
                  <a:lnTo>
                    <a:pt x="133" y="54"/>
                  </a:lnTo>
                  <a:lnTo>
                    <a:pt x="127" y="52"/>
                  </a:lnTo>
                  <a:lnTo>
                    <a:pt x="122" y="52"/>
                  </a:lnTo>
                  <a:lnTo>
                    <a:pt x="118" y="55"/>
                  </a:lnTo>
                  <a:lnTo>
                    <a:pt x="114" y="59"/>
                  </a:lnTo>
                  <a:lnTo>
                    <a:pt x="112" y="63"/>
                  </a:lnTo>
                  <a:lnTo>
                    <a:pt x="105" y="73"/>
                  </a:lnTo>
                  <a:lnTo>
                    <a:pt x="100" y="82"/>
                  </a:lnTo>
                  <a:lnTo>
                    <a:pt x="99" y="96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53">
              <a:extLst>
                <a:ext uri="{FF2B5EF4-FFF2-40B4-BE49-F238E27FC236}">
                  <a16:creationId xmlns:a16="http://schemas.microsoft.com/office/drawing/2014/main" id="{DC6BE4F5-3D6F-47ED-A4AB-CD35F8CA4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3" y="4196"/>
              <a:ext cx="28" cy="31"/>
            </a:xfrm>
            <a:custGeom>
              <a:avLst/>
              <a:gdLst>
                <a:gd name="T0" fmla="*/ 1 w 113"/>
                <a:gd name="T1" fmla="*/ 81 h 127"/>
                <a:gd name="T2" fmla="*/ 0 w 113"/>
                <a:gd name="T3" fmla="*/ 76 h 127"/>
                <a:gd name="T4" fmla="*/ 0 w 113"/>
                <a:gd name="T5" fmla="*/ 72 h 127"/>
                <a:gd name="T6" fmla="*/ 2 w 113"/>
                <a:gd name="T7" fmla="*/ 70 h 127"/>
                <a:gd name="T8" fmla="*/ 6 w 113"/>
                <a:gd name="T9" fmla="*/ 67 h 127"/>
                <a:gd name="T10" fmla="*/ 15 w 113"/>
                <a:gd name="T11" fmla="*/ 63 h 127"/>
                <a:gd name="T12" fmla="*/ 23 w 113"/>
                <a:gd name="T13" fmla="*/ 59 h 127"/>
                <a:gd name="T14" fmla="*/ 27 w 113"/>
                <a:gd name="T15" fmla="*/ 56 h 127"/>
                <a:gd name="T16" fmla="*/ 30 w 113"/>
                <a:gd name="T17" fmla="*/ 49 h 127"/>
                <a:gd name="T18" fmla="*/ 31 w 113"/>
                <a:gd name="T19" fmla="*/ 43 h 127"/>
                <a:gd name="T20" fmla="*/ 34 w 113"/>
                <a:gd name="T21" fmla="*/ 36 h 127"/>
                <a:gd name="T22" fmla="*/ 36 w 113"/>
                <a:gd name="T23" fmla="*/ 22 h 127"/>
                <a:gd name="T24" fmla="*/ 41 w 113"/>
                <a:gd name="T25" fmla="*/ 10 h 127"/>
                <a:gd name="T26" fmla="*/ 43 w 113"/>
                <a:gd name="T27" fmla="*/ 6 h 127"/>
                <a:gd name="T28" fmla="*/ 47 w 113"/>
                <a:gd name="T29" fmla="*/ 4 h 127"/>
                <a:gd name="T30" fmla="*/ 49 w 113"/>
                <a:gd name="T31" fmla="*/ 1 h 127"/>
                <a:gd name="T32" fmla="*/ 52 w 113"/>
                <a:gd name="T33" fmla="*/ 0 h 127"/>
                <a:gd name="T34" fmla="*/ 56 w 113"/>
                <a:gd name="T35" fmla="*/ 0 h 127"/>
                <a:gd name="T36" fmla="*/ 58 w 113"/>
                <a:gd name="T37" fmla="*/ 1 h 127"/>
                <a:gd name="T38" fmla="*/ 62 w 113"/>
                <a:gd name="T39" fmla="*/ 4 h 127"/>
                <a:gd name="T40" fmla="*/ 63 w 113"/>
                <a:gd name="T41" fmla="*/ 6 h 127"/>
                <a:gd name="T42" fmla="*/ 66 w 113"/>
                <a:gd name="T43" fmla="*/ 14 h 127"/>
                <a:gd name="T44" fmla="*/ 67 w 113"/>
                <a:gd name="T45" fmla="*/ 21 h 127"/>
                <a:gd name="T46" fmla="*/ 66 w 113"/>
                <a:gd name="T47" fmla="*/ 26 h 127"/>
                <a:gd name="T48" fmla="*/ 66 w 113"/>
                <a:gd name="T49" fmla="*/ 32 h 127"/>
                <a:gd name="T50" fmla="*/ 65 w 113"/>
                <a:gd name="T51" fmla="*/ 37 h 127"/>
                <a:gd name="T52" fmla="*/ 67 w 113"/>
                <a:gd name="T53" fmla="*/ 43 h 127"/>
                <a:gd name="T54" fmla="*/ 70 w 113"/>
                <a:gd name="T55" fmla="*/ 49 h 127"/>
                <a:gd name="T56" fmla="*/ 78 w 113"/>
                <a:gd name="T57" fmla="*/ 56 h 127"/>
                <a:gd name="T58" fmla="*/ 87 w 113"/>
                <a:gd name="T59" fmla="*/ 67 h 127"/>
                <a:gd name="T60" fmla="*/ 100 w 113"/>
                <a:gd name="T61" fmla="*/ 85 h 127"/>
                <a:gd name="T62" fmla="*/ 106 w 113"/>
                <a:gd name="T63" fmla="*/ 94 h 127"/>
                <a:gd name="T64" fmla="*/ 110 w 113"/>
                <a:gd name="T65" fmla="*/ 105 h 127"/>
                <a:gd name="T66" fmla="*/ 112 w 113"/>
                <a:gd name="T67" fmla="*/ 109 h 127"/>
                <a:gd name="T68" fmla="*/ 113 w 113"/>
                <a:gd name="T69" fmla="*/ 113 h 127"/>
                <a:gd name="T70" fmla="*/ 112 w 113"/>
                <a:gd name="T71" fmla="*/ 115 h 127"/>
                <a:gd name="T72" fmla="*/ 112 w 113"/>
                <a:gd name="T73" fmla="*/ 118 h 127"/>
                <a:gd name="T74" fmla="*/ 108 w 113"/>
                <a:gd name="T75" fmla="*/ 122 h 127"/>
                <a:gd name="T76" fmla="*/ 104 w 113"/>
                <a:gd name="T77" fmla="*/ 124 h 127"/>
                <a:gd name="T78" fmla="*/ 99 w 113"/>
                <a:gd name="T79" fmla="*/ 127 h 127"/>
                <a:gd name="T80" fmla="*/ 93 w 113"/>
                <a:gd name="T81" fmla="*/ 127 h 127"/>
                <a:gd name="T82" fmla="*/ 87 w 113"/>
                <a:gd name="T83" fmla="*/ 127 h 127"/>
                <a:gd name="T84" fmla="*/ 82 w 113"/>
                <a:gd name="T85" fmla="*/ 125 h 127"/>
                <a:gd name="T86" fmla="*/ 75 w 113"/>
                <a:gd name="T87" fmla="*/ 124 h 127"/>
                <a:gd name="T88" fmla="*/ 69 w 113"/>
                <a:gd name="T89" fmla="*/ 122 h 127"/>
                <a:gd name="T90" fmla="*/ 56 w 113"/>
                <a:gd name="T91" fmla="*/ 115 h 127"/>
                <a:gd name="T92" fmla="*/ 44 w 113"/>
                <a:gd name="T93" fmla="*/ 107 h 127"/>
                <a:gd name="T94" fmla="*/ 34 w 113"/>
                <a:gd name="T95" fmla="*/ 101 h 127"/>
                <a:gd name="T96" fmla="*/ 27 w 113"/>
                <a:gd name="T97" fmla="*/ 94 h 127"/>
                <a:gd name="T98" fmla="*/ 1 w 113"/>
                <a:gd name="T99" fmla="*/ 8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3" h="127">
                  <a:moveTo>
                    <a:pt x="1" y="81"/>
                  </a:moveTo>
                  <a:lnTo>
                    <a:pt x="0" y="76"/>
                  </a:lnTo>
                  <a:lnTo>
                    <a:pt x="0" y="72"/>
                  </a:lnTo>
                  <a:lnTo>
                    <a:pt x="2" y="70"/>
                  </a:lnTo>
                  <a:lnTo>
                    <a:pt x="6" y="67"/>
                  </a:lnTo>
                  <a:lnTo>
                    <a:pt x="15" y="63"/>
                  </a:lnTo>
                  <a:lnTo>
                    <a:pt x="23" y="59"/>
                  </a:lnTo>
                  <a:lnTo>
                    <a:pt x="27" y="56"/>
                  </a:lnTo>
                  <a:lnTo>
                    <a:pt x="30" y="49"/>
                  </a:lnTo>
                  <a:lnTo>
                    <a:pt x="31" y="43"/>
                  </a:lnTo>
                  <a:lnTo>
                    <a:pt x="34" y="36"/>
                  </a:lnTo>
                  <a:lnTo>
                    <a:pt x="36" y="22"/>
                  </a:lnTo>
                  <a:lnTo>
                    <a:pt x="41" y="10"/>
                  </a:lnTo>
                  <a:lnTo>
                    <a:pt x="43" y="6"/>
                  </a:lnTo>
                  <a:lnTo>
                    <a:pt x="47" y="4"/>
                  </a:lnTo>
                  <a:lnTo>
                    <a:pt x="49" y="1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58" y="1"/>
                  </a:lnTo>
                  <a:lnTo>
                    <a:pt x="62" y="4"/>
                  </a:lnTo>
                  <a:lnTo>
                    <a:pt x="63" y="6"/>
                  </a:lnTo>
                  <a:lnTo>
                    <a:pt x="66" y="14"/>
                  </a:lnTo>
                  <a:lnTo>
                    <a:pt x="67" y="21"/>
                  </a:lnTo>
                  <a:lnTo>
                    <a:pt x="66" y="26"/>
                  </a:lnTo>
                  <a:lnTo>
                    <a:pt x="66" y="32"/>
                  </a:lnTo>
                  <a:lnTo>
                    <a:pt x="65" y="37"/>
                  </a:lnTo>
                  <a:lnTo>
                    <a:pt x="67" y="43"/>
                  </a:lnTo>
                  <a:lnTo>
                    <a:pt x="70" y="49"/>
                  </a:lnTo>
                  <a:lnTo>
                    <a:pt x="78" y="56"/>
                  </a:lnTo>
                  <a:lnTo>
                    <a:pt x="87" y="67"/>
                  </a:lnTo>
                  <a:lnTo>
                    <a:pt x="100" y="85"/>
                  </a:lnTo>
                  <a:lnTo>
                    <a:pt x="106" y="94"/>
                  </a:lnTo>
                  <a:lnTo>
                    <a:pt x="110" y="105"/>
                  </a:lnTo>
                  <a:lnTo>
                    <a:pt x="112" y="109"/>
                  </a:lnTo>
                  <a:lnTo>
                    <a:pt x="113" y="113"/>
                  </a:lnTo>
                  <a:lnTo>
                    <a:pt x="112" y="115"/>
                  </a:lnTo>
                  <a:lnTo>
                    <a:pt x="112" y="118"/>
                  </a:lnTo>
                  <a:lnTo>
                    <a:pt x="108" y="122"/>
                  </a:lnTo>
                  <a:lnTo>
                    <a:pt x="104" y="124"/>
                  </a:lnTo>
                  <a:lnTo>
                    <a:pt x="99" y="127"/>
                  </a:lnTo>
                  <a:lnTo>
                    <a:pt x="93" y="127"/>
                  </a:lnTo>
                  <a:lnTo>
                    <a:pt x="87" y="127"/>
                  </a:lnTo>
                  <a:lnTo>
                    <a:pt x="82" y="125"/>
                  </a:lnTo>
                  <a:lnTo>
                    <a:pt x="75" y="124"/>
                  </a:lnTo>
                  <a:lnTo>
                    <a:pt x="69" y="122"/>
                  </a:lnTo>
                  <a:lnTo>
                    <a:pt x="56" y="115"/>
                  </a:lnTo>
                  <a:lnTo>
                    <a:pt x="44" y="107"/>
                  </a:lnTo>
                  <a:lnTo>
                    <a:pt x="34" y="101"/>
                  </a:lnTo>
                  <a:lnTo>
                    <a:pt x="27" y="94"/>
                  </a:lnTo>
                  <a:lnTo>
                    <a:pt x="1" y="81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54">
              <a:extLst>
                <a:ext uri="{FF2B5EF4-FFF2-40B4-BE49-F238E27FC236}">
                  <a16:creationId xmlns:a16="http://schemas.microsoft.com/office/drawing/2014/main" id="{DC65011F-0F39-4674-A8C1-7029AA961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0" y="4230"/>
              <a:ext cx="11" cy="13"/>
            </a:xfrm>
            <a:custGeom>
              <a:avLst/>
              <a:gdLst>
                <a:gd name="T0" fmla="*/ 6 w 45"/>
                <a:gd name="T1" fmla="*/ 39 h 52"/>
                <a:gd name="T2" fmla="*/ 2 w 45"/>
                <a:gd name="T3" fmla="*/ 31 h 52"/>
                <a:gd name="T4" fmla="*/ 0 w 45"/>
                <a:gd name="T5" fmla="*/ 20 h 52"/>
                <a:gd name="T6" fmla="*/ 0 w 45"/>
                <a:gd name="T7" fmla="*/ 14 h 52"/>
                <a:gd name="T8" fmla="*/ 0 w 45"/>
                <a:gd name="T9" fmla="*/ 9 h 52"/>
                <a:gd name="T10" fmla="*/ 2 w 45"/>
                <a:gd name="T11" fmla="*/ 5 h 52"/>
                <a:gd name="T12" fmla="*/ 4 w 45"/>
                <a:gd name="T13" fmla="*/ 3 h 52"/>
                <a:gd name="T14" fmla="*/ 10 w 45"/>
                <a:gd name="T15" fmla="*/ 0 h 52"/>
                <a:gd name="T16" fmla="*/ 15 w 45"/>
                <a:gd name="T17" fmla="*/ 0 h 52"/>
                <a:gd name="T18" fmla="*/ 20 w 45"/>
                <a:gd name="T19" fmla="*/ 1 h 52"/>
                <a:gd name="T20" fmla="*/ 26 w 45"/>
                <a:gd name="T21" fmla="*/ 5 h 52"/>
                <a:gd name="T22" fmla="*/ 31 w 45"/>
                <a:gd name="T23" fmla="*/ 9 h 52"/>
                <a:gd name="T24" fmla="*/ 36 w 45"/>
                <a:gd name="T25" fmla="*/ 14 h 52"/>
                <a:gd name="T26" fmla="*/ 39 w 45"/>
                <a:gd name="T27" fmla="*/ 20 h 52"/>
                <a:gd name="T28" fmla="*/ 41 w 45"/>
                <a:gd name="T29" fmla="*/ 23 h 52"/>
                <a:gd name="T30" fmla="*/ 44 w 45"/>
                <a:gd name="T31" fmla="*/ 30 h 52"/>
                <a:gd name="T32" fmla="*/ 45 w 45"/>
                <a:gd name="T33" fmla="*/ 34 h 52"/>
                <a:gd name="T34" fmla="*/ 45 w 45"/>
                <a:gd name="T35" fmla="*/ 39 h 52"/>
                <a:gd name="T36" fmla="*/ 44 w 45"/>
                <a:gd name="T37" fmla="*/ 44 h 52"/>
                <a:gd name="T38" fmla="*/ 43 w 45"/>
                <a:gd name="T39" fmla="*/ 48 h 52"/>
                <a:gd name="T40" fmla="*/ 40 w 45"/>
                <a:gd name="T41" fmla="*/ 49 h 52"/>
                <a:gd name="T42" fmla="*/ 37 w 45"/>
                <a:gd name="T43" fmla="*/ 52 h 52"/>
                <a:gd name="T44" fmla="*/ 35 w 45"/>
                <a:gd name="T45" fmla="*/ 52 h 52"/>
                <a:gd name="T46" fmla="*/ 28 w 45"/>
                <a:gd name="T47" fmla="*/ 52 h 52"/>
                <a:gd name="T48" fmla="*/ 22 w 45"/>
                <a:gd name="T49" fmla="*/ 49 h 52"/>
                <a:gd name="T50" fmla="*/ 6 w 45"/>
                <a:gd name="T51" fmla="*/ 3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5" h="52">
                  <a:moveTo>
                    <a:pt x="6" y="39"/>
                  </a:moveTo>
                  <a:lnTo>
                    <a:pt x="2" y="31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9"/>
                  </a:lnTo>
                  <a:lnTo>
                    <a:pt x="2" y="5"/>
                  </a:lnTo>
                  <a:lnTo>
                    <a:pt x="4" y="3"/>
                  </a:lnTo>
                  <a:lnTo>
                    <a:pt x="10" y="0"/>
                  </a:lnTo>
                  <a:lnTo>
                    <a:pt x="15" y="0"/>
                  </a:lnTo>
                  <a:lnTo>
                    <a:pt x="20" y="1"/>
                  </a:lnTo>
                  <a:lnTo>
                    <a:pt x="26" y="5"/>
                  </a:lnTo>
                  <a:lnTo>
                    <a:pt x="31" y="9"/>
                  </a:lnTo>
                  <a:lnTo>
                    <a:pt x="36" y="14"/>
                  </a:lnTo>
                  <a:lnTo>
                    <a:pt x="39" y="20"/>
                  </a:lnTo>
                  <a:lnTo>
                    <a:pt x="41" y="23"/>
                  </a:lnTo>
                  <a:lnTo>
                    <a:pt x="44" y="30"/>
                  </a:lnTo>
                  <a:lnTo>
                    <a:pt x="45" y="34"/>
                  </a:lnTo>
                  <a:lnTo>
                    <a:pt x="45" y="39"/>
                  </a:lnTo>
                  <a:lnTo>
                    <a:pt x="44" y="44"/>
                  </a:lnTo>
                  <a:lnTo>
                    <a:pt x="43" y="48"/>
                  </a:lnTo>
                  <a:lnTo>
                    <a:pt x="40" y="49"/>
                  </a:lnTo>
                  <a:lnTo>
                    <a:pt x="37" y="52"/>
                  </a:lnTo>
                  <a:lnTo>
                    <a:pt x="35" y="52"/>
                  </a:lnTo>
                  <a:lnTo>
                    <a:pt x="28" y="52"/>
                  </a:lnTo>
                  <a:lnTo>
                    <a:pt x="22" y="49"/>
                  </a:lnTo>
                  <a:lnTo>
                    <a:pt x="6" y="39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55">
              <a:extLst>
                <a:ext uri="{FF2B5EF4-FFF2-40B4-BE49-F238E27FC236}">
                  <a16:creationId xmlns:a16="http://schemas.microsoft.com/office/drawing/2014/main" id="{55068BA0-AE7B-43B9-8768-10198B0D8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0" y="4250"/>
              <a:ext cx="12" cy="10"/>
            </a:xfrm>
            <a:custGeom>
              <a:avLst/>
              <a:gdLst>
                <a:gd name="T0" fmla="*/ 6 w 48"/>
                <a:gd name="T1" fmla="*/ 39 h 43"/>
                <a:gd name="T2" fmla="*/ 3 w 48"/>
                <a:gd name="T3" fmla="*/ 31 h 43"/>
                <a:gd name="T4" fmla="*/ 0 w 48"/>
                <a:gd name="T5" fmla="*/ 25 h 43"/>
                <a:gd name="T6" fmla="*/ 0 w 48"/>
                <a:gd name="T7" fmla="*/ 17 h 43"/>
                <a:gd name="T8" fmla="*/ 3 w 48"/>
                <a:gd name="T9" fmla="*/ 9 h 43"/>
                <a:gd name="T10" fmla="*/ 5 w 48"/>
                <a:gd name="T11" fmla="*/ 4 h 43"/>
                <a:gd name="T12" fmla="*/ 9 w 48"/>
                <a:gd name="T13" fmla="*/ 2 h 43"/>
                <a:gd name="T14" fmla="*/ 14 w 48"/>
                <a:gd name="T15" fmla="*/ 0 h 43"/>
                <a:gd name="T16" fmla="*/ 19 w 48"/>
                <a:gd name="T17" fmla="*/ 2 h 43"/>
                <a:gd name="T18" fmla="*/ 29 w 48"/>
                <a:gd name="T19" fmla="*/ 7 h 43"/>
                <a:gd name="T20" fmla="*/ 38 w 48"/>
                <a:gd name="T21" fmla="*/ 13 h 43"/>
                <a:gd name="T22" fmla="*/ 42 w 48"/>
                <a:gd name="T23" fmla="*/ 17 h 43"/>
                <a:gd name="T24" fmla="*/ 45 w 48"/>
                <a:gd name="T25" fmla="*/ 24 h 43"/>
                <a:gd name="T26" fmla="*/ 47 w 48"/>
                <a:gd name="T27" fmla="*/ 29 h 43"/>
                <a:gd name="T28" fmla="*/ 48 w 48"/>
                <a:gd name="T29" fmla="*/ 34 h 43"/>
                <a:gd name="T30" fmla="*/ 47 w 48"/>
                <a:gd name="T31" fmla="*/ 39 h 43"/>
                <a:gd name="T32" fmla="*/ 44 w 48"/>
                <a:gd name="T33" fmla="*/ 42 h 43"/>
                <a:gd name="T34" fmla="*/ 39 w 48"/>
                <a:gd name="T35" fmla="*/ 43 h 43"/>
                <a:gd name="T36" fmla="*/ 32 w 48"/>
                <a:gd name="T37" fmla="*/ 42 h 43"/>
                <a:gd name="T38" fmla="*/ 6 w 48"/>
                <a:gd name="T39" fmla="*/ 3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43">
                  <a:moveTo>
                    <a:pt x="6" y="39"/>
                  </a:moveTo>
                  <a:lnTo>
                    <a:pt x="3" y="31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3" y="9"/>
                  </a:lnTo>
                  <a:lnTo>
                    <a:pt x="5" y="4"/>
                  </a:lnTo>
                  <a:lnTo>
                    <a:pt x="9" y="2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9" y="7"/>
                  </a:lnTo>
                  <a:lnTo>
                    <a:pt x="38" y="13"/>
                  </a:lnTo>
                  <a:lnTo>
                    <a:pt x="42" y="17"/>
                  </a:lnTo>
                  <a:lnTo>
                    <a:pt x="45" y="24"/>
                  </a:lnTo>
                  <a:lnTo>
                    <a:pt x="47" y="29"/>
                  </a:lnTo>
                  <a:lnTo>
                    <a:pt x="48" y="34"/>
                  </a:lnTo>
                  <a:lnTo>
                    <a:pt x="47" y="39"/>
                  </a:lnTo>
                  <a:lnTo>
                    <a:pt x="44" y="42"/>
                  </a:lnTo>
                  <a:lnTo>
                    <a:pt x="39" y="43"/>
                  </a:lnTo>
                  <a:lnTo>
                    <a:pt x="32" y="42"/>
                  </a:lnTo>
                  <a:lnTo>
                    <a:pt x="6" y="39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56">
              <a:extLst>
                <a:ext uri="{FF2B5EF4-FFF2-40B4-BE49-F238E27FC236}">
                  <a16:creationId xmlns:a16="http://schemas.microsoft.com/office/drawing/2014/main" id="{B618DF50-BD2C-4437-806B-C6A111804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4" y="4216"/>
              <a:ext cx="6" cy="11"/>
            </a:xfrm>
            <a:custGeom>
              <a:avLst/>
              <a:gdLst>
                <a:gd name="T0" fmla="*/ 5 w 25"/>
                <a:gd name="T1" fmla="*/ 36 h 47"/>
                <a:gd name="T2" fmla="*/ 3 w 25"/>
                <a:gd name="T3" fmla="*/ 30 h 47"/>
                <a:gd name="T4" fmla="*/ 0 w 25"/>
                <a:gd name="T5" fmla="*/ 23 h 47"/>
                <a:gd name="T6" fmla="*/ 0 w 25"/>
                <a:gd name="T7" fmla="*/ 16 h 47"/>
                <a:gd name="T8" fmla="*/ 2 w 25"/>
                <a:gd name="T9" fmla="*/ 8 h 47"/>
                <a:gd name="T10" fmla="*/ 3 w 25"/>
                <a:gd name="T11" fmla="*/ 5 h 47"/>
                <a:gd name="T12" fmla="*/ 4 w 25"/>
                <a:gd name="T13" fmla="*/ 3 h 47"/>
                <a:gd name="T14" fmla="*/ 7 w 25"/>
                <a:gd name="T15" fmla="*/ 0 h 47"/>
                <a:gd name="T16" fmla="*/ 11 w 25"/>
                <a:gd name="T17" fmla="*/ 0 h 47"/>
                <a:gd name="T18" fmla="*/ 15 w 25"/>
                <a:gd name="T19" fmla="*/ 4 h 47"/>
                <a:gd name="T20" fmla="*/ 18 w 25"/>
                <a:gd name="T21" fmla="*/ 8 h 47"/>
                <a:gd name="T22" fmla="*/ 22 w 25"/>
                <a:gd name="T23" fmla="*/ 13 h 47"/>
                <a:gd name="T24" fmla="*/ 24 w 25"/>
                <a:gd name="T25" fmla="*/ 18 h 47"/>
                <a:gd name="T26" fmla="*/ 25 w 25"/>
                <a:gd name="T27" fmla="*/ 23 h 47"/>
                <a:gd name="T28" fmla="*/ 25 w 25"/>
                <a:gd name="T29" fmla="*/ 29 h 47"/>
                <a:gd name="T30" fmla="*/ 25 w 25"/>
                <a:gd name="T31" fmla="*/ 33 h 47"/>
                <a:gd name="T32" fmla="*/ 22 w 25"/>
                <a:gd name="T33" fmla="*/ 38 h 47"/>
                <a:gd name="T34" fmla="*/ 20 w 25"/>
                <a:gd name="T35" fmla="*/ 43 h 47"/>
                <a:gd name="T36" fmla="*/ 17 w 25"/>
                <a:gd name="T37" fmla="*/ 47 h 47"/>
                <a:gd name="T38" fmla="*/ 5 w 25"/>
                <a:gd name="T39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47">
                  <a:moveTo>
                    <a:pt x="5" y="36"/>
                  </a:moveTo>
                  <a:lnTo>
                    <a:pt x="3" y="30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2" y="8"/>
                  </a:lnTo>
                  <a:lnTo>
                    <a:pt x="3" y="5"/>
                  </a:lnTo>
                  <a:lnTo>
                    <a:pt x="4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2" y="13"/>
                  </a:lnTo>
                  <a:lnTo>
                    <a:pt x="24" y="18"/>
                  </a:lnTo>
                  <a:lnTo>
                    <a:pt x="25" y="23"/>
                  </a:lnTo>
                  <a:lnTo>
                    <a:pt x="25" y="29"/>
                  </a:lnTo>
                  <a:lnTo>
                    <a:pt x="25" y="33"/>
                  </a:lnTo>
                  <a:lnTo>
                    <a:pt x="22" y="38"/>
                  </a:lnTo>
                  <a:lnTo>
                    <a:pt x="20" y="43"/>
                  </a:lnTo>
                  <a:lnTo>
                    <a:pt x="17" y="47"/>
                  </a:lnTo>
                  <a:lnTo>
                    <a:pt x="5" y="36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57">
              <a:extLst>
                <a:ext uri="{FF2B5EF4-FFF2-40B4-BE49-F238E27FC236}">
                  <a16:creationId xmlns:a16="http://schemas.microsoft.com/office/drawing/2014/main" id="{0EA02F59-98E4-4F79-90DD-34EF0A214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1" y="4218"/>
              <a:ext cx="57" cy="59"/>
            </a:xfrm>
            <a:custGeom>
              <a:avLst/>
              <a:gdLst>
                <a:gd name="T0" fmla="*/ 156 w 230"/>
                <a:gd name="T1" fmla="*/ 167 h 238"/>
                <a:gd name="T2" fmla="*/ 148 w 230"/>
                <a:gd name="T3" fmla="*/ 153 h 238"/>
                <a:gd name="T4" fmla="*/ 139 w 230"/>
                <a:gd name="T5" fmla="*/ 145 h 238"/>
                <a:gd name="T6" fmla="*/ 124 w 230"/>
                <a:gd name="T7" fmla="*/ 137 h 238"/>
                <a:gd name="T8" fmla="*/ 103 w 230"/>
                <a:gd name="T9" fmla="*/ 130 h 238"/>
                <a:gd name="T10" fmla="*/ 75 w 230"/>
                <a:gd name="T11" fmla="*/ 118 h 238"/>
                <a:gd name="T12" fmla="*/ 48 w 230"/>
                <a:gd name="T13" fmla="*/ 106 h 238"/>
                <a:gd name="T14" fmla="*/ 33 w 230"/>
                <a:gd name="T15" fmla="*/ 96 h 238"/>
                <a:gd name="T16" fmla="*/ 24 w 230"/>
                <a:gd name="T17" fmla="*/ 75 h 238"/>
                <a:gd name="T18" fmla="*/ 20 w 230"/>
                <a:gd name="T19" fmla="*/ 60 h 238"/>
                <a:gd name="T20" fmla="*/ 16 w 230"/>
                <a:gd name="T21" fmla="*/ 48 h 238"/>
                <a:gd name="T22" fmla="*/ 8 w 230"/>
                <a:gd name="T23" fmla="*/ 40 h 238"/>
                <a:gd name="T24" fmla="*/ 1 w 230"/>
                <a:gd name="T25" fmla="*/ 32 h 238"/>
                <a:gd name="T26" fmla="*/ 0 w 230"/>
                <a:gd name="T27" fmla="*/ 15 h 238"/>
                <a:gd name="T28" fmla="*/ 1 w 230"/>
                <a:gd name="T29" fmla="*/ 5 h 238"/>
                <a:gd name="T30" fmla="*/ 4 w 230"/>
                <a:gd name="T31" fmla="*/ 0 h 238"/>
                <a:gd name="T32" fmla="*/ 9 w 230"/>
                <a:gd name="T33" fmla="*/ 0 h 238"/>
                <a:gd name="T34" fmla="*/ 16 w 230"/>
                <a:gd name="T35" fmla="*/ 3 h 238"/>
                <a:gd name="T36" fmla="*/ 26 w 230"/>
                <a:gd name="T37" fmla="*/ 18 h 238"/>
                <a:gd name="T38" fmla="*/ 38 w 230"/>
                <a:gd name="T39" fmla="*/ 43 h 238"/>
                <a:gd name="T40" fmla="*/ 48 w 230"/>
                <a:gd name="T41" fmla="*/ 57 h 238"/>
                <a:gd name="T42" fmla="*/ 56 w 230"/>
                <a:gd name="T43" fmla="*/ 61 h 238"/>
                <a:gd name="T44" fmla="*/ 70 w 230"/>
                <a:gd name="T45" fmla="*/ 65 h 238"/>
                <a:gd name="T46" fmla="*/ 87 w 230"/>
                <a:gd name="T47" fmla="*/ 69 h 238"/>
                <a:gd name="T48" fmla="*/ 98 w 230"/>
                <a:gd name="T49" fmla="*/ 76 h 238"/>
                <a:gd name="T50" fmla="*/ 104 w 230"/>
                <a:gd name="T51" fmla="*/ 88 h 238"/>
                <a:gd name="T52" fmla="*/ 112 w 230"/>
                <a:gd name="T53" fmla="*/ 98 h 238"/>
                <a:gd name="T54" fmla="*/ 138 w 230"/>
                <a:gd name="T55" fmla="*/ 107 h 238"/>
                <a:gd name="T56" fmla="*/ 164 w 230"/>
                <a:gd name="T57" fmla="*/ 118 h 238"/>
                <a:gd name="T58" fmla="*/ 181 w 230"/>
                <a:gd name="T59" fmla="*/ 128 h 238"/>
                <a:gd name="T60" fmla="*/ 198 w 230"/>
                <a:gd name="T61" fmla="*/ 152 h 238"/>
                <a:gd name="T62" fmla="*/ 212 w 230"/>
                <a:gd name="T63" fmla="*/ 174 h 238"/>
                <a:gd name="T64" fmla="*/ 224 w 230"/>
                <a:gd name="T65" fmla="*/ 180 h 238"/>
                <a:gd name="T66" fmla="*/ 229 w 230"/>
                <a:gd name="T67" fmla="*/ 185 h 238"/>
                <a:gd name="T68" fmla="*/ 229 w 230"/>
                <a:gd name="T69" fmla="*/ 198 h 238"/>
                <a:gd name="T70" fmla="*/ 224 w 230"/>
                <a:gd name="T71" fmla="*/ 214 h 238"/>
                <a:gd name="T72" fmla="*/ 224 w 230"/>
                <a:gd name="T73" fmla="*/ 223 h 238"/>
                <a:gd name="T74" fmla="*/ 224 w 230"/>
                <a:gd name="T75" fmla="*/ 229 h 238"/>
                <a:gd name="T76" fmla="*/ 221 w 230"/>
                <a:gd name="T77" fmla="*/ 234 h 238"/>
                <a:gd name="T78" fmla="*/ 213 w 230"/>
                <a:gd name="T79" fmla="*/ 238 h 238"/>
                <a:gd name="T80" fmla="*/ 204 w 230"/>
                <a:gd name="T81" fmla="*/ 238 h 238"/>
                <a:gd name="T82" fmla="*/ 194 w 230"/>
                <a:gd name="T83" fmla="*/ 234 h 238"/>
                <a:gd name="T84" fmla="*/ 177 w 230"/>
                <a:gd name="T85" fmla="*/ 214 h 238"/>
                <a:gd name="T86" fmla="*/ 161 w 230"/>
                <a:gd name="T87" fmla="*/ 17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0" h="238">
                  <a:moveTo>
                    <a:pt x="161" y="179"/>
                  </a:moveTo>
                  <a:lnTo>
                    <a:pt x="156" y="167"/>
                  </a:lnTo>
                  <a:lnTo>
                    <a:pt x="151" y="158"/>
                  </a:lnTo>
                  <a:lnTo>
                    <a:pt x="148" y="153"/>
                  </a:lnTo>
                  <a:lnTo>
                    <a:pt x="144" y="149"/>
                  </a:lnTo>
                  <a:lnTo>
                    <a:pt x="139" y="145"/>
                  </a:lnTo>
                  <a:lnTo>
                    <a:pt x="134" y="142"/>
                  </a:lnTo>
                  <a:lnTo>
                    <a:pt x="124" y="137"/>
                  </a:lnTo>
                  <a:lnTo>
                    <a:pt x="113" y="133"/>
                  </a:lnTo>
                  <a:lnTo>
                    <a:pt x="103" y="130"/>
                  </a:lnTo>
                  <a:lnTo>
                    <a:pt x="94" y="124"/>
                  </a:lnTo>
                  <a:lnTo>
                    <a:pt x="75" y="118"/>
                  </a:lnTo>
                  <a:lnTo>
                    <a:pt x="57" y="110"/>
                  </a:lnTo>
                  <a:lnTo>
                    <a:pt x="48" y="106"/>
                  </a:lnTo>
                  <a:lnTo>
                    <a:pt x="39" y="101"/>
                  </a:lnTo>
                  <a:lnTo>
                    <a:pt x="33" y="96"/>
                  </a:lnTo>
                  <a:lnTo>
                    <a:pt x="29" y="88"/>
                  </a:lnTo>
                  <a:lnTo>
                    <a:pt x="24" y="75"/>
                  </a:lnTo>
                  <a:lnTo>
                    <a:pt x="21" y="65"/>
                  </a:lnTo>
                  <a:lnTo>
                    <a:pt x="20" y="60"/>
                  </a:lnTo>
                  <a:lnTo>
                    <a:pt x="18" y="53"/>
                  </a:lnTo>
                  <a:lnTo>
                    <a:pt x="16" y="48"/>
                  </a:lnTo>
                  <a:lnTo>
                    <a:pt x="12" y="41"/>
                  </a:lnTo>
                  <a:lnTo>
                    <a:pt x="8" y="40"/>
                  </a:lnTo>
                  <a:lnTo>
                    <a:pt x="4" y="39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0" y="15"/>
                  </a:lnTo>
                  <a:lnTo>
                    <a:pt x="0" y="8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12" y="1"/>
                  </a:lnTo>
                  <a:lnTo>
                    <a:pt x="16" y="3"/>
                  </a:lnTo>
                  <a:lnTo>
                    <a:pt x="20" y="8"/>
                  </a:lnTo>
                  <a:lnTo>
                    <a:pt x="26" y="18"/>
                  </a:lnTo>
                  <a:lnTo>
                    <a:pt x="33" y="30"/>
                  </a:lnTo>
                  <a:lnTo>
                    <a:pt x="38" y="43"/>
                  </a:lnTo>
                  <a:lnTo>
                    <a:pt x="46" y="54"/>
                  </a:lnTo>
                  <a:lnTo>
                    <a:pt x="48" y="57"/>
                  </a:lnTo>
                  <a:lnTo>
                    <a:pt x="52" y="60"/>
                  </a:lnTo>
                  <a:lnTo>
                    <a:pt x="56" y="61"/>
                  </a:lnTo>
                  <a:lnTo>
                    <a:pt x="61" y="62"/>
                  </a:lnTo>
                  <a:lnTo>
                    <a:pt x="70" y="65"/>
                  </a:lnTo>
                  <a:lnTo>
                    <a:pt x="79" y="66"/>
                  </a:lnTo>
                  <a:lnTo>
                    <a:pt x="87" y="69"/>
                  </a:lnTo>
                  <a:lnTo>
                    <a:pt x="92" y="72"/>
                  </a:lnTo>
                  <a:lnTo>
                    <a:pt x="98" y="76"/>
                  </a:lnTo>
                  <a:lnTo>
                    <a:pt x="101" y="83"/>
                  </a:lnTo>
                  <a:lnTo>
                    <a:pt x="104" y="88"/>
                  </a:lnTo>
                  <a:lnTo>
                    <a:pt x="108" y="93"/>
                  </a:lnTo>
                  <a:lnTo>
                    <a:pt x="112" y="98"/>
                  </a:lnTo>
                  <a:lnTo>
                    <a:pt x="118" y="101"/>
                  </a:lnTo>
                  <a:lnTo>
                    <a:pt x="138" y="107"/>
                  </a:lnTo>
                  <a:lnTo>
                    <a:pt x="156" y="114"/>
                  </a:lnTo>
                  <a:lnTo>
                    <a:pt x="164" y="118"/>
                  </a:lnTo>
                  <a:lnTo>
                    <a:pt x="173" y="123"/>
                  </a:lnTo>
                  <a:lnTo>
                    <a:pt x="181" y="128"/>
                  </a:lnTo>
                  <a:lnTo>
                    <a:pt x="190" y="136"/>
                  </a:lnTo>
                  <a:lnTo>
                    <a:pt x="198" y="152"/>
                  </a:lnTo>
                  <a:lnTo>
                    <a:pt x="207" y="168"/>
                  </a:lnTo>
                  <a:lnTo>
                    <a:pt x="212" y="174"/>
                  </a:lnTo>
                  <a:lnTo>
                    <a:pt x="220" y="177"/>
                  </a:lnTo>
                  <a:lnTo>
                    <a:pt x="224" y="180"/>
                  </a:lnTo>
                  <a:lnTo>
                    <a:pt x="228" y="183"/>
                  </a:lnTo>
                  <a:lnTo>
                    <a:pt x="229" y="185"/>
                  </a:lnTo>
                  <a:lnTo>
                    <a:pt x="230" y="190"/>
                  </a:lnTo>
                  <a:lnTo>
                    <a:pt x="229" y="198"/>
                  </a:lnTo>
                  <a:lnTo>
                    <a:pt x="226" y="209"/>
                  </a:lnTo>
                  <a:lnTo>
                    <a:pt x="224" y="214"/>
                  </a:lnTo>
                  <a:lnTo>
                    <a:pt x="224" y="218"/>
                  </a:lnTo>
                  <a:lnTo>
                    <a:pt x="224" y="223"/>
                  </a:lnTo>
                  <a:lnTo>
                    <a:pt x="225" y="225"/>
                  </a:lnTo>
                  <a:lnTo>
                    <a:pt x="224" y="229"/>
                  </a:lnTo>
                  <a:lnTo>
                    <a:pt x="222" y="232"/>
                  </a:lnTo>
                  <a:lnTo>
                    <a:pt x="221" y="234"/>
                  </a:lnTo>
                  <a:lnTo>
                    <a:pt x="217" y="236"/>
                  </a:lnTo>
                  <a:lnTo>
                    <a:pt x="213" y="238"/>
                  </a:lnTo>
                  <a:lnTo>
                    <a:pt x="208" y="238"/>
                  </a:lnTo>
                  <a:lnTo>
                    <a:pt x="204" y="238"/>
                  </a:lnTo>
                  <a:lnTo>
                    <a:pt x="200" y="237"/>
                  </a:lnTo>
                  <a:lnTo>
                    <a:pt x="194" y="234"/>
                  </a:lnTo>
                  <a:lnTo>
                    <a:pt x="187" y="228"/>
                  </a:lnTo>
                  <a:lnTo>
                    <a:pt x="177" y="214"/>
                  </a:lnTo>
                  <a:lnTo>
                    <a:pt x="169" y="199"/>
                  </a:lnTo>
                  <a:lnTo>
                    <a:pt x="161" y="179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58">
              <a:extLst>
                <a:ext uri="{FF2B5EF4-FFF2-40B4-BE49-F238E27FC236}">
                  <a16:creationId xmlns:a16="http://schemas.microsoft.com/office/drawing/2014/main" id="{25F4740D-95BD-4B62-96EB-2AF377879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3" y="4274"/>
              <a:ext cx="12" cy="21"/>
            </a:xfrm>
            <a:custGeom>
              <a:avLst/>
              <a:gdLst>
                <a:gd name="T0" fmla="*/ 11 w 50"/>
                <a:gd name="T1" fmla="*/ 57 h 83"/>
                <a:gd name="T2" fmla="*/ 7 w 50"/>
                <a:gd name="T3" fmla="*/ 47 h 83"/>
                <a:gd name="T4" fmla="*/ 3 w 50"/>
                <a:gd name="T5" fmla="*/ 34 h 83"/>
                <a:gd name="T6" fmla="*/ 2 w 50"/>
                <a:gd name="T7" fmla="*/ 27 h 83"/>
                <a:gd name="T8" fmla="*/ 0 w 50"/>
                <a:gd name="T9" fmla="*/ 21 h 83"/>
                <a:gd name="T10" fmla="*/ 0 w 50"/>
                <a:gd name="T11" fmla="*/ 16 h 83"/>
                <a:gd name="T12" fmla="*/ 2 w 50"/>
                <a:gd name="T13" fmla="*/ 9 h 83"/>
                <a:gd name="T14" fmla="*/ 3 w 50"/>
                <a:gd name="T15" fmla="*/ 5 h 83"/>
                <a:gd name="T16" fmla="*/ 7 w 50"/>
                <a:gd name="T17" fmla="*/ 3 h 83"/>
                <a:gd name="T18" fmla="*/ 9 w 50"/>
                <a:gd name="T19" fmla="*/ 1 h 83"/>
                <a:gd name="T20" fmla="*/ 15 w 50"/>
                <a:gd name="T21" fmla="*/ 0 h 83"/>
                <a:gd name="T22" fmla="*/ 19 w 50"/>
                <a:gd name="T23" fmla="*/ 1 h 83"/>
                <a:gd name="T24" fmla="*/ 22 w 50"/>
                <a:gd name="T25" fmla="*/ 3 h 83"/>
                <a:gd name="T26" fmla="*/ 26 w 50"/>
                <a:gd name="T27" fmla="*/ 5 h 83"/>
                <a:gd name="T28" fmla="*/ 29 w 50"/>
                <a:gd name="T29" fmla="*/ 9 h 83"/>
                <a:gd name="T30" fmla="*/ 30 w 50"/>
                <a:gd name="T31" fmla="*/ 16 h 83"/>
                <a:gd name="T32" fmla="*/ 33 w 50"/>
                <a:gd name="T33" fmla="*/ 22 h 83"/>
                <a:gd name="T34" fmla="*/ 33 w 50"/>
                <a:gd name="T35" fmla="*/ 29 h 83"/>
                <a:gd name="T36" fmla="*/ 34 w 50"/>
                <a:gd name="T37" fmla="*/ 35 h 83"/>
                <a:gd name="T38" fmla="*/ 34 w 50"/>
                <a:gd name="T39" fmla="*/ 42 h 83"/>
                <a:gd name="T40" fmla="*/ 35 w 50"/>
                <a:gd name="T41" fmla="*/ 48 h 83"/>
                <a:gd name="T42" fmla="*/ 37 w 50"/>
                <a:gd name="T43" fmla="*/ 55 h 83"/>
                <a:gd name="T44" fmla="*/ 41 w 50"/>
                <a:gd name="T45" fmla="*/ 61 h 83"/>
                <a:gd name="T46" fmla="*/ 46 w 50"/>
                <a:gd name="T47" fmla="*/ 68 h 83"/>
                <a:gd name="T48" fmla="*/ 50 w 50"/>
                <a:gd name="T49" fmla="*/ 75 h 83"/>
                <a:gd name="T50" fmla="*/ 50 w 50"/>
                <a:gd name="T51" fmla="*/ 79 h 83"/>
                <a:gd name="T52" fmla="*/ 48 w 50"/>
                <a:gd name="T53" fmla="*/ 82 h 83"/>
                <a:gd name="T54" fmla="*/ 45 w 50"/>
                <a:gd name="T55" fmla="*/ 83 h 83"/>
                <a:gd name="T56" fmla="*/ 38 w 50"/>
                <a:gd name="T57" fmla="*/ 83 h 83"/>
                <a:gd name="T58" fmla="*/ 11 w 50"/>
                <a:gd name="T59" fmla="*/ 5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" h="83">
                  <a:moveTo>
                    <a:pt x="11" y="57"/>
                  </a:moveTo>
                  <a:lnTo>
                    <a:pt x="7" y="47"/>
                  </a:lnTo>
                  <a:lnTo>
                    <a:pt x="3" y="34"/>
                  </a:lnTo>
                  <a:lnTo>
                    <a:pt x="2" y="27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2" y="9"/>
                  </a:lnTo>
                  <a:lnTo>
                    <a:pt x="3" y="5"/>
                  </a:lnTo>
                  <a:lnTo>
                    <a:pt x="7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9" y="1"/>
                  </a:lnTo>
                  <a:lnTo>
                    <a:pt x="22" y="3"/>
                  </a:lnTo>
                  <a:lnTo>
                    <a:pt x="26" y="5"/>
                  </a:lnTo>
                  <a:lnTo>
                    <a:pt x="29" y="9"/>
                  </a:lnTo>
                  <a:lnTo>
                    <a:pt x="30" y="16"/>
                  </a:lnTo>
                  <a:lnTo>
                    <a:pt x="33" y="22"/>
                  </a:lnTo>
                  <a:lnTo>
                    <a:pt x="33" y="29"/>
                  </a:lnTo>
                  <a:lnTo>
                    <a:pt x="34" y="35"/>
                  </a:lnTo>
                  <a:lnTo>
                    <a:pt x="34" y="42"/>
                  </a:lnTo>
                  <a:lnTo>
                    <a:pt x="35" y="48"/>
                  </a:lnTo>
                  <a:lnTo>
                    <a:pt x="37" y="55"/>
                  </a:lnTo>
                  <a:lnTo>
                    <a:pt x="41" y="61"/>
                  </a:lnTo>
                  <a:lnTo>
                    <a:pt x="46" y="68"/>
                  </a:lnTo>
                  <a:lnTo>
                    <a:pt x="50" y="75"/>
                  </a:lnTo>
                  <a:lnTo>
                    <a:pt x="50" y="79"/>
                  </a:lnTo>
                  <a:lnTo>
                    <a:pt x="48" y="82"/>
                  </a:lnTo>
                  <a:lnTo>
                    <a:pt x="45" y="83"/>
                  </a:lnTo>
                  <a:lnTo>
                    <a:pt x="38" y="83"/>
                  </a:lnTo>
                  <a:lnTo>
                    <a:pt x="11" y="57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59">
              <a:extLst>
                <a:ext uri="{FF2B5EF4-FFF2-40B4-BE49-F238E27FC236}">
                  <a16:creationId xmlns:a16="http://schemas.microsoft.com/office/drawing/2014/main" id="{7FB698FA-84E2-4EB1-A620-FD21B623A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1" y="4288"/>
              <a:ext cx="29" cy="41"/>
            </a:xfrm>
            <a:custGeom>
              <a:avLst/>
              <a:gdLst>
                <a:gd name="T0" fmla="*/ 13 w 114"/>
                <a:gd name="T1" fmla="*/ 61 h 166"/>
                <a:gd name="T2" fmla="*/ 9 w 114"/>
                <a:gd name="T3" fmla="*/ 56 h 166"/>
                <a:gd name="T4" fmla="*/ 6 w 114"/>
                <a:gd name="T5" fmla="*/ 48 h 166"/>
                <a:gd name="T6" fmla="*/ 4 w 114"/>
                <a:gd name="T7" fmla="*/ 40 h 166"/>
                <a:gd name="T8" fmla="*/ 1 w 114"/>
                <a:gd name="T9" fmla="*/ 31 h 166"/>
                <a:gd name="T10" fmla="*/ 0 w 114"/>
                <a:gd name="T11" fmla="*/ 22 h 166"/>
                <a:gd name="T12" fmla="*/ 0 w 114"/>
                <a:gd name="T13" fmla="*/ 13 h 166"/>
                <a:gd name="T14" fmla="*/ 1 w 114"/>
                <a:gd name="T15" fmla="*/ 9 h 166"/>
                <a:gd name="T16" fmla="*/ 2 w 114"/>
                <a:gd name="T17" fmla="*/ 6 h 166"/>
                <a:gd name="T18" fmla="*/ 4 w 114"/>
                <a:gd name="T19" fmla="*/ 4 h 166"/>
                <a:gd name="T20" fmla="*/ 6 w 114"/>
                <a:gd name="T21" fmla="*/ 1 h 166"/>
                <a:gd name="T22" fmla="*/ 10 w 114"/>
                <a:gd name="T23" fmla="*/ 0 h 166"/>
                <a:gd name="T24" fmla="*/ 14 w 114"/>
                <a:gd name="T25" fmla="*/ 0 h 166"/>
                <a:gd name="T26" fmla="*/ 18 w 114"/>
                <a:gd name="T27" fmla="*/ 1 h 166"/>
                <a:gd name="T28" fmla="*/ 23 w 114"/>
                <a:gd name="T29" fmla="*/ 4 h 166"/>
                <a:gd name="T30" fmla="*/ 32 w 114"/>
                <a:gd name="T31" fmla="*/ 13 h 166"/>
                <a:gd name="T32" fmla="*/ 43 w 114"/>
                <a:gd name="T33" fmla="*/ 24 h 166"/>
                <a:gd name="T34" fmla="*/ 61 w 114"/>
                <a:gd name="T35" fmla="*/ 50 h 166"/>
                <a:gd name="T36" fmla="*/ 74 w 114"/>
                <a:gd name="T37" fmla="*/ 66 h 166"/>
                <a:gd name="T38" fmla="*/ 82 w 114"/>
                <a:gd name="T39" fmla="*/ 72 h 166"/>
                <a:gd name="T40" fmla="*/ 86 w 114"/>
                <a:gd name="T41" fmla="*/ 79 h 166"/>
                <a:gd name="T42" fmla="*/ 88 w 114"/>
                <a:gd name="T43" fmla="*/ 85 h 166"/>
                <a:gd name="T44" fmla="*/ 91 w 114"/>
                <a:gd name="T45" fmla="*/ 92 h 166"/>
                <a:gd name="T46" fmla="*/ 92 w 114"/>
                <a:gd name="T47" fmla="*/ 105 h 166"/>
                <a:gd name="T48" fmla="*/ 96 w 114"/>
                <a:gd name="T49" fmla="*/ 120 h 166"/>
                <a:gd name="T50" fmla="*/ 100 w 114"/>
                <a:gd name="T51" fmla="*/ 129 h 166"/>
                <a:gd name="T52" fmla="*/ 106 w 114"/>
                <a:gd name="T53" fmla="*/ 137 h 166"/>
                <a:gd name="T54" fmla="*/ 110 w 114"/>
                <a:gd name="T55" fmla="*/ 141 h 166"/>
                <a:gd name="T56" fmla="*/ 113 w 114"/>
                <a:gd name="T57" fmla="*/ 146 h 166"/>
                <a:gd name="T58" fmla="*/ 114 w 114"/>
                <a:gd name="T59" fmla="*/ 151 h 166"/>
                <a:gd name="T60" fmla="*/ 114 w 114"/>
                <a:gd name="T61" fmla="*/ 157 h 166"/>
                <a:gd name="T62" fmla="*/ 113 w 114"/>
                <a:gd name="T63" fmla="*/ 161 h 166"/>
                <a:gd name="T64" fmla="*/ 110 w 114"/>
                <a:gd name="T65" fmla="*/ 163 h 166"/>
                <a:gd name="T66" fmla="*/ 108 w 114"/>
                <a:gd name="T67" fmla="*/ 164 h 166"/>
                <a:gd name="T68" fmla="*/ 104 w 114"/>
                <a:gd name="T69" fmla="*/ 166 h 166"/>
                <a:gd name="T70" fmla="*/ 99 w 114"/>
                <a:gd name="T71" fmla="*/ 166 h 166"/>
                <a:gd name="T72" fmla="*/ 95 w 114"/>
                <a:gd name="T73" fmla="*/ 164 h 166"/>
                <a:gd name="T74" fmla="*/ 91 w 114"/>
                <a:gd name="T75" fmla="*/ 164 h 166"/>
                <a:gd name="T76" fmla="*/ 88 w 114"/>
                <a:gd name="T77" fmla="*/ 162 h 166"/>
                <a:gd name="T78" fmla="*/ 84 w 114"/>
                <a:gd name="T79" fmla="*/ 150 h 166"/>
                <a:gd name="T80" fmla="*/ 83 w 114"/>
                <a:gd name="T81" fmla="*/ 137 h 166"/>
                <a:gd name="T82" fmla="*/ 77 w 114"/>
                <a:gd name="T83" fmla="*/ 127 h 166"/>
                <a:gd name="T84" fmla="*/ 71 w 114"/>
                <a:gd name="T85" fmla="*/ 118 h 166"/>
                <a:gd name="T86" fmla="*/ 65 w 114"/>
                <a:gd name="T87" fmla="*/ 110 h 166"/>
                <a:gd name="T88" fmla="*/ 57 w 114"/>
                <a:gd name="T89" fmla="*/ 102 h 166"/>
                <a:gd name="T90" fmla="*/ 48 w 114"/>
                <a:gd name="T91" fmla="*/ 94 h 166"/>
                <a:gd name="T92" fmla="*/ 40 w 114"/>
                <a:gd name="T93" fmla="*/ 84 h 166"/>
                <a:gd name="T94" fmla="*/ 36 w 114"/>
                <a:gd name="T95" fmla="*/ 80 h 166"/>
                <a:gd name="T96" fmla="*/ 32 w 114"/>
                <a:gd name="T97" fmla="*/ 75 h 166"/>
                <a:gd name="T98" fmla="*/ 27 w 114"/>
                <a:gd name="T99" fmla="*/ 72 h 166"/>
                <a:gd name="T100" fmla="*/ 22 w 114"/>
                <a:gd name="T101" fmla="*/ 69 h 166"/>
                <a:gd name="T102" fmla="*/ 13 w 114"/>
                <a:gd name="T103" fmla="*/ 6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66">
                  <a:moveTo>
                    <a:pt x="13" y="61"/>
                  </a:moveTo>
                  <a:lnTo>
                    <a:pt x="9" y="56"/>
                  </a:lnTo>
                  <a:lnTo>
                    <a:pt x="6" y="48"/>
                  </a:lnTo>
                  <a:lnTo>
                    <a:pt x="4" y="40"/>
                  </a:lnTo>
                  <a:lnTo>
                    <a:pt x="1" y="31"/>
                  </a:lnTo>
                  <a:lnTo>
                    <a:pt x="0" y="22"/>
                  </a:lnTo>
                  <a:lnTo>
                    <a:pt x="0" y="13"/>
                  </a:lnTo>
                  <a:lnTo>
                    <a:pt x="1" y="9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1"/>
                  </a:lnTo>
                  <a:lnTo>
                    <a:pt x="23" y="4"/>
                  </a:lnTo>
                  <a:lnTo>
                    <a:pt x="32" y="13"/>
                  </a:lnTo>
                  <a:lnTo>
                    <a:pt x="43" y="24"/>
                  </a:lnTo>
                  <a:lnTo>
                    <a:pt x="61" y="50"/>
                  </a:lnTo>
                  <a:lnTo>
                    <a:pt x="74" y="66"/>
                  </a:lnTo>
                  <a:lnTo>
                    <a:pt x="82" y="72"/>
                  </a:lnTo>
                  <a:lnTo>
                    <a:pt x="86" y="79"/>
                  </a:lnTo>
                  <a:lnTo>
                    <a:pt x="88" y="85"/>
                  </a:lnTo>
                  <a:lnTo>
                    <a:pt x="91" y="92"/>
                  </a:lnTo>
                  <a:lnTo>
                    <a:pt x="92" y="105"/>
                  </a:lnTo>
                  <a:lnTo>
                    <a:pt x="96" y="120"/>
                  </a:lnTo>
                  <a:lnTo>
                    <a:pt x="100" y="129"/>
                  </a:lnTo>
                  <a:lnTo>
                    <a:pt x="106" y="137"/>
                  </a:lnTo>
                  <a:lnTo>
                    <a:pt x="110" y="141"/>
                  </a:lnTo>
                  <a:lnTo>
                    <a:pt x="113" y="146"/>
                  </a:lnTo>
                  <a:lnTo>
                    <a:pt x="114" y="151"/>
                  </a:lnTo>
                  <a:lnTo>
                    <a:pt x="114" y="157"/>
                  </a:lnTo>
                  <a:lnTo>
                    <a:pt x="113" y="161"/>
                  </a:lnTo>
                  <a:lnTo>
                    <a:pt x="110" y="163"/>
                  </a:lnTo>
                  <a:lnTo>
                    <a:pt x="108" y="164"/>
                  </a:lnTo>
                  <a:lnTo>
                    <a:pt x="104" y="166"/>
                  </a:lnTo>
                  <a:lnTo>
                    <a:pt x="99" y="166"/>
                  </a:lnTo>
                  <a:lnTo>
                    <a:pt x="95" y="164"/>
                  </a:lnTo>
                  <a:lnTo>
                    <a:pt x="91" y="164"/>
                  </a:lnTo>
                  <a:lnTo>
                    <a:pt x="88" y="162"/>
                  </a:lnTo>
                  <a:lnTo>
                    <a:pt x="84" y="150"/>
                  </a:lnTo>
                  <a:lnTo>
                    <a:pt x="83" y="137"/>
                  </a:lnTo>
                  <a:lnTo>
                    <a:pt x="77" y="127"/>
                  </a:lnTo>
                  <a:lnTo>
                    <a:pt x="71" y="118"/>
                  </a:lnTo>
                  <a:lnTo>
                    <a:pt x="65" y="110"/>
                  </a:lnTo>
                  <a:lnTo>
                    <a:pt x="57" y="102"/>
                  </a:lnTo>
                  <a:lnTo>
                    <a:pt x="48" y="94"/>
                  </a:lnTo>
                  <a:lnTo>
                    <a:pt x="40" y="84"/>
                  </a:lnTo>
                  <a:lnTo>
                    <a:pt x="36" y="80"/>
                  </a:lnTo>
                  <a:lnTo>
                    <a:pt x="32" y="75"/>
                  </a:lnTo>
                  <a:lnTo>
                    <a:pt x="27" y="72"/>
                  </a:lnTo>
                  <a:lnTo>
                    <a:pt x="22" y="69"/>
                  </a:lnTo>
                  <a:lnTo>
                    <a:pt x="13" y="61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60">
              <a:extLst>
                <a:ext uri="{FF2B5EF4-FFF2-40B4-BE49-F238E27FC236}">
                  <a16:creationId xmlns:a16="http://schemas.microsoft.com/office/drawing/2014/main" id="{39A8CE5B-A94A-4B6D-B34F-CAAA4FFAA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7" y="4279"/>
              <a:ext cx="26" cy="18"/>
            </a:xfrm>
            <a:custGeom>
              <a:avLst/>
              <a:gdLst>
                <a:gd name="T0" fmla="*/ 2 w 104"/>
                <a:gd name="T1" fmla="*/ 44 h 74"/>
                <a:gd name="T2" fmla="*/ 0 w 104"/>
                <a:gd name="T3" fmla="*/ 39 h 74"/>
                <a:gd name="T4" fmla="*/ 0 w 104"/>
                <a:gd name="T5" fmla="*/ 35 h 74"/>
                <a:gd name="T6" fmla="*/ 0 w 104"/>
                <a:gd name="T7" fmla="*/ 31 h 74"/>
                <a:gd name="T8" fmla="*/ 2 w 104"/>
                <a:gd name="T9" fmla="*/ 27 h 74"/>
                <a:gd name="T10" fmla="*/ 7 w 104"/>
                <a:gd name="T11" fmla="*/ 18 h 74"/>
                <a:gd name="T12" fmla="*/ 15 w 104"/>
                <a:gd name="T13" fmla="*/ 12 h 74"/>
                <a:gd name="T14" fmla="*/ 23 w 104"/>
                <a:gd name="T15" fmla="*/ 5 h 74"/>
                <a:gd name="T16" fmla="*/ 33 w 104"/>
                <a:gd name="T17" fmla="*/ 1 h 74"/>
                <a:gd name="T18" fmla="*/ 37 w 104"/>
                <a:gd name="T19" fmla="*/ 0 h 74"/>
                <a:gd name="T20" fmla="*/ 41 w 104"/>
                <a:gd name="T21" fmla="*/ 0 h 74"/>
                <a:gd name="T22" fmla="*/ 46 w 104"/>
                <a:gd name="T23" fmla="*/ 1 h 74"/>
                <a:gd name="T24" fmla="*/ 50 w 104"/>
                <a:gd name="T25" fmla="*/ 2 h 74"/>
                <a:gd name="T26" fmla="*/ 60 w 104"/>
                <a:gd name="T27" fmla="*/ 9 h 74"/>
                <a:gd name="T28" fmla="*/ 71 w 104"/>
                <a:gd name="T29" fmla="*/ 18 h 74"/>
                <a:gd name="T30" fmla="*/ 81 w 104"/>
                <a:gd name="T31" fmla="*/ 28 h 74"/>
                <a:gd name="T32" fmla="*/ 90 w 104"/>
                <a:gd name="T33" fmla="*/ 39 h 74"/>
                <a:gd name="T34" fmla="*/ 94 w 104"/>
                <a:gd name="T35" fmla="*/ 45 h 74"/>
                <a:gd name="T36" fmla="*/ 102 w 104"/>
                <a:gd name="T37" fmla="*/ 57 h 74"/>
                <a:gd name="T38" fmla="*/ 104 w 104"/>
                <a:gd name="T39" fmla="*/ 63 h 74"/>
                <a:gd name="T40" fmla="*/ 104 w 104"/>
                <a:gd name="T41" fmla="*/ 69 h 74"/>
                <a:gd name="T42" fmla="*/ 104 w 104"/>
                <a:gd name="T43" fmla="*/ 71 h 74"/>
                <a:gd name="T44" fmla="*/ 104 w 104"/>
                <a:gd name="T45" fmla="*/ 72 h 74"/>
                <a:gd name="T46" fmla="*/ 103 w 104"/>
                <a:gd name="T47" fmla="*/ 74 h 74"/>
                <a:gd name="T48" fmla="*/ 100 w 104"/>
                <a:gd name="T49" fmla="*/ 74 h 74"/>
                <a:gd name="T50" fmla="*/ 97 w 104"/>
                <a:gd name="T51" fmla="*/ 74 h 74"/>
                <a:gd name="T52" fmla="*/ 94 w 104"/>
                <a:gd name="T53" fmla="*/ 72 h 74"/>
                <a:gd name="T54" fmla="*/ 90 w 104"/>
                <a:gd name="T55" fmla="*/ 70 h 74"/>
                <a:gd name="T56" fmla="*/ 87 w 104"/>
                <a:gd name="T57" fmla="*/ 66 h 74"/>
                <a:gd name="T58" fmla="*/ 82 w 104"/>
                <a:gd name="T59" fmla="*/ 59 h 74"/>
                <a:gd name="T60" fmla="*/ 77 w 104"/>
                <a:gd name="T61" fmla="*/ 50 h 74"/>
                <a:gd name="T62" fmla="*/ 71 w 104"/>
                <a:gd name="T63" fmla="*/ 41 h 74"/>
                <a:gd name="T64" fmla="*/ 64 w 104"/>
                <a:gd name="T65" fmla="*/ 32 h 74"/>
                <a:gd name="T66" fmla="*/ 61 w 104"/>
                <a:gd name="T67" fmla="*/ 30 h 74"/>
                <a:gd name="T68" fmla="*/ 58 w 104"/>
                <a:gd name="T69" fmla="*/ 26 h 74"/>
                <a:gd name="T70" fmla="*/ 52 w 104"/>
                <a:gd name="T71" fmla="*/ 24 h 74"/>
                <a:gd name="T72" fmla="*/ 48 w 104"/>
                <a:gd name="T73" fmla="*/ 23 h 74"/>
                <a:gd name="T74" fmla="*/ 43 w 104"/>
                <a:gd name="T75" fmla="*/ 23 h 74"/>
                <a:gd name="T76" fmla="*/ 39 w 104"/>
                <a:gd name="T77" fmla="*/ 23 h 74"/>
                <a:gd name="T78" fmla="*/ 38 w 104"/>
                <a:gd name="T79" fmla="*/ 24 h 74"/>
                <a:gd name="T80" fmla="*/ 37 w 104"/>
                <a:gd name="T81" fmla="*/ 27 h 74"/>
                <a:gd name="T82" fmla="*/ 35 w 104"/>
                <a:gd name="T83" fmla="*/ 32 h 74"/>
                <a:gd name="T84" fmla="*/ 37 w 104"/>
                <a:gd name="T85" fmla="*/ 39 h 74"/>
                <a:gd name="T86" fmla="*/ 38 w 104"/>
                <a:gd name="T87" fmla="*/ 45 h 74"/>
                <a:gd name="T88" fmla="*/ 39 w 104"/>
                <a:gd name="T89" fmla="*/ 52 h 74"/>
                <a:gd name="T90" fmla="*/ 39 w 104"/>
                <a:gd name="T91" fmla="*/ 54 h 74"/>
                <a:gd name="T92" fmla="*/ 39 w 104"/>
                <a:gd name="T93" fmla="*/ 57 h 74"/>
                <a:gd name="T94" fmla="*/ 39 w 104"/>
                <a:gd name="T95" fmla="*/ 58 h 74"/>
                <a:gd name="T96" fmla="*/ 37 w 104"/>
                <a:gd name="T97" fmla="*/ 59 h 74"/>
                <a:gd name="T98" fmla="*/ 35 w 104"/>
                <a:gd name="T99" fmla="*/ 62 h 74"/>
                <a:gd name="T100" fmla="*/ 33 w 104"/>
                <a:gd name="T101" fmla="*/ 62 h 74"/>
                <a:gd name="T102" fmla="*/ 29 w 104"/>
                <a:gd name="T103" fmla="*/ 62 h 74"/>
                <a:gd name="T104" fmla="*/ 25 w 104"/>
                <a:gd name="T105" fmla="*/ 61 h 74"/>
                <a:gd name="T106" fmla="*/ 17 w 104"/>
                <a:gd name="T107" fmla="*/ 58 h 74"/>
                <a:gd name="T108" fmla="*/ 12 w 104"/>
                <a:gd name="T109" fmla="*/ 56 h 74"/>
                <a:gd name="T110" fmla="*/ 2 w 104"/>
                <a:gd name="T111" fmla="*/ 4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4">
                  <a:moveTo>
                    <a:pt x="2" y="44"/>
                  </a:moveTo>
                  <a:lnTo>
                    <a:pt x="0" y="39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2" y="27"/>
                  </a:lnTo>
                  <a:lnTo>
                    <a:pt x="7" y="18"/>
                  </a:lnTo>
                  <a:lnTo>
                    <a:pt x="15" y="12"/>
                  </a:lnTo>
                  <a:lnTo>
                    <a:pt x="23" y="5"/>
                  </a:lnTo>
                  <a:lnTo>
                    <a:pt x="33" y="1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6" y="1"/>
                  </a:lnTo>
                  <a:lnTo>
                    <a:pt x="50" y="2"/>
                  </a:lnTo>
                  <a:lnTo>
                    <a:pt x="60" y="9"/>
                  </a:lnTo>
                  <a:lnTo>
                    <a:pt x="71" y="18"/>
                  </a:lnTo>
                  <a:lnTo>
                    <a:pt x="81" y="28"/>
                  </a:lnTo>
                  <a:lnTo>
                    <a:pt x="90" y="39"/>
                  </a:lnTo>
                  <a:lnTo>
                    <a:pt x="94" y="45"/>
                  </a:lnTo>
                  <a:lnTo>
                    <a:pt x="102" y="57"/>
                  </a:lnTo>
                  <a:lnTo>
                    <a:pt x="104" y="63"/>
                  </a:lnTo>
                  <a:lnTo>
                    <a:pt x="104" y="69"/>
                  </a:lnTo>
                  <a:lnTo>
                    <a:pt x="104" y="71"/>
                  </a:lnTo>
                  <a:lnTo>
                    <a:pt x="104" y="72"/>
                  </a:lnTo>
                  <a:lnTo>
                    <a:pt x="103" y="74"/>
                  </a:lnTo>
                  <a:lnTo>
                    <a:pt x="100" y="74"/>
                  </a:lnTo>
                  <a:lnTo>
                    <a:pt x="97" y="74"/>
                  </a:lnTo>
                  <a:lnTo>
                    <a:pt x="94" y="72"/>
                  </a:lnTo>
                  <a:lnTo>
                    <a:pt x="90" y="70"/>
                  </a:lnTo>
                  <a:lnTo>
                    <a:pt x="87" y="66"/>
                  </a:lnTo>
                  <a:lnTo>
                    <a:pt x="82" y="59"/>
                  </a:lnTo>
                  <a:lnTo>
                    <a:pt x="77" y="50"/>
                  </a:lnTo>
                  <a:lnTo>
                    <a:pt x="71" y="41"/>
                  </a:lnTo>
                  <a:lnTo>
                    <a:pt x="64" y="32"/>
                  </a:lnTo>
                  <a:lnTo>
                    <a:pt x="61" y="30"/>
                  </a:lnTo>
                  <a:lnTo>
                    <a:pt x="58" y="26"/>
                  </a:lnTo>
                  <a:lnTo>
                    <a:pt x="52" y="24"/>
                  </a:lnTo>
                  <a:lnTo>
                    <a:pt x="48" y="23"/>
                  </a:lnTo>
                  <a:lnTo>
                    <a:pt x="43" y="23"/>
                  </a:lnTo>
                  <a:lnTo>
                    <a:pt x="39" y="23"/>
                  </a:lnTo>
                  <a:lnTo>
                    <a:pt x="38" y="24"/>
                  </a:lnTo>
                  <a:lnTo>
                    <a:pt x="37" y="27"/>
                  </a:lnTo>
                  <a:lnTo>
                    <a:pt x="35" y="32"/>
                  </a:lnTo>
                  <a:lnTo>
                    <a:pt x="37" y="39"/>
                  </a:lnTo>
                  <a:lnTo>
                    <a:pt x="38" y="45"/>
                  </a:lnTo>
                  <a:lnTo>
                    <a:pt x="39" y="52"/>
                  </a:lnTo>
                  <a:lnTo>
                    <a:pt x="39" y="54"/>
                  </a:lnTo>
                  <a:lnTo>
                    <a:pt x="39" y="57"/>
                  </a:lnTo>
                  <a:lnTo>
                    <a:pt x="39" y="58"/>
                  </a:lnTo>
                  <a:lnTo>
                    <a:pt x="37" y="59"/>
                  </a:lnTo>
                  <a:lnTo>
                    <a:pt x="35" y="62"/>
                  </a:lnTo>
                  <a:lnTo>
                    <a:pt x="33" y="62"/>
                  </a:lnTo>
                  <a:lnTo>
                    <a:pt x="29" y="62"/>
                  </a:lnTo>
                  <a:lnTo>
                    <a:pt x="25" y="61"/>
                  </a:lnTo>
                  <a:lnTo>
                    <a:pt x="17" y="58"/>
                  </a:lnTo>
                  <a:lnTo>
                    <a:pt x="12" y="56"/>
                  </a:lnTo>
                  <a:lnTo>
                    <a:pt x="2" y="44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61">
              <a:extLst>
                <a:ext uri="{FF2B5EF4-FFF2-40B4-BE49-F238E27FC236}">
                  <a16:creationId xmlns:a16="http://schemas.microsoft.com/office/drawing/2014/main" id="{279510E6-3A47-4F86-A06D-0A281BF70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5" y="4299"/>
              <a:ext cx="20" cy="29"/>
            </a:xfrm>
            <a:custGeom>
              <a:avLst/>
              <a:gdLst>
                <a:gd name="T0" fmla="*/ 17 w 79"/>
                <a:gd name="T1" fmla="*/ 95 h 115"/>
                <a:gd name="T2" fmla="*/ 10 w 79"/>
                <a:gd name="T3" fmla="*/ 86 h 115"/>
                <a:gd name="T4" fmla="*/ 5 w 79"/>
                <a:gd name="T5" fmla="*/ 79 h 115"/>
                <a:gd name="T6" fmla="*/ 2 w 79"/>
                <a:gd name="T7" fmla="*/ 76 h 115"/>
                <a:gd name="T8" fmla="*/ 1 w 79"/>
                <a:gd name="T9" fmla="*/ 71 h 115"/>
                <a:gd name="T10" fmla="*/ 0 w 79"/>
                <a:gd name="T11" fmla="*/ 66 h 115"/>
                <a:gd name="T12" fmla="*/ 0 w 79"/>
                <a:gd name="T13" fmla="*/ 60 h 115"/>
                <a:gd name="T14" fmla="*/ 2 w 79"/>
                <a:gd name="T15" fmla="*/ 41 h 115"/>
                <a:gd name="T16" fmla="*/ 6 w 79"/>
                <a:gd name="T17" fmla="*/ 22 h 115"/>
                <a:gd name="T18" fmla="*/ 9 w 79"/>
                <a:gd name="T19" fmla="*/ 12 h 115"/>
                <a:gd name="T20" fmla="*/ 15 w 79"/>
                <a:gd name="T21" fmla="*/ 6 h 115"/>
                <a:gd name="T22" fmla="*/ 18 w 79"/>
                <a:gd name="T23" fmla="*/ 3 h 115"/>
                <a:gd name="T24" fmla="*/ 22 w 79"/>
                <a:gd name="T25" fmla="*/ 1 h 115"/>
                <a:gd name="T26" fmla="*/ 27 w 79"/>
                <a:gd name="T27" fmla="*/ 0 h 115"/>
                <a:gd name="T28" fmla="*/ 32 w 79"/>
                <a:gd name="T29" fmla="*/ 0 h 115"/>
                <a:gd name="T30" fmla="*/ 38 w 79"/>
                <a:gd name="T31" fmla="*/ 0 h 115"/>
                <a:gd name="T32" fmla="*/ 41 w 79"/>
                <a:gd name="T33" fmla="*/ 2 h 115"/>
                <a:gd name="T34" fmla="*/ 47 w 79"/>
                <a:gd name="T35" fmla="*/ 3 h 115"/>
                <a:gd name="T36" fmla="*/ 51 w 79"/>
                <a:gd name="T37" fmla="*/ 7 h 115"/>
                <a:gd name="T38" fmla="*/ 60 w 79"/>
                <a:gd name="T39" fmla="*/ 15 h 115"/>
                <a:gd name="T40" fmla="*/ 67 w 79"/>
                <a:gd name="T41" fmla="*/ 25 h 115"/>
                <a:gd name="T42" fmla="*/ 74 w 79"/>
                <a:gd name="T43" fmla="*/ 37 h 115"/>
                <a:gd name="T44" fmla="*/ 78 w 79"/>
                <a:gd name="T45" fmla="*/ 47 h 115"/>
                <a:gd name="T46" fmla="*/ 79 w 79"/>
                <a:gd name="T47" fmla="*/ 54 h 115"/>
                <a:gd name="T48" fmla="*/ 79 w 79"/>
                <a:gd name="T49" fmla="*/ 58 h 115"/>
                <a:gd name="T50" fmla="*/ 78 w 79"/>
                <a:gd name="T51" fmla="*/ 63 h 115"/>
                <a:gd name="T52" fmla="*/ 77 w 79"/>
                <a:gd name="T53" fmla="*/ 67 h 115"/>
                <a:gd name="T54" fmla="*/ 73 w 79"/>
                <a:gd name="T55" fmla="*/ 75 h 115"/>
                <a:gd name="T56" fmla="*/ 70 w 79"/>
                <a:gd name="T57" fmla="*/ 81 h 115"/>
                <a:gd name="T58" fmla="*/ 69 w 79"/>
                <a:gd name="T59" fmla="*/ 88 h 115"/>
                <a:gd name="T60" fmla="*/ 67 w 79"/>
                <a:gd name="T61" fmla="*/ 97 h 115"/>
                <a:gd name="T62" fmla="*/ 66 w 79"/>
                <a:gd name="T63" fmla="*/ 101 h 115"/>
                <a:gd name="T64" fmla="*/ 62 w 79"/>
                <a:gd name="T65" fmla="*/ 104 h 115"/>
                <a:gd name="T66" fmla="*/ 57 w 79"/>
                <a:gd name="T67" fmla="*/ 108 h 115"/>
                <a:gd name="T68" fmla="*/ 52 w 79"/>
                <a:gd name="T69" fmla="*/ 111 h 115"/>
                <a:gd name="T70" fmla="*/ 39 w 79"/>
                <a:gd name="T71" fmla="*/ 114 h 115"/>
                <a:gd name="T72" fmla="*/ 27 w 79"/>
                <a:gd name="T73" fmla="*/ 115 h 115"/>
                <a:gd name="T74" fmla="*/ 17 w 79"/>
                <a:gd name="T75" fmla="*/ 9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9" h="115">
                  <a:moveTo>
                    <a:pt x="17" y="95"/>
                  </a:moveTo>
                  <a:lnTo>
                    <a:pt x="10" y="86"/>
                  </a:lnTo>
                  <a:lnTo>
                    <a:pt x="5" y="79"/>
                  </a:lnTo>
                  <a:lnTo>
                    <a:pt x="2" y="76"/>
                  </a:lnTo>
                  <a:lnTo>
                    <a:pt x="1" y="71"/>
                  </a:lnTo>
                  <a:lnTo>
                    <a:pt x="0" y="66"/>
                  </a:lnTo>
                  <a:lnTo>
                    <a:pt x="0" y="60"/>
                  </a:lnTo>
                  <a:lnTo>
                    <a:pt x="2" y="41"/>
                  </a:lnTo>
                  <a:lnTo>
                    <a:pt x="6" y="22"/>
                  </a:lnTo>
                  <a:lnTo>
                    <a:pt x="9" y="12"/>
                  </a:lnTo>
                  <a:lnTo>
                    <a:pt x="15" y="6"/>
                  </a:lnTo>
                  <a:lnTo>
                    <a:pt x="18" y="3"/>
                  </a:lnTo>
                  <a:lnTo>
                    <a:pt x="22" y="1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1" y="2"/>
                  </a:lnTo>
                  <a:lnTo>
                    <a:pt x="47" y="3"/>
                  </a:lnTo>
                  <a:lnTo>
                    <a:pt x="51" y="7"/>
                  </a:lnTo>
                  <a:lnTo>
                    <a:pt x="60" y="15"/>
                  </a:lnTo>
                  <a:lnTo>
                    <a:pt x="67" y="25"/>
                  </a:lnTo>
                  <a:lnTo>
                    <a:pt x="74" y="37"/>
                  </a:lnTo>
                  <a:lnTo>
                    <a:pt x="78" y="47"/>
                  </a:lnTo>
                  <a:lnTo>
                    <a:pt x="79" y="54"/>
                  </a:lnTo>
                  <a:lnTo>
                    <a:pt x="79" y="58"/>
                  </a:lnTo>
                  <a:lnTo>
                    <a:pt x="78" y="63"/>
                  </a:lnTo>
                  <a:lnTo>
                    <a:pt x="77" y="67"/>
                  </a:lnTo>
                  <a:lnTo>
                    <a:pt x="73" y="75"/>
                  </a:lnTo>
                  <a:lnTo>
                    <a:pt x="70" y="81"/>
                  </a:lnTo>
                  <a:lnTo>
                    <a:pt x="69" y="88"/>
                  </a:lnTo>
                  <a:lnTo>
                    <a:pt x="67" y="97"/>
                  </a:lnTo>
                  <a:lnTo>
                    <a:pt x="66" y="101"/>
                  </a:lnTo>
                  <a:lnTo>
                    <a:pt x="62" y="104"/>
                  </a:lnTo>
                  <a:lnTo>
                    <a:pt x="57" y="108"/>
                  </a:lnTo>
                  <a:lnTo>
                    <a:pt x="52" y="111"/>
                  </a:lnTo>
                  <a:lnTo>
                    <a:pt x="39" y="114"/>
                  </a:lnTo>
                  <a:lnTo>
                    <a:pt x="27" y="115"/>
                  </a:lnTo>
                  <a:lnTo>
                    <a:pt x="17" y="95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62">
              <a:extLst>
                <a:ext uri="{FF2B5EF4-FFF2-40B4-BE49-F238E27FC236}">
                  <a16:creationId xmlns:a16="http://schemas.microsoft.com/office/drawing/2014/main" id="{FC42CEA2-D472-4CDF-84EC-B873D5CB6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6" y="4298"/>
              <a:ext cx="26" cy="15"/>
            </a:xfrm>
            <a:custGeom>
              <a:avLst/>
              <a:gdLst>
                <a:gd name="T0" fmla="*/ 6 w 105"/>
                <a:gd name="T1" fmla="*/ 22 h 62"/>
                <a:gd name="T2" fmla="*/ 2 w 105"/>
                <a:gd name="T3" fmla="*/ 16 h 62"/>
                <a:gd name="T4" fmla="*/ 0 w 105"/>
                <a:gd name="T5" fmla="*/ 8 h 62"/>
                <a:gd name="T6" fmla="*/ 0 w 105"/>
                <a:gd name="T7" fmla="*/ 5 h 62"/>
                <a:gd name="T8" fmla="*/ 1 w 105"/>
                <a:gd name="T9" fmla="*/ 3 h 62"/>
                <a:gd name="T10" fmla="*/ 4 w 105"/>
                <a:gd name="T11" fmla="*/ 0 h 62"/>
                <a:gd name="T12" fmla="*/ 9 w 105"/>
                <a:gd name="T13" fmla="*/ 0 h 62"/>
                <a:gd name="T14" fmla="*/ 13 w 105"/>
                <a:gd name="T15" fmla="*/ 0 h 62"/>
                <a:gd name="T16" fmla="*/ 17 w 105"/>
                <a:gd name="T17" fmla="*/ 1 h 62"/>
                <a:gd name="T18" fmla="*/ 19 w 105"/>
                <a:gd name="T19" fmla="*/ 4 h 62"/>
                <a:gd name="T20" fmla="*/ 22 w 105"/>
                <a:gd name="T21" fmla="*/ 7 h 62"/>
                <a:gd name="T22" fmla="*/ 27 w 105"/>
                <a:gd name="T23" fmla="*/ 13 h 62"/>
                <a:gd name="T24" fmla="*/ 32 w 105"/>
                <a:gd name="T25" fmla="*/ 19 h 62"/>
                <a:gd name="T26" fmla="*/ 36 w 105"/>
                <a:gd name="T27" fmla="*/ 26 h 62"/>
                <a:gd name="T28" fmla="*/ 43 w 105"/>
                <a:gd name="T29" fmla="*/ 31 h 62"/>
                <a:gd name="T30" fmla="*/ 45 w 105"/>
                <a:gd name="T31" fmla="*/ 31 h 62"/>
                <a:gd name="T32" fmla="*/ 49 w 105"/>
                <a:gd name="T33" fmla="*/ 32 h 62"/>
                <a:gd name="T34" fmla="*/ 53 w 105"/>
                <a:gd name="T35" fmla="*/ 31 h 62"/>
                <a:gd name="T36" fmla="*/ 58 w 105"/>
                <a:gd name="T37" fmla="*/ 29 h 62"/>
                <a:gd name="T38" fmla="*/ 67 w 105"/>
                <a:gd name="T39" fmla="*/ 22 h 62"/>
                <a:gd name="T40" fmla="*/ 83 w 105"/>
                <a:gd name="T41" fmla="*/ 12 h 62"/>
                <a:gd name="T42" fmla="*/ 92 w 105"/>
                <a:gd name="T43" fmla="*/ 7 h 62"/>
                <a:gd name="T44" fmla="*/ 99 w 105"/>
                <a:gd name="T45" fmla="*/ 3 h 62"/>
                <a:gd name="T46" fmla="*/ 101 w 105"/>
                <a:gd name="T47" fmla="*/ 3 h 62"/>
                <a:gd name="T48" fmla="*/ 104 w 105"/>
                <a:gd name="T49" fmla="*/ 3 h 62"/>
                <a:gd name="T50" fmla="*/ 105 w 105"/>
                <a:gd name="T51" fmla="*/ 4 h 62"/>
                <a:gd name="T52" fmla="*/ 105 w 105"/>
                <a:gd name="T53" fmla="*/ 7 h 62"/>
                <a:gd name="T54" fmla="*/ 105 w 105"/>
                <a:gd name="T55" fmla="*/ 14 h 62"/>
                <a:gd name="T56" fmla="*/ 105 w 105"/>
                <a:gd name="T57" fmla="*/ 22 h 62"/>
                <a:gd name="T58" fmla="*/ 102 w 105"/>
                <a:gd name="T59" fmla="*/ 29 h 62"/>
                <a:gd name="T60" fmla="*/ 100 w 105"/>
                <a:gd name="T61" fmla="*/ 36 h 62"/>
                <a:gd name="T62" fmla="*/ 97 w 105"/>
                <a:gd name="T63" fmla="*/ 41 h 62"/>
                <a:gd name="T64" fmla="*/ 92 w 105"/>
                <a:gd name="T65" fmla="*/ 48 h 62"/>
                <a:gd name="T66" fmla="*/ 87 w 105"/>
                <a:gd name="T67" fmla="*/ 53 h 62"/>
                <a:gd name="T68" fmla="*/ 80 w 105"/>
                <a:gd name="T69" fmla="*/ 57 h 62"/>
                <a:gd name="T70" fmla="*/ 75 w 105"/>
                <a:gd name="T71" fmla="*/ 60 h 62"/>
                <a:gd name="T72" fmla="*/ 70 w 105"/>
                <a:gd name="T73" fmla="*/ 61 h 62"/>
                <a:gd name="T74" fmla="*/ 66 w 105"/>
                <a:gd name="T75" fmla="*/ 62 h 62"/>
                <a:gd name="T76" fmla="*/ 61 w 105"/>
                <a:gd name="T77" fmla="*/ 62 h 62"/>
                <a:gd name="T78" fmla="*/ 52 w 105"/>
                <a:gd name="T79" fmla="*/ 60 h 62"/>
                <a:gd name="T80" fmla="*/ 44 w 105"/>
                <a:gd name="T81" fmla="*/ 56 h 62"/>
                <a:gd name="T82" fmla="*/ 27 w 105"/>
                <a:gd name="T83" fmla="*/ 44 h 62"/>
                <a:gd name="T84" fmla="*/ 13 w 105"/>
                <a:gd name="T85" fmla="*/ 32 h 62"/>
                <a:gd name="T86" fmla="*/ 6 w 105"/>
                <a:gd name="T87" fmla="*/ 2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5" h="62">
                  <a:moveTo>
                    <a:pt x="6" y="22"/>
                  </a:moveTo>
                  <a:lnTo>
                    <a:pt x="2" y="16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0"/>
                  </a:lnTo>
                  <a:lnTo>
                    <a:pt x="9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7" y="13"/>
                  </a:lnTo>
                  <a:lnTo>
                    <a:pt x="32" y="19"/>
                  </a:lnTo>
                  <a:lnTo>
                    <a:pt x="36" y="26"/>
                  </a:lnTo>
                  <a:lnTo>
                    <a:pt x="43" y="31"/>
                  </a:lnTo>
                  <a:lnTo>
                    <a:pt x="45" y="31"/>
                  </a:lnTo>
                  <a:lnTo>
                    <a:pt x="49" y="32"/>
                  </a:lnTo>
                  <a:lnTo>
                    <a:pt x="53" y="31"/>
                  </a:lnTo>
                  <a:lnTo>
                    <a:pt x="58" y="29"/>
                  </a:lnTo>
                  <a:lnTo>
                    <a:pt x="67" y="22"/>
                  </a:lnTo>
                  <a:lnTo>
                    <a:pt x="83" y="12"/>
                  </a:lnTo>
                  <a:lnTo>
                    <a:pt x="92" y="7"/>
                  </a:lnTo>
                  <a:lnTo>
                    <a:pt x="99" y="3"/>
                  </a:lnTo>
                  <a:lnTo>
                    <a:pt x="101" y="3"/>
                  </a:lnTo>
                  <a:lnTo>
                    <a:pt x="104" y="3"/>
                  </a:lnTo>
                  <a:lnTo>
                    <a:pt x="105" y="4"/>
                  </a:lnTo>
                  <a:lnTo>
                    <a:pt x="105" y="7"/>
                  </a:lnTo>
                  <a:lnTo>
                    <a:pt x="105" y="14"/>
                  </a:lnTo>
                  <a:lnTo>
                    <a:pt x="105" y="22"/>
                  </a:lnTo>
                  <a:lnTo>
                    <a:pt x="102" y="29"/>
                  </a:lnTo>
                  <a:lnTo>
                    <a:pt x="100" y="36"/>
                  </a:lnTo>
                  <a:lnTo>
                    <a:pt x="97" y="41"/>
                  </a:lnTo>
                  <a:lnTo>
                    <a:pt x="92" y="48"/>
                  </a:lnTo>
                  <a:lnTo>
                    <a:pt x="87" y="53"/>
                  </a:lnTo>
                  <a:lnTo>
                    <a:pt x="80" y="57"/>
                  </a:lnTo>
                  <a:lnTo>
                    <a:pt x="75" y="60"/>
                  </a:lnTo>
                  <a:lnTo>
                    <a:pt x="70" y="61"/>
                  </a:lnTo>
                  <a:lnTo>
                    <a:pt x="66" y="62"/>
                  </a:lnTo>
                  <a:lnTo>
                    <a:pt x="61" y="62"/>
                  </a:lnTo>
                  <a:lnTo>
                    <a:pt x="52" y="60"/>
                  </a:lnTo>
                  <a:lnTo>
                    <a:pt x="44" y="56"/>
                  </a:lnTo>
                  <a:lnTo>
                    <a:pt x="27" y="44"/>
                  </a:lnTo>
                  <a:lnTo>
                    <a:pt x="13" y="3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63">
              <a:extLst>
                <a:ext uri="{FF2B5EF4-FFF2-40B4-BE49-F238E27FC236}">
                  <a16:creationId xmlns:a16="http://schemas.microsoft.com/office/drawing/2014/main" id="{D883088E-3DF6-4205-9A67-1806CCCA2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6" y="4282"/>
              <a:ext cx="13" cy="13"/>
            </a:xfrm>
            <a:custGeom>
              <a:avLst/>
              <a:gdLst>
                <a:gd name="T0" fmla="*/ 0 w 52"/>
                <a:gd name="T1" fmla="*/ 42 h 51"/>
                <a:gd name="T2" fmla="*/ 2 w 52"/>
                <a:gd name="T3" fmla="*/ 33 h 51"/>
                <a:gd name="T4" fmla="*/ 7 w 52"/>
                <a:gd name="T5" fmla="*/ 24 h 51"/>
                <a:gd name="T6" fmla="*/ 13 w 52"/>
                <a:gd name="T7" fmla="*/ 15 h 51"/>
                <a:gd name="T8" fmla="*/ 19 w 52"/>
                <a:gd name="T9" fmla="*/ 9 h 51"/>
                <a:gd name="T10" fmla="*/ 24 w 52"/>
                <a:gd name="T11" fmla="*/ 3 h 51"/>
                <a:gd name="T12" fmla="*/ 28 w 52"/>
                <a:gd name="T13" fmla="*/ 1 h 51"/>
                <a:gd name="T14" fmla="*/ 33 w 52"/>
                <a:gd name="T15" fmla="*/ 0 h 51"/>
                <a:gd name="T16" fmla="*/ 40 w 52"/>
                <a:gd name="T17" fmla="*/ 1 h 51"/>
                <a:gd name="T18" fmla="*/ 44 w 52"/>
                <a:gd name="T19" fmla="*/ 2 h 51"/>
                <a:gd name="T20" fmla="*/ 46 w 52"/>
                <a:gd name="T21" fmla="*/ 6 h 51"/>
                <a:gd name="T22" fmla="*/ 49 w 52"/>
                <a:gd name="T23" fmla="*/ 9 h 51"/>
                <a:gd name="T24" fmla="*/ 50 w 52"/>
                <a:gd name="T25" fmla="*/ 14 h 51"/>
                <a:gd name="T26" fmla="*/ 52 w 52"/>
                <a:gd name="T27" fmla="*/ 18 h 51"/>
                <a:gd name="T28" fmla="*/ 52 w 52"/>
                <a:gd name="T29" fmla="*/ 23 h 51"/>
                <a:gd name="T30" fmla="*/ 52 w 52"/>
                <a:gd name="T31" fmla="*/ 27 h 51"/>
                <a:gd name="T32" fmla="*/ 50 w 52"/>
                <a:gd name="T33" fmla="*/ 31 h 51"/>
                <a:gd name="T34" fmla="*/ 48 w 52"/>
                <a:gd name="T35" fmla="*/ 37 h 51"/>
                <a:gd name="T36" fmla="*/ 45 w 52"/>
                <a:gd name="T37" fmla="*/ 41 h 51"/>
                <a:gd name="T38" fmla="*/ 41 w 52"/>
                <a:gd name="T39" fmla="*/ 46 h 51"/>
                <a:gd name="T40" fmla="*/ 36 w 52"/>
                <a:gd name="T41" fmla="*/ 49 h 51"/>
                <a:gd name="T42" fmla="*/ 31 w 52"/>
                <a:gd name="T43" fmla="*/ 51 h 51"/>
                <a:gd name="T44" fmla="*/ 26 w 52"/>
                <a:gd name="T45" fmla="*/ 51 h 51"/>
                <a:gd name="T46" fmla="*/ 19 w 52"/>
                <a:gd name="T47" fmla="*/ 51 h 51"/>
                <a:gd name="T48" fmla="*/ 14 w 52"/>
                <a:gd name="T49" fmla="*/ 49 h 51"/>
                <a:gd name="T50" fmla="*/ 0 w 52"/>
                <a:gd name="T51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51">
                  <a:moveTo>
                    <a:pt x="0" y="42"/>
                  </a:moveTo>
                  <a:lnTo>
                    <a:pt x="2" y="33"/>
                  </a:lnTo>
                  <a:lnTo>
                    <a:pt x="7" y="24"/>
                  </a:lnTo>
                  <a:lnTo>
                    <a:pt x="13" y="15"/>
                  </a:lnTo>
                  <a:lnTo>
                    <a:pt x="19" y="9"/>
                  </a:lnTo>
                  <a:lnTo>
                    <a:pt x="24" y="3"/>
                  </a:lnTo>
                  <a:lnTo>
                    <a:pt x="28" y="1"/>
                  </a:lnTo>
                  <a:lnTo>
                    <a:pt x="33" y="0"/>
                  </a:lnTo>
                  <a:lnTo>
                    <a:pt x="40" y="1"/>
                  </a:lnTo>
                  <a:lnTo>
                    <a:pt x="44" y="2"/>
                  </a:lnTo>
                  <a:lnTo>
                    <a:pt x="46" y="6"/>
                  </a:lnTo>
                  <a:lnTo>
                    <a:pt x="49" y="9"/>
                  </a:lnTo>
                  <a:lnTo>
                    <a:pt x="50" y="14"/>
                  </a:lnTo>
                  <a:lnTo>
                    <a:pt x="52" y="18"/>
                  </a:lnTo>
                  <a:lnTo>
                    <a:pt x="52" y="23"/>
                  </a:lnTo>
                  <a:lnTo>
                    <a:pt x="52" y="27"/>
                  </a:lnTo>
                  <a:lnTo>
                    <a:pt x="50" y="31"/>
                  </a:lnTo>
                  <a:lnTo>
                    <a:pt x="48" y="37"/>
                  </a:lnTo>
                  <a:lnTo>
                    <a:pt x="45" y="41"/>
                  </a:lnTo>
                  <a:lnTo>
                    <a:pt x="41" y="46"/>
                  </a:lnTo>
                  <a:lnTo>
                    <a:pt x="36" y="49"/>
                  </a:lnTo>
                  <a:lnTo>
                    <a:pt x="31" y="51"/>
                  </a:lnTo>
                  <a:lnTo>
                    <a:pt x="26" y="51"/>
                  </a:lnTo>
                  <a:lnTo>
                    <a:pt x="19" y="51"/>
                  </a:lnTo>
                  <a:lnTo>
                    <a:pt x="14" y="49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64">
              <a:extLst>
                <a:ext uri="{FF2B5EF4-FFF2-40B4-BE49-F238E27FC236}">
                  <a16:creationId xmlns:a16="http://schemas.microsoft.com/office/drawing/2014/main" id="{FC729362-D4DB-434C-9C0A-E281F2503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7" y="4257"/>
              <a:ext cx="17" cy="16"/>
            </a:xfrm>
            <a:custGeom>
              <a:avLst/>
              <a:gdLst>
                <a:gd name="T0" fmla="*/ 2 w 69"/>
                <a:gd name="T1" fmla="*/ 61 h 68"/>
                <a:gd name="T2" fmla="*/ 0 w 69"/>
                <a:gd name="T3" fmla="*/ 56 h 68"/>
                <a:gd name="T4" fmla="*/ 2 w 69"/>
                <a:gd name="T5" fmla="*/ 52 h 68"/>
                <a:gd name="T6" fmla="*/ 3 w 69"/>
                <a:gd name="T7" fmla="*/ 48 h 68"/>
                <a:gd name="T8" fmla="*/ 5 w 69"/>
                <a:gd name="T9" fmla="*/ 43 h 68"/>
                <a:gd name="T10" fmla="*/ 12 w 69"/>
                <a:gd name="T11" fmla="*/ 37 h 68"/>
                <a:gd name="T12" fmla="*/ 20 w 69"/>
                <a:gd name="T13" fmla="*/ 32 h 68"/>
                <a:gd name="T14" fmla="*/ 28 w 69"/>
                <a:gd name="T15" fmla="*/ 24 h 68"/>
                <a:gd name="T16" fmla="*/ 35 w 69"/>
                <a:gd name="T17" fmla="*/ 15 h 68"/>
                <a:gd name="T18" fmla="*/ 39 w 69"/>
                <a:gd name="T19" fmla="*/ 11 h 68"/>
                <a:gd name="T20" fmla="*/ 43 w 69"/>
                <a:gd name="T21" fmla="*/ 7 h 68"/>
                <a:gd name="T22" fmla="*/ 48 w 69"/>
                <a:gd name="T23" fmla="*/ 3 h 68"/>
                <a:gd name="T24" fmla="*/ 52 w 69"/>
                <a:gd name="T25" fmla="*/ 2 h 68"/>
                <a:gd name="T26" fmla="*/ 59 w 69"/>
                <a:gd name="T27" fmla="*/ 0 h 68"/>
                <a:gd name="T28" fmla="*/ 64 w 69"/>
                <a:gd name="T29" fmla="*/ 2 h 68"/>
                <a:gd name="T30" fmla="*/ 68 w 69"/>
                <a:gd name="T31" fmla="*/ 4 h 68"/>
                <a:gd name="T32" fmla="*/ 69 w 69"/>
                <a:gd name="T33" fmla="*/ 10 h 68"/>
                <a:gd name="T34" fmla="*/ 69 w 69"/>
                <a:gd name="T35" fmla="*/ 15 h 68"/>
                <a:gd name="T36" fmla="*/ 69 w 69"/>
                <a:gd name="T37" fmla="*/ 21 h 68"/>
                <a:gd name="T38" fmla="*/ 68 w 69"/>
                <a:gd name="T39" fmla="*/ 26 h 68"/>
                <a:gd name="T40" fmla="*/ 67 w 69"/>
                <a:gd name="T41" fmla="*/ 32 h 68"/>
                <a:gd name="T42" fmla="*/ 63 w 69"/>
                <a:gd name="T43" fmla="*/ 38 h 68"/>
                <a:gd name="T44" fmla="*/ 57 w 69"/>
                <a:gd name="T45" fmla="*/ 44 h 68"/>
                <a:gd name="T46" fmla="*/ 51 w 69"/>
                <a:gd name="T47" fmla="*/ 50 h 68"/>
                <a:gd name="T48" fmla="*/ 44 w 69"/>
                <a:gd name="T49" fmla="*/ 55 h 68"/>
                <a:gd name="T50" fmla="*/ 39 w 69"/>
                <a:gd name="T51" fmla="*/ 59 h 68"/>
                <a:gd name="T52" fmla="*/ 33 w 69"/>
                <a:gd name="T53" fmla="*/ 64 h 68"/>
                <a:gd name="T54" fmla="*/ 25 w 69"/>
                <a:gd name="T55" fmla="*/ 67 h 68"/>
                <a:gd name="T56" fmla="*/ 17 w 69"/>
                <a:gd name="T57" fmla="*/ 68 h 68"/>
                <a:gd name="T58" fmla="*/ 2 w 69"/>
                <a:gd name="T59" fmla="*/ 6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9" h="68">
                  <a:moveTo>
                    <a:pt x="2" y="61"/>
                  </a:moveTo>
                  <a:lnTo>
                    <a:pt x="0" y="56"/>
                  </a:lnTo>
                  <a:lnTo>
                    <a:pt x="2" y="52"/>
                  </a:lnTo>
                  <a:lnTo>
                    <a:pt x="3" y="48"/>
                  </a:lnTo>
                  <a:lnTo>
                    <a:pt x="5" y="43"/>
                  </a:lnTo>
                  <a:lnTo>
                    <a:pt x="12" y="37"/>
                  </a:lnTo>
                  <a:lnTo>
                    <a:pt x="20" y="32"/>
                  </a:lnTo>
                  <a:lnTo>
                    <a:pt x="28" y="24"/>
                  </a:lnTo>
                  <a:lnTo>
                    <a:pt x="35" y="15"/>
                  </a:lnTo>
                  <a:lnTo>
                    <a:pt x="39" y="11"/>
                  </a:lnTo>
                  <a:lnTo>
                    <a:pt x="43" y="7"/>
                  </a:lnTo>
                  <a:lnTo>
                    <a:pt x="48" y="3"/>
                  </a:lnTo>
                  <a:lnTo>
                    <a:pt x="52" y="2"/>
                  </a:lnTo>
                  <a:lnTo>
                    <a:pt x="59" y="0"/>
                  </a:lnTo>
                  <a:lnTo>
                    <a:pt x="64" y="2"/>
                  </a:lnTo>
                  <a:lnTo>
                    <a:pt x="68" y="4"/>
                  </a:lnTo>
                  <a:lnTo>
                    <a:pt x="69" y="10"/>
                  </a:lnTo>
                  <a:lnTo>
                    <a:pt x="69" y="15"/>
                  </a:lnTo>
                  <a:lnTo>
                    <a:pt x="69" y="21"/>
                  </a:lnTo>
                  <a:lnTo>
                    <a:pt x="68" y="26"/>
                  </a:lnTo>
                  <a:lnTo>
                    <a:pt x="67" y="32"/>
                  </a:lnTo>
                  <a:lnTo>
                    <a:pt x="63" y="38"/>
                  </a:lnTo>
                  <a:lnTo>
                    <a:pt x="57" y="44"/>
                  </a:lnTo>
                  <a:lnTo>
                    <a:pt x="51" y="50"/>
                  </a:lnTo>
                  <a:lnTo>
                    <a:pt x="44" y="55"/>
                  </a:lnTo>
                  <a:lnTo>
                    <a:pt x="39" y="59"/>
                  </a:lnTo>
                  <a:lnTo>
                    <a:pt x="33" y="64"/>
                  </a:lnTo>
                  <a:lnTo>
                    <a:pt x="25" y="67"/>
                  </a:lnTo>
                  <a:lnTo>
                    <a:pt x="17" y="68"/>
                  </a:lnTo>
                  <a:lnTo>
                    <a:pt x="2" y="61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65">
              <a:extLst>
                <a:ext uri="{FF2B5EF4-FFF2-40B4-BE49-F238E27FC236}">
                  <a16:creationId xmlns:a16="http://schemas.microsoft.com/office/drawing/2014/main" id="{33A38995-7F4D-455F-A1FA-CB03BB495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6" y="4236"/>
              <a:ext cx="24" cy="50"/>
            </a:xfrm>
            <a:custGeom>
              <a:avLst/>
              <a:gdLst>
                <a:gd name="T0" fmla="*/ 88 w 97"/>
                <a:gd name="T1" fmla="*/ 54 h 201"/>
                <a:gd name="T2" fmla="*/ 92 w 97"/>
                <a:gd name="T3" fmla="*/ 43 h 201"/>
                <a:gd name="T4" fmla="*/ 96 w 97"/>
                <a:gd name="T5" fmla="*/ 29 h 201"/>
                <a:gd name="T6" fmla="*/ 97 w 97"/>
                <a:gd name="T7" fmla="*/ 21 h 201"/>
                <a:gd name="T8" fmla="*/ 97 w 97"/>
                <a:gd name="T9" fmla="*/ 15 h 201"/>
                <a:gd name="T10" fmla="*/ 96 w 97"/>
                <a:gd name="T11" fmla="*/ 8 h 201"/>
                <a:gd name="T12" fmla="*/ 93 w 97"/>
                <a:gd name="T13" fmla="*/ 4 h 201"/>
                <a:gd name="T14" fmla="*/ 92 w 97"/>
                <a:gd name="T15" fmla="*/ 2 h 201"/>
                <a:gd name="T16" fmla="*/ 89 w 97"/>
                <a:gd name="T17" fmla="*/ 0 h 201"/>
                <a:gd name="T18" fmla="*/ 88 w 97"/>
                <a:gd name="T19" fmla="*/ 0 h 201"/>
                <a:gd name="T20" fmla="*/ 86 w 97"/>
                <a:gd name="T21" fmla="*/ 0 h 201"/>
                <a:gd name="T22" fmla="*/ 82 w 97"/>
                <a:gd name="T23" fmla="*/ 3 h 201"/>
                <a:gd name="T24" fmla="*/ 78 w 97"/>
                <a:gd name="T25" fmla="*/ 8 h 201"/>
                <a:gd name="T26" fmla="*/ 71 w 97"/>
                <a:gd name="T27" fmla="*/ 19 h 201"/>
                <a:gd name="T28" fmla="*/ 67 w 97"/>
                <a:gd name="T29" fmla="*/ 28 h 201"/>
                <a:gd name="T30" fmla="*/ 52 w 97"/>
                <a:gd name="T31" fmla="*/ 45 h 201"/>
                <a:gd name="T32" fmla="*/ 37 w 97"/>
                <a:gd name="T33" fmla="*/ 63 h 201"/>
                <a:gd name="T34" fmla="*/ 31 w 97"/>
                <a:gd name="T35" fmla="*/ 78 h 201"/>
                <a:gd name="T36" fmla="*/ 26 w 97"/>
                <a:gd name="T37" fmla="*/ 96 h 201"/>
                <a:gd name="T38" fmla="*/ 21 w 97"/>
                <a:gd name="T39" fmla="*/ 116 h 201"/>
                <a:gd name="T40" fmla="*/ 18 w 97"/>
                <a:gd name="T41" fmla="*/ 131 h 201"/>
                <a:gd name="T42" fmla="*/ 14 w 97"/>
                <a:gd name="T43" fmla="*/ 146 h 201"/>
                <a:gd name="T44" fmla="*/ 8 w 97"/>
                <a:gd name="T45" fmla="*/ 161 h 201"/>
                <a:gd name="T46" fmla="*/ 2 w 97"/>
                <a:gd name="T47" fmla="*/ 175 h 201"/>
                <a:gd name="T48" fmla="*/ 0 w 97"/>
                <a:gd name="T49" fmla="*/ 190 h 201"/>
                <a:gd name="T50" fmla="*/ 0 w 97"/>
                <a:gd name="T51" fmla="*/ 196 h 201"/>
                <a:gd name="T52" fmla="*/ 2 w 97"/>
                <a:gd name="T53" fmla="*/ 200 h 201"/>
                <a:gd name="T54" fmla="*/ 5 w 97"/>
                <a:gd name="T55" fmla="*/ 201 h 201"/>
                <a:gd name="T56" fmla="*/ 9 w 97"/>
                <a:gd name="T57" fmla="*/ 199 h 201"/>
                <a:gd name="T58" fmla="*/ 13 w 97"/>
                <a:gd name="T59" fmla="*/ 196 h 201"/>
                <a:gd name="T60" fmla="*/ 17 w 97"/>
                <a:gd name="T61" fmla="*/ 192 h 201"/>
                <a:gd name="T62" fmla="*/ 19 w 97"/>
                <a:gd name="T63" fmla="*/ 187 h 201"/>
                <a:gd name="T64" fmla="*/ 21 w 97"/>
                <a:gd name="T65" fmla="*/ 183 h 201"/>
                <a:gd name="T66" fmla="*/ 24 w 97"/>
                <a:gd name="T67" fmla="*/ 166 h 201"/>
                <a:gd name="T68" fmla="*/ 28 w 97"/>
                <a:gd name="T69" fmla="*/ 151 h 201"/>
                <a:gd name="T70" fmla="*/ 43 w 97"/>
                <a:gd name="T71" fmla="*/ 133 h 201"/>
                <a:gd name="T72" fmla="*/ 58 w 97"/>
                <a:gd name="T73" fmla="*/ 116 h 201"/>
                <a:gd name="T74" fmla="*/ 63 w 97"/>
                <a:gd name="T75" fmla="*/ 105 h 201"/>
                <a:gd name="T76" fmla="*/ 69 w 97"/>
                <a:gd name="T77" fmla="*/ 95 h 201"/>
                <a:gd name="T78" fmla="*/ 74 w 97"/>
                <a:gd name="T79" fmla="*/ 83 h 201"/>
                <a:gd name="T80" fmla="*/ 79 w 97"/>
                <a:gd name="T81" fmla="*/ 74 h 201"/>
                <a:gd name="T82" fmla="*/ 88 w 97"/>
                <a:gd name="T83" fmla="*/ 5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7" h="201">
                  <a:moveTo>
                    <a:pt x="88" y="54"/>
                  </a:moveTo>
                  <a:lnTo>
                    <a:pt x="92" y="43"/>
                  </a:lnTo>
                  <a:lnTo>
                    <a:pt x="96" y="29"/>
                  </a:lnTo>
                  <a:lnTo>
                    <a:pt x="97" y="21"/>
                  </a:lnTo>
                  <a:lnTo>
                    <a:pt x="97" y="15"/>
                  </a:lnTo>
                  <a:lnTo>
                    <a:pt x="96" y="8"/>
                  </a:lnTo>
                  <a:lnTo>
                    <a:pt x="93" y="4"/>
                  </a:lnTo>
                  <a:lnTo>
                    <a:pt x="92" y="2"/>
                  </a:lnTo>
                  <a:lnTo>
                    <a:pt x="89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2" y="3"/>
                  </a:lnTo>
                  <a:lnTo>
                    <a:pt x="78" y="8"/>
                  </a:lnTo>
                  <a:lnTo>
                    <a:pt x="71" y="19"/>
                  </a:lnTo>
                  <a:lnTo>
                    <a:pt x="67" y="28"/>
                  </a:lnTo>
                  <a:lnTo>
                    <a:pt x="52" y="45"/>
                  </a:lnTo>
                  <a:lnTo>
                    <a:pt x="37" y="63"/>
                  </a:lnTo>
                  <a:lnTo>
                    <a:pt x="31" y="78"/>
                  </a:lnTo>
                  <a:lnTo>
                    <a:pt x="26" y="96"/>
                  </a:lnTo>
                  <a:lnTo>
                    <a:pt x="21" y="116"/>
                  </a:lnTo>
                  <a:lnTo>
                    <a:pt x="18" y="131"/>
                  </a:lnTo>
                  <a:lnTo>
                    <a:pt x="14" y="146"/>
                  </a:lnTo>
                  <a:lnTo>
                    <a:pt x="8" y="161"/>
                  </a:lnTo>
                  <a:lnTo>
                    <a:pt x="2" y="17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2" y="200"/>
                  </a:lnTo>
                  <a:lnTo>
                    <a:pt x="5" y="201"/>
                  </a:lnTo>
                  <a:lnTo>
                    <a:pt x="9" y="199"/>
                  </a:lnTo>
                  <a:lnTo>
                    <a:pt x="13" y="196"/>
                  </a:lnTo>
                  <a:lnTo>
                    <a:pt x="17" y="192"/>
                  </a:lnTo>
                  <a:lnTo>
                    <a:pt x="19" y="187"/>
                  </a:lnTo>
                  <a:lnTo>
                    <a:pt x="21" y="183"/>
                  </a:lnTo>
                  <a:lnTo>
                    <a:pt x="24" y="166"/>
                  </a:lnTo>
                  <a:lnTo>
                    <a:pt x="28" y="151"/>
                  </a:lnTo>
                  <a:lnTo>
                    <a:pt x="43" y="133"/>
                  </a:lnTo>
                  <a:lnTo>
                    <a:pt x="58" y="116"/>
                  </a:lnTo>
                  <a:lnTo>
                    <a:pt x="63" y="105"/>
                  </a:lnTo>
                  <a:lnTo>
                    <a:pt x="69" y="95"/>
                  </a:lnTo>
                  <a:lnTo>
                    <a:pt x="74" y="83"/>
                  </a:lnTo>
                  <a:lnTo>
                    <a:pt x="79" y="74"/>
                  </a:lnTo>
                  <a:lnTo>
                    <a:pt x="88" y="54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66">
              <a:extLst>
                <a:ext uri="{FF2B5EF4-FFF2-40B4-BE49-F238E27FC236}">
                  <a16:creationId xmlns:a16="http://schemas.microsoft.com/office/drawing/2014/main" id="{7DAB12C0-05E9-4884-B110-77F5BD139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8" y="4238"/>
              <a:ext cx="18" cy="39"/>
            </a:xfrm>
            <a:custGeom>
              <a:avLst/>
              <a:gdLst>
                <a:gd name="T0" fmla="*/ 7 w 72"/>
                <a:gd name="T1" fmla="*/ 115 h 154"/>
                <a:gd name="T2" fmla="*/ 2 w 72"/>
                <a:gd name="T3" fmla="*/ 111 h 154"/>
                <a:gd name="T4" fmla="*/ 1 w 72"/>
                <a:gd name="T5" fmla="*/ 107 h 154"/>
                <a:gd name="T6" fmla="*/ 0 w 72"/>
                <a:gd name="T7" fmla="*/ 104 h 154"/>
                <a:gd name="T8" fmla="*/ 1 w 72"/>
                <a:gd name="T9" fmla="*/ 100 h 154"/>
                <a:gd name="T10" fmla="*/ 5 w 72"/>
                <a:gd name="T11" fmla="*/ 92 h 154"/>
                <a:gd name="T12" fmla="*/ 10 w 72"/>
                <a:gd name="T13" fmla="*/ 84 h 154"/>
                <a:gd name="T14" fmla="*/ 14 w 72"/>
                <a:gd name="T15" fmla="*/ 80 h 154"/>
                <a:gd name="T16" fmla="*/ 16 w 72"/>
                <a:gd name="T17" fmla="*/ 75 h 154"/>
                <a:gd name="T18" fmla="*/ 19 w 72"/>
                <a:gd name="T19" fmla="*/ 70 h 154"/>
                <a:gd name="T20" fmla="*/ 20 w 72"/>
                <a:gd name="T21" fmla="*/ 65 h 154"/>
                <a:gd name="T22" fmla="*/ 23 w 72"/>
                <a:gd name="T23" fmla="*/ 52 h 154"/>
                <a:gd name="T24" fmla="*/ 26 w 72"/>
                <a:gd name="T25" fmla="*/ 40 h 154"/>
                <a:gd name="T26" fmla="*/ 28 w 72"/>
                <a:gd name="T27" fmla="*/ 28 h 154"/>
                <a:gd name="T28" fmla="*/ 33 w 72"/>
                <a:gd name="T29" fmla="*/ 18 h 154"/>
                <a:gd name="T30" fmla="*/ 36 w 72"/>
                <a:gd name="T31" fmla="*/ 13 h 154"/>
                <a:gd name="T32" fmla="*/ 41 w 72"/>
                <a:gd name="T33" fmla="*/ 8 h 154"/>
                <a:gd name="T34" fmla="*/ 46 w 72"/>
                <a:gd name="T35" fmla="*/ 5 h 154"/>
                <a:gd name="T36" fmla="*/ 53 w 72"/>
                <a:gd name="T37" fmla="*/ 1 h 154"/>
                <a:gd name="T38" fmla="*/ 59 w 72"/>
                <a:gd name="T39" fmla="*/ 0 h 154"/>
                <a:gd name="T40" fmla="*/ 65 w 72"/>
                <a:gd name="T41" fmla="*/ 1 h 154"/>
                <a:gd name="T42" fmla="*/ 68 w 72"/>
                <a:gd name="T43" fmla="*/ 4 h 154"/>
                <a:gd name="T44" fmla="*/ 71 w 72"/>
                <a:gd name="T45" fmla="*/ 8 h 154"/>
                <a:gd name="T46" fmla="*/ 72 w 72"/>
                <a:gd name="T47" fmla="*/ 14 h 154"/>
                <a:gd name="T48" fmla="*/ 72 w 72"/>
                <a:gd name="T49" fmla="*/ 22 h 154"/>
                <a:gd name="T50" fmla="*/ 72 w 72"/>
                <a:gd name="T51" fmla="*/ 31 h 154"/>
                <a:gd name="T52" fmla="*/ 71 w 72"/>
                <a:gd name="T53" fmla="*/ 40 h 154"/>
                <a:gd name="T54" fmla="*/ 62 w 72"/>
                <a:gd name="T55" fmla="*/ 76 h 154"/>
                <a:gd name="T56" fmla="*/ 55 w 72"/>
                <a:gd name="T57" fmla="*/ 100 h 154"/>
                <a:gd name="T58" fmla="*/ 53 w 72"/>
                <a:gd name="T59" fmla="*/ 110 h 154"/>
                <a:gd name="T60" fmla="*/ 50 w 72"/>
                <a:gd name="T61" fmla="*/ 120 h 154"/>
                <a:gd name="T62" fmla="*/ 50 w 72"/>
                <a:gd name="T63" fmla="*/ 131 h 154"/>
                <a:gd name="T64" fmla="*/ 49 w 72"/>
                <a:gd name="T65" fmla="*/ 141 h 154"/>
                <a:gd name="T66" fmla="*/ 49 w 72"/>
                <a:gd name="T67" fmla="*/ 146 h 154"/>
                <a:gd name="T68" fmla="*/ 48 w 72"/>
                <a:gd name="T69" fmla="*/ 149 h 154"/>
                <a:gd name="T70" fmla="*/ 46 w 72"/>
                <a:gd name="T71" fmla="*/ 151 h 154"/>
                <a:gd name="T72" fmla="*/ 45 w 72"/>
                <a:gd name="T73" fmla="*/ 153 h 154"/>
                <a:gd name="T74" fmla="*/ 40 w 72"/>
                <a:gd name="T75" fmla="*/ 154 h 154"/>
                <a:gd name="T76" fmla="*/ 35 w 72"/>
                <a:gd name="T77" fmla="*/ 153 h 154"/>
                <a:gd name="T78" fmla="*/ 29 w 72"/>
                <a:gd name="T79" fmla="*/ 149 h 154"/>
                <a:gd name="T80" fmla="*/ 24 w 72"/>
                <a:gd name="T81" fmla="*/ 144 h 154"/>
                <a:gd name="T82" fmla="*/ 22 w 72"/>
                <a:gd name="T83" fmla="*/ 137 h 154"/>
                <a:gd name="T84" fmla="*/ 19 w 72"/>
                <a:gd name="T85" fmla="*/ 132 h 154"/>
                <a:gd name="T86" fmla="*/ 7 w 72"/>
                <a:gd name="T87" fmla="*/ 11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2" h="154">
                  <a:moveTo>
                    <a:pt x="7" y="115"/>
                  </a:moveTo>
                  <a:lnTo>
                    <a:pt x="2" y="111"/>
                  </a:lnTo>
                  <a:lnTo>
                    <a:pt x="1" y="107"/>
                  </a:lnTo>
                  <a:lnTo>
                    <a:pt x="0" y="104"/>
                  </a:lnTo>
                  <a:lnTo>
                    <a:pt x="1" y="100"/>
                  </a:lnTo>
                  <a:lnTo>
                    <a:pt x="5" y="92"/>
                  </a:lnTo>
                  <a:lnTo>
                    <a:pt x="10" y="84"/>
                  </a:lnTo>
                  <a:lnTo>
                    <a:pt x="14" y="80"/>
                  </a:lnTo>
                  <a:lnTo>
                    <a:pt x="16" y="75"/>
                  </a:lnTo>
                  <a:lnTo>
                    <a:pt x="19" y="70"/>
                  </a:lnTo>
                  <a:lnTo>
                    <a:pt x="20" y="65"/>
                  </a:lnTo>
                  <a:lnTo>
                    <a:pt x="23" y="52"/>
                  </a:lnTo>
                  <a:lnTo>
                    <a:pt x="26" y="40"/>
                  </a:lnTo>
                  <a:lnTo>
                    <a:pt x="28" y="28"/>
                  </a:lnTo>
                  <a:lnTo>
                    <a:pt x="33" y="18"/>
                  </a:lnTo>
                  <a:lnTo>
                    <a:pt x="36" y="13"/>
                  </a:lnTo>
                  <a:lnTo>
                    <a:pt x="41" y="8"/>
                  </a:lnTo>
                  <a:lnTo>
                    <a:pt x="46" y="5"/>
                  </a:lnTo>
                  <a:lnTo>
                    <a:pt x="53" y="1"/>
                  </a:lnTo>
                  <a:lnTo>
                    <a:pt x="59" y="0"/>
                  </a:lnTo>
                  <a:lnTo>
                    <a:pt x="65" y="1"/>
                  </a:lnTo>
                  <a:lnTo>
                    <a:pt x="68" y="4"/>
                  </a:lnTo>
                  <a:lnTo>
                    <a:pt x="71" y="8"/>
                  </a:lnTo>
                  <a:lnTo>
                    <a:pt x="72" y="14"/>
                  </a:lnTo>
                  <a:lnTo>
                    <a:pt x="72" y="22"/>
                  </a:lnTo>
                  <a:lnTo>
                    <a:pt x="72" y="31"/>
                  </a:lnTo>
                  <a:lnTo>
                    <a:pt x="71" y="40"/>
                  </a:lnTo>
                  <a:lnTo>
                    <a:pt x="62" y="76"/>
                  </a:lnTo>
                  <a:lnTo>
                    <a:pt x="55" y="100"/>
                  </a:lnTo>
                  <a:lnTo>
                    <a:pt x="53" y="110"/>
                  </a:lnTo>
                  <a:lnTo>
                    <a:pt x="50" y="120"/>
                  </a:lnTo>
                  <a:lnTo>
                    <a:pt x="50" y="131"/>
                  </a:lnTo>
                  <a:lnTo>
                    <a:pt x="49" y="141"/>
                  </a:lnTo>
                  <a:lnTo>
                    <a:pt x="49" y="146"/>
                  </a:lnTo>
                  <a:lnTo>
                    <a:pt x="48" y="149"/>
                  </a:lnTo>
                  <a:lnTo>
                    <a:pt x="46" y="151"/>
                  </a:lnTo>
                  <a:lnTo>
                    <a:pt x="45" y="153"/>
                  </a:lnTo>
                  <a:lnTo>
                    <a:pt x="40" y="154"/>
                  </a:lnTo>
                  <a:lnTo>
                    <a:pt x="35" y="153"/>
                  </a:lnTo>
                  <a:lnTo>
                    <a:pt x="29" y="149"/>
                  </a:lnTo>
                  <a:lnTo>
                    <a:pt x="24" y="144"/>
                  </a:lnTo>
                  <a:lnTo>
                    <a:pt x="22" y="137"/>
                  </a:lnTo>
                  <a:lnTo>
                    <a:pt x="19" y="132"/>
                  </a:lnTo>
                  <a:lnTo>
                    <a:pt x="7" y="115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67">
              <a:extLst>
                <a:ext uri="{FF2B5EF4-FFF2-40B4-BE49-F238E27FC236}">
                  <a16:creationId xmlns:a16="http://schemas.microsoft.com/office/drawing/2014/main" id="{1ED2D4A0-3320-4E5B-ABC0-0E0DEAC84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" y="4218"/>
              <a:ext cx="9" cy="27"/>
            </a:xfrm>
            <a:custGeom>
              <a:avLst/>
              <a:gdLst>
                <a:gd name="T0" fmla="*/ 4 w 39"/>
                <a:gd name="T1" fmla="*/ 105 h 109"/>
                <a:gd name="T2" fmla="*/ 2 w 39"/>
                <a:gd name="T3" fmla="*/ 97 h 109"/>
                <a:gd name="T4" fmla="*/ 0 w 39"/>
                <a:gd name="T5" fmla="*/ 91 h 109"/>
                <a:gd name="T6" fmla="*/ 0 w 39"/>
                <a:gd name="T7" fmla="*/ 84 h 109"/>
                <a:gd name="T8" fmla="*/ 2 w 39"/>
                <a:gd name="T9" fmla="*/ 78 h 109"/>
                <a:gd name="T10" fmla="*/ 6 w 39"/>
                <a:gd name="T11" fmla="*/ 66 h 109"/>
                <a:gd name="T12" fmla="*/ 10 w 39"/>
                <a:gd name="T13" fmla="*/ 52 h 109"/>
                <a:gd name="T14" fmla="*/ 11 w 39"/>
                <a:gd name="T15" fmla="*/ 43 h 109"/>
                <a:gd name="T16" fmla="*/ 11 w 39"/>
                <a:gd name="T17" fmla="*/ 34 h 109"/>
                <a:gd name="T18" fmla="*/ 12 w 39"/>
                <a:gd name="T19" fmla="*/ 26 h 109"/>
                <a:gd name="T20" fmla="*/ 15 w 39"/>
                <a:gd name="T21" fmla="*/ 17 h 109"/>
                <a:gd name="T22" fmla="*/ 17 w 39"/>
                <a:gd name="T23" fmla="*/ 13 h 109"/>
                <a:gd name="T24" fmla="*/ 20 w 39"/>
                <a:gd name="T25" fmla="*/ 8 h 109"/>
                <a:gd name="T26" fmla="*/ 24 w 39"/>
                <a:gd name="T27" fmla="*/ 4 h 109"/>
                <a:gd name="T28" fmla="*/ 28 w 39"/>
                <a:gd name="T29" fmla="*/ 2 h 109"/>
                <a:gd name="T30" fmla="*/ 32 w 39"/>
                <a:gd name="T31" fmla="*/ 0 h 109"/>
                <a:gd name="T32" fmla="*/ 34 w 39"/>
                <a:gd name="T33" fmla="*/ 0 h 109"/>
                <a:gd name="T34" fmla="*/ 38 w 39"/>
                <a:gd name="T35" fmla="*/ 4 h 109"/>
                <a:gd name="T36" fmla="*/ 39 w 39"/>
                <a:gd name="T37" fmla="*/ 12 h 109"/>
                <a:gd name="T38" fmla="*/ 39 w 39"/>
                <a:gd name="T39" fmla="*/ 21 h 109"/>
                <a:gd name="T40" fmla="*/ 37 w 39"/>
                <a:gd name="T41" fmla="*/ 30 h 109"/>
                <a:gd name="T42" fmla="*/ 33 w 39"/>
                <a:gd name="T43" fmla="*/ 40 h 109"/>
                <a:gd name="T44" fmla="*/ 30 w 39"/>
                <a:gd name="T45" fmla="*/ 49 h 109"/>
                <a:gd name="T46" fmla="*/ 29 w 39"/>
                <a:gd name="T47" fmla="*/ 57 h 109"/>
                <a:gd name="T48" fmla="*/ 29 w 39"/>
                <a:gd name="T49" fmla="*/ 66 h 109"/>
                <a:gd name="T50" fmla="*/ 30 w 39"/>
                <a:gd name="T51" fmla="*/ 75 h 109"/>
                <a:gd name="T52" fmla="*/ 32 w 39"/>
                <a:gd name="T53" fmla="*/ 83 h 109"/>
                <a:gd name="T54" fmla="*/ 30 w 39"/>
                <a:gd name="T55" fmla="*/ 91 h 109"/>
                <a:gd name="T56" fmla="*/ 26 w 39"/>
                <a:gd name="T57" fmla="*/ 100 h 109"/>
                <a:gd name="T58" fmla="*/ 24 w 39"/>
                <a:gd name="T59" fmla="*/ 104 h 109"/>
                <a:gd name="T60" fmla="*/ 20 w 39"/>
                <a:gd name="T61" fmla="*/ 108 h 109"/>
                <a:gd name="T62" fmla="*/ 17 w 39"/>
                <a:gd name="T63" fmla="*/ 109 h 109"/>
                <a:gd name="T64" fmla="*/ 13 w 39"/>
                <a:gd name="T65" fmla="*/ 109 h 109"/>
                <a:gd name="T66" fmla="*/ 4 w 39"/>
                <a:gd name="T67" fmla="*/ 10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" h="109">
                  <a:moveTo>
                    <a:pt x="4" y="105"/>
                  </a:moveTo>
                  <a:lnTo>
                    <a:pt x="2" y="97"/>
                  </a:lnTo>
                  <a:lnTo>
                    <a:pt x="0" y="91"/>
                  </a:lnTo>
                  <a:lnTo>
                    <a:pt x="0" y="84"/>
                  </a:lnTo>
                  <a:lnTo>
                    <a:pt x="2" y="78"/>
                  </a:lnTo>
                  <a:lnTo>
                    <a:pt x="6" y="66"/>
                  </a:lnTo>
                  <a:lnTo>
                    <a:pt x="10" y="52"/>
                  </a:lnTo>
                  <a:lnTo>
                    <a:pt x="11" y="43"/>
                  </a:lnTo>
                  <a:lnTo>
                    <a:pt x="11" y="34"/>
                  </a:lnTo>
                  <a:lnTo>
                    <a:pt x="12" y="26"/>
                  </a:lnTo>
                  <a:lnTo>
                    <a:pt x="15" y="17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8" y="4"/>
                  </a:lnTo>
                  <a:lnTo>
                    <a:pt x="39" y="12"/>
                  </a:lnTo>
                  <a:lnTo>
                    <a:pt x="39" y="21"/>
                  </a:lnTo>
                  <a:lnTo>
                    <a:pt x="37" y="30"/>
                  </a:lnTo>
                  <a:lnTo>
                    <a:pt x="33" y="40"/>
                  </a:lnTo>
                  <a:lnTo>
                    <a:pt x="30" y="49"/>
                  </a:lnTo>
                  <a:lnTo>
                    <a:pt x="29" y="57"/>
                  </a:lnTo>
                  <a:lnTo>
                    <a:pt x="29" y="66"/>
                  </a:lnTo>
                  <a:lnTo>
                    <a:pt x="30" y="75"/>
                  </a:lnTo>
                  <a:lnTo>
                    <a:pt x="32" y="83"/>
                  </a:lnTo>
                  <a:lnTo>
                    <a:pt x="30" y="91"/>
                  </a:lnTo>
                  <a:lnTo>
                    <a:pt x="26" y="100"/>
                  </a:lnTo>
                  <a:lnTo>
                    <a:pt x="24" y="104"/>
                  </a:lnTo>
                  <a:lnTo>
                    <a:pt x="20" y="108"/>
                  </a:lnTo>
                  <a:lnTo>
                    <a:pt x="17" y="109"/>
                  </a:lnTo>
                  <a:lnTo>
                    <a:pt x="13" y="109"/>
                  </a:lnTo>
                  <a:lnTo>
                    <a:pt x="4" y="105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68">
              <a:extLst>
                <a:ext uri="{FF2B5EF4-FFF2-40B4-BE49-F238E27FC236}">
                  <a16:creationId xmlns:a16="http://schemas.microsoft.com/office/drawing/2014/main" id="{756B1345-BDE0-4B0D-816A-997F3352D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6" y="4204"/>
              <a:ext cx="10" cy="32"/>
            </a:xfrm>
            <a:custGeom>
              <a:avLst/>
              <a:gdLst>
                <a:gd name="T0" fmla="*/ 18 w 41"/>
                <a:gd name="T1" fmla="*/ 115 h 124"/>
                <a:gd name="T2" fmla="*/ 11 w 41"/>
                <a:gd name="T3" fmla="*/ 100 h 124"/>
                <a:gd name="T4" fmla="*/ 8 w 41"/>
                <a:gd name="T5" fmla="*/ 81 h 124"/>
                <a:gd name="T6" fmla="*/ 5 w 41"/>
                <a:gd name="T7" fmla="*/ 63 h 124"/>
                <a:gd name="T8" fmla="*/ 1 w 41"/>
                <a:gd name="T9" fmla="*/ 46 h 124"/>
                <a:gd name="T10" fmla="*/ 0 w 41"/>
                <a:gd name="T11" fmla="*/ 40 h 124"/>
                <a:gd name="T12" fmla="*/ 0 w 41"/>
                <a:gd name="T13" fmla="*/ 33 h 124"/>
                <a:gd name="T14" fmla="*/ 0 w 41"/>
                <a:gd name="T15" fmla="*/ 24 h 124"/>
                <a:gd name="T16" fmla="*/ 1 w 41"/>
                <a:gd name="T17" fmla="*/ 17 h 124"/>
                <a:gd name="T18" fmla="*/ 4 w 41"/>
                <a:gd name="T19" fmla="*/ 9 h 124"/>
                <a:gd name="T20" fmla="*/ 8 w 41"/>
                <a:gd name="T21" fmla="*/ 4 h 124"/>
                <a:gd name="T22" fmla="*/ 10 w 41"/>
                <a:gd name="T23" fmla="*/ 1 h 124"/>
                <a:gd name="T24" fmla="*/ 13 w 41"/>
                <a:gd name="T25" fmla="*/ 0 h 124"/>
                <a:gd name="T26" fmla="*/ 17 w 41"/>
                <a:gd name="T27" fmla="*/ 0 h 124"/>
                <a:gd name="T28" fmla="*/ 21 w 41"/>
                <a:gd name="T29" fmla="*/ 0 h 124"/>
                <a:gd name="T30" fmla="*/ 24 w 41"/>
                <a:gd name="T31" fmla="*/ 2 h 124"/>
                <a:gd name="T32" fmla="*/ 28 w 41"/>
                <a:gd name="T33" fmla="*/ 5 h 124"/>
                <a:gd name="T34" fmla="*/ 31 w 41"/>
                <a:gd name="T35" fmla="*/ 9 h 124"/>
                <a:gd name="T36" fmla="*/ 32 w 41"/>
                <a:gd name="T37" fmla="*/ 14 h 124"/>
                <a:gd name="T38" fmla="*/ 34 w 41"/>
                <a:gd name="T39" fmla="*/ 24 h 124"/>
                <a:gd name="T40" fmla="*/ 34 w 41"/>
                <a:gd name="T41" fmla="*/ 35 h 124"/>
                <a:gd name="T42" fmla="*/ 32 w 41"/>
                <a:gd name="T43" fmla="*/ 44 h 124"/>
                <a:gd name="T44" fmla="*/ 31 w 41"/>
                <a:gd name="T45" fmla="*/ 52 h 124"/>
                <a:gd name="T46" fmla="*/ 31 w 41"/>
                <a:gd name="T47" fmla="*/ 61 h 124"/>
                <a:gd name="T48" fmla="*/ 32 w 41"/>
                <a:gd name="T49" fmla="*/ 68 h 124"/>
                <a:gd name="T50" fmla="*/ 36 w 41"/>
                <a:gd name="T51" fmla="*/ 81 h 124"/>
                <a:gd name="T52" fmla="*/ 41 w 41"/>
                <a:gd name="T53" fmla="*/ 101 h 124"/>
                <a:gd name="T54" fmla="*/ 41 w 41"/>
                <a:gd name="T55" fmla="*/ 111 h 124"/>
                <a:gd name="T56" fmla="*/ 41 w 41"/>
                <a:gd name="T57" fmla="*/ 119 h 124"/>
                <a:gd name="T58" fmla="*/ 40 w 41"/>
                <a:gd name="T59" fmla="*/ 122 h 124"/>
                <a:gd name="T60" fmla="*/ 37 w 41"/>
                <a:gd name="T61" fmla="*/ 123 h 124"/>
                <a:gd name="T62" fmla="*/ 35 w 41"/>
                <a:gd name="T63" fmla="*/ 124 h 124"/>
                <a:gd name="T64" fmla="*/ 32 w 41"/>
                <a:gd name="T65" fmla="*/ 123 h 124"/>
                <a:gd name="T66" fmla="*/ 18 w 41"/>
                <a:gd name="T67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124">
                  <a:moveTo>
                    <a:pt x="18" y="115"/>
                  </a:moveTo>
                  <a:lnTo>
                    <a:pt x="11" y="100"/>
                  </a:lnTo>
                  <a:lnTo>
                    <a:pt x="8" y="81"/>
                  </a:lnTo>
                  <a:lnTo>
                    <a:pt x="5" y="63"/>
                  </a:lnTo>
                  <a:lnTo>
                    <a:pt x="1" y="46"/>
                  </a:lnTo>
                  <a:lnTo>
                    <a:pt x="0" y="40"/>
                  </a:lnTo>
                  <a:lnTo>
                    <a:pt x="0" y="33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4" y="9"/>
                  </a:lnTo>
                  <a:lnTo>
                    <a:pt x="8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2"/>
                  </a:lnTo>
                  <a:lnTo>
                    <a:pt x="28" y="5"/>
                  </a:lnTo>
                  <a:lnTo>
                    <a:pt x="31" y="9"/>
                  </a:lnTo>
                  <a:lnTo>
                    <a:pt x="32" y="14"/>
                  </a:lnTo>
                  <a:lnTo>
                    <a:pt x="34" y="24"/>
                  </a:lnTo>
                  <a:lnTo>
                    <a:pt x="34" y="35"/>
                  </a:lnTo>
                  <a:lnTo>
                    <a:pt x="32" y="44"/>
                  </a:lnTo>
                  <a:lnTo>
                    <a:pt x="31" y="52"/>
                  </a:lnTo>
                  <a:lnTo>
                    <a:pt x="31" y="61"/>
                  </a:lnTo>
                  <a:lnTo>
                    <a:pt x="32" y="68"/>
                  </a:lnTo>
                  <a:lnTo>
                    <a:pt x="36" y="81"/>
                  </a:lnTo>
                  <a:lnTo>
                    <a:pt x="41" y="101"/>
                  </a:lnTo>
                  <a:lnTo>
                    <a:pt x="41" y="111"/>
                  </a:lnTo>
                  <a:lnTo>
                    <a:pt x="41" y="119"/>
                  </a:lnTo>
                  <a:lnTo>
                    <a:pt x="40" y="122"/>
                  </a:lnTo>
                  <a:lnTo>
                    <a:pt x="37" y="123"/>
                  </a:lnTo>
                  <a:lnTo>
                    <a:pt x="35" y="124"/>
                  </a:lnTo>
                  <a:lnTo>
                    <a:pt x="32" y="123"/>
                  </a:lnTo>
                  <a:lnTo>
                    <a:pt x="18" y="115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69">
              <a:extLst>
                <a:ext uri="{FF2B5EF4-FFF2-40B4-BE49-F238E27FC236}">
                  <a16:creationId xmlns:a16="http://schemas.microsoft.com/office/drawing/2014/main" id="{CDDE7129-D8E5-41CF-A60B-1B771575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0" y="4337"/>
              <a:ext cx="34" cy="46"/>
            </a:xfrm>
            <a:custGeom>
              <a:avLst/>
              <a:gdLst>
                <a:gd name="T0" fmla="*/ 0 w 134"/>
                <a:gd name="T1" fmla="*/ 112 h 184"/>
                <a:gd name="T2" fmla="*/ 1 w 134"/>
                <a:gd name="T3" fmla="*/ 97 h 184"/>
                <a:gd name="T4" fmla="*/ 9 w 134"/>
                <a:gd name="T5" fmla="*/ 88 h 184"/>
                <a:gd name="T6" fmla="*/ 21 w 134"/>
                <a:gd name="T7" fmla="*/ 82 h 184"/>
                <a:gd name="T8" fmla="*/ 34 w 134"/>
                <a:gd name="T9" fmla="*/ 75 h 184"/>
                <a:gd name="T10" fmla="*/ 47 w 134"/>
                <a:gd name="T11" fmla="*/ 66 h 184"/>
                <a:gd name="T12" fmla="*/ 62 w 134"/>
                <a:gd name="T13" fmla="*/ 48 h 184"/>
                <a:gd name="T14" fmla="*/ 83 w 134"/>
                <a:gd name="T15" fmla="*/ 21 h 184"/>
                <a:gd name="T16" fmla="*/ 100 w 134"/>
                <a:gd name="T17" fmla="*/ 5 h 184"/>
                <a:gd name="T18" fmla="*/ 113 w 134"/>
                <a:gd name="T19" fmla="*/ 0 h 184"/>
                <a:gd name="T20" fmla="*/ 125 w 134"/>
                <a:gd name="T21" fmla="*/ 0 h 184"/>
                <a:gd name="T22" fmla="*/ 130 w 134"/>
                <a:gd name="T23" fmla="*/ 3 h 184"/>
                <a:gd name="T24" fmla="*/ 134 w 134"/>
                <a:gd name="T25" fmla="*/ 9 h 184"/>
                <a:gd name="T26" fmla="*/ 133 w 134"/>
                <a:gd name="T27" fmla="*/ 21 h 184"/>
                <a:gd name="T28" fmla="*/ 127 w 134"/>
                <a:gd name="T29" fmla="*/ 31 h 184"/>
                <a:gd name="T30" fmla="*/ 114 w 134"/>
                <a:gd name="T31" fmla="*/ 47 h 184"/>
                <a:gd name="T32" fmla="*/ 107 w 134"/>
                <a:gd name="T33" fmla="*/ 61 h 184"/>
                <a:gd name="T34" fmla="*/ 107 w 134"/>
                <a:gd name="T35" fmla="*/ 71 h 184"/>
                <a:gd name="T36" fmla="*/ 116 w 134"/>
                <a:gd name="T37" fmla="*/ 88 h 184"/>
                <a:gd name="T38" fmla="*/ 114 w 134"/>
                <a:gd name="T39" fmla="*/ 113 h 184"/>
                <a:gd name="T40" fmla="*/ 107 w 134"/>
                <a:gd name="T41" fmla="*/ 132 h 184"/>
                <a:gd name="T42" fmla="*/ 103 w 134"/>
                <a:gd name="T43" fmla="*/ 148 h 184"/>
                <a:gd name="T44" fmla="*/ 100 w 134"/>
                <a:gd name="T45" fmla="*/ 163 h 184"/>
                <a:gd name="T46" fmla="*/ 91 w 134"/>
                <a:gd name="T47" fmla="*/ 176 h 184"/>
                <a:gd name="T48" fmla="*/ 77 w 134"/>
                <a:gd name="T49" fmla="*/ 184 h 184"/>
                <a:gd name="T50" fmla="*/ 66 w 134"/>
                <a:gd name="T51" fmla="*/ 183 h 184"/>
                <a:gd name="T52" fmla="*/ 60 w 134"/>
                <a:gd name="T53" fmla="*/ 179 h 184"/>
                <a:gd name="T54" fmla="*/ 56 w 134"/>
                <a:gd name="T55" fmla="*/ 173 h 184"/>
                <a:gd name="T56" fmla="*/ 58 w 134"/>
                <a:gd name="T57" fmla="*/ 161 h 184"/>
                <a:gd name="T58" fmla="*/ 66 w 134"/>
                <a:gd name="T59" fmla="*/ 139 h 184"/>
                <a:gd name="T60" fmla="*/ 79 w 134"/>
                <a:gd name="T61" fmla="*/ 105 h 184"/>
                <a:gd name="T62" fmla="*/ 81 w 134"/>
                <a:gd name="T63" fmla="*/ 84 h 184"/>
                <a:gd name="T64" fmla="*/ 75 w 134"/>
                <a:gd name="T65" fmla="*/ 75 h 184"/>
                <a:gd name="T66" fmla="*/ 65 w 134"/>
                <a:gd name="T67" fmla="*/ 71 h 184"/>
                <a:gd name="T68" fmla="*/ 58 w 134"/>
                <a:gd name="T69" fmla="*/ 74 h 184"/>
                <a:gd name="T70" fmla="*/ 51 w 134"/>
                <a:gd name="T71" fmla="*/ 84 h 184"/>
                <a:gd name="T72" fmla="*/ 38 w 134"/>
                <a:gd name="T73" fmla="*/ 100 h 184"/>
                <a:gd name="T74" fmla="*/ 23 w 134"/>
                <a:gd name="T75" fmla="*/ 113 h 184"/>
                <a:gd name="T76" fmla="*/ 1 w 134"/>
                <a:gd name="T77" fmla="*/ 119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4" h="184">
                  <a:moveTo>
                    <a:pt x="1" y="119"/>
                  </a:moveTo>
                  <a:lnTo>
                    <a:pt x="0" y="112"/>
                  </a:lnTo>
                  <a:lnTo>
                    <a:pt x="0" y="104"/>
                  </a:lnTo>
                  <a:lnTo>
                    <a:pt x="1" y="97"/>
                  </a:lnTo>
                  <a:lnTo>
                    <a:pt x="5" y="92"/>
                  </a:lnTo>
                  <a:lnTo>
                    <a:pt x="9" y="88"/>
                  </a:lnTo>
                  <a:lnTo>
                    <a:pt x="14" y="84"/>
                  </a:lnTo>
                  <a:lnTo>
                    <a:pt x="21" y="82"/>
                  </a:lnTo>
                  <a:lnTo>
                    <a:pt x="29" y="78"/>
                  </a:lnTo>
                  <a:lnTo>
                    <a:pt x="34" y="75"/>
                  </a:lnTo>
                  <a:lnTo>
                    <a:pt x="40" y="71"/>
                  </a:lnTo>
                  <a:lnTo>
                    <a:pt x="47" y="66"/>
                  </a:lnTo>
                  <a:lnTo>
                    <a:pt x="52" y="61"/>
                  </a:lnTo>
                  <a:lnTo>
                    <a:pt x="62" y="48"/>
                  </a:lnTo>
                  <a:lnTo>
                    <a:pt x="73" y="34"/>
                  </a:lnTo>
                  <a:lnTo>
                    <a:pt x="83" y="21"/>
                  </a:lnTo>
                  <a:lnTo>
                    <a:pt x="95" y="9"/>
                  </a:lnTo>
                  <a:lnTo>
                    <a:pt x="100" y="5"/>
                  </a:lnTo>
                  <a:lnTo>
                    <a:pt x="107" y="1"/>
                  </a:lnTo>
                  <a:lnTo>
                    <a:pt x="113" y="0"/>
                  </a:lnTo>
                  <a:lnTo>
                    <a:pt x="121" y="0"/>
                  </a:lnTo>
                  <a:lnTo>
                    <a:pt x="125" y="0"/>
                  </a:lnTo>
                  <a:lnTo>
                    <a:pt x="127" y="1"/>
                  </a:lnTo>
                  <a:lnTo>
                    <a:pt x="130" y="3"/>
                  </a:lnTo>
                  <a:lnTo>
                    <a:pt x="131" y="4"/>
                  </a:lnTo>
                  <a:lnTo>
                    <a:pt x="134" y="9"/>
                  </a:lnTo>
                  <a:lnTo>
                    <a:pt x="134" y="14"/>
                  </a:lnTo>
                  <a:lnTo>
                    <a:pt x="133" y="21"/>
                  </a:lnTo>
                  <a:lnTo>
                    <a:pt x="130" y="26"/>
                  </a:lnTo>
                  <a:lnTo>
                    <a:pt x="127" y="31"/>
                  </a:lnTo>
                  <a:lnTo>
                    <a:pt x="123" y="35"/>
                  </a:lnTo>
                  <a:lnTo>
                    <a:pt x="114" y="47"/>
                  </a:lnTo>
                  <a:lnTo>
                    <a:pt x="108" y="56"/>
                  </a:lnTo>
                  <a:lnTo>
                    <a:pt x="107" y="61"/>
                  </a:lnTo>
                  <a:lnTo>
                    <a:pt x="107" y="66"/>
                  </a:lnTo>
                  <a:lnTo>
                    <a:pt x="107" y="71"/>
                  </a:lnTo>
                  <a:lnTo>
                    <a:pt x="107" y="79"/>
                  </a:lnTo>
                  <a:lnTo>
                    <a:pt x="116" y="88"/>
                  </a:lnTo>
                  <a:lnTo>
                    <a:pt x="122" y="97"/>
                  </a:lnTo>
                  <a:lnTo>
                    <a:pt x="114" y="113"/>
                  </a:lnTo>
                  <a:lnTo>
                    <a:pt x="109" y="126"/>
                  </a:lnTo>
                  <a:lnTo>
                    <a:pt x="107" y="132"/>
                  </a:lnTo>
                  <a:lnTo>
                    <a:pt x="104" y="139"/>
                  </a:lnTo>
                  <a:lnTo>
                    <a:pt x="103" y="148"/>
                  </a:lnTo>
                  <a:lnTo>
                    <a:pt x="101" y="157"/>
                  </a:lnTo>
                  <a:lnTo>
                    <a:pt x="100" y="163"/>
                  </a:lnTo>
                  <a:lnTo>
                    <a:pt x="96" y="171"/>
                  </a:lnTo>
                  <a:lnTo>
                    <a:pt x="91" y="176"/>
                  </a:lnTo>
                  <a:lnTo>
                    <a:pt x="83" y="182"/>
                  </a:lnTo>
                  <a:lnTo>
                    <a:pt x="77" y="184"/>
                  </a:lnTo>
                  <a:lnTo>
                    <a:pt x="69" y="184"/>
                  </a:lnTo>
                  <a:lnTo>
                    <a:pt x="66" y="183"/>
                  </a:lnTo>
                  <a:lnTo>
                    <a:pt x="62" y="182"/>
                  </a:lnTo>
                  <a:lnTo>
                    <a:pt x="60" y="179"/>
                  </a:lnTo>
                  <a:lnTo>
                    <a:pt x="57" y="176"/>
                  </a:lnTo>
                  <a:lnTo>
                    <a:pt x="56" y="173"/>
                  </a:lnTo>
                  <a:lnTo>
                    <a:pt x="57" y="167"/>
                  </a:lnTo>
                  <a:lnTo>
                    <a:pt x="58" y="161"/>
                  </a:lnTo>
                  <a:lnTo>
                    <a:pt x="60" y="154"/>
                  </a:lnTo>
                  <a:lnTo>
                    <a:pt x="66" y="139"/>
                  </a:lnTo>
                  <a:lnTo>
                    <a:pt x="73" y="122"/>
                  </a:lnTo>
                  <a:lnTo>
                    <a:pt x="79" y="105"/>
                  </a:lnTo>
                  <a:lnTo>
                    <a:pt x="82" y="91"/>
                  </a:lnTo>
                  <a:lnTo>
                    <a:pt x="81" y="84"/>
                  </a:lnTo>
                  <a:lnTo>
                    <a:pt x="79" y="79"/>
                  </a:lnTo>
                  <a:lnTo>
                    <a:pt x="75" y="75"/>
                  </a:lnTo>
                  <a:lnTo>
                    <a:pt x="70" y="73"/>
                  </a:lnTo>
                  <a:lnTo>
                    <a:pt x="65" y="71"/>
                  </a:lnTo>
                  <a:lnTo>
                    <a:pt x="61" y="73"/>
                  </a:lnTo>
                  <a:lnTo>
                    <a:pt x="58" y="74"/>
                  </a:lnTo>
                  <a:lnTo>
                    <a:pt x="55" y="78"/>
                  </a:lnTo>
                  <a:lnTo>
                    <a:pt x="51" y="84"/>
                  </a:lnTo>
                  <a:lnTo>
                    <a:pt x="45" y="91"/>
                  </a:lnTo>
                  <a:lnTo>
                    <a:pt x="38" y="100"/>
                  </a:lnTo>
                  <a:lnTo>
                    <a:pt x="31" y="106"/>
                  </a:lnTo>
                  <a:lnTo>
                    <a:pt x="23" y="113"/>
                  </a:lnTo>
                  <a:lnTo>
                    <a:pt x="12" y="118"/>
                  </a:lnTo>
                  <a:lnTo>
                    <a:pt x="1" y="119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70">
              <a:extLst>
                <a:ext uri="{FF2B5EF4-FFF2-40B4-BE49-F238E27FC236}">
                  <a16:creationId xmlns:a16="http://schemas.microsoft.com/office/drawing/2014/main" id="{795FF2EB-875E-496D-B309-4354FB2FD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" y="4386"/>
              <a:ext cx="155" cy="106"/>
            </a:xfrm>
            <a:custGeom>
              <a:avLst/>
              <a:gdLst>
                <a:gd name="T0" fmla="*/ 289 w 618"/>
                <a:gd name="T1" fmla="*/ 250 h 422"/>
                <a:gd name="T2" fmla="*/ 243 w 618"/>
                <a:gd name="T3" fmla="*/ 252 h 422"/>
                <a:gd name="T4" fmla="*/ 228 w 618"/>
                <a:gd name="T5" fmla="*/ 243 h 422"/>
                <a:gd name="T6" fmla="*/ 214 w 618"/>
                <a:gd name="T7" fmla="*/ 229 h 422"/>
                <a:gd name="T8" fmla="*/ 189 w 618"/>
                <a:gd name="T9" fmla="*/ 232 h 422"/>
                <a:gd name="T10" fmla="*/ 148 w 618"/>
                <a:gd name="T11" fmla="*/ 242 h 422"/>
                <a:gd name="T12" fmla="*/ 135 w 618"/>
                <a:gd name="T13" fmla="*/ 233 h 422"/>
                <a:gd name="T14" fmla="*/ 130 w 618"/>
                <a:gd name="T15" fmla="*/ 191 h 422"/>
                <a:gd name="T16" fmla="*/ 109 w 618"/>
                <a:gd name="T17" fmla="*/ 176 h 422"/>
                <a:gd name="T18" fmla="*/ 95 w 618"/>
                <a:gd name="T19" fmla="*/ 141 h 422"/>
                <a:gd name="T20" fmla="*/ 79 w 618"/>
                <a:gd name="T21" fmla="*/ 129 h 422"/>
                <a:gd name="T22" fmla="*/ 53 w 618"/>
                <a:gd name="T23" fmla="*/ 140 h 422"/>
                <a:gd name="T24" fmla="*/ 48 w 618"/>
                <a:gd name="T25" fmla="*/ 102 h 422"/>
                <a:gd name="T26" fmla="*/ 32 w 618"/>
                <a:gd name="T27" fmla="*/ 89 h 422"/>
                <a:gd name="T28" fmla="*/ 36 w 618"/>
                <a:gd name="T29" fmla="*/ 70 h 422"/>
                <a:gd name="T30" fmla="*/ 31 w 618"/>
                <a:gd name="T31" fmla="*/ 57 h 422"/>
                <a:gd name="T32" fmla="*/ 0 w 618"/>
                <a:gd name="T33" fmla="*/ 25 h 422"/>
                <a:gd name="T34" fmla="*/ 6 w 618"/>
                <a:gd name="T35" fmla="*/ 2 h 422"/>
                <a:gd name="T36" fmla="*/ 15 w 618"/>
                <a:gd name="T37" fmla="*/ 2 h 422"/>
                <a:gd name="T38" fmla="*/ 23 w 618"/>
                <a:gd name="T39" fmla="*/ 19 h 422"/>
                <a:gd name="T40" fmla="*/ 39 w 618"/>
                <a:gd name="T41" fmla="*/ 32 h 422"/>
                <a:gd name="T42" fmla="*/ 67 w 618"/>
                <a:gd name="T43" fmla="*/ 40 h 422"/>
                <a:gd name="T44" fmla="*/ 80 w 618"/>
                <a:gd name="T45" fmla="*/ 63 h 422"/>
                <a:gd name="T46" fmla="*/ 87 w 618"/>
                <a:gd name="T47" fmla="*/ 88 h 422"/>
                <a:gd name="T48" fmla="*/ 104 w 618"/>
                <a:gd name="T49" fmla="*/ 97 h 422"/>
                <a:gd name="T50" fmla="*/ 117 w 618"/>
                <a:gd name="T51" fmla="*/ 105 h 422"/>
                <a:gd name="T52" fmla="*/ 130 w 618"/>
                <a:gd name="T53" fmla="*/ 138 h 422"/>
                <a:gd name="T54" fmla="*/ 154 w 618"/>
                <a:gd name="T55" fmla="*/ 151 h 422"/>
                <a:gd name="T56" fmla="*/ 180 w 618"/>
                <a:gd name="T57" fmla="*/ 174 h 422"/>
                <a:gd name="T58" fmla="*/ 208 w 618"/>
                <a:gd name="T59" fmla="*/ 199 h 422"/>
                <a:gd name="T60" fmla="*/ 236 w 618"/>
                <a:gd name="T61" fmla="*/ 185 h 422"/>
                <a:gd name="T62" fmla="*/ 265 w 618"/>
                <a:gd name="T63" fmla="*/ 163 h 422"/>
                <a:gd name="T64" fmla="*/ 280 w 618"/>
                <a:gd name="T65" fmla="*/ 169 h 422"/>
                <a:gd name="T66" fmla="*/ 288 w 618"/>
                <a:gd name="T67" fmla="*/ 209 h 422"/>
                <a:gd name="T68" fmla="*/ 300 w 618"/>
                <a:gd name="T69" fmla="*/ 216 h 422"/>
                <a:gd name="T70" fmla="*/ 327 w 618"/>
                <a:gd name="T71" fmla="*/ 211 h 422"/>
                <a:gd name="T72" fmla="*/ 365 w 618"/>
                <a:gd name="T73" fmla="*/ 224 h 422"/>
                <a:gd name="T74" fmla="*/ 386 w 618"/>
                <a:gd name="T75" fmla="*/ 237 h 422"/>
                <a:gd name="T76" fmla="*/ 405 w 618"/>
                <a:gd name="T77" fmla="*/ 264 h 422"/>
                <a:gd name="T78" fmla="*/ 429 w 618"/>
                <a:gd name="T79" fmla="*/ 263 h 422"/>
                <a:gd name="T80" fmla="*/ 442 w 618"/>
                <a:gd name="T81" fmla="*/ 282 h 422"/>
                <a:gd name="T82" fmla="*/ 453 w 618"/>
                <a:gd name="T83" fmla="*/ 322 h 422"/>
                <a:gd name="T84" fmla="*/ 477 w 618"/>
                <a:gd name="T85" fmla="*/ 316 h 422"/>
                <a:gd name="T86" fmla="*/ 504 w 618"/>
                <a:gd name="T87" fmla="*/ 302 h 422"/>
                <a:gd name="T88" fmla="*/ 519 w 618"/>
                <a:gd name="T89" fmla="*/ 309 h 422"/>
                <a:gd name="T90" fmla="*/ 540 w 618"/>
                <a:gd name="T91" fmla="*/ 340 h 422"/>
                <a:gd name="T92" fmla="*/ 597 w 618"/>
                <a:gd name="T93" fmla="*/ 382 h 422"/>
                <a:gd name="T94" fmla="*/ 618 w 618"/>
                <a:gd name="T95" fmla="*/ 413 h 422"/>
                <a:gd name="T96" fmla="*/ 613 w 618"/>
                <a:gd name="T97" fmla="*/ 422 h 422"/>
                <a:gd name="T98" fmla="*/ 581 w 618"/>
                <a:gd name="T99" fmla="*/ 400 h 422"/>
                <a:gd name="T100" fmla="*/ 557 w 618"/>
                <a:gd name="T101" fmla="*/ 382 h 422"/>
                <a:gd name="T102" fmla="*/ 516 w 618"/>
                <a:gd name="T103" fmla="*/ 391 h 422"/>
                <a:gd name="T104" fmla="*/ 483 w 618"/>
                <a:gd name="T105" fmla="*/ 394 h 422"/>
                <a:gd name="T106" fmla="*/ 451 w 618"/>
                <a:gd name="T107" fmla="*/ 343 h 422"/>
                <a:gd name="T108" fmla="*/ 425 w 618"/>
                <a:gd name="T109" fmla="*/ 292 h 422"/>
                <a:gd name="T110" fmla="*/ 369 w 618"/>
                <a:gd name="T111" fmla="*/ 250 h 422"/>
                <a:gd name="T112" fmla="*/ 348 w 618"/>
                <a:gd name="T113" fmla="*/ 243 h 422"/>
                <a:gd name="T114" fmla="*/ 334 w 618"/>
                <a:gd name="T115" fmla="*/ 257 h 422"/>
                <a:gd name="T116" fmla="*/ 347 w 618"/>
                <a:gd name="T117" fmla="*/ 286 h 422"/>
                <a:gd name="T118" fmla="*/ 378 w 618"/>
                <a:gd name="T119" fmla="*/ 329 h 422"/>
                <a:gd name="T120" fmla="*/ 367 w 618"/>
                <a:gd name="T121" fmla="*/ 329 h 422"/>
                <a:gd name="T122" fmla="*/ 314 w 618"/>
                <a:gd name="T123" fmla="*/ 267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18" h="422">
                  <a:moveTo>
                    <a:pt x="314" y="267"/>
                  </a:moveTo>
                  <a:lnTo>
                    <a:pt x="305" y="257"/>
                  </a:lnTo>
                  <a:lnTo>
                    <a:pt x="297" y="252"/>
                  </a:lnTo>
                  <a:lnTo>
                    <a:pt x="289" y="250"/>
                  </a:lnTo>
                  <a:lnTo>
                    <a:pt x="283" y="248"/>
                  </a:lnTo>
                  <a:lnTo>
                    <a:pt x="267" y="250"/>
                  </a:lnTo>
                  <a:lnTo>
                    <a:pt x="248" y="252"/>
                  </a:lnTo>
                  <a:lnTo>
                    <a:pt x="243" y="252"/>
                  </a:lnTo>
                  <a:lnTo>
                    <a:pt x="239" y="251"/>
                  </a:lnTo>
                  <a:lnTo>
                    <a:pt x="236" y="250"/>
                  </a:lnTo>
                  <a:lnTo>
                    <a:pt x="234" y="248"/>
                  </a:lnTo>
                  <a:lnTo>
                    <a:pt x="228" y="243"/>
                  </a:lnTo>
                  <a:lnTo>
                    <a:pt x="226" y="238"/>
                  </a:lnTo>
                  <a:lnTo>
                    <a:pt x="222" y="234"/>
                  </a:lnTo>
                  <a:lnTo>
                    <a:pt x="217" y="230"/>
                  </a:lnTo>
                  <a:lnTo>
                    <a:pt x="214" y="229"/>
                  </a:lnTo>
                  <a:lnTo>
                    <a:pt x="210" y="228"/>
                  </a:lnTo>
                  <a:lnTo>
                    <a:pt x="206" y="228"/>
                  </a:lnTo>
                  <a:lnTo>
                    <a:pt x="201" y="228"/>
                  </a:lnTo>
                  <a:lnTo>
                    <a:pt x="189" y="232"/>
                  </a:lnTo>
                  <a:lnTo>
                    <a:pt x="176" y="237"/>
                  </a:lnTo>
                  <a:lnTo>
                    <a:pt x="165" y="241"/>
                  </a:lnTo>
                  <a:lnTo>
                    <a:pt x="153" y="242"/>
                  </a:lnTo>
                  <a:lnTo>
                    <a:pt x="148" y="242"/>
                  </a:lnTo>
                  <a:lnTo>
                    <a:pt x="144" y="241"/>
                  </a:lnTo>
                  <a:lnTo>
                    <a:pt x="141" y="239"/>
                  </a:lnTo>
                  <a:lnTo>
                    <a:pt x="139" y="238"/>
                  </a:lnTo>
                  <a:lnTo>
                    <a:pt x="135" y="233"/>
                  </a:lnTo>
                  <a:lnTo>
                    <a:pt x="134" y="226"/>
                  </a:lnTo>
                  <a:lnTo>
                    <a:pt x="132" y="212"/>
                  </a:lnTo>
                  <a:lnTo>
                    <a:pt x="132" y="199"/>
                  </a:lnTo>
                  <a:lnTo>
                    <a:pt x="130" y="191"/>
                  </a:lnTo>
                  <a:lnTo>
                    <a:pt x="126" y="186"/>
                  </a:lnTo>
                  <a:lnTo>
                    <a:pt x="121" y="184"/>
                  </a:lnTo>
                  <a:lnTo>
                    <a:pt x="114" y="180"/>
                  </a:lnTo>
                  <a:lnTo>
                    <a:pt x="109" y="176"/>
                  </a:lnTo>
                  <a:lnTo>
                    <a:pt x="104" y="169"/>
                  </a:lnTo>
                  <a:lnTo>
                    <a:pt x="98" y="162"/>
                  </a:lnTo>
                  <a:lnTo>
                    <a:pt x="96" y="150"/>
                  </a:lnTo>
                  <a:lnTo>
                    <a:pt x="95" y="141"/>
                  </a:lnTo>
                  <a:lnTo>
                    <a:pt x="89" y="133"/>
                  </a:lnTo>
                  <a:lnTo>
                    <a:pt x="87" y="130"/>
                  </a:lnTo>
                  <a:lnTo>
                    <a:pt x="83" y="129"/>
                  </a:lnTo>
                  <a:lnTo>
                    <a:pt x="79" y="129"/>
                  </a:lnTo>
                  <a:lnTo>
                    <a:pt x="74" y="132"/>
                  </a:lnTo>
                  <a:lnTo>
                    <a:pt x="65" y="137"/>
                  </a:lnTo>
                  <a:lnTo>
                    <a:pt x="58" y="138"/>
                  </a:lnTo>
                  <a:lnTo>
                    <a:pt x="53" y="140"/>
                  </a:lnTo>
                  <a:lnTo>
                    <a:pt x="50" y="137"/>
                  </a:lnTo>
                  <a:lnTo>
                    <a:pt x="49" y="127"/>
                  </a:lnTo>
                  <a:lnTo>
                    <a:pt x="49" y="110"/>
                  </a:lnTo>
                  <a:lnTo>
                    <a:pt x="48" y="102"/>
                  </a:lnTo>
                  <a:lnTo>
                    <a:pt x="44" y="98"/>
                  </a:lnTo>
                  <a:lnTo>
                    <a:pt x="40" y="94"/>
                  </a:lnTo>
                  <a:lnTo>
                    <a:pt x="36" y="92"/>
                  </a:lnTo>
                  <a:lnTo>
                    <a:pt x="32" y="89"/>
                  </a:lnTo>
                  <a:lnTo>
                    <a:pt x="31" y="85"/>
                  </a:lnTo>
                  <a:lnTo>
                    <a:pt x="31" y="80"/>
                  </a:lnTo>
                  <a:lnTo>
                    <a:pt x="35" y="72"/>
                  </a:lnTo>
                  <a:lnTo>
                    <a:pt x="36" y="70"/>
                  </a:lnTo>
                  <a:lnTo>
                    <a:pt x="36" y="67"/>
                  </a:lnTo>
                  <a:lnTo>
                    <a:pt x="35" y="64"/>
                  </a:lnTo>
                  <a:lnTo>
                    <a:pt x="35" y="62"/>
                  </a:lnTo>
                  <a:lnTo>
                    <a:pt x="31" y="57"/>
                  </a:lnTo>
                  <a:lnTo>
                    <a:pt x="24" y="50"/>
                  </a:lnTo>
                  <a:lnTo>
                    <a:pt x="13" y="41"/>
                  </a:lnTo>
                  <a:lnTo>
                    <a:pt x="2" y="35"/>
                  </a:lnTo>
                  <a:lnTo>
                    <a:pt x="0" y="25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2"/>
                  </a:lnTo>
                  <a:lnTo>
                    <a:pt x="18" y="5"/>
                  </a:lnTo>
                  <a:lnTo>
                    <a:pt x="19" y="9"/>
                  </a:lnTo>
                  <a:lnTo>
                    <a:pt x="22" y="14"/>
                  </a:lnTo>
                  <a:lnTo>
                    <a:pt x="23" y="19"/>
                  </a:lnTo>
                  <a:lnTo>
                    <a:pt x="26" y="23"/>
                  </a:lnTo>
                  <a:lnTo>
                    <a:pt x="28" y="25"/>
                  </a:lnTo>
                  <a:lnTo>
                    <a:pt x="32" y="28"/>
                  </a:lnTo>
                  <a:lnTo>
                    <a:pt x="39" y="32"/>
                  </a:lnTo>
                  <a:lnTo>
                    <a:pt x="45" y="33"/>
                  </a:lnTo>
                  <a:lnTo>
                    <a:pt x="53" y="35"/>
                  </a:lnTo>
                  <a:lnTo>
                    <a:pt x="59" y="37"/>
                  </a:lnTo>
                  <a:lnTo>
                    <a:pt x="67" y="40"/>
                  </a:lnTo>
                  <a:lnTo>
                    <a:pt x="74" y="45"/>
                  </a:lnTo>
                  <a:lnTo>
                    <a:pt x="76" y="51"/>
                  </a:lnTo>
                  <a:lnTo>
                    <a:pt x="79" y="57"/>
                  </a:lnTo>
                  <a:lnTo>
                    <a:pt x="80" y="63"/>
                  </a:lnTo>
                  <a:lnTo>
                    <a:pt x="82" y="70"/>
                  </a:lnTo>
                  <a:lnTo>
                    <a:pt x="83" y="76"/>
                  </a:lnTo>
                  <a:lnTo>
                    <a:pt x="84" y="82"/>
                  </a:lnTo>
                  <a:lnTo>
                    <a:pt x="87" y="88"/>
                  </a:lnTo>
                  <a:lnTo>
                    <a:pt x="91" y="92"/>
                  </a:lnTo>
                  <a:lnTo>
                    <a:pt x="95" y="95"/>
                  </a:lnTo>
                  <a:lnTo>
                    <a:pt x="100" y="97"/>
                  </a:lnTo>
                  <a:lnTo>
                    <a:pt x="104" y="97"/>
                  </a:lnTo>
                  <a:lnTo>
                    <a:pt x="106" y="97"/>
                  </a:lnTo>
                  <a:lnTo>
                    <a:pt x="110" y="98"/>
                  </a:lnTo>
                  <a:lnTo>
                    <a:pt x="114" y="101"/>
                  </a:lnTo>
                  <a:lnTo>
                    <a:pt x="117" y="105"/>
                  </a:lnTo>
                  <a:lnTo>
                    <a:pt x="121" y="112"/>
                  </a:lnTo>
                  <a:lnTo>
                    <a:pt x="124" y="123"/>
                  </a:lnTo>
                  <a:lnTo>
                    <a:pt x="127" y="133"/>
                  </a:lnTo>
                  <a:lnTo>
                    <a:pt x="130" y="138"/>
                  </a:lnTo>
                  <a:lnTo>
                    <a:pt x="132" y="142"/>
                  </a:lnTo>
                  <a:lnTo>
                    <a:pt x="136" y="145"/>
                  </a:lnTo>
                  <a:lnTo>
                    <a:pt x="141" y="147"/>
                  </a:lnTo>
                  <a:lnTo>
                    <a:pt x="154" y="151"/>
                  </a:lnTo>
                  <a:lnTo>
                    <a:pt x="163" y="156"/>
                  </a:lnTo>
                  <a:lnTo>
                    <a:pt x="170" y="163"/>
                  </a:lnTo>
                  <a:lnTo>
                    <a:pt x="175" y="168"/>
                  </a:lnTo>
                  <a:lnTo>
                    <a:pt x="180" y="174"/>
                  </a:lnTo>
                  <a:lnTo>
                    <a:pt x="185" y="182"/>
                  </a:lnTo>
                  <a:lnTo>
                    <a:pt x="193" y="189"/>
                  </a:lnTo>
                  <a:lnTo>
                    <a:pt x="202" y="197"/>
                  </a:lnTo>
                  <a:lnTo>
                    <a:pt x="208" y="199"/>
                  </a:lnTo>
                  <a:lnTo>
                    <a:pt x="213" y="199"/>
                  </a:lnTo>
                  <a:lnTo>
                    <a:pt x="218" y="197"/>
                  </a:lnTo>
                  <a:lnTo>
                    <a:pt x="224" y="194"/>
                  </a:lnTo>
                  <a:lnTo>
                    <a:pt x="236" y="185"/>
                  </a:lnTo>
                  <a:lnTo>
                    <a:pt x="248" y="174"/>
                  </a:lnTo>
                  <a:lnTo>
                    <a:pt x="254" y="171"/>
                  </a:lnTo>
                  <a:lnTo>
                    <a:pt x="260" y="167"/>
                  </a:lnTo>
                  <a:lnTo>
                    <a:pt x="265" y="163"/>
                  </a:lnTo>
                  <a:lnTo>
                    <a:pt x="270" y="162"/>
                  </a:lnTo>
                  <a:lnTo>
                    <a:pt x="274" y="163"/>
                  </a:lnTo>
                  <a:lnTo>
                    <a:pt x="278" y="165"/>
                  </a:lnTo>
                  <a:lnTo>
                    <a:pt x="280" y="169"/>
                  </a:lnTo>
                  <a:lnTo>
                    <a:pt x="283" y="178"/>
                  </a:lnTo>
                  <a:lnTo>
                    <a:pt x="284" y="190"/>
                  </a:lnTo>
                  <a:lnTo>
                    <a:pt x="286" y="204"/>
                  </a:lnTo>
                  <a:lnTo>
                    <a:pt x="288" y="209"/>
                  </a:lnTo>
                  <a:lnTo>
                    <a:pt x="291" y="213"/>
                  </a:lnTo>
                  <a:lnTo>
                    <a:pt x="293" y="215"/>
                  </a:lnTo>
                  <a:lnTo>
                    <a:pt x="296" y="216"/>
                  </a:lnTo>
                  <a:lnTo>
                    <a:pt x="300" y="216"/>
                  </a:lnTo>
                  <a:lnTo>
                    <a:pt x="304" y="215"/>
                  </a:lnTo>
                  <a:lnTo>
                    <a:pt x="313" y="212"/>
                  </a:lnTo>
                  <a:lnTo>
                    <a:pt x="321" y="211"/>
                  </a:lnTo>
                  <a:lnTo>
                    <a:pt x="327" y="211"/>
                  </a:lnTo>
                  <a:lnTo>
                    <a:pt x="332" y="212"/>
                  </a:lnTo>
                  <a:lnTo>
                    <a:pt x="343" y="217"/>
                  </a:lnTo>
                  <a:lnTo>
                    <a:pt x="357" y="225"/>
                  </a:lnTo>
                  <a:lnTo>
                    <a:pt x="365" y="224"/>
                  </a:lnTo>
                  <a:lnTo>
                    <a:pt x="371" y="225"/>
                  </a:lnTo>
                  <a:lnTo>
                    <a:pt x="377" y="226"/>
                  </a:lnTo>
                  <a:lnTo>
                    <a:pt x="380" y="229"/>
                  </a:lnTo>
                  <a:lnTo>
                    <a:pt x="386" y="237"/>
                  </a:lnTo>
                  <a:lnTo>
                    <a:pt x="391" y="246"/>
                  </a:lnTo>
                  <a:lnTo>
                    <a:pt x="395" y="255"/>
                  </a:lnTo>
                  <a:lnTo>
                    <a:pt x="401" y="261"/>
                  </a:lnTo>
                  <a:lnTo>
                    <a:pt x="405" y="264"/>
                  </a:lnTo>
                  <a:lnTo>
                    <a:pt x="410" y="265"/>
                  </a:lnTo>
                  <a:lnTo>
                    <a:pt x="417" y="264"/>
                  </a:lnTo>
                  <a:lnTo>
                    <a:pt x="425" y="263"/>
                  </a:lnTo>
                  <a:lnTo>
                    <a:pt x="429" y="263"/>
                  </a:lnTo>
                  <a:lnTo>
                    <a:pt x="432" y="264"/>
                  </a:lnTo>
                  <a:lnTo>
                    <a:pt x="435" y="267"/>
                  </a:lnTo>
                  <a:lnTo>
                    <a:pt x="438" y="270"/>
                  </a:lnTo>
                  <a:lnTo>
                    <a:pt x="442" y="282"/>
                  </a:lnTo>
                  <a:lnTo>
                    <a:pt x="444" y="296"/>
                  </a:lnTo>
                  <a:lnTo>
                    <a:pt x="447" y="309"/>
                  </a:lnTo>
                  <a:lnTo>
                    <a:pt x="451" y="320"/>
                  </a:lnTo>
                  <a:lnTo>
                    <a:pt x="453" y="322"/>
                  </a:lnTo>
                  <a:lnTo>
                    <a:pt x="457" y="325"/>
                  </a:lnTo>
                  <a:lnTo>
                    <a:pt x="461" y="325"/>
                  </a:lnTo>
                  <a:lnTo>
                    <a:pt x="466" y="324"/>
                  </a:lnTo>
                  <a:lnTo>
                    <a:pt x="477" y="316"/>
                  </a:lnTo>
                  <a:lnTo>
                    <a:pt x="487" y="308"/>
                  </a:lnTo>
                  <a:lnTo>
                    <a:pt x="492" y="305"/>
                  </a:lnTo>
                  <a:lnTo>
                    <a:pt x="497" y="303"/>
                  </a:lnTo>
                  <a:lnTo>
                    <a:pt x="504" y="302"/>
                  </a:lnTo>
                  <a:lnTo>
                    <a:pt x="510" y="302"/>
                  </a:lnTo>
                  <a:lnTo>
                    <a:pt x="516" y="304"/>
                  </a:lnTo>
                  <a:lnTo>
                    <a:pt x="518" y="307"/>
                  </a:lnTo>
                  <a:lnTo>
                    <a:pt x="519" y="309"/>
                  </a:lnTo>
                  <a:lnTo>
                    <a:pt x="521" y="313"/>
                  </a:lnTo>
                  <a:lnTo>
                    <a:pt x="523" y="322"/>
                  </a:lnTo>
                  <a:lnTo>
                    <a:pt x="526" y="331"/>
                  </a:lnTo>
                  <a:lnTo>
                    <a:pt x="540" y="340"/>
                  </a:lnTo>
                  <a:lnTo>
                    <a:pt x="558" y="348"/>
                  </a:lnTo>
                  <a:lnTo>
                    <a:pt x="574" y="361"/>
                  </a:lnTo>
                  <a:lnTo>
                    <a:pt x="590" y="374"/>
                  </a:lnTo>
                  <a:lnTo>
                    <a:pt x="597" y="382"/>
                  </a:lnTo>
                  <a:lnTo>
                    <a:pt x="605" y="390"/>
                  </a:lnTo>
                  <a:lnTo>
                    <a:pt x="610" y="397"/>
                  </a:lnTo>
                  <a:lnTo>
                    <a:pt x="616" y="406"/>
                  </a:lnTo>
                  <a:lnTo>
                    <a:pt x="618" y="413"/>
                  </a:lnTo>
                  <a:lnTo>
                    <a:pt x="618" y="418"/>
                  </a:lnTo>
                  <a:lnTo>
                    <a:pt x="618" y="421"/>
                  </a:lnTo>
                  <a:lnTo>
                    <a:pt x="616" y="422"/>
                  </a:lnTo>
                  <a:lnTo>
                    <a:pt x="613" y="422"/>
                  </a:lnTo>
                  <a:lnTo>
                    <a:pt x="609" y="421"/>
                  </a:lnTo>
                  <a:lnTo>
                    <a:pt x="605" y="419"/>
                  </a:lnTo>
                  <a:lnTo>
                    <a:pt x="600" y="416"/>
                  </a:lnTo>
                  <a:lnTo>
                    <a:pt x="581" y="400"/>
                  </a:lnTo>
                  <a:lnTo>
                    <a:pt x="569" y="390"/>
                  </a:lnTo>
                  <a:lnTo>
                    <a:pt x="565" y="386"/>
                  </a:lnTo>
                  <a:lnTo>
                    <a:pt x="561" y="383"/>
                  </a:lnTo>
                  <a:lnTo>
                    <a:pt x="557" y="382"/>
                  </a:lnTo>
                  <a:lnTo>
                    <a:pt x="552" y="381"/>
                  </a:lnTo>
                  <a:lnTo>
                    <a:pt x="543" y="381"/>
                  </a:lnTo>
                  <a:lnTo>
                    <a:pt x="535" y="383"/>
                  </a:lnTo>
                  <a:lnTo>
                    <a:pt x="516" y="391"/>
                  </a:lnTo>
                  <a:lnTo>
                    <a:pt x="497" y="397"/>
                  </a:lnTo>
                  <a:lnTo>
                    <a:pt x="493" y="397"/>
                  </a:lnTo>
                  <a:lnTo>
                    <a:pt x="488" y="396"/>
                  </a:lnTo>
                  <a:lnTo>
                    <a:pt x="483" y="394"/>
                  </a:lnTo>
                  <a:lnTo>
                    <a:pt x="479" y="390"/>
                  </a:lnTo>
                  <a:lnTo>
                    <a:pt x="471" y="381"/>
                  </a:lnTo>
                  <a:lnTo>
                    <a:pt x="464" y="369"/>
                  </a:lnTo>
                  <a:lnTo>
                    <a:pt x="451" y="343"/>
                  </a:lnTo>
                  <a:lnTo>
                    <a:pt x="443" y="322"/>
                  </a:lnTo>
                  <a:lnTo>
                    <a:pt x="436" y="305"/>
                  </a:lnTo>
                  <a:lnTo>
                    <a:pt x="431" y="298"/>
                  </a:lnTo>
                  <a:lnTo>
                    <a:pt x="425" y="292"/>
                  </a:lnTo>
                  <a:lnTo>
                    <a:pt x="409" y="282"/>
                  </a:lnTo>
                  <a:lnTo>
                    <a:pt x="396" y="270"/>
                  </a:lnTo>
                  <a:lnTo>
                    <a:pt x="375" y="254"/>
                  </a:lnTo>
                  <a:lnTo>
                    <a:pt x="369" y="250"/>
                  </a:lnTo>
                  <a:lnTo>
                    <a:pt x="364" y="247"/>
                  </a:lnTo>
                  <a:lnTo>
                    <a:pt x="358" y="244"/>
                  </a:lnTo>
                  <a:lnTo>
                    <a:pt x="353" y="243"/>
                  </a:lnTo>
                  <a:lnTo>
                    <a:pt x="348" y="243"/>
                  </a:lnTo>
                  <a:lnTo>
                    <a:pt x="343" y="244"/>
                  </a:lnTo>
                  <a:lnTo>
                    <a:pt x="339" y="248"/>
                  </a:lnTo>
                  <a:lnTo>
                    <a:pt x="335" y="252"/>
                  </a:lnTo>
                  <a:lnTo>
                    <a:pt x="334" y="257"/>
                  </a:lnTo>
                  <a:lnTo>
                    <a:pt x="335" y="263"/>
                  </a:lnTo>
                  <a:lnTo>
                    <a:pt x="336" y="268"/>
                  </a:lnTo>
                  <a:lnTo>
                    <a:pt x="339" y="273"/>
                  </a:lnTo>
                  <a:lnTo>
                    <a:pt x="347" y="286"/>
                  </a:lnTo>
                  <a:lnTo>
                    <a:pt x="357" y="299"/>
                  </a:lnTo>
                  <a:lnTo>
                    <a:pt x="367" y="312"/>
                  </a:lnTo>
                  <a:lnTo>
                    <a:pt x="375" y="324"/>
                  </a:lnTo>
                  <a:lnTo>
                    <a:pt x="378" y="329"/>
                  </a:lnTo>
                  <a:lnTo>
                    <a:pt x="380" y="334"/>
                  </a:lnTo>
                  <a:lnTo>
                    <a:pt x="380" y="338"/>
                  </a:lnTo>
                  <a:lnTo>
                    <a:pt x="379" y="340"/>
                  </a:lnTo>
                  <a:lnTo>
                    <a:pt x="367" y="329"/>
                  </a:lnTo>
                  <a:lnTo>
                    <a:pt x="357" y="317"/>
                  </a:lnTo>
                  <a:lnTo>
                    <a:pt x="345" y="304"/>
                  </a:lnTo>
                  <a:lnTo>
                    <a:pt x="335" y="291"/>
                  </a:lnTo>
                  <a:lnTo>
                    <a:pt x="314" y="267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71">
              <a:extLst>
                <a:ext uri="{FF2B5EF4-FFF2-40B4-BE49-F238E27FC236}">
                  <a16:creationId xmlns:a16="http://schemas.microsoft.com/office/drawing/2014/main" id="{CB296C61-BF59-4BEE-B3F7-1B3507ADA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2" y="4515"/>
              <a:ext cx="11" cy="14"/>
            </a:xfrm>
            <a:custGeom>
              <a:avLst/>
              <a:gdLst>
                <a:gd name="T0" fmla="*/ 12 w 47"/>
                <a:gd name="T1" fmla="*/ 33 h 54"/>
                <a:gd name="T2" fmla="*/ 8 w 47"/>
                <a:gd name="T3" fmla="*/ 27 h 54"/>
                <a:gd name="T4" fmla="*/ 3 w 47"/>
                <a:gd name="T5" fmla="*/ 18 h 54"/>
                <a:gd name="T6" fmla="*/ 2 w 47"/>
                <a:gd name="T7" fmla="*/ 13 h 54"/>
                <a:gd name="T8" fmla="*/ 0 w 47"/>
                <a:gd name="T9" fmla="*/ 9 h 54"/>
                <a:gd name="T10" fmla="*/ 0 w 47"/>
                <a:gd name="T11" fmla="*/ 4 h 54"/>
                <a:gd name="T12" fmla="*/ 3 w 47"/>
                <a:gd name="T13" fmla="*/ 1 h 54"/>
                <a:gd name="T14" fmla="*/ 6 w 47"/>
                <a:gd name="T15" fmla="*/ 0 h 54"/>
                <a:gd name="T16" fmla="*/ 8 w 47"/>
                <a:gd name="T17" fmla="*/ 0 h 54"/>
                <a:gd name="T18" fmla="*/ 11 w 47"/>
                <a:gd name="T19" fmla="*/ 2 h 54"/>
                <a:gd name="T20" fmla="*/ 13 w 47"/>
                <a:gd name="T21" fmla="*/ 5 h 54"/>
                <a:gd name="T22" fmla="*/ 19 w 47"/>
                <a:gd name="T23" fmla="*/ 10 h 54"/>
                <a:gd name="T24" fmla="*/ 21 w 47"/>
                <a:gd name="T25" fmla="*/ 15 h 54"/>
                <a:gd name="T26" fmla="*/ 33 w 47"/>
                <a:gd name="T27" fmla="*/ 29 h 54"/>
                <a:gd name="T28" fmla="*/ 45 w 47"/>
                <a:gd name="T29" fmla="*/ 42 h 54"/>
                <a:gd name="T30" fmla="*/ 47 w 47"/>
                <a:gd name="T31" fmla="*/ 49 h 54"/>
                <a:gd name="T32" fmla="*/ 47 w 47"/>
                <a:gd name="T33" fmla="*/ 51 h 54"/>
                <a:gd name="T34" fmla="*/ 46 w 47"/>
                <a:gd name="T35" fmla="*/ 54 h 54"/>
                <a:gd name="T36" fmla="*/ 42 w 47"/>
                <a:gd name="T37" fmla="*/ 54 h 54"/>
                <a:gd name="T38" fmla="*/ 34 w 47"/>
                <a:gd name="T39" fmla="*/ 50 h 54"/>
                <a:gd name="T40" fmla="*/ 26 w 47"/>
                <a:gd name="T41" fmla="*/ 45 h 54"/>
                <a:gd name="T42" fmla="*/ 12 w 47"/>
                <a:gd name="T43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54">
                  <a:moveTo>
                    <a:pt x="12" y="33"/>
                  </a:moveTo>
                  <a:lnTo>
                    <a:pt x="8" y="27"/>
                  </a:lnTo>
                  <a:lnTo>
                    <a:pt x="3" y="18"/>
                  </a:lnTo>
                  <a:lnTo>
                    <a:pt x="2" y="13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11" y="2"/>
                  </a:lnTo>
                  <a:lnTo>
                    <a:pt x="13" y="5"/>
                  </a:lnTo>
                  <a:lnTo>
                    <a:pt x="19" y="10"/>
                  </a:lnTo>
                  <a:lnTo>
                    <a:pt x="21" y="15"/>
                  </a:lnTo>
                  <a:lnTo>
                    <a:pt x="33" y="29"/>
                  </a:lnTo>
                  <a:lnTo>
                    <a:pt x="45" y="42"/>
                  </a:lnTo>
                  <a:lnTo>
                    <a:pt x="47" y="49"/>
                  </a:lnTo>
                  <a:lnTo>
                    <a:pt x="47" y="51"/>
                  </a:lnTo>
                  <a:lnTo>
                    <a:pt x="46" y="54"/>
                  </a:lnTo>
                  <a:lnTo>
                    <a:pt x="42" y="54"/>
                  </a:lnTo>
                  <a:lnTo>
                    <a:pt x="34" y="50"/>
                  </a:lnTo>
                  <a:lnTo>
                    <a:pt x="26" y="45"/>
                  </a:lnTo>
                  <a:lnTo>
                    <a:pt x="12" y="33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72">
              <a:extLst>
                <a:ext uri="{FF2B5EF4-FFF2-40B4-BE49-F238E27FC236}">
                  <a16:creationId xmlns:a16="http://schemas.microsoft.com/office/drawing/2014/main" id="{CF7CEC5B-1386-43A5-8BD1-AFCE59C84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9" y="4499"/>
              <a:ext cx="36" cy="28"/>
            </a:xfrm>
            <a:custGeom>
              <a:avLst/>
              <a:gdLst>
                <a:gd name="T0" fmla="*/ 3 w 145"/>
                <a:gd name="T1" fmla="*/ 63 h 112"/>
                <a:gd name="T2" fmla="*/ 0 w 145"/>
                <a:gd name="T3" fmla="*/ 51 h 112"/>
                <a:gd name="T4" fmla="*/ 2 w 145"/>
                <a:gd name="T5" fmla="*/ 45 h 112"/>
                <a:gd name="T6" fmla="*/ 9 w 145"/>
                <a:gd name="T7" fmla="*/ 46 h 112"/>
                <a:gd name="T8" fmla="*/ 30 w 145"/>
                <a:gd name="T9" fmla="*/ 66 h 112"/>
                <a:gd name="T10" fmla="*/ 52 w 145"/>
                <a:gd name="T11" fmla="*/ 84 h 112"/>
                <a:gd name="T12" fmla="*/ 69 w 145"/>
                <a:gd name="T13" fmla="*/ 90 h 112"/>
                <a:gd name="T14" fmla="*/ 85 w 145"/>
                <a:gd name="T15" fmla="*/ 90 h 112"/>
                <a:gd name="T16" fmla="*/ 93 w 145"/>
                <a:gd name="T17" fmla="*/ 86 h 112"/>
                <a:gd name="T18" fmla="*/ 95 w 145"/>
                <a:gd name="T19" fmla="*/ 79 h 112"/>
                <a:gd name="T20" fmla="*/ 93 w 145"/>
                <a:gd name="T21" fmla="*/ 66 h 112"/>
                <a:gd name="T22" fmla="*/ 93 w 145"/>
                <a:gd name="T23" fmla="*/ 57 h 112"/>
                <a:gd name="T24" fmla="*/ 98 w 145"/>
                <a:gd name="T25" fmla="*/ 51 h 112"/>
                <a:gd name="T26" fmla="*/ 99 w 145"/>
                <a:gd name="T27" fmla="*/ 40 h 112"/>
                <a:gd name="T28" fmla="*/ 91 w 145"/>
                <a:gd name="T29" fmla="*/ 25 h 112"/>
                <a:gd name="T30" fmla="*/ 98 w 145"/>
                <a:gd name="T31" fmla="*/ 13 h 112"/>
                <a:gd name="T32" fmla="*/ 108 w 145"/>
                <a:gd name="T33" fmla="*/ 2 h 112"/>
                <a:gd name="T34" fmla="*/ 117 w 145"/>
                <a:gd name="T35" fmla="*/ 0 h 112"/>
                <a:gd name="T36" fmla="*/ 122 w 145"/>
                <a:gd name="T37" fmla="*/ 0 h 112"/>
                <a:gd name="T38" fmla="*/ 126 w 145"/>
                <a:gd name="T39" fmla="*/ 3 h 112"/>
                <a:gd name="T40" fmla="*/ 126 w 145"/>
                <a:gd name="T41" fmla="*/ 9 h 112"/>
                <a:gd name="T42" fmla="*/ 124 w 145"/>
                <a:gd name="T43" fmla="*/ 19 h 112"/>
                <a:gd name="T44" fmla="*/ 120 w 145"/>
                <a:gd name="T45" fmla="*/ 36 h 112"/>
                <a:gd name="T46" fmla="*/ 121 w 145"/>
                <a:gd name="T47" fmla="*/ 49 h 112"/>
                <a:gd name="T48" fmla="*/ 125 w 145"/>
                <a:gd name="T49" fmla="*/ 58 h 112"/>
                <a:gd name="T50" fmla="*/ 135 w 145"/>
                <a:gd name="T51" fmla="*/ 68 h 112"/>
                <a:gd name="T52" fmla="*/ 143 w 145"/>
                <a:gd name="T53" fmla="*/ 80 h 112"/>
                <a:gd name="T54" fmla="*/ 145 w 145"/>
                <a:gd name="T55" fmla="*/ 90 h 112"/>
                <a:gd name="T56" fmla="*/ 143 w 145"/>
                <a:gd name="T57" fmla="*/ 103 h 112"/>
                <a:gd name="T58" fmla="*/ 134 w 145"/>
                <a:gd name="T59" fmla="*/ 112 h 112"/>
                <a:gd name="T60" fmla="*/ 124 w 145"/>
                <a:gd name="T61" fmla="*/ 108 h 112"/>
                <a:gd name="T62" fmla="*/ 112 w 145"/>
                <a:gd name="T63" fmla="*/ 102 h 112"/>
                <a:gd name="T64" fmla="*/ 102 w 145"/>
                <a:gd name="T65" fmla="*/ 101 h 112"/>
                <a:gd name="T66" fmla="*/ 82 w 145"/>
                <a:gd name="T67" fmla="*/ 105 h 112"/>
                <a:gd name="T68" fmla="*/ 65 w 145"/>
                <a:gd name="T69" fmla="*/ 105 h 112"/>
                <a:gd name="T70" fmla="*/ 51 w 145"/>
                <a:gd name="T71" fmla="*/ 103 h 112"/>
                <a:gd name="T72" fmla="*/ 33 w 145"/>
                <a:gd name="T73" fmla="*/ 90 h 112"/>
                <a:gd name="T74" fmla="*/ 7 w 145"/>
                <a:gd name="T75" fmla="*/ 6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12">
                  <a:moveTo>
                    <a:pt x="7" y="68"/>
                  </a:moveTo>
                  <a:lnTo>
                    <a:pt x="3" y="63"/>
                  </a:lnTo>
                  <a:lnTo>
                    <a:pt x="2" y="57"/>
                  </a:lnTo>
                  <a:lnTo>
                    <a:pt x="0" y="51"/>
                  </a:lnTo>
                  <a:lnTo>
                    <a:pt x="0" y="47"/>
                  </a:lnTo>
                  <a:lnTo>
                    <a:pt x="2" y="45"/>
                  </a:lnTo>
                  <a:lnTo>
                    <a:pt x="6" y="45"/>
                  </a:lnTo>
                  <a:lnTo>
                    <a:pt x="9" y="46"/>
                  </a:lnTo>
                  <a:lnTo>
                    <a:pt x="16" y="51"/>
                  </a:lnTo>
                  <a:lnTo>
                    <a:pt x="30" y="66"/>
                  </a:lnTo>
                  <a:lnTo>
                    <a:pt x="45" y="79"/>
                  </a:lnTo>
                  <a:lnTo>
                    <a:pt x="52" y="84"/>
                  </a:lnTo>
                  <a:lnTo>
                    <a:pt x="60" y="88"/>
                  </a:lnTo>
                  <a:lnTo>
                    <a:pt x="69" y="90"/>
                  </a:lnTo>
                  <a:lnTo>
                    <a:pt x="78" y="90"/>
                  </a:lnTo>
                  <a:lnTo>
                    <a:pt x="85" y="90"/>
                  </a:lnTo>
                  <a:lnTo>
                    <a:pt x="90" y="89"/>
                  </a:lnTo>
                  <a:lnTo>
                    <a:pt x="93" y="86"/>
                  </a:lnTo>
                  <a:lnTo>
                    <a:pt x="94" y="85"/>
                  </a:lnTo>
                  <a:lnTo>
                    <a:pt x="95" y="79"/>
                  </a:lnTo>
                  <a:lnTo>
                    <a:pt x="94" y="72"/>
                  </a:lnTo>
                  <a:lnTo>
                    <a:pt x="93" y="66"/>
                  </a:lnTo>
                  <a:lnTo>
                    <a:pt x="91" y="59"/>
                  </a:lnTo>
                  <a:lnTo>
                    <a:pt x="93" y="57"/>
                  </a:lnTo>
                  <a:lnTo>
                    <a:pt x="95" y="54"/>
                  </a:lnTo>
                  <a:lnTo>
                    <a:pt x="98" y="51"/>
                  </a:lnTo>
                  <a:lnTo>
                    <a:pt x="103" y="50"/>
                  </a:lnTo>
                  <a:lnTo>
                    <a:pt x="99" y="40"/>
                  </a:lnTo>
                  <a:lnTo>
                    <a:pt x="91" y="31"/>
                  </a:lnTo>
                  <a:lnTo>
                    <a:pt x="91" y="25"/>
                  </a:lnTo>
                  <a:lnTo>
                    <a:pt x="94" y="19"/>
                  </a:lnTo>
                  <a:lnTo>
                    <a:pt x="98" y="13"/>
                  </a:lnTo>
                  <a:lnTo>
                    <a:pt x="103" y="7"/>
                  </a:lnTo>
                  <a:lnTo>
                    <a:pt x="108" y="2"/>
                  </a:lnTo>
                  <a:lnTo>
                    <a:pt x="115" y="0"/>
                  </a:lnTo>
                  <a:lnTo>
                    <a:pt x="117" y="0"/>
                  </a:lnTo>
                  <a:lnTo>
                    <a:pt x="120" y="0"/>
                  </a:lnTo>
                  <a:lnTo>
                    <a:pt x="122" y="0"/>
                  </a:lnTo>
                  <a:lnTo>
                    <a:pt x="125" y="2"/>
                  </a:lnTo>
                  <a:lnTo>
                    <a:pt x="126" y="3"/>
                  </a:lnTo>
                  <a:lnTo>
                    <a:pt x="126" y="6"/>
                  </a:lnTo>
                  <a:lnTo>
                    <a:pt x="126" y="9"/>
                  </a:lnTo>
                  <a:lnTo>
                    <a:pt x="126" y="13"/>
                  </a:lnTo>
                  <a:lnTo>
                    <a:pt x="124" y="19"/>
                  </a:lnTo>
                  <a:lnTo>
                    <a:pt x="121" y="27"/>
                  </a:lnTo>
                  <a:lnTo>
                    <a:pt x="120" y="36"/>
                  </a:lnTo>
                  <a:lnTo>
                    <a:pt x="120" y="45"/>
                  </a:lnTo>
                  <a:lnTo>
                    <a:pt x="121" y="49"/>
                  </a:lnTo>
                  <a:lnTo>
                    <a:pt x="122" y="53"/>
                  </a:lnTo>
                  <a:lnTo>
                    <a:pt x="125" y="58"/>
                  </a:lnTo>
                  <a:lnTo>
                    <a:pt x="129" y="62"/>
                  </a:lnTo>
                  <a:lnTo>
                    <a:pt x="135" y="68"/>
                  </a:lnTo>
                  <a:lnTo>
                    <a:pt x="139" y="73"/>
                  </a:lnTo>
                  <a:lnTo>
                    <a:pt x="143" y="80"/>
                  </a:lnTo>
                  <a:lnTo>
                    <a:pt x="145" y="85"/>
                  </a:lnTo>
                  <a:lnTo>
                    <a:pt x="145" y="90"/>
                  </a:lnTo>
                  <a:lnTo>
                    <a:pt x="145" y="97"/>
                  </a:lnTo>
                  <a:lnTo>
                    <a:pt x="143" y="103"/>
                  </a:lnTo>
                  <a:lnTo>
                    <a:pt x="142" y="111"/>
                  </a:lnTo>
                  <a:lnTo>
                    <a:pt x="134" y="112"/>
                  </a:lnTo>
                  <a:lnTo>
                    <a:pt x="129" y="111"/>
                  </a:lnTo>
                  <a:lnTo>
                    <a:pt x="124" y="108"/>
                  </a:lnTo>
                  <a:lnTo>
                    <a:pt x="116" y="103"/>
                  </a:lnTo>
                  <a:lnTo>
                    <a:pt x="112" y="102"/>
                  </a:lnTo>
                  <a:lnTo>
                    <a:pt x="107" y="101"/>
                  </a:lnTo>
                  <a:lnTo>
                    <a:pt x="102" y="101"/>
                  </a:lnTo>
                  <a:lnTo>
                    <a:pt x="95" y="102"/>
                  </a:lnTo>
                  <a:lnTo>
                    <a:pt x="82" y="105"/>
                  </a:lnTo>
                  <a:lnTo>
                    <a:pt x="72" y="105"/>
                  </a:lnTo>
                  <a:lnTo>
                    <a:pt x="65" y="105"/>
                  </a:lnTo>
                  <a:lnTo>
                    <a:pt x="58" y="105"/>
                  </a:lnTo>
                  <a:lnTo>
                    <a:pt x="51" y="103"/>
                  </a:lnTo>
                  <a:lnTo>
                    <a:pt x="45" y="101"/>
                  </a:lnTo>
                  <a:lnTo>
                    <a:pt x="33" y="90"/>
                  </a:lnTo>
                  <a:lnTo>
                    <a:pt x="22" y="81"/>
                  </a:lnTo>
                  <a:lnTo>
                    <a:pt x="7" y="68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73">
              <a:extLst>
                <a:ext uri="{FF2B5EF4-FFF2-40B4-BE49-F238E27FC236}">
                  <a16:creationId xmlns:a16="http://schemas.microsoft.com/office/drawing/2014/main" id="{370E0595-45BD-4E02-BC7B-6687FF86B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" y="4497"/>
              <a:ext cx="126" cy="122"/>
            </a:xfrm>
            <a:custGeom>
              <a:avLst/>
              <a:gdLst>
                <a:gd name="T0" fmla="*/ 408 w 504"/>
                <a:gd name="T1" fmla="*/ 318 h 487"/>
                <a:gd name="T2" fmla="*/ 407 w 504"/>
                <a:gd name="T3" fmla="*/ 356 h 487"/>
                <a:gd name="T4" fmla="*/ 407 w 504"/>
                <a:gd name="T5" fmla="*/ 415 h 487"/>
                <a:gd name="T6" fmla="*/ 377 w 504"/>
                <a:gd name="T7" fmla="*/ 420 h 487"/>
                <a:gd name="T8" fmla="*/ 342 w 504"/>
                <a:gd name="T9" fmla="*/ 443 h 487"/>
                <a:gd name="T10" fmla="*/ 318 w 504"/>
                <a:gd name="T11" fmla="*/ 455 h 487"/>
                <a:gd name="T12" fmla="*/ 270 w 504"/>
                <a:gd name="T13" fmla="*/ 438 h 487"/>
                <a:gd name="T14" fmla="*/ 212 w 504"/>
                <a:gd name="T15" fmla="*/ 481 h 487"/>
                <a:gd name="T16" fmla="*/ 165 w 504"/>
                <a:gd name="T17" fmla="*/ 477 h 487"/>
                <a:gd name="T18" fmla="*/ 165 w 504"/>
                <a:gd name="T19" fmla="*/ 458 h 487"/>
                <a:gd name="T20" fmla="*/ 219 w 504"/>
                <a:gd name="T21" fmla="*/ 430 h 487"/>
                <a:gd name="T22" fmla="*/ 221 w 504"/>
                <a:gd name="T23" fmla="*/ 406 h 487"/>
                <a:gd name="T24" fmla="*/ 199 w 504"/>
                <a:gd name="T25" fmla="*/ 384 h 487"/>
                <a:gd name="T26" fmla="*/ 229 w 504"/>
                <a:gd name="T27" fmla="*/ 355 h 487"/>
                <a:gd name="T28" fmla="*/ 264 w 504"/>
                <a:gd name="T29" fmla="*/ 349 h 487"/>
                <a:gd name="T30" fmla="*/ 249 w 504"/>
                <a:gd name="T31" fmla="*/ 323 h 487"/>
                <a:gd name="T32" fmla="*/ 226 w 504"/>
                <a:gd name="T33" fmla="*/ 301 h 487"/>
                <a:gd name="T34" fmla="*/ 192 w 504"/>
                <a:gd name="T35" fmla="*/ 306 h 487"/>
                <a:gd name="T36" fmla="*/ 131 w 504"/>
                <a:gd name="T37" fmla="*/ 363 h 487"/>
                <a:gd name="T38" fmla="*/ 131 w 504"/>
                <a:gd name="T39" fmla="*/ 328 h 487"/>
                <a:gd name="T40" fmla="*/ 153 w 504"/>
                <a:gd name="T41" fmla="*/ 302 h 487"/>
                <a:gd name="T42" fmla="*/ 147 w 504"/>
                <a:gd name="T43" fmla="*/ 266 h 487"/>
                <a:gd name="T44" fmla="*/ 121 w 504"/>
                <a:gd name="T45" fmla="*/ 253 h 487"/>
                <a:gd name="T46" fmla="*/ 203 w 504"/>
                <a:gd name="T47" fmla="*/ 242 h 487"/>
                <a:gd name="T48" fmla="*/ 236 w 504"/>
                <a:gd name="T49" fmla="*/ 228 h 487"/>
                <a:gd name="T50" fmla="*/ 204 w 504"/>
                <a:gd name="T51" fmla="*/ 210 h 487"/>
                <a:gd name="T52" fmla="*/ 112 w 504"/>
                <a:gd name="T53" fmla="*/ 210 h 487"/>
                <a:gd name="T54" fmla="*/ 103 w 504"/>
                <a:gd name="T55" fmla="*/ 191 h 487"/>
                <a:gd name="T56" fmla="*/ 190 w 504"/>
                <a:gd name="T57" fmla="*/ 183 h 487"/>
                <a:gd name="T58" fmla="*/ 186 w 504"/>
                <a:gd name="T59" fmla="*/ 159 h 487"/>
                <a:gd name="T60" fmla="*/ 164 w 504"/>
                <a:gd name="T61" fmla="*/ 139 h 487"/>
                <a:gd name="T62" fmla="*/ 131 w 504"/>
                <a:gd name="T63" fmla="*/ 134 h 487"/>
                <a:gd name="T64" fmla="*/ 88 w 504"/>
                <a:gd name="T65" fmla="*/ 156 h 487"/>
                <a:gd name="T66" fmla="*/ 56 w 504"/>
                <a:gd name="T67" fmla="*/ 110 h 487"/>
                <a:gd name="T68" fmla="*/ 15 w 504"/>
                <a:gd name="T69" fmla="*/ 102 h 487"/>
                <a:gd name="T70" fmla="*/ 1 w 504"/>
                <a:gd name="T71" fmla="*/ 69 h 487"/>
                <a:gd name="T72" fmla="*/ 23 w 504"/>
                <a:gd name="T73" fmla="*/ 73 h 487"/>
                <a:gd name="T74" fmla="*/ 56 w 504"/>
                <a:gd name="T75" fmla="*/ 87 h 487"/>
                <a:gd name="T76" fmla="*/ 105 w 504"/>
                <a:gd name="T77" fmla="*/ 83 h 487"/>
                <a:gd name="T78" fmla="*/ 117 w 504"/>
                <a:gd name="T79" fmla="*/ 69 h 487"/>
                <a:gd name="T80" fmla="*/ 108 w 504"/>
                <a:gd name="T81" fmla="*/ 34 h 487"/>
                <a:gd name="T82" fmla="*/ 126 w 504"/>
                <a:gd name="T83" fmla="*/ 0 h 487"/>
                <a:gd name="T84" fmla="*/ 134 w 504"/>
                <a:gd name="T85" fmla="*/ 38 h 487"/>
                <a:gd name="T86" fmla="*/ 160 w 504"/>
                <a:gd name="T87" fmla="*/ 39 h 487"/>
                <a:gd name="T88" fmla="*/ 166 w 504"/>
                <a:gd name="T89" fmla="*/ 62 h 487"/>
                <a:gd name="T90" fmla="*/ 182 w 504"/>
                <a:gd name="T91" fmla="*/ 82 h 487"/>
                <a:gd name="T92" fmla="*/ 191 w 504"/>
                <a:gd name="T93" fmla="*/ 112 h 487"/>
                <a:gd name="T94" fmla="*/ 209 w 504"/>
                <a:gd name="T95" fmla="*/ 136 h 487"/>
                <a:gd name="T96" fmla="*/ 219 w 504"/>
                <a:gd name="T97" fmla="*/ 77 h 487"/>
                <a:gd name="T98" fmla="*/ 239 w 504"/>
                <a:gd name="T99" fmla="*/ 57 h 487"/>
                <a:gd name="T100" fmla="*/ 270 w 504"/>
                <a:gd name="T101" fmla="*/ 153 h 487"/>
                <a:gd name="T102" fmla="*/ 309 w 504"/>
                <a:gd name="T103" fmla="*/ 132 h 487"/>
                <a:gd name="T104" fmla="*/ 342 w 504"/>
                <a:gd name="T105" fmla="*/ 123 h 487"/>
                <a:gd name="T106" fmla="*/ 366 w 504"/>
                <a:gd name="T107" fmla="*/ 192 h 487"/>
                <a:gd name="T108" fmla="*/ 413 w 504"/>
                <a:gd name="T109" fmla="*/ 207 h 487"/>
                <a:gd name="T110" fmla="*/ 440 w 504"/>
                <a:gd name="T111" fmla="*/ 219 h 487"/>
                <a:gd name="T112" fmla="*/ 450 w 504"/>
                <a:gd name="T113" fmla="*/ 251 h 487"/>
                <a:gd name="T114" fmla="*/ 500 w 504"/>
                <a:gd name="T115" fmla="*/ 271 h 487"/>
                <a:gd name="T116" fmla="*/ 500 w 504"/>
                <a:gd name="T117" fmla="*/ 289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4" h="487">
                  <a:moveTo>
                    <a:pt x="426" y="299"/>
                  </a:moveTo>
                  <a:lnTo>
                    <a:pt x="421" y="302"/>
                  </a:lnTo>
                  <a:lnTo>
                    <a:pt x="416" y="305"/>
                  </a:lnTo>
                  <a:lnTo>
                    <a:pt x="412" y="309"/>
                  </a:lnTo>
                  <a:lnTo>
                    <a:pt x="411" y="311"/>
                  </a:lnTo>
                  <a:lnTo>
                    <a:pt x="408" y="318"/>
                  </a:lnTo>
                  <a:lnTo>
                    <a:pt x="408" y="325"/>
                  </a:lnTo>
                  <a:lnTo>
                    <a:pt x="409" y="333"/>
                  </a:lnTo>
                  <a:lnTo>
                    <a:pt x="411" y="342"/>
                  </a:lnTo>
                  <a:lnTo>
                    <a:pt x="409" y="347"/>
                  </a:lnTo>
                  <a:lnTo>
                    <a:pt x="409" y="351"/>
                  </a:lnTo>
                  <a:lnTo>
                    <a:pt x="407" y="356"/>
                  </a:lnTo>
                  <a:lnTo>
                    <a:pt x="404" y="362"/>
                  </a:lnTo>
                  <a:lnTo>
                    <a:pt x="403" y="369"/>
                  </a:lnTo>
                  <a:lnTo>
                    <a:pt x="403" y="380"/>
                  </a:lnTo>
                  <a:lnTo>
                    <a:pt x="405" y="391"/>
                  </a:lnTo>
                  <a:lnTo>
                    <a:pt x="407" y="404"/>
                  </a:lnTo>
                  <a:lnTo>
                    <a:pt x="407" y="415"/>
                  </a:lnTo>
                  <a:lnTo>
                    <a:pt x="404" y="424"/>
                  </a:lnTo>
                  <a:lnTo>
                    <a:pt x="403" y="426"/>
                  </a:lnTo>
                  <a:lnTo>
                    <a:pt x="399" y="428"/>
                  </a:lnTo>
                  <a:lnTo>
                    <a:pt x="395" y="428"/>
                  </a:lnTo>
                  <a:lnTo>
                    <a:pt x="390" y="426"/>
                  </a:lnTo>
                  <a:lnTo>
                    <a:pt x="377" y="420"/>
                  </a:lnTo>
                  <a:lnTo>
                    <a:pt x="366" y="413"/>
                  </a:lnTo>
                  <a:lnTo>
                    <a:pt x="361" y="412"/>
                  </a:lnTo>
                  <a:lnTo>
                    <a:pt x="357" y="413"/>
                  </a:lnTo>
                  <a:lnTo>
                    <a:pt x="353" y="419"/>
                  </a:lnTo>
                  <a:lnTo>
                    <a:pt x="348" y="428"/>
                  </a:lnTo>
                  <a:lnTo>
                    <a:pt x="342" y="443"/>
                  </a:lnTo>
                  <a:lnTo>
                    <a:pt x="336" y="454"/>
                  </a:lnTo>
                  <a:lnTo>
                    <a:pt x="334" y="458"/>
                  </a:lnTo>
                  <a:lnTo>
                    <a:pt x="333" y="460"/>
                  </a:lnTo>
                  <a:lnTo>
                    <a:pt x="330" y="461"/>
                  </a:lnTo>
                  <a:lnTo>
                    <a:pt x="329" y="461"/>
                  </a:lnTo>
                  <a:lnTo>
                    <a:pt x="318" y="455"/>
                  </a:lnTo>
                  <a:lnTo>
                    <a:pt x="301" y="441"/>
                  </a:lnTo>
                  <a:lnTo>
                    <a:pt x="296" y="437"/>
                  </a:lnTo>
                  <a:lnTo>
                    <a:pt x="290" y="436"/>
                  </a:lnTo>
                  <a:lnTo>
                    <a:pt x="283" y="434"/>
                  </a:lnTo>
                  <a:lnTo>
                    <a:pt x="277" y="436"/>
                  </a:lnTo>
                  <a:lnTo>
                    <a:pt x="270" y="438"/>
                  </a:lnTo>
                  <a:lnTo>
                    <a:pt x="262" y="442"/>
                  </a:lnTo>
                  <a:lnTo>
                    <a:pt x="256" y="446"/>
                  </a:lnTo>
                  <a:lnTo>
                    <a:pt x="249" y="451"/>
                  </a:lnTo>
                  <a:lnTo>
                    <a:pt x="236" y="461"/>
                  </a:lnTo>
                  <a:lnTo>
                    <a:pt x="223" y="472"/>
                  </a:lnTo>
                  <a:lnTo>
                    <a:pt x="212" y="481"/>
                  </a:lnTo>
                  <a:lnTo>
                    <a:pt x="201" y="486"/>
                  </a:lnTo>
                  <a:lnTo>
                    <a:pt x="196" y="487"/>
                  </a:lnTo>
                  <a:lnTo>
                    <a:pt x="188" y="486"/>
                  </a:lnTo>
                  <a:lnTo>
                    <a:pt x="181" y="485"/>
                  </a:lnTo>
                  <a:lnTo>
                    <a:pt x="173" y="482"/>
                  </a:lnTo>
                  <a:lnTo>
                    <a:pt x="165" y="477"/>
                  </a:lnTo>
                  <a:lnTo>
                    <a:pt x="161" y="473"/>
                  </a:lnTo>
                  <a:lnTo>
                    <a:pt x="160" y="471"/>
                  </a:lnTo>
                  <a:lnTo>
                    <a:pt x="160" y="467"/>
                  </a:lnTo>
                  <a:lnTo>
                    <a:pt x="160" y="464"/>
                  </a:lnTo>
                  <a:lnTo>
                    <a:pt x="161" y="460"/>
                  </a:lnTo>
                  <a:lnTo>
                    <a:pt x="165" y="458"/>
                  </a:lnTo>
                  <a:lnTo>
                    <a:pt x="170" y="454"/>
                  </a:lnTo>
                  <a:lnTo>
                    <a:pt x="175" y="450"/>
                  </a:lnTo>
                  <a:lnTo>
                    <a:pt x="183" y="447"/>
                  </a:lnTo>
                  <a:lnTo>
                    <a:pt x="199" y="441"/>
                  </a:lnTo>
                  <a:lnTo>
                    <a:pt x="213" y="434"/>
                  </a:lnTo>
                  <a:lnTo>
                    <a:pt x="219" y="430"/>
                  </a:lnTo>
                  <a:lnTo>
                    <a:pt x="225" y="428"/>
                  </a:lnTo>
                  <a:lnTo>
                    <a:pt x="229" y="424"/>
                  </a:lnTo>
                  <a:lnTo>
                    <a:pt x="231" y="420"/>
                  </a:lnTo>
                  <a:lnTo>
                    <a:pt x="230" y="416"/>
                  </a:lnTo>
                  <a:lnTo>
                    <a:pt x="227" y="411"/>
                  </a:lnTo>
                  <a:lnTo>
                    <a:pt x="221" y="406"/>
                  </a:lnTo>
                  <a:lnTo>
                    <a:pt x="212" y="401"/>
                  </a:lnTo>
                  <a:lnTo>
                    <a:pt x="203" y="395"/>
                  </a:lnTo>
                  <a:lnTo>
                    <a:pt x="199" y="390"/>
                  </a:lnTo>
                  <a:lnTo>
                    <a:pt x="197" y="389"/>
                  </a:lnTo>
                  <a:lnTo>
                    <a:pt x="197" y="386"/>
                  </a:lnTo>
                  <a:lnTo>
                    <a:pt x="199" y="384"/>
                  </a:lnTo>
                  <a:lnTo>
                    <a:pt x="200" y="382"/>
                  </a:lnTo>
                  <a:lnTo>
                    <a:pt x="209" y="373"/>
                  </a:lnTo>
                  <a:lnTo>
                    <a:pt x="219" y="360"/>
                  </a:lnTo>
                  <a:lnTo>
                    <a:pt x="222" y="358"/>
                  </a:lnTo>
                  <a:lnTo>
                    <a:pt x="225" y="356"/>
                  </a:lnTo>
                  <a:lnTo>
                    <a:pt x="229" y="355"/>
                  </a:lnTo>
                  <a:lnTo>
                    <a:pt x="232" y="354"/>
                  </a:lnTo>
                  <a:lnTo>
                    <a:pt x="243" y="353"/>
                  </a:lnTo>
                  <a:lnTo>
                    <a:pt x="253" y="351"/>
                  </a:lnTo>
                  <a:lnTo>
                    <a:pt x="257" y="351"/>
                  </a:lnTo>
                  <a:lnTo>
                    <a:pt x="261" y="350"/>
                  </a:lnTo>
                  <a:lnTo>
                    <a:pt x="264" y="349"/>
                  </a:lnTo>
                  <a:lnTo>
                    <a:pt x="266" y="346"/>
                  </a:lnTo>
                  <a:lnTo>
                    <a:pt x="266" y="344"/>
                  </a:lnTo>
                  <a:lnTo>
                    <a:pt x="265" y="340"/>
                  </a:lnTo>
                  <a:lnTo>
                    <a:pt x="262" y="334"/>
                  </a:lnTo>
                  <a:lnTo>
                    <a:pt x="258" y="329"/>
                  </a:lnTo>
                  <a:lnTo>
                    <a:pt x="249" y="323"/>
                  </a:lnTo>
                  <a:lnTo>
                    <a:pt x="239" y="318"/>
                  </a:lnTo>
                  <a:lnTo>
                    <a:pt x="234" y="315"/>
                  </a:lnTo>
                  <a:lnTo>
                    <a:pt x="230" y="312"/>
                  </a:lnTo>
                  <a:lnTo>
                    <a:pt x="227" y="309"/>
                  </a:lnTo>
                  <a:lnTo>
                    <a:pt x="226" y="303"/>
                  </a:lnTo>
                  <a:lnTo>
                    <a:pt x="226" y="301"/>
                  </a:lnTo>
                  <a:lnTo>
                    <a:pt x="225" y="298"/>
                  </a:lnTo>
                  <a:lnTo>
                    <a:pt x="223" y="297"/>
                  </a:lnTo>
                  <a:lnTo>
                    <a:pt x="221" y="297"/>
                  </a:lnTo>
                  <a:lnTo>
                    <a:pt x="214" y="297"/>
                  </a:lnTo>
                  <a:lnTo>
                    <a:pt x="207" y="299"/>
                  </a:lnTo>
                  <a:lnTo>
                    <a:pt x="192" y="306"/>
                  </a:lnTo>
                  <a:lnTo>
                    <a:pt x="183" y="312"/>
                  </a:lnTo>
                  <a:lnTo>
                    <a:pt x="165" y="332"/>
                  </a:lnTo>
                  <a:lnTo>
                    <a:pt x="143" y="355"/>
                  </a:lnTo>
                  <a:lnTo>
                    <a:pt x="138" y="359"/>
                  </a:lnTo>
                  <a:lnTo>
                    <a:pt x="134" y="362"/>
                  </a:lnTo>
                  <a:lnTo>
                    <a:pt x="131" y="363"/>
                  </a:lnTo>
                  <a:lnTo>
                    <a:pt x="129" y="362"/>
                  </a:lnTo>
                  <a:lnTo>
                    <a:pt x="127" y="359"/>
                  </a:lnTo>
                  <a:lnTo>
                    <a:pt x="126" y="353"/>
                  </a:lnTo>
                  <a:lnTo>
                    <a:pt x="127" y="345"/>
                  </a:lnTo>
                  <a:lnTo>
                    <a:pt x="130" y="332"/>
                  </a:lnTo>
                  <a:lnTo>
                    <a:pt x="131" y="328"/>
                  </a:lnTo>
                  <a:lnTo>
                    <a:pt x="135" y="324"/>
                  </a:lnTo>
                  <a:lnTo>
                    <a:pt x="139" y="319"/>
                  </a:lnTo>
                  <a:lnTo>
                    <a:pt x="144" y="315"/>
                  </a:lnTo>
                  <a:lnTo>
                    <a:pt x="148" y="310"/>
                  </a:lnTo>
                  <a:lnTo>
                    <a:pt x="152" y="306"/>
                  </a:lnTo>
                  <a:lnTo>
                    <a:pt x="153" y="302"/>
                  </a:lnTo>
                  <a:lnTo>
                    <a:pt x="153" y="299"/>
                  </a:lnTo>
                  <a:lnTo>
                    <a:pt x="151" y="290"/>
                  </a:lnTo>
                  <a:lnTo>
                    <a:pt x="149" y="279"/>
                  </a:lnTo>
                  <a:lnTo>
                    <a:pt x="149" y="274"/>
                  </a:lnTo>
                  <a:lnTo>
                    <a:pt x="148" y="270"/>
                  </a:lnTo>
                  <a:lnTo>
                    <a:pt x="147" y="266"/>
                  </a:lnTo>
                  <a:lnTo>
                    <a:pt x="144" y="264"/>
                  </a:lnTo>
                  <a:lnTo>
                    <a:pt x="131" y="261"/>
                  </a:lnTo>
                  <a:lnTo>
                    <a:pt x="123" y="257"/>
                  </a:lnTo>
                  <a:lnTo>
                    <a:pt x="122" y="255"/>
                  </a:lnTo>
                  <a:lnTo>
                    <a:pt x="121" y="254"/>
                  </a:lnTo>
                  <a:lnTo>
                    <a:pt x="121" y="253"/>
                  </a:lnTo>
                  <a:lnTo>
                    <a:pt x="122" y="251"/>
                  </a:lnTo>
                  <a:lnTo>
                    <a:pt x="132" y="245"/>
                  </a:lnTo>
                  <a:lnTo>
                    <a:pt x="147" y="236"/>
                  </a:lnTo>
                  <a:lnTo>
                    <a:pt x="166" y="237"/>
                  </a:lnTo>
                  <a:lnTo>
                    <a:pt x="184" y="240"/>
                  </a:lnTo>
                  <a:lnTo>
                    <a:pt x="203" y="242"/>
                  </a:lnTo>
                  <a:lnTo>
                    <a:pt x="221" y="244"/>
                  </a:lnTo>
                  <a:lnTo>
                    <a:pt x="227" y="242"/>
                  </a:lnTo>
                  <a:lnTo>
                    <a:pt x="232" y="240"/>
                  </a:lnTo>
                  <a:lnTo>
                    <a:pt x="235" y="236"/>
                  </a:lnTo>
                  <a:lnTo>
                    <a:pt x="236" y="232"/>
                  </a:lnTo>
                  <a:lnTo>
                    <a:pt x="236" y="228"/>
                  </a:lnTo>
                  <a:lnTo>
                    <a:pt x="234" y="224"/>
                  </a:lnTo>
                  <a:lnTo>
                    <a:pt x="231" y="220"/>
                  </a:lnTo>
                  <a:lnTo>
                    <a:pt x="226" y="216"/>
                  </a:lnTo>
                  <a:lnTo>
                    <a:pt x="219" y="214"/>
                  </a:lnTo>
                  <a:lnTo>
                    <a:pt x="212" y="211"/>
                  </a:lnTo>
                  <a:lnTo>
                    <a:pt x="204" y="210"/>
                  </a:lnTo>
                  <a:lnTo>
                    <a:pt x="195" y="209"/>
                  </a:lnTo>
                  <a:lnTo>
                    <a:pt x="175" y="209"/>
                  </a:lnTo>
                  <a:lnTo>
                    <a:pt x="156" y="210"/>
                  </a:lnTo>
                  <a:lnTo>
                    <a:pt x="136" y="211"/>
                  </a:lnTo>
                  <a:lnTo>
                    <a:pt x="118" y="211"/>
                  </a:lnTo>
                  <a:lnTo>
                    <a:pt x="112" y="210"/>
                  </a:lnTo>
                  <a:lnTo>
                    <a:pt x="104" y="209"/>
                  </a:lnTo>
                  <a:lnTo>
                    <a:pt x="99" y="206"/>
                  </a:lnTo>
                  <a:lnTo>
                    <a:pt x="95" y="204"/>
                  </a:lnTo>
                  <a:lnTo>
                    <a:pt x="96" y="198"/>
                  </a:lnTo>
                  <a:lnTo>
                    <a:pt x="99" y="194"/>
                  </a:lnTo>
                  <a:lnTo>
                    <a:pt x="103" y="191"/>
                  </a:lnTo>
                  <a:lnTo>
                    <a:pt x="109" y="188"/>
                  </a:lnTo>
                  <a:lnTo>
                    <a:pt x="123" y="185"/>
                  </a:lnTo>
                  <a:lnTo>
                    <a:pt x="140" y="184"/>
                  </a:lnTo>
                  <a:lnTo>
                    <a:pt x="158" y="184"/>
                  </a:lnTo>
                  <a:lnTo>
                    <a:pt x="175" y="184"/>
                  </a:lnTo>
                  <a:lnTo>
                    <a:pt x="190" y="183"/>
                  </a:lnTo>
                  <a:lnTo>
                    <a:pt x="200" y="180"/>
                  </a:lnTo>
                  <a:lnTo>
                    <a:pt x="200" y="175"/>
                  </a:lnTo>
                  <a:lnTo>
                    <a:pt x="199" y="171"/>
                  </a:lnTo>
                  <a:lnTo>
                    <a:pt x="196" y="169"/>
                  </a:lnTo>
                  <a:lnTo>
                    <a:pt x="194" y="165"/>
                  </a:lnTo>
                  <a:lnTo>
                    <a:pt x="186" y="159"/>
                  </a:lnTo>
                  <a:lnTo>
                    <a:pt x="178" y="156"/>
                  </a:lnTo>
                  <a:lnTo>
                    <a:pt x="171" y="153"/>
                  </a:lnTo>
                  <a:lnTo>
                    <a:pt x="168" y="149"/>
                  </a:lnTo>
                  <a:lnTo>
                    <a:pt x="166" y="147"/>
                  </a:lnTo>
                  <a:lnTo>
                    <a:pt x="165" y="144"/>
                  </a:lnTo>
                  <a:lnTo>
                    <a:pt x="164" y="139"/>
                  </a:lnTo>
                  <a:lnTo>
                    <a:pt x="161" y="131"/>
                  </a:lnTo>
                  <a:lnTo>
                    <a:pt x="157" y="127"/>
                  </a:lnTo>
                  <a:lnTo>
                    <a:pt x="153" y="126"/>
                  </a:lnTo>
                  <a:lnTo>
                    <a:pt x="148" y="126"/>
                  </a:lnTo>
                  <a:lnTo>
                    <a:pt x="143" y="127"/>
                  </a:lnTo>
                  <a:lnTo>
                    <a:pt x="131" y="134"/>
                  </a:lnTo>
                  <a:lnTo>
                    <a:pt x="118" y="143"/>
                  </a:lnTo>
                  <a:lnTo>
                    <a:pt x="112" y="147"/>
                  </a:lnTo>
                  <a:lnTo>
                    <a:pt x="106" y="150"/>
                  </a:lnTo>
                  <a:lnTo>
                    <a:pt x="100" y="153"/>
                  </a:lnTo>
                  <a:lnTo>
                    <a:pt x="93" y="154"/>
                  </a:lnTo>
                  <a:lnTo>
                    <a:pt x="88" y="156"/>
                  </a:lnTo>
                  <a:lnTo>
                    <a:pt x="83" y="153"/>
                  </a:lnTo>
                  <a:lnTo>
                    <a:pt x="78" y="150"/>
                  </a:lnTo>
                  <a:lnTo>
                    <a:pt x="74" y="144"/>
                  </a:lnTo>
                  <a:lnTo>
                    <a:pt x="67" y="126"/>
                  </a:lnTo>
                  <a:lnTo>
                    <a:pt x="61" y="114"/>
                  </a:lnTo>
                  <a:lnTo>
                    <a:pt x="56" y="110"/>
                  </a:lnTo>
                  <a:lnTo>
                    <a:pt x="49" y="109"/>
                  </a:lnTo>
                  <a:lnTo>
                    <a:pt x="40" y="108"/>
                  </a:lnTo>
                  <a:lnTo>
                    <a:pt x="28" y="108"/>
                  </a:lnTo>
                  <a:lnTo>
                    <a:pt x="22" y="106"/>
                  </a:lnTo>
                  <a:lnTo>
                    <a:pt x="18" y="105"/>
                  </a:lnTo>
                  <a:lnTo>
                    <a:pt x="15" y="102"/>
                  </a:lnTo>
                  <a:lnTo>
                    <a:pt x="13" y="100"/>
                  </a:lnTo>
                  <a:lnTo>
                    <a:pt x="9" y="93"/>
                  </a:lnTo>
                  <a:lnTo>
                    <a:pt x="4" y="87"/>
                  </a:lnTo>
                  <a:lnTo>
                    <a:pt x="1" y="78"/>
                  </a:lnTo>
                  <a:lnTo>
                    <a:pt x="0" y="71"/>
                  </a:lnTo>
                  <a:lnTo>
                    <a:pt x="1" y="69"/>
                  </a:lnTo>
                  <a:lnTo>
                    <a:pt x="2" y="67"/>
                  </a:lnTo>
                  <a:lnTo>
                    <a:pt x="5" y="66"/>
                  </a:lnTo>
                  <a:lnTo>
                    <a:pt x="6" y="65"/>
                  </a:lnTo>
                  <a:lnTo>
                    <a:pt x="12" y="66"/>
                  </a:lnTo>
                  <a:lnTo>
                    <a:pt x="18" y="69"/>
                  </a:lnTo>
                  <a:lnTo>
                    <a:pt x="23" y="73"/>
                  </a:lnTo>
                  <a:lnTo>
                    <a:pt x="30" y="79"/>
                  </a:lnTo>
                  <a:lnTo>
                    <a:pt x="35" y="86"/>
                  </a:lnTo>
                  <a:lnTo>
                    <a:pt x="40" y="89"/>
                  </a:lnTo>
                  <a:lnTo>
                    <a:pt x="44" y="91"/>
                  </a:lnTo>
                  <a:lnTo>
                    <a:pt x="47" y="91"/>
                  </a:lnTo>
                  <a:lnTo>
                    <a:pt x="56" y="87"/>
                  </a:lnTo>
                  <a:lnTo>
                    <a:pt x="69" y="82"/>
                  </a:lnTo>
                  <a:lnTo>
                    <a:pt x="77" y="80"/>
                  </a:lnTo>
                  <a:lnTo>
                    <a:pt x="86" y="80"/>
                  </a:lnTo>
                  <a:lnTo>
                    <a:pt x="93" y="82"/>
                  </a:lnTo>
                  <a:lnTo>
                    <a:pt x="101" y="83"/>
                  </a:lnTo>
                  <a:lnTo>
                    <a:pt x="105" y="83"/>
                  </a:lnTo>
                  <a:lnTo>
                    <a:pt x="108" y="83"/>
                  </a:lnTo>
                  <a:lnTo>
                    <a:pt x="110" y="82"/>
                  </a:lnTo>
                  <a:lnTo>
                    <a:pt x="113" y="80"/>
                  </a:lnTo>
                  <a:lnTo>
                    <a:pt x="114" y="78"/>
                  </a:lnTo>
                  <a:lnTo>
                    <a:pt x="116" y="74"/>
                  </a:lnTo>
                  <a:lnTo>
                    <a:pt x="117" y="69"/>
                  </a:lnTo>
                  <a:lnTo>
                    <a:pt x="116" y="64"/>
                  </a:lnTo>
                  <a:lnTo>
                    <a:pt x="114" y="54"/>
                  </a:lnTo>
                  <a:lnTo>
                    <a:pt x="110" y="47"/>
                  </a:lnTo>
                  <a:lnTo>
                    <a:pt x="109" y="43"/>
                  </a:lnTo>
                  <a:lnTo>
                    <a:pt x="108" y="39"/>
                  </a:lnTo>
                  <a:lnTo>
                    <a:pt x="108" y="34"/>
                  </a:lnTo>
                  <a:lnTo>
                    <a:pt x="108" y="30"/>
                  </a:lnTo>
                  <a:lnTo>
                    <a:pt x="110" y="22"/>
                  </a:lnTo>
                  <a:lnTo>
                    <a:pt x="116" y="12"/>
                  </a:lnTo>
                  <a:lnTo>
                    <a:pt x="119" y="7"/>
                  </a:lnTo>
                  <a:lnTo>
                    <a:pt x="122" y="3"/>
                  </a:lnTo>
                  <a:lnTo>
                    <a:pt x="126" y="0"/>
                  </a:lnTo>
                  <a:lnTo>
                    <a:pt x="129" y="0"/>
                  </a:lnTo>
                  <a:lnTo>
                    <a:pt x="130" y="14"/>
                  </a:lnTo>
                  <a:lnTo>
                    <a:pt x="129" y="27"/>
                  </a:lnTo>
                  <a:lnTo>
                    <a:pt x="130" y="32"/>
                  </a:lnTo>
                  <a:lnTo>
                    <a:pt x="132" y="36"/>
                  </a:lnTo>
                  <a:lnTo>
                    <a:pt x="134" y="38"/>
                  </a:lnTo>
                  <a:lnTo>
                    <a:pt x="138" y="39"/>
                  </a:lnTo>
                  <a:lnTo>
                    <a:pt x="142" y="39"/>
                  </a:lnTo>
                  <a:lnTo>
                    <a:pt x="145" y="38"/>
                  </a:lnTo>
                  <a:lnTo>
                    <a:pt x="152" y="38"/>
                  </a:lnTo>
                  <a:lnTo>
                    <a:pt x="156" y="38"/>
                  </a:lnTo>
                  <a:lnTo>
                    <a:pt x="160" y="39"/>
                  </a:lnTo>
                  <a:lnTo>
                    <a:pt x="164" y="42"/>
                  </a:lnTo>
                  <a:lnTo>
                    <a:pt x="166" y="44"/>
                  </a:lnTo>
                  <a:lnTo>
                    <a:pt x="168" y="48"/>
                  </a:lnTo>
                  <a:lnTo>
                    <a:pt x="168" y="52"/>
                  </a:lnTo>
                  <a:lnTo>
                    <a:pt x="166" y="57"/>
                  </a:lnTo>
                  <a:lnTo>
                    <a:pt x="166" y="62"/>
                  </a:lnTo>
                  <a:lnTo>
                    <a:pt x="165" y="66"/>
                  </a:lnTo>
                  <a:lnTo>
                    <a:pt x="166" y="70"/>
                  </a:lnTo>
                  <a:lnTo>
                    <a:pt x="166" y="73"/>
                  </a:lnTo>
                  <a:lnTo>
                    <a:pt x="171" y="77"/>
                  </a:lnTo>
                  <a:lnTo>
                    <a:pt x="179" y="80"/>
                  </a:lnTo>
                  <a:lnTo>
                    <a:pt x="182" y="82"/>
                  </a:lnTo>
                  <a:lnTo>
                    <a:pt x="184" y="84"/>
                  </a:lnTo>
                  <a:lnTo>
                    <a:pt x="187" y="87"/>
                  </a:lnTo>
                  <a:lnTo>
                    <a:pt x="188" y="89"/>
                  </a:lnTo>
                  <a:lnTo>
                    <a:pt x="190" y="96"/>
                  </a:lnTo>
                  <a:lnTo>
                    <a:pt x="191" y="104"/>
                  </a:lnTo>
                  <a:lnTo>
                    <a:pt x="191" y="112"/>
                  </a:lnTo>
                  <a:lnTo>
                    <a:pt x="192" y="119"/>
                  </a:lnTo>
                  <a:lnTo>
                    <a:pt x="195" y="126"/>
                  </a:lnTo>
                  <a:lnTo>
                    <a:pt x="200" y="132"/>
                  </a:lnTo>
                  <a:lnTo>
                    <a:pt x="204" y="135"/>
                  </a:lnTo>
                  <a:lnTo>
                    <a:pt x="207" y="136"/>
                  </a:lnTo>
                  <a:lnTo>
                    <a:pt x="209" y="136"/>
                  </a:lnTo>
                  <a:lnTo>
                    <a:pt x="212" y="135"/>
                  </a:lnTo>
                  <a:lnTo>
                    <a:pt x="214" y="127"/>
                  </a:lnTo>
                  <a:lnTo>
                    <a:pt x="217" y="118"/>
                  </a:lnTo>
                  <a:lnTo>
                    <a:pt x="218" y="96"/>
                  </a:lnTo>
                  <a:lnTo>
                    <a:pt x="218" y="82"/>
                  </a:lnTo>
                  <a:lnTo>
                    <a:pt x="219" y="77"/>
                  </a:lnTo>
                  <a:lnTo>
                    <a:pt x="222" y="71"/>
                  </a:lnTo>
                  <a:lnTo>
                    <a:pt x="226" y="65"/>
                  </a:lnTo>
                  <a:lnTo>
                    <a:pt x="230" y="61"/>
                  </a:lnTo>
                  <a:lnTo>
                    <a:pt x="234" y="57"/>
                  </a:lnTo>
                  <a:lnTo>
                    <a:pt x="238" y="57"/>
                  </a:lnTo>
                  <a:lnTo>
                    <a:pt x="239" y="57"/>
                  </a:lnTo>
                  <a:lnTo>
                    <a:pt x="240" y="60"/>
                  </a:lnTo>
                  <a:lnTo>
                    <a:pt x="243" y="62"/>
                  </a:lnTo>
                  <a:lnTo>
                    <a:pt x="244" y="66"/>
                  </a:lnTo>
                  <a:lnTo>
                    <a:pt x="262" y="134"/>
                  </a:lnTo>
                  <a:lnTo>
                    <a:pt x="266" y="147"/>
                  </a:lnTo>
                  <a:lnTo>
                    <a:pt x="270" y="153"/>
                  </a:lnTo>
                  <a:lnTo>
                    <a:pt x="273" y="156"/>
                  </a:lnTo>
                  <a:lnTo>
                    <a:pt x="274" y="156"/>
                  </a:lnTo>
                  <a:lnTo>
                    <a:pt x="277" y="156"/>
                  </a:lnTo>
                  <a:lnTo>
                    <a:pt x="279" y="156"/>
                  </a:lnTo>
                  <a:lnTo>
                    <a:pt x="291" y="147"/>
                  </a:lnTo>
                  <a:lnTo>
                    <a:pt x="309" y="132"/>
                  </a:lnTo>
                  <a:lnTo>
                    <a:pt x="317" y="127"/>
                  </a:lnTo>
                  <a:lnTo>
                    <a:pt x="323" y="123"/>
                  </a:lnTo>
                  <a:lnTo>
                    <a:pt x="329" y="122"/>
                  </a:lnTo>
                  <a:lnTo>
                    <a:pt x="334" y="121"/>
                  </a:lnTo>
                  <a:lnTo>
                    <a:pt x="338" y="122"/>
                  </a:lnTo>
                  <a:lnTo>
                    <a:pt x="342" y="123"/>
                  </a:lnTo>
                  <a:lnTo>
                    <a:pt x="344" y="126"/>
                  </a:lnTo>
                  <a:lnTo>
                    <a:pt x="347" y="130"/>
                  </a:lnTo>
                  <a:lnTo>
                    <a:pt x="353" y="148"/>
                  </a:lnTo>
                  <a:lnTo>
                    <a:pt x="362" y="169"/>
                  </a:lnTo>
                  <a:lnTo>
                    <a:pt x="365" y="179"/>
                  </a:lnTo>
                  <a:lnTo>
                    <a:pt x="366" y="192"/>
                  </a:lnTo>
                  <a:lnTo>
                    <a:pt x="368" y="198"/>
                  </a:lnTo>
                  <a:lnTo>
                    <a:pt x="369" y="204"/>
                  </a:lnTo>
                  <a:lnTo>
                    <a:pt x="373" y="209"/>
                  </a:lnTo>
                  <a:lnTo>
                    <a:pt x="378" y="211"/>
                  </a:lnTo>
                  <a:lnTo>
                    <a:pt x="392" y="210"/>
                  </a:lnTo>
                  <a:lnTo>
                    <a:pt x="413" y="207"/>
                  </a:lnTo>
                  <a:lnTo>
                    <a:pt x="424" y="207"/>
                  </a:lnTo>
                  <a:lnTo>
                    <a:pt x="431" y="209"/>
                  </a:lnTo>
                  <a:lnTo>
                    <a:pt x="435" y="210"/>
                  </a:lnTo>
                  <a:lnTo>
                    <a:pt x="438" y="213"/>
                  </a:lnTo>
                  <a:lnTo>
                    <a:pt x="440" y="215"/>
                  </a:lnTo>
                  <a:lnTo>
                    <a:pt x="440" y="219"/>
                  </a:lnTo>
                  <a:lnTo>
                    <a:pt x="440" y="229"/>
                  </a:lnTo>
                  <a:lnTo>
                    <a:pt x="439" y="237"/>
                  </a:lnTo>
                  <a:lnTo>
                    <a:pt x="440" y="242"/>
                  </a:lnTo>
                  <a:lnTo>
                    <a:pt x="442" y="245"/>
                  </a:lnTo>
                  <a:lnTo>
                    <a:pt x="444" y="249"/>
                  </a:lnTo>
                  <a:lnTo>
                    <a:pt x="450" y="251"/>
                  </a:lnTo>
                  <a:lnTo>
                    <a:pt x="465" y="255"/>
                  </a:lnTo>
                  <a:lnTo>
                    <a:pt x="481" y="259"/>
                  </a:lnTo>
                  <a:lnTo>
                    <a:pt x="489" y="262"/>
                  </a:lnTo>
                  <a:lnTo>
                    <a:pt x="495" y="266"/>
                  </a:lnTo>
                  <a:lnTo>
                    <a:pt x="498" y="268"/>
                  </a:lnTo>
                  <a:lnTo>
                    <a:pt x="500" y="271"/>
                  </a:lnTo>
                  <a:lnTo>
                    <a:pt x="503" y="274"/>
                  </a:lnTo>
                  <a:lnTo>
                    <a:pt x="504" y="277"/>
                  </a:lnTo>
                  <a:lnTo>
                    <a:pt x="504" y="283"/>
                  </a:lnTo>
                  <a:lnTo>
                    <a:pt x="504" y="285"/>
                  </a:lnTo>
                  <a:lnTo>
                    <a:pt x="503" y="288"/>
                  </a:lnTo>
                  <a:lnTo>
                    <a:pt x="500" y="289"/>
                  </a:lnTo>
                  <a:lnTo>
                    <a:pt x="494" y="292"/>
                  </a:lnTo>
                  <a:lnTo>
                    <a:pt x="486" y="292"/>
                  </a:lnTo>
                  <a:lnTo>
                    <a:pt x="468" y="289"/>
                  </a:lnTo>
                  <a:lnTo>
                    <a:pt x="453" y="290"/>
                  </a:lnTo>
                  <a:lnTo>
                    <a:pt x="426" y="299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74">
              <a:extLst>
                <a:ext uri="{FF2B5EF4-FFF2-40B4-BE49-F238E27FC236}">
                  <a16:creationId xmlns:a16="http://schemas.microsoft.com/office/drawing/2014/main" id="{05FCAA57-50D1-44A1-BC41-88B828410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2" y="4574"/>
              <a:ext cx="61" cy="86"/>
            </a:xfrm>
            <a:custGeom>
              <a:avLst/>
              <a:gdLst>
                <a:gd name="T0" fmla="*/ 161 w 243"/>
                <a:gd name="T1" fmla="*/ 198 h 343"/>
                <a:gd name="T2" fmla="*/ 140 w 243"/>
                <a:gd name="T3" fmla="*/ 171 h 343"/>
                <a:gd name="T4" fmla="*/ 130 w 243"/>
                <a:gd name="T5" fmla="*/ 142 h 343"/>
                <a:gd name="T6" fmla="*/ 142 w 243"/>
                <a:gd name="T7" fmla="*/ 137 h 343"/>
                <a:gd name="T8" fmla="*/ 159 w 243"/>
                <a:gd name="T9" fmla="*/ 145 h 343"/>
                <a:gd name="T10" fmla="*/ 202 w 243"/>
                <a:gd name="T11" fmla="*/ 196 h 343"/>
                <a:gd name="T12" fmla="*/ 220 w 243"/>
                <a:gd name="T13" fmla="*/ 202 h 343"/>
                <a:gd name="T14" fmla="*/ 231 w 243"/>
                <a:gd name="T15" fmla="*/ 189 h 343"/>
                <a:gd name="T16" fmla="*/ 242 w 243"/>
                <a:gd name="T17" fmla="*/ 168 h 343"/>
                <a:gd name="T18" fmla="*/ 241 w 243"/>
                <a:gd name="T19" fmla="*/ 150 h 343"/>
                <a:gd name="T20" fmla="*/ 226 w 243"/>
                <a:gd name="T21" fmla="*/ 132 h 343"/>
                <a:gd name="T22" fmla="*/ 218 w 243"/>
                <a:gd name="T23" fmla="*/ 115 h 343"/>
                <a:gd name="T24" fmla="*/ 220 w 243"/>
                <a:gd name="T25" fmla="*/ 100 h 343"/>
                <a:gd name="T26" fmla="*/ 229 w 243"/>
                <a:gd name="T27" fmla="*/ 71 h 343"/>
                <a:gd name="T28" fmla="*/ 229 w 243"/>
                <a:gd name="T29" fmla="*/ 59 h 343"/>
                <a:gd name="T30" fmla="*/ 205 w 243"/>
                <a:gd name="T31" fmla="*/ 62 h 343"/>
                <a:gd name="T32" fmla="*/ 172 w 243"/>
                <a:gd name="T33" fmla="*/ 89 h 343"/>
                <a:gd name="T34" fmla="*/ 164 w 243"/>
                <a:gd name="T35" fmla="*/ 92 h 343"/>
                <a:gd name="T36" fmla="*/ 159 w 243"/>
                <a:gd name="T37" fmla="*/ 72 h 343"/>
                <a:gd name="T38" fmla="*/ 157 w 243"/>
                <a:gd name="T39" fmla="*/ 32 h 343"/>
                <a:gd name="T40" fmla="*/ 150 w 243"/>
                <a:gd name="T41" fmla="*/ 23 h 343"/>
                <a:gd name="T42" fmla="*/ 137 w 243"/>
                <a:gd name="T43" fmla="*/ 23 h 343"/>
                <a:gd name="T44" fmla="*/ 112 w 243"/>
                <a:gd name="T45" fmla="*/ 34 h 343"/>
                <a:gd name="T46" fmla="*/ 88 w 243"/>
                <a:gd name="T47" fmla="*/ 53 h 343"/>
                <a:gd name="T48" fmla="*/ 73 w 243"/>
                <a:gd name="T49" fmla="*/ 63 h 343"/>
                <a:gd name="T50" fmla="*/ 65 w 243"/>
                <a:gd name="T51" fmla="*/ 56 h 343"/>
                <a:gd name="T52" fmla="*/ 68 w 243"/>
                <a:gd name="T53" fmla="*/ 5 h 343"/>
                <a:gd name="T54" fmla="*/ 65 w 243"/>
                <a:gd name="T55" fmla="*/ 0 h 343"/>
                <a:gd name="T56" fmla="*/ 53 w 243"/>
                <a:gd name="T57" fmla="*/ 5 h 343"/>
                <a:gd name="T58" fmla="*/ 21 w 243"/>
                <a:gd name="T59" fmla="*/ 40 h 343"/>
                <a:gd name="T60" fmla="*/ 1 w 243"/>
                <a:gd name="T61" fmla="*/ 78 h 343"/>
                <a:gd name="T62" fmla="*/ 3 w 243"/>
                <a:gd name="T63" fmla="*/ 94 h 343"/>
                <a:gd name="T64" fmla="*/ 14 w 243"/>
                <a:gd name="T65" fmla="*/ 116 h 343"/>
                <a:gd name="T66" fmla="*/ 16 w 243"/>
                <a:gd name="T67" fmla="*/ 140 h 343"/>
                <a:gd name="T68" fmla="*/ 21 w 243"/>
                <a:gd name="T69" fmla="*/ 164 h 343"/>
                <a:gd name="T70" fmla="*/ 27 w 243"/>
                <a:gd name="T71" fmla="*/ 168 h 343"/>
                <a:gd name="T72" fmla="*/ 43 w 243"/>
                <a:gd name="T73" fmla="*/ 162 h 343"/>
                <a:gd name="T74" fmla="*/ 64 w 243"/>
                <a:gd name="T75" fmla="*/ 150 h 343"/>
                <a:gd name="T76" fmla="*/ 77 w 243"/>
                <a:gd name="T77" fmla="*/ 153 h 343"/>
                <a:gd name="T78" fmla="*/ 79 w 243"/>
                <a:gd name="T79" fmla="*/ 161 h 343"/>
                <a:gd name="T80" fmla="*/ 75 w 243"/>
                <a:gd name="T81" fmla="*/ 170 h 343"/>
                <a:gd name="T82" fmla="*/ 62 w 243"/>
                <a:gd name="T83" fmla="*/ 189 h 343"/>
                <a:gd name="T84" fmla="*/ 66 w 243"/>
                <a:gd name="T85" fmla="*/ 207 h 343"/>
                <a:gd name="T86" fmla="*/ 92 w 243"/>
                <a:gd name="T87" fmla="*/ 230 h 343"/>
                <a:gd name="T88" fmla="*/ 138 w 243"/>
                <a:gd name="T89" fmla="*/ 260 h 343"/>
                <a:gd name="T90" fmla="*/ 142 w 243"/>
                <a:gd name="T91" fmla="*/ 278 h 343"/>
                <a:gd name="T92" fmla="*/ 138 w 243"/>
                <a:gd name="T93" fmla="*/ 311 h 343"/>
                <a:gd name="T94" fmla="*/ 143 w 243"/>
                <a:gd name="T95" fmla="*/ 330 h 343"/>
                <a:gd name="T96" fmla="*/ 155 w 243"/>
                <a:gd name="T97" fmla="*/ 342 h 343"/>
                <a:gd name="T98" fmla="*/ 168 w 243"/>
                <a:gd name="T99" fmla="*/ 343 h 343"/>
                <a:gd name="T100" fmla="*/ 174 w 243"/>
                <a:gd name="T101" fmla="*/ 330 h 343"/>
                <a:gd name="T102" fmla="*/ 174 w 243"/>
                <a:gd name="T103" fmla="*/ 311 h 343"/>
                <a:gd name="T104" fmla="*/ 181 w 243"/>
                <a:gd name="T105" fmla="*/ 299 h 343"/>
                <a:gd name="T106" fmla="*/ 194 w 243"/>
                <a:gd name="T107" fmla="*/ 288 h 343"/>
                <a:gd name="T108" fmla="*/ 195 w 243"/>
                <a:gd name="T109" fmla="*/ 275 h 343"/>
                <a:gd name="T110" fmla="*/ 186 w 243"/>
                <a:gd name="T111" fmla="*/ 238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3" h="343">
                  <a:moveTo>
                    <a:pt x="166" y="215"/>
                  </a:moveTo>
                  <a:lnTo>
                    <a:pt x="164" y="206"/>
                  </a:lnTo>
                  <a:lnTo>
                    <a:pt x="161" y="198"/>
                  </a:lnTo>
                  <a:lnTo>
                    <a:pt x="156" y="192"/>
                  </a:lnTo>
                  <a:lnTo>
                    <a:pt x="151" y="184"/>
                  </a:lnTo>
                  <a:lnTo>
                    <a:pt x="140" y="171"/>
                  </a:lnTo>
                  <a:lnTo>
                    <a:pt x="133" y="157"/>
                  </a:lnTo>
                  <a:lnTo>
                    <a:pt x="130" y="149"/>
                  </a:lnTo>
                  <a:lnTo>
                    <a:pt x="130" y="142"/>
                  </a:lnTo>
                  <a:lnTo>
                    <a:pt x="133" y="138"/>
                  </a:lnTo>
                  <a:lnTo>
                    <a:pt x="137" y="137"/>
                  </a:lnTo>
                  <a:lnTo>
                    <a:pt x="142" y="137"/>
                  </a:lnTo>
                  <a:lnTo>
                    <a:pt x="147" y="137"/>
                  </a:lnTo>
                  <a:lnTo>
                    <a:pt x="153" y="141"/>
                  </a:lnTo>
                  <a:lnTo>
                    <a:pt x="159" y="145"/>
                  </a:lnTo>
                  <a:lnTo>
                    <a:pt x="173" y="162"/>
                  </a:lnTo>
                  <a:lnTo>
                    <a:pt x="192" y="185"/>
                  </a:lnTo>
                  <a:lnTo>
                    <a:pt x="202" y="196"/>
                  </a:lnTo>
                  <a:lnTo>
                    <a:pt x="211" y="201"/>
                  </a:lnTo>
                  <a:lnTo>
                    <a:pt x="216" y="202"/>
                  </a:lnTo>
                  <a:lnTo>
                    <a:pt x="220" y="202"/>
                  </a:lnTo>
                  <a:lnTo>
                    <a:pt x="224" y="201"/>
                  </a:lnTo>
                  <a:lnTo>
                    <a:pt x="226" y="197"/>
                  </a:lnTo>
                  <a:lnTo>
                    <a:pt x="231" y="189"/>
                  </a:lnTo>
                  <a:lnTo>
                    <a:pt x="238" y="179"/>
                  </a:lnTo>
                  <a:lnTo>
                    <a:pt x="241" y="173"/>
                  </a:lnTo>
                  <a:lnTo>
                    <a:pt x="242" y="168"/>
                  </a:lnTo>
                  <a:lnTo>
                    <a:pt x="243" y="163"/>
                  </a:lnTo>
                  <a:lnTo>
                    <a:pt x="243" y="159"/>
                  </a:lnTo>
                  <a:lnTo>
                    <a:pt x="241" y="150"/>
                  </a:lnTo>
                  <a:lnTo>
                    <a:pt x="235" y="144"/>
                  </a:lnTo>
                  <a:lnTo>
                    <a:pt x="231" y="137"/>
                  </a:lnTo>
                  <a:lnTo>
                    <a:pt x="226" y="132"/>
                  </a:lnTo>
                  <a:lnTo>
                    <a:pt x="221" y="126"/>
                  </a:lnTo>
                  <a:lnTo>
                    <a:pt x="218" y="119"/>
                  </a:lnTo>
                  <a:lnTo>
                    <a:pt x="218" y="115"/>
                  </a:lnTo>
                  <a:lnTo>
                    <a:pt x="218" y="110"/>
                  </a:lnTo>
                  <a:lnTo>
                    <a:pt x="218" y="105"/>
                  </a:lnTo>
                  <a:lnTo>
                    <a:pt x="220" y="100"/>
                  </a:lnTo>
                  <a:lnTo>
                    <a:pt x="224" y="91"/>
                  </a:lnTo>
                  <a:lnTo>
                    <a:pt x="228" y="78"/>
                  </a:lnTo>
                  <a:lnTo>
                    <a:pt x="229" y="71"/>
                  </a:lnTo>
                  <a:lnTo>
                    <a:pt x="230" y="66"/>
                  </a:lnTo>
                  <a:lnTo>
                    <a:pt x="230" y="62"/>
                  </a:lnTo>
                  <a:lnTo>
                    <a:pt x="229" y="59"/>
                  </a:lnTo>
                  <a:lnTo>
                    <a:pt x="221" y="58"/>
                  </a:lnTo>
                  <a:lnTo>
                    <a:pt x="213" y="59"/>
                  </a:lnTo>
                  <a:lnTo>
                    <a:pt x="205" y="62"/>
                  </a:lnTo>
                  <a:lnTo>
                    <a:pt x="198" y="66"/>
                  </a:lnTo>
                  <a:lnTo>
                    <a:pt x="182" y="78"/>
                  </a:lnTo>
                  <a:lnTo>
                    <a:pt x="172" y="89"/>
                  </a:lnTo>
                  <a:lnTo>
                    <a:pt x="168" y="92"/>
                  </a:lnTo>
                  <a:lnTo>
                    <a:pt x="166" y="92"/>
                  </a:lnTo>
                  <a:lnTo>
                    <a:pt x="164" y="92"/>
                  </a:lnTo>
                  <a:lnTo>
                    <a:pt x="163" y="89"/>
                  </a:lnTo>
                  <a:lnTo>
                    <a:pt x="160" y="83"/>
                  </a:lnTo>
                  <a:lnTo>
                    <a:pt x="159" y="72"/>
                  </a:lnTo>
                  <a:lnTo>
                    <a:pt x="157" y="50"/>
                  </a:lnTo>
                  <a:lnTo>
                    <a:pt x="157" y="37"/>
                  </a:lnTo>
                  <a:lnTo>
                    <a:pt x="157" y="32"/>
                  </a:lnTo>
                  <a:lnTo>
                    <a:pt x="155" y="27"/>
                  </a:lnTo>
                  <a:lnTo>
                    <a:pt x="152" y="24"/>
                  </a:lnTo>
                  <a:lnTo>
                    <a:pt x="150" y="23"/>
                  </a:lnTo>
                  <a:lnTo>
                    <a:pt x="146" y="22"/>
                  </a:lnTo>
                  <a:lnTo>
                    <a:pt x="142" y="22"/>
                  </a:lnTo>
                  <a:lnTo>
                    <a:pt x="137" y="23"/>
                  </a:lnTo>
                  <a:lnTo>
                    <a:pt x="131" y="24"/>
                  </a:lnTo>
                  <a:lnTo>
                    <a:pt x="121" y="28"/>
                  </a:lnTo>
                  <a:lnTo>
                    <a:pt x="112" y="34"/>
                  </a:lnTo>
                  <a:lnTo>
                    <a:pt x="103" y="40"/>
                  </a:lnTo>
                  <a:lnTo>
                    <a:pt x="98" y="45"/>
                  </a:lnTo>
                  <a:lnTo>
                    <a:pt x="88" y="53"/>
                  </a:lnTo>
                  <a:lnTo>
                    <a:pt x="82" y="58"/>
                  </a:lnTo>
                  <a:lnTo>
                    <a:pt x="77" y="62"/>
                  </a:lnTo>
                  <a:lnTo>
                    <a:pt x="73" y="63"/>
                  </a:lnTo>
                  <a:lnTo>
                    <a:pt x="69" y="62"/>
                  </a:lnTo>
                  <a:lnTo>
                    <a:pt x="66" y="59"/>
                  </a:lnTo>
                  <a:lnTo>
                    <a:pt x="65" y="56"/>
                  </a:lnTo>
                  <a:lnTo>
                    <a:pt x="65" y="52"/>
                  </a:lnTo>
                  <a:lnTo>
                    <a:pt x="66" y="27"/>
                  </a:lnTo>
                  <a:lnTo>
                    <a:pt x="68" y="5"/>
                  </a:lnTo>
                  <a:lnTo>
                    <a:pt x="68" y="2"/>
                  </a:lnTo>
                  <a:lnTo>
                    <a:pt x="66" y="0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59" y="1"/>
                  </a:lnTo>
                  <a:lnTo>
                    <a:pt x="53" y="5"/>
                  </a:lnTo>
                  <a:lnTo>
                    <a:pt x="44" y="14"/>
                  </a:lnTo>
                  <a:lnTo>
                    <a:pt x="38" y="21"/>
                  </a:lnTo>
                  <a:lnTo>
                    <a:pt x="21" y="40"/>
                  </a:lnTo>
                  <a:lnTo>
                    <a:pt x="8" y="58"/>
                  </a:lnTo>
                  <a:lnTo>
                    <a:pt x="3" y="67"/>
                  </a:lnTo>
                  <a:lnTo>
                    <a:pt x="1" y="78"/>
                  </a:lnTo>
                  <a:lnTo>
                    <a:pt x="0" y="83"/>
                  </a:lnTo>
                  <a:lnTo>
                    <a:pt x="1" y="88"/>
                  </a:lnTo>
                  <a:lnTo>
                    <a:pt x="3" y="94"/>
                  </a:lnTo>
                  <a:lnTo>
                    <a:pt x="5" y="101"/>
                  </a:lnTo>
                  <a:lnTo>
                    <a:pt x="12" y="109"/>
                  </a:lnTo>
                  <a:lnTo>
                    <a:pt x="14" y="116"/>
                  </a:lnTo>
                  <a:lnTo>
                    <a:pt x="16" y="124"/>
                  </a:lnTo>
                  <a:lnTo>
                    <a:pt x="16" y="132"/>
                  </a:lnTo>
                  <a:lnTo>
                    <a:pt x="16" y="140"/>
                  </a:lnTo>
                  <a:lnTo>
                    <a:pt x="16" y="148"/>
                  </a:lnTo>
                  <a:lnTo>
                    <a:pt x="17" y="155"/>
                  </a:lnTo>
                  <a:lnTo>
                    <a:pt x="21" y="164"/>
                  </a:lnTo>
                  <a:lnTo>
                    <a:pt x="22" y="166"/>
                  </a:lnTo>
                  <a:lnTo>
                    <a:pt x="25" y="167"/>
                  </a:lnTo>
                  <a:lnTo>
                    <a:pt x="27" y="168"/>
                  </a:lnTo>
                  <a:lnTo>
                    <a:pt x="30" y="167"/>
                  </a:lnTo>
                  <a:lnTo>
                    <a:pt x="37" y="166"/>
                  </a:lnTo>
                  <a:lnTo>
                    <a:pt x="43" y="162"/>
                  </a:lnTo>
                  <a:lnTo>
                    <a:pt x="50" y="158"/>
                  </a:lnTo>
                  <a:lnTo>
                    <a:pt x="57" y="154"/>
                  </a:lnTo>
                  <a:lnTo>
                    <a:pt x="64" y="150"/>
                  </a:lnTo>
                  <a:lnTo>
                    <a:pt x="70" y="150"/>
                  </a:lnTo>
                  <a:lnTo>
                    <a:pt x="73" y="151"/>
                  </a:lnTo>
                  <a:lnTo>
                    <a:pt x="77" y="153"/>
                  </a:lnTo>
                  <a:lnTo>
                    <a:pt x="78" y="155"/>
                  </a:lnTo>
                  <a:lnTo>
                    <a:pt x="79" y="158"/>
                  </a:lnTo>
                  <a:lnTo>
                    <a:pt x="79" y="161"/>
                  </a:lnTo>
                  <a:lnTo>
                    <a:pt x="79" y="163"/>
                  </a:lnTo>
                  <a:lnTo>
                    <a:pt x="78" y="167"/>
                  </a:lnTo>
                  <a:lnTo>
                    <a:pt x="75" y="170"/>
                  </a:lnTo>
                  <a:lnTo>
                    <a:pt x="69" y="176"/>
                  </a:lnTo>
                  <a:lnTo>
                    <a:pt x="64" y="183"/>
                  </a:lnTo>
                  <a:lnTo>
                    <a:pt x="62" y="189"/>
                  </a:lnTo>
                  <a:lnTo>
                    <a:pt x="61" y="196"/>
                  </a:lnTo>
                  <a:lnTo>
                    <a:pt x="64" y="202"/>
                  </a:lnTo>
                  <a:lnTo>
                    <a:pt x="66" y="207"/>
                  </a:lnTo>
                  <a:lnTo>
                    <a:pt x="72" y="214"/>
                  </a:lnTo>
                  <a:lnTo>
                    <a:pt x="78" y="219"/>
                  </a:lnTo>
                  <a:lnTo>
                    <a:pt x="92" y="230"/>
                  </a:lnTo>
                  <a:lnTo>
                    <a:pt x="108" y="240"/>
                  </a:lnTo>
                  <a:lnTo>
                    <a:pt x="122" y="250"/>
                  </a:lnTo>
                  <a:lnTo>
                    <a:pt x="138" y="260"/>
                  </a:lnTo>
                  <a:lnTo>
                    <a:pt x="140" y="268"/>
                  </a:lnTo>
                  <a:lnTo>
                    <a:pt x="142" y="273"/>
                  </a:lnTo>
                  <a:lnTo>
                    <a:pt x="142" y="278"/>
                  </a:lnTo>
                  <a:lnTo>
                    <a:pt x="139" y="286"/>
                  </a:lnTo>
                  <a:lnTo>
                    <a:pt x="138" y="298"/>
                  </a:lnTo>
                  <a:lnTo>
                    <a:pt x="138" y="311"/>
                  </a:lnTo>
                  <a:lnTo>
                    <a:pt x="139" y="317"/>
                  </a:lnTo>
                  <a:lnTo>
                    <a:pt x="142" y="324"/>
                  </a:lnTo>
                  <a:lnTo>
                    <a:pt x="143" y="330"/>
                  </a:lnTo>
                  <a:lnTo>
                    <a:pt x="147" y="335"/>
                  </a:lnTo>
                  <a:lnTo>
                    <a:pt x="150" y="338"/>
                  </a:lnTo>
                  <a:lnTo>
                    <a:pt x="155" y="342"/>
                  </a:lnTo>
                  <a:lnTo>
                    <a:pt x="159" y="343"/>
                  </a:lnTo>
                  <a:lnTo>
                    <a:pt x="164" y="343"/>
                  </a:lnTo>
                  <a:lnTo>
                    <a:pt x="168" y="343"/>
                  </a:lnTo>
                  <a:lnTo>
                    <a:pt x="172" y="341"/>
                  </a:lnTo>
                  <a:lnTo>
                    <a:pt x="173" y="337"/>
                  </a:lnTo>
                  <a:lnTo>
                    <a:pt x="174" y="330"/>
                  </a:lnTo>
                  <a:lnTo>
                    <a:pt x="174" y="323"/>
                  </a:lnTo>
                  <a:lnTo>
                    <a:pt x="174" y="315"/>
                  </a:lnTo>
                  <a:lnTo>
                    <a:pt x="174" y="311"/>
                  </a:lnTo>
                  <a:lnTo>
                    <a:pt x="176" y="307"/>
                  </a:lnTo>
                  <a:lnTo>
                    <a:pt x="177" y="303"/>
                  </a:lnTo>
                  <a:lnTo>
                    <a:pt x="181" y="299"/>
                  </a:lnTo>
                  <a:lnTo>
                    <a:pt x="189" y="293"/>
                  </a:lnTo>
                  <a:lnTo>
                    <a:pt x="192" y="289"/>
                  </a:lnTo>
                  <a:lnTo>
                    <a:pt x="194" y="288"/>
                  </a:lnTo>
                  <a:lnTo>
                    <a:pt x="195" y="285"/>
                  </a:lnTo>
                  <a:lnTo>
                    <a:pt x="195" y="281"/>
                  </a:lnTo>
                  <a:lnTo>
                    <a:pt x="195" y="275"/>
                  </a:lnTo>
                  <a:lnTo>
                    <a:pt x="194" y="262"/>
                  </a:lnTo>
                  <a:lnTo>
                    <a:pt x="190" y="249"/>
                  </a:lnTo>
                  <a:lnTo>
                    <a:pt x="186" y="238"/>
                  </a:lnTo>
                  <a:lnTo>
                    <a:pt x="182" y="230"/>
                  </a:lnTo>
                  <a:lnTo>
                    <a:pt x="166" y="215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75">
              <a:extLst>
                <a:ext uri="{FF2B5EF4-FFF2-40B4-BE49-F238E27FC236}">
                  <a16:creationId xmlns:a16="http://schemas.microsoft.com/office/drawing/2014/main" id="{8282A088-7F55-4765-91EA-6AF20F6AD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0" y="4612"/>
              <a:ext cx="19" cy="34"/>
            </a:xfrm>
            <a:custGeom>
              <a:avLst/>
              <a:gdLst>
                <a:gd name="T0" fmla="*/ 77 w 77"/>
                <a:gd name="T1" fmla="*/ 34 h 136"/>
                <a:gd name="T2" fmla="*/ 75 w 77"/>
                <a:gd name="T3" fmla="*/ 27 h 136"/>
                <a:gd name="T4" fmla="*/ 74 w 77"/>
                <a:gd name="T5" fmla="*/ 21 h 136"/>
                <a:gd name="T6" fmla="*/ 73 w 77"/>
                <a:gd name="T7" fmla="*/ 14 h 136"/>
                <a:gd name="T8" fmla="*/ 70 w 77"/>
                <a:gd name="T9" fmla="*/ 8 h 136"/>
                <a:gd name="T10" fmla="*/ 65 w 77"/>
                <a:gd name="T11" fmla="*/ 4 h 136"/>
                <a:gd name="T12" fmla="*/ 60 w 77"/>
                <a:gd name="T13" fmla="*/ 1 h 136"/>
                <a:gd name="T14" fmla="*/ 53 w 77"/>
                <a:gd name="T15" fmla="*/ 0 h 136"/>
                <a:gd name="T16" fmla="*/ 46 w 77"/>
                <a:gd name="T17" fmla="*/ 0 h 136"/>
                <a:gd name="T18" fmla="*/ 38 w 77"/>
                <a:gd name="T19" fmla="*/ 3 h 136"/>
                <a:gd name="T20" fmla="*/ 34 w 77"/>
                <a:gd name="T21" fmla="*/ 5 h 136"/>
                <a:gd name="T22" fmla="*/ 34 w 77"/>
                <a:gd name="T23" fmla="*/ 9 h 136"/>
                <a:gd name="T24" fmla="*/ 36 w 77"/>
                <a:gd name="T25" fmla="*/ 13 h 136"/>
                <a:gd name="T26" fmla="*/ 47 w 77"/>
                <a:gd name="T27" fmla="*/ 22 h 136"/>
                <a:gd name="T28" fmla="*/ 55 w 77"/>
                <a:gd name="T29" fmla="*/ 31 h 136"/>
                <a:gd name="T30" fmla="*/ 56 w 77"/>
                <a:gd name="T31" fmla="*/ 38 h 136"/>
                <a:gd name="T32" fmla="*/ 56 w 77"/>
                <a:gd name="T33" fmla="*/ 46 h 136"/>
                <a:gd name="T34" fmla="*/ 55 w 77"/>
                <a:gd name="T35" fmla="*/ 53 h 136"/>
                <a:gd name="T36" fmla="*/ 52 w 77"/>
                <a:gd name="T37" fmla="*/ 60 h 136"/>
                <a:gd name="T38" fmla="*/ 48 w 77"/>
                <a:gd name="T39" fmla="*/ 68 h 136"/>
                <a:gd name="T40" fmla="*/ 43 w 77"/>
                <a:gd name="T41" fmla="*/ 73 h 136"/>
                <a:gd name="T42" fmla="*/ 36 w 77"/>
                <a:gd name="T43" fmla="*/ 75 h 136"/>
                <a:gd name="T44" fmla="*/ 30 w 77"/>
                <a:gd name="T45" fmla="*/ 77 h 136"/>
                <a:gd name="T46" fmla="*/ 25 w 77"/>
                <a:gd name="T47" fmla="*/ 77 h 136"/>
                <a:gd name="T48" fmla="*/ 20 w 77"/>
                <a:gd name="T49" fmla="*/ 78 h 136"/>
                <a:gd name="T50" fmla="*/ 16 w 77"/>
                <a:gd name="T51" fmla="*/ 79 h 136"/>
                <a:gd name="T52" fmla="*/ 13 w 77"/>
                <a:gd name="T53" fmla="*/ 80 h 136"/>
                <a:gd name="T54" fmla="*/ 9 w 77"/>
                <a:gd name="T55" fmla="*/ 83 h 136"/>
                <a:gd name="T56" fmla="*/ 8 w 77"/>
                <a:gd name="T57" fmla="*/ 87 h 136"/>
                <a:gd name="T58" fmla="*/ 5 w 77"/>
                <a:gd name="T59" fmla="*/ 91 h 136"/>
                <a:gd name="T60" fmla="*/ 4 w 77"/>
                <a:gd name="T61" fmla="*/ 96 h 136"/>
                <a:gd name="T62" fmla="*/ 3 w 77"/>
                <a:gd name="T63" fmla="*/ 106 h 136"/>
                <a:gd name="T64" fmla="*/ 0 w 77"/>
                <a:gd name="T65" fmla="*/ 117 h 136"/>
                <a:gd name="T66" fmla="*/ 0 w 77"/>
                <a:gd name="T67" fmla="*/ 126 h 136"/>
                <a:gd name="T68" fmla="*/ 1 w 77"/>
                <a:gd name="T69" fmla="*/ 136 h 136"/>
                <a:gd name="T70" fmla="*/ 13 w 77"/>
                <a:gd name="T71" fmla="*/ 127 h 136"/>
                <a:gd name="T72" fmla="*/ 26 w 77"/>
                <a:gd name="T73" fmla="*/ 114 h 136"/>
                <a:gd name="T74" fmla="*/ 44 w 77"/>
                <a:gd name="T75" fmla="*/ 108 h 136"/>
                <a:gd name="T76" fmla="*/ 61 w 77"/>
                <a:gd name="T77" fmla="*/ 103 h 136"/>
                <a:gd name="T78" fmla="*/ 65 w 77"/>
                <a:gd name="T79" fmla="*/ 100 h 136"/>
                <a:gd name="T80" fmla="*/ 68 w 77"/>
                <a:gd name="T81" fmla="*/ 95 h 136"/>
                <a:gd name="T82" fmla="*/ 72 w 77"/>
                <a:gd name="T83" fmla="*/ 90 h 136"/>
                <a:gd name="T84" fmla="*/ 73 w 77"/>
                <a:gd name="T85" fmla="*/ 83 h 136"/>
                <a:gd name="T86" fmla="*/ 75 w 77"/>
                <a:gd name="T87" fmla="*/ 78 h 136"/>
                <a:gd name="T88" fmla="*/ 75 w 77"/>
                <a:gd name="T89" fmla="*/ 71 h 136"/>
                <a:gd name="T90" fmla="*/ 75 w 77"/>
                <a:gd name="T91" fmla="*/ 66 h 136"/>
                <a:gd name="T92" fmla="*/ 74 w 77"/>
                <a:gd name="T93" fmla="*/ 62 h 136"/>
                <a:gd name="T94" fmla="*/ 77 w 77"/>
                <a:gd name="T95" fmla="*/ 3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7" h="136">
                  <a:moveTo>
                    <a:pt x="77" y="34"/>
                  </a:moveTo>
                  <a:lnTo>
                    <a:pt x="75" y="27"/>
                  </a:lnTo>
                  <a:lnTo>
                    <a:pt x="74" y="21"/>
                  </a:lnTo>
                  <a:lnTo>
                    <a:pt x="73" y="14"/>
                  </a:lnTo>
                  <a:lnTo>
                    <a:pt x="70" y="8"/>
                  </a:lnTo>
                  <a:lnTo>
                    <a:pt x="65" y="4"/>
                  </a:lnTo>
                  <a:lnTo>
                    <a:pt x="60" y="1"/>
                  </a:lnTo>
                  <a:lnTo>
                    <a:pt x="53" y="0"/>
                  </a:lnTo>
                  <a:lnTo>
                    <a:pt x="46" y="0"/>
                  </a:lnTo>
                  <a:lnTo>
                    <a:pt x="38" y="3"/>
                  </a:lnTo>
                  <a:lnTo>
                    <a:pt x="34" y="5"/>
                  </a:lnTo>
                  <a:lnTo>
                    <a:pt x="34" y="9"/>
                  </a:lnTo>
                  <a:lnTo>
                    <a:pt x="36" y="13"/>
                  </a:lnTo>
                  <a:lnTo>
                    <a:pt x="47" y="22"/>
                  </a:lnTo>
                  <a:lnTo>
                    <a:pt x="55" y="31"/>
                  </a:lnTo>
                  <a:lnTo>
                    <a:pt x="56" y="38"/>
                  </a:lnTo>
                  <a:lnTo>
                    <a:pt x="56" y="46"/>
                  </a:lnTo>
                  <a:lnTo>
                    <a:pt x="55" y="53"/>
                  </a:lnTo>
                  <a:lnTo>
                    <a:pt x="52" y="60"/>
                  </a:lnTo>
                  <a:lnTo>
                    <a:pt x="48" y="68"/>
                  </a:lnTo>
                  <a:lnTo>
                    <a:pt x="43" y="73"/>
                  </a:lnTo>
                  <a:lnTo>
                    <a:pt x="36" y="75"/>
                  </a:lnTo>
                  <a:lnTo>
                    <a:pt x="30" y="77"/>
                  </a:lnTo>
                  <a:lnTo>
                    <a:pt x="25" y="77"/>
                  </a:lnTo>
                  <a:lnTo>
                    <a:pt x="20" y="78"/>
                  </a:lnTo>
                  <a:lnTo>
                    <a:pt x="16" y="79"/>
                  </a:lnTo>
                  <a:lnTo>
                    <a:pt x="13" y="80"/>
                  </a:lnTo>
                  <a:lnTo>
                    <a:pt x="9" y="83"/>
                  </a:lnTo>
                  <a:lnTo>
                    <a:pt x="8" y="87"/>
                  </a:lnTo>
                  <a:lnTo>
                    <a:pt x="5" y="91"/>
                  </a:lnTo>
                  <a:lnTo>
                    <a:pt x="4" y="96"/>
                  </a:lnTo>
                  <a:lnTo>
                    <a:pt x="3" y="106"/>
                  </a:lnTo>
                  <a:lnTo>
                    <a:pt x="0" y="117"/>
                  </a:lnTo>
                  <a:lnTo>
                    <a:pt x="0" y="126"/>
                  </a:lnTo>
                  <a:lnTo>
                    <a:pt x="1" y="136"/>
                  </a:lnTo>
                  <a:lnTo>
                    <a:pt x="13" y="127"/>
                  </a:lnTo>
                  <a:lnTo>
                    <a:pt x="26" y="114"/>
                  </a:lnTo>
                  <a:lnTo>
                    <a:pt x="44" y="108"/>
                  </a:lnTo>
                  <a:lnTo>
                    <a:pt x="61" y="103"/>
                  </a:lnTo>
                  <a:lnTo>
                    <a:pt x="65" y="100"/>
                  </a:lnTo>
                  <a:lnTo>
                    <a:pt x="68" y="95"/>
                  </a:lnTo>
                  <a:lnTo>
                    <a:pt x="72" y="90"/>
                  </a:lnTo>
                  <a:lnTo>
                    <a:pt x="73" y="83"/>
                  </a:lnTo>
                  <a:lnTo>
                    <a:pt x="75" y="78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74" y="62"/>
                  </a:lnTo>
                  <a:lnTo>
                    <a:pt x="77" y="34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76">
              <a:extLst>
                <a:ext uri="{FF2B5EF4-FFF2-40B4-BE49-F238E27FC236}">
                  <a16:creationId xmlns:a16="http://schemas.microsoft.com/office/drawing/2014/main" id="{E968E841-B408-40EB-B7DD-F965E0B8B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" y="4659"/>
              <a:ext cx="20" cy="14"/>
            </a:xfrm>
            <a:custGeom>
              <a:avLst/>
              <a:gdLst>
                <a:gd name="T0" fmla="*/ 0 w 78"/>
                <a:gd name="T1" fmla="*/ 48 h 58"/>
                <a:gd name="T2" fmla="*/ 0 w 78"/>
                <a:gd name="T3" fmla="*/ 44 h 58"/>
                <a:gd name="T4" fmla="*/ 2 w 78"/>
                <a:gd name="T5" fmla="*/ 40 h 58"/>
                <a:gd name="T6" fmla="*/ 3 w 78"/>
                <a:gd name="T7" fmla="*/ 35 h 58"/>
                <a:gd name="T8" fmla="*/ 6 w 78"/>
                <a:gd name="T9" fmla="*/ 31 h 58"/>
                <a:gd name="T10" fmla="*/ 12 w 78"/>
                <a:gd name="T11" fmla="*/ 23 h 58"/>
                <a:gd name="T12" fmla="*/ 17 w 78"/>
                <a:gd name="T13" fmla="*/ 17 h 58"/>
                <a:gd name="T14" fmla="*/ 24 w 78"/>
                <a:gd name="T15" fmla="*/ 11 h 58"/>
                <a:gd name="T16" fmla="*/ 30 w 78"/>
                <a:gd name="T17" fmla="*/ 6 h 58"/>
                <a:gd name="T18" fmla="*/ 38 w 78"/>
                <a:gd name="T19" fmla="*/ 4 h 58"/>
                <a:gd name="T20" fmla="*/ 46 w 78"/>
                <a:gd name="T21" fmla="*/ 1 h 58"/>
                <a:gd name="T22" fmla="*/ 54 w 78"/>
                <a:gd name="T23" fmla="*/ 0 h 58"/>
                <a:gd name="T24" fmla="*/ 63 w 78"/>
                <a:gd name="T25" fmla="*/ 0 h 58"/>
                <a:gd name="T26" fmla="*/ 69 w 78"/>
                <a:gd name="T27" fmla="*/ 1 h 58"/>
                <a:gd name="T28" fmla="*/ 77 w 78"/>
                <a:gd name="T29" fmla="*/ 5 h 58"/>
                <a:gd name="T30" fmla="*/ 78 w 78"/>
                <a:gd name="T31" fmla="*/ 8 h 58"/>
                <a:gd name="T32" fmla="*/ 78 w 78"/>
                <a:gd name="T33" fmla="*/ 10 h 58"/>
                <a:gd name="T34" fmla="*/ 78 w 78"/>
                <a:gd name="T35" fmla="*/ 11 h 58"/>
                <a:gd name="T36" fmla="*/ 76 w 78"/>
                <a:gd name="T37" fmla="*/ 14 h 58"/>
                <a:gd name="T38" fmla="*/ 69 w 78"/>
                <a:gd name="T39" fmla="*/ 15 h 58"/>
                <a:gd name="T40" fmla="*/ 65 w 78"/>
                <a:gd name="T41" fmla="*/ 17 h 58"/>
                <a:gd name="T42" fmla="*/ 58 w 78"/>
                <a:gd name="T43" fmla="*/ 18 h 58"/>
                <a:gd name="T44" fmla="*/ 50 w 78"/>
                <a:gd name="T45" fmla="*/ 19 h 58"/>
                <a:gd name="T46" fmla="*/ 43 w 78"/>
                <a:gd name="T47" fmla="*/ 22 h 58"/>
                <a:gd name="T48" fmla="*/ 37 w 78"/>
                <a:gd name="T49" fmla="*/ 26 h 58"/>
                <a:gd name="T50" fmla="*/ 35 w 78"/>
                <a:gd name="T51" fmla="*/ 31 h 58"/>
                <a:gd name="T52" fmla="*/ 34 w 78"/>
                <a:gd name="T53" fmla="*/ 37 h 58"/>
                <a:gd name="T54" fmla="*/ 32 w 78"/>
                <a:gd name="T55" fmla="*/ 43 h 58"/>
                <a:gd name="T56" fmla="*/ 29 w 78"/>
                <a:gd name="T57" fmla="*/ 48 h 58"/>
                <a:gd name="T58" fmla="*/ 24 w 78"/>
                <a:gd name="T59" fmla="*/ 52 h 58"/>
                <a:gd name="T60" fmla="*/ 20 w 78"/>
                <a:gd name="T61" fmla="*/ 55 h 58"/>
                <a:gd name="T62" fmla="*/ 13 w 78"/>
                <a:gd name="T63" fmla="*/ 57 h 58"/>
                <a:gd name="T64" fmla="*/ 7 w 78"/>
                <a:gd name="T65" fmla="*/ 58 h 58"/>
                <a:gd name="T66" fmla="*/ 0 w 78"/>
                <a:gd name="T67" fmla="*/ 4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8" h="58">
                  <a:moveTo>
                    <a:pt x="0" y="48"/>
                  </a:moveTo>
                  <a:lnTo>
                    <a:pt x="0" y="44"/>
                  </a:lnTo>
                  <a:lnTo>
                    <a:pt x="2" y="40"/>
                  </a:lnTo>
                  <a:lnTo>
                    <a:pt x="3" y="35"/>
                  </a:lnTo>
                  <a:lnTo>
                    <a:pt x="6" y="31"/>
                  </a:lnTo>
                  <a:lnTo>
                    <a:pt x="12" y="23"/>
                  </a:lnTo>
                  <a:lnTo>
                    <a:pt x="17" y="17"/>
                  </a:lnTo>
                  <a:lnTo>
                    <a:pt x="24" y="11"/>
                  </a:lnTo>
                  <a:lnTo>
                    <a:pt x="30" y="6"/>
                  </a:lnTo>
                  <a:lnTo>
                    <a:pt x="38" y="4"/>
                  </a:lnTo>
                  <a:lnTo>
                    <a:pt x="46" y="1"/>
                  </a:lnTo>
                  <a:lnTo>
                    <a:pt x="54" y="0"/>
                  </a:lnTo>
                  <a:lnTo>
                    <a:pt x="63" y="0"/>
                  </a:lnTo>
                  <a:lnTo>
                    <a:pt x="69" y="1"/>
                  </a:lnTo>
                  <a:lnTo>
                    <a:pt x="77" y="5"/>
                  </a:lnTo>
                  <a:lnTo>
                    <a:pt x="78" y="8"/>
                  </a:lnTo>
                  <a:lnTo>
                    <a:pt x="78" y="10"/>
                  </a:lnTo>
                  <a:lnTo>
                    <a:pt x="78" y="11"/>
                  </a:lnTo>
                  <a:lnTo>
                    <a:pt x="76" y="14"/>
                  </a:lnTo>
                  <a:lnTo>
                    <a:pt x="69" y="15"/>
                  </a:lnTo>
                  <a:lnTo>
                    <a:pt x="65" y="17"/>
                  </a:lnTo>
                  <a:lnTo>
                    <a:pt x="58" y="18"/>
                  </a:lnTo>
                  <a:lnTo>
                    <a:pt x="50" y="19"/>
                  </a:lnTo>
                  <a:lnTo>
                    <a:pt x="43" y="22"/>
                  </a:lnTo>
                  <a:lnTo>
                    <a:pt x="37" y="26"/>
                  </a:lnTo>
                  <a:lnTo>
                    <a:pt x="35" y="31"/>
                  </a:lnTo>
                  <a:lnTo>
                    <a:pt x="34" y="37"/>
                  </a:lnTo>
                  <a:lnTo>
                    <a:pt x="32" y="43"/>
                  </a:lnTo>
                  <a:lnTo>
                    <a:pt x="29" y="48"/>
                  </a:lnTo>
                  <a:lnTo>
                    <a:pt x="24" y="52"/>
                  </a:lnTo>
                  <a:lnTo>
                    <a:pt x="20" y="55"/>
                  </a:lnTo>
                  <a:lnTo>
                    <a:pt x="13" y="57"/>
                  </a:lnTo>
                  <a:lnTo>
                    <a:pt x="7" y="5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77">
              <a:extLst>
                <a:ext uri="{FF2B5EF4-FFF2-40B4-BE49-F238E27FC236}">
                  <a16:creationId xmlns:a16="http://schemas.microsoft.com/office/drawing/2014/main" id="{12FE8CFA-D5BE-4CF6-9460-B5E646B50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3" y="4594"/>
              <a:ext cx="68" cy="74"/>
            </a:xfrm>
            <a:custGeom>
              <a:avLst/>
              <a:gdLst>
                <a:gd name="T0" fmla="*/ 129 w 272"/>
                <a:gd name="T1" fmla="*/ 197 h 294"/>
                <a:gd name="T2" fmla="*/ 117 w 272"/>
                <a:gd name="T3" fmla="*/ 189 h 294"/>
                <a:gd name="T4" fmla="*/ 117 w 272"/>
                <a:gd name="T5" fmla="*/ 159 h 294"/>
                <a:gd name="T6" fmla="*/ 117 w 272"/>
                <a:gd name="T7" fmla="*/ 128 h 294"/>
                <a:gd name="T8" fmla="*/ 99 w 272"/>
                <a:gd name="T9" fmla="*/ 133 h 294"/>
                <a:gd name="T10" fmla="*/ 75 w 272"/>
                <a:gd name="T11" fmla="*/ 177 h 294"/>
                <a:gd name="T12" fmla="*/ 59 w 272"/>
                <a:gd name="T13" fmla="*/ 199 h 294"/>
                <a:gd name="T14" fmla="*/ 50 w 272"/>
                <a:gd name="T15" fmla="*/ 193 h 294"/>
                <a:gd name="T16" fmla="*/ 37 w 272"/>
                <a:gd name="T17" fmla="*/ 176 h 294"/>
                <a:gd name="T18" fmla="*/ 23 w 272"/>
                <a:gd name="T19" fmla="*/ 181 h 294"/>
                <a:gd name="T20" fmla="*/ 8 w 272"/>
                <a:gd name="T21" fmla="*/ 175 h 294"/>
                <a:gd name="T22" fmla="*/ 0 w 272"/>
                <a:gd name="T23" fmla="*/ 140 h 294"/>
                <a:gd name="T24" fmla="*/ 8 w 272"/>
                <a:gd name="T25" fmla="*/ 118 h 294"/>
                <a:gd name="T26" fmla="*/ 32 w 272"/>
                <a:gd name="T27" fmla="*/ 93 h 294"/>
                <a:gd name="T28" fmla="*/ 36 w 272"/>
                <a:gd name="T29" fmla="*/ 75 h 294"/>
                <a:gd name="T30" fmla="*/ 23 w 272"/>
                <a:gd name="T31" fmla="*/ 50 h 294"/>
                <a:gd name="T32" fmla="*/ 30 w 272"/>
                <a:gd name="T33" fmla="*/ 14 h 294"/>
                <a:gd name="T34" fmla="*/ 47 w 272"/>
                <a:gd name="T35" fmla="*/ 1 h 294"/>
                <a:gd name="T36" fmla="*/ 59 w 272"/>
                <a:gd name="T37" fmla="*/ 6 h 294"/>
                <a:gd name="T38" fmla="*/ 65 w 272"/>
                <a:gd name="T39" fmla="*/ 32 h 294"/>
                <a:gd name="T40" fmla="*/ 89 w 272"/>
                <a:gd name="T41" fmla="*/ 34 h 294"/>
                <a:gd name="T42" fmla="*/ 103 w 272"/>
                <a:gd name="T43" fmla="*/ 43 h 294"/>
                <a:gd name="T44" fmla="*/ 106 w 272"/>
                <a:gd name="T45" fmla="*/ 88 h 294"/>
                <a:gd name="T46" fmla="*/ 111 w 272"/>
                <a:gd name="T47" fmla="*/ 98 h 294"/>
                <a:gd name="T48" fmla="*/ 121 w 272"/>
                <a:gd name="T49" fmla="*/ 85 h 294"/>
                <a:gd name="T50" fmla="*/ 120 w 272"/>
                <a:gd name="T51" fmla="*/ 61 h 294"/>
                <a:gd name="T52" fmla="*/ 129 w 272"/>
                <a:gd name="T53" fmla="*/ 36 h 294"/>
                <a:gd name="T54" fmla="*/ 143 w 272"/>
                <a:gd name="T55" fmla="*/ 31 h 294"/>
                <a:gd name="T56" fmla="*/ 151 w 272"/>
                <a:gd name="T57" fmla="*/ 65 h 294"/>
                <a:gd name="T58" fmla="*/ 163 w 272"/>
                <a:gd name="T59" fmla="*/ 94 h 294"/>
                <a:gd name="T60" fmla="*/ 173 w 272"/>
                <a:gd name="T61" fmla="*/ 118 h 294"/>
                <a:gd name="T62" fmla="*/ 182 w 272"/>
                <a:gd name="T63" fmla="*/ 145 h 294"/>
                <a:gd name="T64" fmla="*/ 197 w 272"/>
                <a:gd name="T65" fmla="*/ 146 h 294"/>
                <a:gd name="T66" fmla="*/ 237 w 272"/>
                <a:gd name="T67" fmla="*/ 110 h 294"/>
                <a:gd name="T68" fmla="*/ 268 w 272"/>
                <a:gd name="T69" fmla="*/ 96 h 294"/>
                <a:gd name="T70" fmla="*/ 263 w 272"/>
                <a:gd name="T71" fmla="*/ 114 h 294"/>
                <a:gd name="T72" fmla="*/ 255 w 272"/>
                <a:gd name="T73" fmla="*/ 146 h 294"/>
                <a:gd name="T74" fmla="*/ 266 w 272"/>
                <a:gd name="T75" fmla="*/ 193 h 294"/>
                <a:gd name="T76" fmla="*/ 266 w 272"/>
                <a:gd name="T77" fmla="*/ 211 h 294"/>
                <a:gd name="T78" fmla="*/ 271 w 272"/>
                <a:gd name="T79" fmla="*/ 225 h 294"/>
                <a:gd name="T80" fmla="*/ 253 w 272"/>
                <a:gd name="T81" fmla="*/ 262 h 294"/>
                <a:gd name="T82" fmla="*/ 236 w 272"/>
                <a:gd name="T83" fmla="*/ 294 h 294"/>
                <a:gd name="T84" fmla="*/ 221 w 272"/>
                <a:gd name="T85" fmla="*/ 279 h 294"/>
                <a:gd name="T86" fmla="*/ 201 w 272"/>
                <a:gd name="T87" fmla="*/ 277 h 294"/>
                <a:gd name="T88" fmla="*/ 178 w 272"/>
                <a:gd name="T89" fmla="*/ 277 h 294"/>
                <a:gd name="T90" fmla="*/ 169 w 272"/>
                <a:gd name="T91" fmla="*/ 260 h 294"/>
                <a:gd name="T92" fmla="*/ 199 w 272"/>
                <a:gd name="T93" fmla="*/ 207 h 294"/>
                <a:gd name="T94" fmla="*/ 189 w 272"/>
                <a:gd name="T95" fmla="*/ 183 h 294"/>
                <a:gd name="T96" fmla="*/ 167 w 272"/>
                <a:gd name="T97" fmla="*/ 189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2" h="294">
                  <a:moveTo>
                    <a:pt x="145" y="196"/>
                  </a:moveTo>
                  <a:lnTo>
                    <a:pt x="138" y="197"/>
                  </a:lnTo>
                  <a:lnTo>
                    <a:pt x="133" y="197"/>
                  </a:lnTo>
                  <a:lnTo>
                    <a:pt x="129" y="197"/>
                  </a:lnTo>
                  <a:lnTo>
                    <a:pt x="125" y="196"/>
                  </a:lnTo>
                  <a:lnTo>
                    <a:pt x="121" y="194"/>
                  </a:lnTo>
                  <a:lnTo>
                    <a:pt x="120" y="192"/>
                  </a:lnTo>
                  <a:lnTo>
                    <a:pt x="117" y="189"/>
                  </a:lnTo>
                  <a:lnTo>
                    <a:pt x="116" y="185"/>
                  </a:lnTo>
                  <a:lnTo>
                    <a:pt x="116" y="177"/>
                  </a:lnTo>
                  <a:lnTo>
                    <a:pt x="116" y="168"/>
                  </a:lnTo>
                  <a:lnTo>
                    <a:pt x="117" y="159"/>
                  </a:lnTo>
                  <a:lnTo>
                    <a:pt x="119" y="150"/>
                  </a:lnTo>
                  <a:lnTo>
                    <a:pt x="120" y="141"/>
                  </a:lnTo>
                  <a:lnTo>
                    <a:pt x="120" y="133"/>
                  </a:lnTo>
                  <a:lnTo>
                    <a:pt x="117" y="128"/>
                  </a:lnTo>
                  <a:lnTo>
                    <a:pt x="115" y="126"/>
                  </a:lnTo>
                  <a:lnTo>
                    <a:pt x="111" y="126"/>
                  </a:lnTo>
                  <a:lnTo>
                    <a:pt x="106" y="128"/>
                  </a:lnTo>
                  <a:lnTo>
                    <a:pt x="99" y="133"/>
                  </a:lnTo>
                  <a:lnTo>
                    <a:pt x="93" y="140"/>
                  </a:lnTo>
                  <a:lnTo>
                    <a:pt x="85" y="154"/>
                  </a:lnTo>
                  <a:lnTo>
                    <a:pt x="77" y="170"/>
                  </a:lnTo>
                  <a:lnTo>
                    <a:pt x="75" y="177"/>
                  </a:lnTo>
                  <a:lnTo>
                    <a:pt x="71" y="185"/>
                  </a:lnTo>
                  <a:lnTo>
                    <a:pt x="65" y="192"/>
                  </a:lnTo>
                  <a:lnTo>
                    <a:pt x="62" y="198"/>
                  </a:lnTo>
                  <a:lnTo>
                    <a:pt x="59" y="199"/>
                  </a:lnTo>
                  <a:lnTo>
                    <a:pt x="56" y="199"/>
                  </a:lnTo>
                  <a:lnTo>
                    <a:pt x="55" y="199"/>
                  </a:lnTo>
                  <a:lnTo>
                    <a:pt x="54" y="198"/>
                  </a:lnTo>
                  <a:lnTo>
                    <a:pt x="50" y="193"/>
                  </a:lnTo>
                  <a:lnTo>
                    <a:pt x="47" y="188"/>
                  </a:lnTo>
                  <a:lnTo>
                    <a:pt x="43" y="181"/>
                  </a:lnTo>
                  <a:lnTo>
                    <a:pt x="39" y="177"/>
                  </a:lnTo>
                  <a:lnTo>
                    <a:pt x="37" y="176"/>
                  </a:lnTo>
                  <a:lnTo>
                    <a:pt x="34" y="176"/>
                  </a:lnTo>
                  <a:lnTo>
                    <a:pt x="30" y="176"/>
                  </a:lnTo>
                  <a:lnTo>
                    <a:pt x="26" y="179"/>
                  </a:lnTo>
                  <a:lnTo>
                    <a:pt x="23" y="181"/>
                  </a:lnTo>
                  <a:lnTo>
                    <a:pt x="20" y="181"/>
                  </a:lnTo>
                  <a:lnTo>
                    <a:pt x="16" y="181"/>
                  </a:lnTo>
                  <a:lnTo>
                    <a:pt x="13" y="180"/>
                  </a:lnTo>
                  <a:lnTo>
                    <a:pt x="8" y="175"/>
                  </a:lnTo>
                  <a:lnTo>
                    <a:pt x="4" y="167"/>
                  </a:lnTo>
                  <a:lnTo>
                    <a:pt x="2" y="158"/>
                  </a:lnTo>
                  <a:lnTo>
                    <a:pt x="0" y="149"/>
                  </a:lnTo>
                  <a:lnTo>
                    <a:pt x="0" y="140"/>
                  </a:lnTo>
                  <a:lnTo>
                    <a:pt x="0" y="133"/>
                  </a:lnTo>
                  <a:lnTo>
                    <a:pt x="2" y="128"/>
                  </a:lnTo>
                  <a:lnTo>
                    <a:pt x="4" y="123"/>
                  </a:lnTo>
                  <a:lnTo>
                    <a:pt x="8" y="118"/>
                  </a:lnTo>
                  <a:lnTo>
                    <a:pt x="12" y="114"/>
                  </a:lnTo>
                  <a:lnTo>
                    <a:pt x="20" y="105"/>
                  </a:lnTo>
                  <a:lnTo>
                    <a:pt x="29" y="97"/>
                  </a:lnTo>
                  <a:lnTo>
                    <a:pt x="32" y="93"/>
                  </a:lnTo>
                  <a:lnTo>
                    <a:pt x="34" y="88"/>
                  </a:lnTo>
                  <a:lnTo>
                    <a:pt x="36" y="84"/>
                  </a:lnTo>
                  <a:lnTo>
                    <a:pt x="37" y="80"/>
                  </a:lnTo>
                  <a:lnTo>
                    <a:pt x="36" y="75"/>
                  </a:lnTo>
                  <a:lnTo>
                    <a:pt x="33" y="70"/>
                  </a:lnTo>
                  <a:lnTo>
                    <a:pt x="28" y="65"/>
                  </a:lnTo>
                  <a:lnTo>
                    <a:pt x="23" y="59"/>
                  </a:lnTo>
                  <a:lnTo>
                    <a:pt x="23" y="50"/>
                  </a:lnTo>
                  <a:lnTo>
                    <a:pt x="23" y="41"/>
                  </a:lnTo>
                  <a:lnTo>
                    <a:pt x="24" y="32"/>
                  </a:lnTo>
                  <a:lnTo>
                    <a:pt x="26" y="22"/>
                  </a:lnTo>
                  <a:lnTo>
                    <a:pt x="30" y="14"/>
                  </a:lnTo>
                  <a:lnTo>
                    <a:pt x="36" y="8"/>
                  </a:lnTo>
                  <a:lnTo>
                    <a:pt x="39" y="5"/>
                  </a:lnTo>
                  <a:lnTo>
                    <a:pt x="43" y="2"/>
                  </a:lnTo>
                  <a:lnTo>
                    <a:pt x="47" y="1"/>
                  </a:lnTo>
                  <a:lnTo>
                    <a:pt x="52" y="0"/>
                  </a:lnTo>
                  <a:lnTo>
                    <a:pt x="56" y="1"/>
                  </a:lnTo>
                  <a:lnTo>
                    <a:pt x="59" y="4"/>
                  </a:lnTo>
                  <a:lnTo>
                    <a:pt x="59" y="6"/>
                  </a:lnTo>
                  <a:lnTo>
                    <a:pt x="60" y="12"/>
                  </a:lnTo>
                  <a:lnTo>
                    <a:pt x="60" y="21"/>
                  </a:lnTo>
                  <a:lnTo>
                    <a:pt x="62" y="28"/>
                  </a:lnTo>
                  <a:lnTo>
                    <a:pt x="65" y="32"/>
                  </a:lnTo>
                  <a:lnTo>
                    <a:pt x="71" y="34"/>
                  </a:lnTo>
                  <a:lnTo>
                    <a:pt x="76" y="34"/>
                  </a:lnTo>
                  <a:lnTo>
                    <a:pt x="82" y="32"/>
                  </a:lnTo>
                  <a:lnTo>
                    <a:pt x="89" y="34"/>
                  </a:lnTo>
                  <a:lnTo>
                    <a:pt x="95" y="35"/>
                  </a:lnTo>
                  <a:lnTo>
                    <a:pt x="98" y="37"/>
                  </a:lnTo>
                  <a:lnTo>
                    <a:pt x="100" y="40"/>
                  </a:lnTo>
                  <a:lnTo>
                    <a:pt x="103" y="43"/>
                  </a:lnTo>
                  <a:lnTo>
                    <a:pt x="106" y="48"/>
                  </a:lnTo>
                  <a:lnTo>
                    <a:pt x="108" y="63"/>
                  </a:lnTo>
                  <a:lnTo>
                    <a:pt x="107" y="80"/>
                  </a:lnTo>
                  <a:lnTo>
                    <a:pt x="106" y="88"/>
                  </a:lnTo>
                  <a:lnTo>
                    <a:pt x="106" y="97"/>
                  </a:lnTo>
                  <a:lnTo>
                    <a:pt x="108" y="98"/>
                  </a:lnTo>
                  <a:lnTo>
                    <a:pt x="110" y="98"/>
                  </a:lnTo>
                  <a:lnTo>
                    <a:pt x="111" y="98"/>
                  </a:lnTo>
                  <a:lnTo>
                    <a:pt x="113" y="97"/>
                  </a:lnTo>
                  <a:lnTo>
                    <a:pt x="117" y="94"/>
                  </a:lnTo>
                  <a:lnTo>
                    <a:pt x="120" y="91"/>
                  </a:lnTo>
                  <a:lnTo>
                    <a:pt x="121" y="85"/>
                  </a:lnTo>
                  <a:lnTo>
                    <a:pt x="123" y="79"/>
                  </a:lnTo>
                  <a:lnTo>
                    <a:pt x="121" y="74"/>
                  </a:lnTo>
                  <a:lnTo>
                    <a:pt x="120" y="67"/>
                  </a:lnTo>
                  <a:lnTo>
                    <a:pt x="120" y="61"/>
                  </a:lnTo>
                  <a:lnTo>
                    <a:pt x="120" y="54"/>
                  </a:lnTo>
                  <a:lnTo>
                    <a:pt x="121" y="48"/>
                  </a:lnTo>
                  <a:lnTo>
                    <a:pt x="124" y="41"/>
                  </a:lnTo>
                  <a:lnTo>
                    <a:pt x="129" y="36"/>
                  </a:lnTo>
                  <a:lnTo>
                    <a:pt x="134" y="31"/>
                  </a:lnTo>
                  <a:lnTo>
                    <a:pt x="138" y="30"/>
                  </a:lnTo>
                  <a:lnTo>
                    <a:pt x="141" y="30"/>
                  </a:lnTo>
                  <a:lnTo>
                    <a:pt x="143" y="31"/>
                  </a:lnTo>
                  <a:lnTo>
                    <a:pt x="146" y="34"/>
                  </a:lnTo>
                  <a:lnTo>
                    <a:pt x="147" y="37"/>
                  </a:lnTo>
                  <a:lnTo>
                    <a:pt x="149" y="41"/>
                  </a:lnTo>
                  <a:lnTo>
                    <a:pt x="151" y="65"/>
                  </a:lnTo>
                  <a:lnTo>
                    <a:pt x="152" y="82"/>
                  </a:lnTo>
                  <a:lnTo>
                    <a:pt x="155" y="88"/>
                  </a:lnTo>
                  <a:lnTo>
                    <a:pt x="158" y="92"/>
                  </a:lnTo>
                  <a:lnTo>
                    <a:pt x="163" y="94"/>
                  </a:lnTo>
                  <a:lnTo>
                    <a:pt x="167" y="98"/>
                  </a:lnTo>
                  <a:lnTo>
                    <a:pt x="169" y="104"/>
                  </a:lnTo>
                  <a:lnTo>
                    <a:pt x="172" y="110"/>
                  </a:lnTo>
                  <a:lnTo>
                    <a:pt x="173" y="118"/>
                  </a:lnTo>
                  <a:lnTo>
                    <a:pt x="175" y="126"/>
                  </a:lnTo>
                  <a:lnTo>
                    <a:pt x="177" y="133"/>
                  </a:lnTo>
                  <a:lnTo>
                    <a:pt x="180" y="140"/>
                  </a:lnTo>
                  <a:lnTo>
                    <a:pt x="182" y="145"/>
                  </a:lnTo>
                  <a:lnTo>
                    <a:pt x="188" y="149"/>
                  </a:lnTo>
                  <a:lnTo>
                    <a:pt x="190" y="149"/>
                  </a:lnTo>
                  <a:lnTo>
                    <a:pt x="193" y="148"/>
                  </a:lnTo>
                  <a:lnTo>
                    <a:pt x="197" y="146"/>
                  </a:lnTo>
                  <a:lnTo>
                    <a:pt x="201" y="144"/>
                  </a:lnTo>
                  <a:lnTo>
                    <a:pt x="210" y="136"/>
                  </a:lnTo>
                  <a:lnTo>
                    <a:pt x="219" y="128"/>
                  </a:lnTo>
                  <a:lnTo>
                    <a:pt x="237" y="110"/>
                  </a:lnTo>
                  <a:lnTo>
                    <a:pt x="251" y="97"/>
                  </a:lnTo>
                  <a:lnTo>
                    <a:pt x="259" y="94"/>
                  </a:lnTo>
                  <a:lnTo>
                    <a:pt x="266" y="94"/>
                  </a:lnTo>
                  <a:lnTo>
                    <a:pt x="268" y="96"/>
                  </a:lnTo>
                  <a:lnTo>
                    <a:pt x="269" y="98"/>
                  </a:lnTo>
                  <a:lnTo>
                    <a:pt x="268" y="101"/>
                  </a:lnTo>
                  <a:lnTo>
                    <a:pt x="267" y="106"/>
                  </a:lnTo>
                  <a:lnTo>
                    <a:pt x="263" y="114"/>
                  </a:lnTo>
                  <a:lnTo>
                    <a:pt x="260" y="120"/>
                  </a:lnTo>
                  <a:lnTo>
                    <a:pt x="259" y="127"/>
                  </a:lnTo>
                  <a:lnTo>
                    <a:pt x="258" y="133"/>
                  </a:lnTo>
                  <a:lnTo>
                    <a:pt x="255" y="146"/>
                  </a:lnTo>
                  <a:lnTo>
                    <a:pt x="253" y="162"/>
                  </a:lnTo>
                  <a:lnTo>
                    <a:pt x="264" y="176"/>
                  </a:lnTo>
                  <a:lnTo>
                    <a:pt x="272" y="185"/>
                  </a:lnTo>
                  <a:lnTo>
                    <a:pt x="266" y="193"/>
                  </a:lnTo>
                  <a:lnTo>
                    <a:pt x="263" y="199"/>
                  </a:lnTo>
                  <a:lnTo>
                    <a:pt x="263" y="203"/>
                  </a:lnTo>
                  <a:lnTo>
                    <a:pt x="264" y="206"/>
                  </a:lnTo>
                  <a:lnTo>
                    <a:pt x="266" y="211"/>
                  </a:lnTo>
                  <a:lnTo>
                    <a:pt x="268" y="216"/>
                  </a:lnTo>
                  <a:lnTo>
                    <a:pt x="269" y="219"/>
                  </a:lnTo>
                  <a:lnTo>
                    <a:pt x="271" y="223"/>
                  </a:lnTo>
                  <a:lnTo>
                    <a:pt x="271" y="225"/>
                  </a:lnTo>
                  <a:lnTo>
                    <a:pt x="269" y="229"/>
                  </a:lnTo>
                  <a:lnTo>
                    <a:pt x="267" y="237"/>
                  </a:lnTo>
                  <a:lnTo>
                    <a:pt x="263" y="246"/>
                  </a:lnTo>
                  <a:lnTo>
                    <a:pt x="253" y="262"/>
                  </a:lnTo>
                  <a:lnTo>
                    <a:pt x="246" y="275"/>
                  </a:lnTo>
                  <a:lnTo>
                    <a:pt x="241" y="286"/>
                  </a:lnTo>
                  <a:lnTo>
                    <a:pt x="238" y="293"/>
                  </a:lnTo>
                  <a:lnTo>
                    <a:pt x="236" y="294"/>
                  </a:lnTo>
                  <a:lnTo>
                    <a:pt x="233" y="291"/>
                  </a:lnTo>
                  <a:lnTo>
                    <a:pt x="229" y="288"/>
                  </a:lnTo>
                  <a:lnTo>
                    <a:pt x="224" y="281"/>
                  </a:lnTo>
                  <a:lnTo>
                    <a:pt x="221" y="279"/>
                  </a:lnTo>
                  <a:lnTo>
                    <a:pt x="217" y="277"/>
                  </a:lnTo>
                  <a:lnTo>
                    <a:pt x="214" y="276"/>
                  </a:lnTo>
                  <a:lnTo>
                    <a:pt x="210" y="276"/>
                  </a:lnTo>
                  <a:lnTo>
                    <a:pt x="201" y="277"/>
                  </a:lnTo>
                  <a:lnTo>
                    <a:pt x="191" y="279"/>
                  </a:lnTo>
                  <a:lnTo>
                    <a:pt x="188" y="279"/>
                  </a:lnTo>
                  <a:lnTo>
                    <a:pt x="182" y="279"/>
                  </a:lnTo>
                  <a:lnTo>
                    <a:pt x="178" y="277"/>
                  </a:lnTo>
                  <a:lnTo>
                    <a:pt x="176" y="275"/>
                  </a:lnTo>
                  <a:lnTo>
                    <a:pt x="173" y="271"/>
                  </a:lnTo>
                  <a:lnTo>
                    <a:pt x="171" y="267"/>
                  </a:lnTo>
                  <a:lnTo>
                    <a:pt x="169" y="260"/>
                  </a:lnTo>
                  <a:lnTo>
                    <a:pt x="169" y="251"/>
                  </a:lnTo>
                  <a:lnTo>
                    <a:pt x="181" y="236"/>
                  </a:lnTo>
                  <a:lnTo>
                    <a:pt x="198" y="218"/>
                  </a:lnTo>
                  <a:lnTo>
                    <a:pt x="199" y="207"/>
                  </a:lnTo>
                  <a:lnTo>
                    <a:pt x="198" y="199"/>
                  </a:lnTo>
                  <a:lnTo>
                    <a:pt x="195" y="192"/>
                  </a:lnTo>
                  <a:lnTo>
                    <a:pt x="193" y="183"/>
                  </a:lnTo>
                  <a:lnTo>
                    <a:pt x="189" y="183"/>
                  </a:lnTo>
                  <a:lnTo>
                    <a:pt x="185" y="183"/>
                  </a:lnTo>
                  <a:lnTo>
                    <a:pt x="181" y="184"/>
                  </a:lnTo>
                  <a:lnTo>
                    <a:pt x="176" y="185"/>
                  </a:lnTo>
                  <a:lnTo>
                    <a:pt x="167" y="189"/>
                  </a:lnTo>
                  <a:lnTo>
                    <a:pt x="158" y="193"/>
                  </a:lnTo>
                  <a:lnTo>
                    <a:pt x="145" y="196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78">
              <a:extLst>
                <a:ext uri="{FF2B5EF4-FFF2-40B4-BE49-F238E27FC236}">
                  <a16:creationId xmlns:a16="http://schemas.microsoft.com/office/drawing/2014/main" id="{8394205E-613D-45BD-B5A0-0713B5A85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" y="4648"/>
              <a:ext cx="8" cy="13"/>
            </a:xfrm>
            <a:custGeom>
              <a:avLst/>
              <a:gdLst>
                <a:gd name="T0" fmla="*/ 2 w 33"/>
                <a:gd name="T1" fmla="*/ 38 h 51"/>
                <a:gd name="T2" fmla="*/ 1 w 33"/>
                <a:gd name="T3" fmla="*/ 30 h 51"/>
                <a:gd name="T4" fmla="*/ 0 w 33"/>
                <a:gd name="T5" fmla="*/ 22 h 51"/>
                <a:gd name="T6" fmla="*/ 0 w 33"/>
                <a:gd name="T7" fmla="*/ 14 h 51"/>
                <a:gd name="T8" fmla="*/ 2 w 33"/>
                <a:gd name="T9" fmla="*/ 6 h 51"/>
                <a:gd name="T10" fmla="*/ 6 w 33"/>
                <a:gd name="T11" fmla="*/ 3 h 51"/>
                <a:gd name="T12" fmla="*/ 10 w 33"/>
                <a:gd name="T13" fmla="*/ 0 h 51"/>
                <a:gd name="T14" fmla="*/ 14 w 33"/>
                <a:gd name="T15" fmla="*/ 0 h 51"/>
                <a:gd name="T16" fmla="*/ 19 w 33"/>
                <a:gd name="T17" fmla="*/ 3 h 51"/>
                <a:gd name="T18" fmla="*/ 23 w 33"/>
                <a:gd name="T19" fmla="*/ 6 h 51"/>
                <a:gd name="T20" fmla="*/ 27 w 33"/>
                <a:gd name="T21" fmla="*/ 12 h 51"/>
                <a:gd name="T22" fmla="*/ 30 w 33"/>
                <a:gd name="T23" fmla="*/ 17 h 51"/>
                <a:gd name="T24" fmla="*/ 32 w 33"/>
                <a:gd name="T25" fmla="*/ 21 h 51"/>
                <a:gd name="T26" fmla="*/ 32 w 33"/>
                <a:gd name="T27" fmla="*/ 26 h 51"/>
                <a:gd name="T28" fmla="*/ 33 w 33"/>
                <a:gd name="T29" fmla="*/ 31 h 51"/>
                <a:gd name="T30" fmla="*/ 32 w 33"/>
                <a:gd name="T31" fmla="*/ 36 h 51"/>
                <a:gd name="T32" fmla="*/ 31 w 33"/>
                <a:gd name="T33" fmla="*/ 41 h 51"/>
                <a:gd name="T34" fmla="*/ 28 w 33"/>
                <a:gd name="T35" fmla="*/ 45 h 51"/>
                <a:gd name="T36" fmla="*/ 24 w 33"/>
                <a:gd name="T37" fmla="*/ 48 h 51"/>
                <a:gd name="T38" fmla="*/ 19 w 33"/>
                <a:gd name="T39" fmla="*/ 51 h 51"/>
                <a:gd name="T40" fmla="*/ 14 w 33"/>
                <a:gd name="T41" fmla="*/ 51 h 51"/>
                <a:gd name="T42" fmla="*/ 2 w 33"/>
                <a:gd name="T43" fmla="*/ 3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" h="51">
                  <a:moveTo>
                    <a:pt x="2" y="38"/>
                  </a:moveTo>
                  <a:lnTo>
                    <a:pt x="1" y="30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2" y="6"/>
                  </a:lnTo>
                  <a:lnTo>
                    <a:pt x="6" y="3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9" y="3"/>
                  </a:lnTo>
                  <a:lnTo>
                    <a:pt x="23" y="6"/>
                  </a:lnTo>
                  <a:lnTo>
                    <a:pt x="27" y="12"/>
                  </a:lnTo>
                  <a:lnTo>
                    <a:pt x="30" y="17"/>
                  </a:lnTo>
                  <a:lnTo>
                    <a:pt x="32" y="21"/>
                  </a:lnTo>
                  <a:lnTo>
                    <a:pt x="32" y="26"/>
                  </a:lnTo>
                  <a:lnTo>
                    <a:pt x="33" y="31"/>
                  </a:lnTo>
                  <a:lnTo>
                    <a:pt x="32" y="36"/>
                  </a:lnTo>
                  <a:lnTo>
                    <a:pt x="31" y="41"/>
                  </a:lnTo>
                  <a:lnTo>
                    <a:pt x="28" y="45"/>
                  </a:lnTo>
                  <a:lnTo>
                    <a:pt x="24" y="48"/>
                  </a:lnTo>
                  <a:lnTo>
                    <a:pt x="19" y="51"/>
                  </a:lnTo>
                  <a:lnTo>
                    <a:pt x="14" y="51"/>
                  </a:lnTo>
                  <a:lnTo>
                    <a:pt x="2" y="38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79">
              <a:extLst>
                <a:ext uri="{FF2B5EF4-FFF2-40B4-BE49-F238E27FC236}">
                  <a16:creationId xmlns:a16="http://schemas.microsoft.com/office/drawing/2014/main" id="{38D70A42-D22F-4F59-8E9B-7FA3CCE7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" y="4345"/>
              <a:ext cx="344" cy="423"/>
            </a:xfrm>
            <a:custGeom>
              <a:avLst/>
              <a:gdLst>
                <a:gd name="T0" fmla="*/ 1375 w 1376"/>
                <a:gd name="T1" fmla="*/ 408 h 1690"/>
                <a:gd name="T2" fmla="*/ 1293 w 1376"/>
                <a:gd name="T3" fmla="*/ 1675 h 1690"/>
                <a:gd name="T4" fmla="*/ 1016 w 1376"/>
                <a:gd name="T5" fmla="*/ 1647 h 1690"/>
                <a:gd name="T6" fmla="*/ 924 w 1376"/>
                <a:gd name="T7" fmla="*/ 1597 h 1690"/>
                <a:gd name="T8" fmla="*/ 723 w 1376"/>
                <a:gd name="T9" fmla="*/ 1622 h 1690"/>
                <a:gd name="T10" fmla="*/ 576 w 1376"/>
                <a:gd name="T11" fmla="*/ 1583 h 1690"/>
                <a:gd name="T12" fmla="*/ 495 w 1376"/>
                <a:gd name="T13" fmla="*/ 1609 h 1690"/>
                <a:gd name="T14" fmla="*/ 442 w 1376"/>
                <a:gd name="T15" fmla="*/ 1554 h 1690"/>
                <a:gd name="T16" fmla="*/ 403 w 1376"/>
                <a:gd name="T17" fmla="*/ 1520 h 1690"/>
                <a:gd name="T18" fmla="*/ 326 w 1376"/>
                <a:gd name="T19" fmla="*/ 1501 h 1690"/>
                <a:gd name="T20" fmla="*/ 320 w 1376"/>
                <a:gd name="T21" fmla="*/ 1444 h 1690"/>
                <a:gd name="T22" fmla="*/ 244 w 1376"/>
                <a:gd name="T23" fmla="*/ 1447 h 1690"/>
                <a:gd name="T24" fmla="*/ 157 w 1376"/>
                <a:gd name="T25" fmla="*/ 1482 h 1690"/>
                <a:gd name="T26" fmla="*/ 36 w 1376"/>
                <a:gd name="T27" fmla="*/ 1478 h 1690"/>
                <a:gd name="T28" fmla="*/ 1 w 1376"/>
                <a:gd name="T29" fmla="*/ 1405 h 1690"/>
                <a:gd name="T30" fmla="*/ 44 w 1376"/>
                <a:gd name="T31" fmla="*/ 1388 h 1690"/>
                <a:gd name="T32" fmla="*/ 127 w 1376"/>
                <a:gd name="T33" fmla="*/ 1393 h 1690"/>
                <a:gd name="T34" fmla="*/ 74 w 1376"/>
                <a:gd name="T35" fmla="*/ 1330 h 1690"/>
                <a:gd name="T36" fmla="*/ 155 w 1376"/>
                <a:gd name="T37" fmla="*/ 1360 h 1690"/>
                <a:gd name="T38" fmla="*/ 268 w 1376"/>
                <a:gd name="T39" fmla="*/ 1314 h 1690"/>
                <a:gd name="T40" fmla="*/ 347 w 1376"/>
                <a:gd name="T41" fmla="*/ 1345 h 1690"/>
                <a:gd name="T42" fmla="*/ 430 w 1376"/>
                <a:gd name="T43" fmla="*/ 1323 h 1690"/>
                <a:gd name="T44" fmla="*/ 531 w 1376"/>
                <a:gd name="T45" fmla="*/ 1281 h 1690"/>
                <a:gd name="T46" fmla="*/ 509 w 1376"/>
                <a:gd name="T47" fmla="*/ 1382 h 1690"/>
                <a:gd name="T48" fmla="*/ 559 w 1376"/>
                <a:gd name="T49" fmla="*/ 1358 h 1690"/>
                <a:gd name="T50" fmla="*/ 632 w 1376"/>
                <a:gd name="T51" fmla="*/ 1374 h 1690"/>
                <a:gd name="T52" fmla="*/ 697 w 1376"/>
                <a:gd name="T53" fmla="*/ 1361 h 1690"/>
                <a:gd name="T54" fmla="*/ 591 w 1376"/>
                <a:gd name="T55" fmla="*/ 1255 h 1690"/>
                <a:gd name="T56" fmla="*/ 455 w 1376"/>
                <a:gd name="T57" fmla="*/ 1171 h 1690"/>
                <a:gd name="T58" fmla="*/ 629 w 1376"/>
                <a:gd name="T59" fmla="*/ 1242 h 1690"/>
                <a:gd name="T60" fmla="*/ 762 w 1376"/>
                <a:gd name="T61" fmla="*/ 1292 h 1690"/>
                <a:gd name="T62" fmla="*/ 768 w 1376"/>
                <a:gd name="T63" fmla="*/ 1222 h 1690"/>
                <a:gd name="T64" fmla="*/ 845 w 1376"/>
                <a:gd name="T65" fmla="*/ 1299 h 1690"/>
                <a:gd name="T66" fmla="*/ 898 w 1376"/>
                <a:gd name="T67" fmla="*/ 1388 h 1690"/>
                <a:gd name="T68" fmla="*/ 893 w 1376"/>
                <a:gd name="T69" fmla="*/ 1263 h 1690"/>
                <a:gd name="T70" fmla="*/ 998 w 1376"/>
                <a:gd name="T71" fmla="*/ 1301 h 1690"/>
                <a:gd name="T72" fmla="*/ 1068 w 1376"/>
                <a:gd name="T73" fmla="*/ 1334 h 1690"/>
                <a:gd name="T74" fmla="*/ 1063 w 1376"/>
                <a:gd name="T75" fmla="*/ 1472 h 1690"/>
                <a:gd name="T76" fmla="*/ 1141 w 1376"/>
                <a:gd name="T77" fmla="*/ 1438 h 1690"/>
                <a:gd name="T78" fmla="*/ 1201 w 1376"/>
                <a:gd name="T79" fmla="*/ 1366 h 1690"/>
                <a:gd name="T80" fmla="*/ 1136 w 1376"/>
                <a:gd name="T81" fmla="*/ 1277 h 1690"/>
                <a:gd name="T82" fmla="*/ 958 w 1376"/>
                <a:gd name="T83" fmla="*/ 1182 h 1690"/>
                <a:gd name="T84" fmla="*/ 789 w 1376"/>
                <a:gd name="T85" fmla="*/ 1050 h 1690"/>
                <a:gd name="T86" fmla="*/ 771 w 1376"/>
                <a:gd name="T87" fmla="*/ 848 h 1690"/>
                <a:gd name="T88" fmla="*/ 1059 w 1376"/>
                <a:gd name="T89" fmla="*/ 694 h 1690"/>
                <a:gd name="T90" fmla="*/ 1058 w 1376"/>
                <a:gd name="T91" fmla="*/ 607 h 1690"/>
                <a:gd name="T92" fmla="*/ 886 w 1376"/>
                <a:gd name="T93" fmla="*/ 600 h 1690"/>
                <a:gd name="T94" fmla="*/ 684 w 1376"/>
                <a:gd name="T95" fmla="*/ 622 h 1690"/>
                <a:gd name="T96" fmla="*/ 656 w 1376"/>
                <a:gd name="T97" fmla="*/ 503 h 1690"/>
                <a:gd name="T98" fmla="*/ 654 w 1376"/>
                <a:gd name="T99" fmla="*/ 440 h 1690"/>
                <a:gd name="T100" fmla="*/ 689 w 1376"/>
                <a:gd name="T101" fmla="*/ 383 h 1690"/>
                <a:gd name="T102" fmla="*/ 768 w 1376"/>
                <a:gd name="T103" fmla="*/ 314 h 1690"/>
                <a:gd name="T104" fmla="*/ 711 w 1376"/>
                <a:gd name="T105" fmla="*/ 258 h 1690"/>
                <a:gd name="T106" fmla="*/ 730 w 1376"/>
                <a:gd name="T107" fmla="*/ 186 h 1690"/>
                <a:gd name="T108" fmla="*/ 895 w 1376"/>
                <a:gd name="T109" fmla="*/ 192 h 1690"/>
                <a:gd name="T110" fmla="*/ 1018 w 1376"/>
                <a:gd name="T111" fmla="*/ 4 h 1690"/>
                <a:gd name="T112" fmla="*/ 1101 w 1376"/>
                <a:gd name="T113" fmla="*/ 81 h 1690"/>
                <a:gd name="T114" fmla="*/ 1267 w 1376"/>
                <a:gd name="T115" fmla="*/ 83 h 1690"/>
                <a:gd name="T116" fmla="*/ 1376 w 1376"/>
                <a:gd name="T117" fmla="*/ 394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76" h="1690">
                  <a:moveTo>
                    <a:pt x="1376" y="394"/>
                  </a:moveTo>
                  <a:lnTo>
                    <a:pt x="1371" y="396"/>
                  </a:lnTo>
                  <a:lnTo>
                    <a:pt x="1366" y="397"/>
                  </a:lnTo>
                  <a:lnTo>
                    <a:pt x="1362" y="399"/>
                  </a:lnTo>
                  <a:lnTo>
                    <a:pt x="1359" y="403"/>
                  </a:lnTo>
                  <a:lnTo>
                    <a:pt x="1358" y="406"/>
                  </a:lnTo>
                  <a:lnTo>
                    <a:pt x="1357" y="408"/>
                  </a:lnTo>
                  <a:lnTo>
                    <a:pt x="1358" y="410"/>
                  </a:lnTo>
                  <a:lnTo>
                    <a:pt x="1361" y="410"/>
                  </a:lnTo>
                  <a:lnTo>
                    <a:pt x="1366" y="410"/>
                  </a:lnTo>
                  <a:lnTo>
                    <a:pt x="1375" y="408"/>
                  </a:lnTo>
                  <a:lnTo>
                    <a:pt x="1375" y="408"/>
                  </a:lnTo>
                  <a:lnTo>
                    <a:pt x="1376" y="1637"/>
                  </a:lnTo>
                  <a:lnTo>
                    <a:pt x="1376" y="1637"/>
                  </a:lnTo>
                  <a:lnTo>
                    <a:pt x="1354" y="1636"/>
                  </a:lnTo>
                  <a:lnTo>
                    <a:pt x="1335" y="1634"/>
                  </a:lnTo>
                  <a:lnTo>
                    <a:pt x="1327" y="1634"/>
                  </a:lnTo>
                  <a:lnTo>
                    <a:pt x="1319" y="1636"/>
                  </a:lnTo>
                  <a:lnTo>
                    <a:pt x="1314" y="1638"/>
                  </a:lnTo>
                  <a:lnTo>
                    <a:pt x="1313" y="1642"/>
                  </a:lnTo>
                  <a:lnTo>
                    <a:pt x="1309" y="1654"/>
                  </a:lnTo>
                  <a:lnTo>
                    <a:pt x="1303" y="1663"/>
                  </a:lnTo>
                  <a:lnTo>
                    <a:pt x="1298" y="1669"/>
                  </a:lnTo>
                  <a:lnTo>
                    <a:pt x="1293" y="1675"/>
                  </a:lnTo>
                  <a:lnTo>
                    <a:pt x="1287" y="1677"/>
                  </a:lnTo>
                  <a:lnTo>
                    <a:pt x="1280" y="1679"/>
                  </a:lnTo>
                  <a:lnTo>
                    <a:pt x="1272" y="1680"/>
                  </a:lnTo>
                  <a:lnTo>
                    <a:pt x="1266" y="1680"/>
                  </a:lnTo>
                  <a:lnTo>
                    <a:pt x="1250" y="1680"/>
                  </a:lnTo>
                  <a:lnTo>
                    <a:pt x="1235" y="1679"/>
                  </a:lnTo>
                  <a:lnTo>
                    <a:pt x="1227" y="1680"/>
                  </a:lnTo>
                  <a:lnTo>
                    <a:pt x="1219" y="1682"/>
                  </a:lnTo>
                  <a:lnTo>
                    <a:pt x="1212" y="1685"/>
                  </a:lnTo>
                  <a:lnTo>
                    <a:pt x="1205" y="1690"/>
                  </a:lnTo>
                  <a:lnTo>
                    <a:pt x="1025" y="1650"/>
                  </a:lnTo>
                  <a:lnTo>
                    <a:pt x="1016" y="1647"/>
                  </a:lnTo>
                  <a:lnTo>
                    <a:pt x="1008" y="1644"/>
                  </a:lnTo>
                  <a:lnTo>
                    <a:pt x="1001" y="1640"/>
                  </a:lnTo>
                  <a:lnTo>
                    <a:pt x="994" y="1634"/>
                  </a:lnTo>
                  <a:lnTo>
                    <a:pt x="981" y="1624"/>
                  </a:lnTo>
                  <a:lnTo>
                    <a:pt x="969" y="1614"/>
                  </a:lnTo>
                  <a:lnTo>
                    <a:pt x="964" y="1609"/>
                  </a:lnTo>
                  <a:lnTo>
                    <a:pt x="958" y="1605"/>
                  </a:lnTo>
                  <a:lnTo>
                    <a:pt x="953" y="1601"/>
                  </a:lnTo>
                  <a:lnTo>
                    <a:pt x="946" y="1598"/>
                  </a:lnTo>
                  <a:lnTo>
                    <a:pt x="940" y="1596"/>
                  </a:lnTo>
                  <a:lnTo>
                    <a:pt x="932" y="1596"/>
                  </a:lnTo>
                  <a:lnTo>
                    <a:pt x="924" y="1597"/>
                  </a:lnTo>
                  <a:lnTo>
                    <a:pt x="915" y="1600"/>
                  </a:lnTo>
                  <a:lnTo>
                    <a:pt x="899" y="1605"/>
                  </a:lnTo>
                  <a:lnTo>
                    <a:pt x="882" y="1610"/>
                  </a:lnTo>
                  <a:lnTo>
                    <a:pt x="865" y="1614"/>
                  </a:lnTo>
                  <a:lnTo>
                    <a:pt x="849" y="1618"/>
                  </a:lnTo>
                  <a:lnTo>
                    <a:pt x="830" y="1622"/>
                  </a:lnTo>
                  <a:lnTo>
                    <a:pt x="813" y="1624"/>
                  </a:lnTo>
                  <a:lnTo>
                    <a:pt x="797" y="1625"/>
                  </a:lnTo>
                  <a:lnTo>
                    <a:pt x="780" y="1627"/>
                  </a:lnTo>
                  <a:lnTo>
                    <a:pt x="760" y="1625"/>
                  </a:lnTo>
                  <a:lnTo>
                    <a:pt x="741" y="1624"/>
                  </a:lnTo>
                  <a:lnTo>
                    <a:pt x="723" y="1622"/>
                  </a:lnTo>
                  <a:lnTo>
                    <a:pt x="704" y="1618"/>
                  </a:lnTo>
                  <a:lnTo>
                    <a:pt x="686" y="1614"/>
                  </a:lnTo>
                  <a:lnTo>
                    <a:pt x="669" y="1611"/>
                  </a:lnTo>
                  <a:lnTo>
                    <a:pt x="651" y="1609"/>
                  </a:lnTo>
                  <a:lnTo>
                    <a:pt x="633" y="1607"/>
                  </a:lnTo>
                  <a:lnTo>
                    <a:pt x="619" y="1602"/>
                  </a:lnTo>
                  <a:lnTo>
                    <a:pt x="607" y="1594"/>
                  </a:lnTo>
                  <a:lnTo>
                    <a:pt x="600" y="1590"/>
                  </a:lnTo>
                  <a:lnTo>
                    <a:pt x="594" y="1587"/>
                  </a:lnTo>
                  <a:lnTo>
                    <a:pt x="587" y="1584"/>
                  </a:lnTo>
                  <a:lnTo>
                    <a:pt x="581" y="1583"/>
                  </a:lnTo>
                  <a:lnTo>
                    <a:pt x="576" y="1583"/>
                  </a:lnTo>
                  <a:lnTo>
                    <a:pt x="570" y="1585"/>
                  </a:lnTo>
                  <a:lnTo>
                    <a:pt x="565" y="1589"/>
                  </a:lnTo>
                  <a:lnTo>
                    <a:pt x="560" y="1593"/>
                  </a:lnTo>
                  <a:lnTo>
                    <a:pt x="555" y="1598"/>
                  </a:lnTo>
                  <a:lnTo>
                    <a:pt x="548" y="1603"/>
                  </a:lnTo>
                  <a:lnTo>
                    <a:pt x="543" y="1607"/>
                  </a:lnTo>
                  <a:lnTo>
                    <a:pt x="535" y="1610"/>
                  </a:lnTo>
                  <a:lnTo>
                    <a:pt x="524" y="1611"/>
                  </a:lnTo>
                  <a:lnTo>
                    <a:pt x="515" y="1611"/>
                  </a:lnTo>
                  <a:lnTo>
                    <a:pt x="507" y="1611"/>
                  </a:lnTo>
                  <a:lnTo>
                    <a:pt x="500" y="1610"/>
                  </a:lnTo>
                  <a:lnTo>
                    <a:pt x="495" y="1609"/>
                  </a:lnTo>
                  <a:lnTo>
                    <a:pt x="491" y="1606"/>
                  </a:lnTo>
                  <a:lnTo>
                    <a:pt x="489" y="1603"/>
                  </a:lnTo>
                  <a:lnTo>
                    <a:pt x="486" y="1600"/>
                  </a:lnTo>
                  <a:lnTo>
                    <a:pt x="483" y="1592"/>
                  </a:lnTo>
                  <a:lnTo>
                    <a:pt x="478" y="1584"/>
                  </a:lnTo>
                  <a:lnTo>
                    <a:pt x="476" y="1580"/>
                  </a:lnTo>
                  <a:lnTo>
                    <a:pt x="472" y="1576"/>
                  </a:lnTo>
                  <a:lnTo>
                    <a:pt x="467" y="1571"/>
                  </a:lnTo>
                  <a:lnTo>
                    <a:pt x="460" y="1568"/>
                  </a:lnTo>
                  <a:lnTo>
                    <a:pt x="451" y="1562"/>
                  </a:lnTo>
                  <a:lnTo>
                    <a:pt x="446" y="1558"/>
                  </a:lnTo>
                  <a:lnTo>
                    <a:pt x="442" y="1554"/>
                  </a:lnTo>
                  <a:lnTo>
                    <a:pt x="439" y="1552"/>
                  </a:lnTo>
                  <a:lnTo>
                    <a:pt x="435" y="1549"/>
                  </a:lnTo>
                  <a:lnTo>
                    <a:pt x="430" y="1548"/>
                  </a:lnTo>
                  <a:lnTo>
                    <a:pt x="422" y="1548"/>
                  </a:lnTo>
                  <a:lnTo>
                    <a:pt x="409" y="1548"/>
                  </a:lnTo>
                  <a:lnTo>
                    <a:pt x="407" y="1548"/>
                  </a:lnTo>
                  <a:lnTo>
                    <a:pt x="404" y="1546"/>
                  </a:lnTo>
                  <a:lnTo>
                    <a:pt x="403" y="1545"/>
                  </a:lnTo>
                  <a:lnTo>
                    <a:pt x="403" y="1544"/>
                  </a:lnTo>
                  <a:lnTo>
                    <a:pt x="402" y="1539"/>
                  </a:lnTo>
                  <a:lnTo>
                    <a:pt x="402" y="1532"/>
                  </a:lnTo>
                  <a:lnTo>
                    <a:pt x="403" y="1520"/>
                  </a:lnTo>
                  <a:lnTo>
                    <a:pt x="405" y="1511"/>
                  </a:lnTo>
                  <a:lnTo>
                    <a:pt x="408" y="1498"/>
                  </a:lnTo>
                  <a:lnTo>
                    <a:pt x="409" y="1489"/>
                  </a:lnTo>
                  <a:lnTo>
                    <a:pt x="408" y="1482"/>
                  </a:lnTo>
                  <a:lnTo>
                    <a:pt x="407" y="1478"/>
                  </a:lnTo>
                  <a:lnTo>
                    <a:pt x="403" y="1474"/>
                  </a:lnTo>
                  <a:lnTo>
                    <a:pt x="399" y="1472"/>
                  </a:lnTo>
                  <a:lnTo>
                    <a:pt x="392" y="1472"/>
                  </a:lnTo>
                  <a:lnTo>
                    <a:pt x="387" y="1474"/>
                  </a:lnTo>
                  <a:lnTo>
                    <a:pt x="357" y="1485"/>
                  </a:lnTo>
                  <a:lnTo>
                    <a:pt x="331" y="1498"/>
                  </a:lnTo>
                  <a:lnTo>
                    <a:pt x="326" y="1501"/>
                  </a:lnTo>
                  <a:lnTo>
                    <a:pt x="322" y="1501"/>
                  </a:lnTo>
                  <a:lnTo>
                    <a:pt x="318" y="1501"/>
                  </a:lnTo>
                  <a:lnTo>
                    <a:pt x="316" y="1500"/>
                  </a:lnTo>
                  <a:lnTo>
                    <a:pt x="314" y="1498"/>
                  </a:lnTo>
                  <a:lnTo>
                    <a:pt x="314" y="1496"/>
                  </a:lnTo>
                  <a:lnTo>
                    <a:pt x="313" y="1492"/>
                  </a:lnTo>
                  <a:lnTo>
                    <a:pt x="313" y="1489"/>
                  </a:lnTo>
                  <a:lnTo>
                    <a:pt x="317" y="1472"/>
                  </a:lnTo>
                  <a:lnTo>
                    <a:pt x="321" y="1460"/>
                  </a:lnTo>
                  <a:lnTo>
                    <a:pt x="322" y="1453"/>
                  </a:lnTo>
                  <a:lnTo>
                    <a:pt x="321" y="1448"/>
                  </a:lnTo>
                  <a:lnTo>
                    <a:pt x="320" y="1444"/>
                  </a:lnTo>
                  <a:lnTo>
                    <a:pt x="318" y="1440"/>
                  </a:lnTo>
                  <a:lnTo>
                    <a:pt x="312" y="1435"/>
                  </a:lnTo>
                  <a:lnTo>
                    <a:pt x="304" y="1432"/>
                  </a:lnTo>
                  <a:lnTo>
                    <a:pt x="286" y="1428"/>
                  </a:lnTo>
                  <a:lnTo>
                    <a:pt x="270" y="1426"/>
                  </a:lnTo>
                  <a:lnTo>
                    <a:pt x="270" y="1426"/>
                  </a:lnTo>
                  <a:lnTo>
                    <a:pt x="269" y="1425"/>
                  </a:lnTo>
                  <a:lnTo>
                    <a:pt x="264" y="1425"/>
                  </a:lnTo>
                  <a:lnTo>
                    <a:pt x="259" y="1426"/>
                  </a:lnTo>
                  <a:lnTo>
                    <a:pt x="255" y="1430"/>
                  </a:lnTo>
                  <a:lnTo>
                    <a:pt x="251" y="1434"/>
                  </a:lnTo>
                  <a:lnTo>
                    <a:pt x="244" y="1447"/>
                  </a:lnTo>
                  <a:lnTo>
                    <a:pt x="239" y="1461"/>
                  </a:lnTo>
                  <a:lnTo>
                    <a:pt x="236" y="1469"/>
                  </a:lnTo>
                  <a:lnTo>
                    <a:pt x="233" y="1475"/>
                  </a:lnTo>
                  <a:lnTo>
                    <a:pt x="229" y="1482"/>
                  </a:lnTo>
                  <a:lnTo>
                    <a:pt x="225" y="1487"/>
                  </a:lnTo>
                  <a:lnTo>
                    <a:pt x="220" y="1492"/>
                  </a:lnTo>
                  <a:lnTo>
                    <a:pt x="212" y="1495"/>
                  </a:lnTo>
                  <a:lnTo>
                    <a:pt x="204" y="1496"/>
                  </a:lnTo>
                  <a:lnTo>
                    <a:pt x="195" y="1495"/>
                  </a:lnTo>
                  <a:lnTo>
                    <a:pt x="182" y="1492"/>
                  </a:lnTo>
                  <a:lnTo>
                    <a:pt x="170" y="1487"/>
                  </a:lnTo>
                  <a:lnTo>
                    <a:pt x="157" y="1482"/>
                  </a:lnTo>
                  <a:lnTo>
                    <a:pt x="143" y="1475"/>
                  </a:lnTo>
                  <a:lnTo>
                    <a:pt x="130" y="1470"/>
                  </a:lnTo>
                  <a:lnTo>
                    <a:pt x="117" y="1466"/>
                  </a:lnTo>
                  <a:lnTo>
                    <a:pt x="110" y="1465"/>
                  </a:lnTo>
                  <a:lnTo>
                    <a:pt x="104" y="1465"/>
                  </a:lnTo>
                  <a:lnTo>
                    <a:pt x="97" y="1465"/>
                  </a:lnTo>
                  <a:lnTo>
                    <a:pt x="91" y="1465"/>
                  </a:lnTo>
                  <a:lnTo>
                    <a:pt x="71" y="1469"/>
                  </a:lnTo>
                  <a:lnTo>
                    <a:pt x="53" y="1474"/>
                  </a:lnTo>
                  <a:lnTo>
                    <a:pt x="45" y="1476"/>
                  </a:lnTo>
                  <a:lnTo>
                    <a:pt x="39" y="1478"/>
                  </a:lnTo>
                  <a:lnTo>
                    <a:pt x="36" y="1478"/>
                  </a:lnTo>
                  <a:lnTo>
                    <a:pt x="34" y="1476"/>
                  </a:lnTo>
                  <a:lnTo>
                    <a:pt x="30" y="1475"/>
                  </a:lnTo>
                  <a:lnTo>
                    <a:pt x="27" y="1472"/>
                  </a:lnTo>
                  <a:lnTo>
                    <a:pt x="23" y="1466"/>
                  </a:lnTo>
                  <a:lnTo>
                    <a:pt x="21" y="1460"/>
                  </a:lnTo>
                  <a:lnTo>
                    <a:pt x="18" y="1453"/>
                  </a:lnTo>
                  <a:lnTo>
                    <a:pt x="16" y="1445"/>
                  </a:lnTo>
                  <a:lnTo>
                    <a:pt x="14" y="1439"/>
                  </a:lnTo>
                  <a:lnTo>
                    <a:pt x="12" y="1432"/>
                  </a:lnTo>
                  <a:lnTo>
                    <a:pt x="9" y="1426"/>
                  </a:lnTo>
                  <a:lnTo>
                    <a:pt x="5" y="1421"/>
                  </a:lnTo>
                  <a:lnTo>
                    <a:pt x="1" y="1405"/>
                  </a:lnTo>
                  <a:lnTo>
                    <a:pt x="0" y="1390"/>
                  </a:lnTo>
                  <a:lnTo>
                    <a:pt x="0" y="1375"/>
                  </a:lnTo>
                  <a:lnTo>
                    <a:pt x="1" y="1364"/>
                  </a:lnTo>
                  <a:lnTo>
                    <a:pt x="4" y="1360"/>
                  </a:lnTo>
                  <a:lnTo>
                    <a:pt x="6" y="1356"/>
                  </a:lnTo>
                  <a:lnTo>
                    <a:pt x="9" y="1355"/>
                  </a:lnTo>
                  <a:lnTo>
                    <a:pt x="13" y="1356"/>
                  </a:lnTo>
                  <a:lnTo>
                    <a:pt x="17" y="1358"/>
                  </a:lnTo>
                  <a:lnTo>
                    <a:pt x="23" y="1362"/>
                  </a:lnTo>
                  <a:lnTo>
                    <a:pt x="30" y="1370"/>
                  </a:lnTo>
                  <a:lnTo>
                    <a:pt x="36" y="1379"/>
                  </a:lnTo>
                  <a:lnTo>
                    <a:pt x="44" y="1388"/>
                  </a:lnTo>
                  <a:lnTo>
                    <a:pt x="51" y="1397"/>
                  </a:lnTo>
                  <a:lnTo>
                    <a:pt x="57" y="1404"/>
                  </a:lnTo>
                  <a:lnTo>
                    <a:pt x="64" y="1409"/>
                  </a:lnTo>
                  <a:lnTo>
                    <a:pt x="71" y="1413"/>
                  </a:lnTo>
                  <a:lnTo>
                    <a:pt x="81" y="1414"/>
                  </a:lnTo>
                  <a:lnTo>
                    <a:pt x="90" y="1414"/>
                  </a:lnTo>
                  <a:lnTo>
                    <a:pt x="100" y="1413"/>
                  </a:lnTo>
                  <a:lnTo>
                    <a:pt x="113" y="1408"/>
                  </a:lnTo>
                  <a:lnTo>
                    <a:pt x="122" y="1403"/>
                  </a:lnTo>
                  <a:lnTo>
                    <a:pt x="125" y="1400"/>
                  </a:lnTo>
                  <a:lnTo>
                    <a:pt x="126" y="1397"/>
                  </a:lnTo>
                  <a:lnTo>
                    <a:pt x="127" y="1393"/>
                  </a:lnTo>
                  <a:lnTo>
                    <a:pt x="127" y="1391"/>
                  </a:lnTo>
                  <a:lnTo>
                    <a:pt x="125" y="1384"/>
                  </a:lnTo>
                  <a:lnTo>
                    <a:pt x="121" y="1378"/>
                  </a:lnTo>
                  <a:lnTo>
                    <a:pt x="114" y="1371"/>
                  </a:lnTo>
                  <a:lnTo>
                    <a:pt x="108" y="1365"/>
                  </a:lnTo>
                  <a:lnTo>
                    <a:pt x="91" y="1353"/>
                  </a:lnTo>
                  <a:lnTo>
                    <a:pt x="78" y="1343"/>
                  </a:lnTo>
                  <a:lnTo>
                    <a:pt x="74" y="1338"/>
                  </a:lnTo>
                  <a:lnTo>
                    <a:pt x="71" y="1334"/>
                  </a:lnTo>
                  <a:lnTo>
                    <a:pt x="71" y="1333"/>
                  </a:lnTo>
                  <a:lnTo>
                    <a:pt x="73" y="1331"/>
                  </a:lnTo>
                  <a:lnTo>
                    <a:pt x="74" y="1330"/>
                  </a:lnTo>
                  <a:lnTo>
                    <a:pt x="78" y="1329"/>
                  </a:lnTo>
                  <a:lnTo>
                    <a:pt x="91" y="1327"/>
                  </a:lnTo>
                  <a:lnTo>
                    <a:pt x="100" y="1326"/>
                  </a:lnTo>
                  <a:lnTo>
                    <a:pt x="108" y="1327"/>
                  </a:lnTo>
                  <a:lnTo>
                    <a:pt x="113" y="1331"/>
                  </a:lnTo>
                  <a:lnTo>
                    <a:pt x="122" y="1343"/>
                  </a:lnTo>
                  <a:lnTo>
                    <a:pt x="135" y="1358"/>
                  </a:lnTo>
                  <a:lnTo>
                    <a:pt x="139" y="1361"/>
                  </a:lnTo>
                  <a:lnTo>
                    <a:pt x="142" y="1364"/>
                  </a:lnTo>
                  <a:lnTo>
                    <a:pt x="146" y="1364"/>
                  </a:lnTo>
                  <a:lnTo>
                    <a:pt x="148" y="1362"/>
                  </a:lnTo>
                  <a:lnTo>
                    <a:pt x="155" y="1360"/>
                  </a:lnTo>
                  <a:lnTo>
                    <a:pt x="160" y="1353"/>
                  </a:lnTo>
                  <a:lnTo>
                    <a:pt x="172" y="1339"/>
                  </a:lnTo>
                  <a:lnTo>
                    <a:pt x="183" y="1327"/>
                  </a:lnTo>
                  <a:lnTo>
                    <a:pt x="198" y="1334"/>
                  </a:lnTo>
                  <a:lnTo>
                    <a:pt x="208" y="1338"/>
                  </a:lnTo>
                  <a:lnTo>
                    <a:pt x="216" y="1340"/>
                  </a:lnTo>
                  <a:lnTo>
                    <a:pt x="222" y="1340"/>
                  </a:lnTo>
                  <a:lnTo>
                    <a:pt x="229" y="1338"/>
                  </a:lnTo>
                  <a:lnTo>
                    <a:pt x="236" y="1334"/>
                  </a:lnTo>
                  <a:lnTo>
                    <a:pt x="247" y="1327"/>
                  </a:lnTo>
                  <a:lnTo>
                    <a:pt x="260" y="1318"/>
                  </a:lnTo>
                  <a:lnTo>
                    <a:pt x="268" y="1314"/>
                  </a:lnTo>
                  <a:lnTo>
                    <a:pt x="274" y="1312"/>
                  </a:lnTo>
                  <a:lnTo>
                    <a:pt x="281" y="1310"/>
                  </a:lnTo>
                  <a:lnTo>
                    <a:pt x="286" y="1310"/>
                  </a:lnTo>
                  <a:lnTo>
                    <a:pt x="291" y="1312"/>
                  </a:lnTo>
                  <a:lnTo>
                    <a:pt x="296" y="1314"/>
                  </a:lnTo>
                  <a:lnTo>
                    <a:pt x="301" y="1318"/>
                  </a:lnTo>
                  <a:lnTo>
                    <a:pt x="305" y="1321"/>
                  </a:lnTo>
                  <a:lnTo>
                    <a:pt x="316" y="1330"/>
                  </a:lnTo>
                  <a:lnTo>
                    <a:pt x="326" y="1338"/>
                  </a:lnTo>
                  <a:lnTo>
                    <a:pt x="333" y="1342"/>
                  </a:lnTo>
                  <a:lnTo>
                    <a:pt x="339" y="1344"/>
                  </a:lnTo>
                  <a:lnTo>
                    <a:pt x="347" y="1345"/>
                  </a:lnTo>
                  <a:lnTo>
                    <a:pt x="355" y="1347"/>
                  </a:lnTo>
                  <a:lnTo>
                    <a:pt x="370" y="1351"/>
                  </a:lnTo>
                  <a:lnTo>
                    <a:pt x="387" y="1356"/>
                  </a:lnTo>
                  <a:lnTo>
                    <a:pt x="396" y="1357"/>
                  </a:lnTo>
                  <a:lnTo>
                    <a:pt x="404" y="1357"/>
                  </a:lnTo>
                  <a:lnTo>
                    <a:pt x="408" y="1356"/>
                  </a:lnTo>
                  <a:lnTo>
                    <a:pt x="412" y="1355"/>
                  </a:lnTo>
                  <a:lnTo>
                    <a:pt x="416" y="1352"/>
                  </a:lnTo>
                  <a:lnTo>
                    <a:pt x="418" y="1348"/>
                  </a:lnTo>
                  <a:lnTo>
                    <a:pt x="424" y="1340"/>
                  </a:lnTo>
                  <a:lnTo>
                    <a:pt x="428" y="1333"/>
                  </a:lnTo>
                  <a:lnTo>
                    <a:pt x="430" y="1323"/>
                  </a:lnTo>
                  <a:lnTo>
                    <a:pt x="433" y="1316"/>
                  </a:lnTo>
                  <a:lnTo>
                    <a:pt x="435" y="1308"/>
                  </a:lnTo>
                  <a:lnTo>
                    <a:pt x="439" y="1299"/>
                  </a:lnTo>
                  <a:lnTo>
                    <a:pt x="444" y="1292"/>
                  </a:lnTo>
                  <a:lnTo>
                    <a:pt x="452" y="1285"/>
                  </a:lnTo>
                  <a:lnTo>
                    <a:pt x="457" y="1282"/>
                  </a:lnTo>
                  <a:lnTo>
                    <a:pt x="464" y="1281"/>
                  </a:lnTo>
                  <a:lnTo>
                    <a:pt x="473" y="1278"/>
                  </a:lnTo>
                  <a:lnTo>
                    <a:pt x="482" y="1278"/>
                  </a:lnTo>
                  <a:lnTo>
                    <a:pt x="502" y="1277"/>
                  </a:lnTo>
                  <a:lnTo>
                    <a:pt x="521" y="1279"/>
                  </a:lnTo>
                  <a:lnTo>
                    <a:pt x="531" y="1281"/>
                  </a:lnTo>
                  <a:lnTo>
                    <a:pt x="539" y="1283"/>
                  </a:lnTo>
                  <a:lnTo>
                    <a:pt x="546" y="1286"/>
                  </a:lnTo>
                  <a:lnTo>
                    <a:pt x="551" y="1290"/>
                  </a:lnTo>
                  <a:lnTo>
                    <a:pt x="555" y="1294"/>
                  </a:lnTo>
                  <a:lnTo>
                    <a:pt x="555" y="1299"/>
                  </a:lnTo>
                  <a:lnTo>
                    <a:pt x="554" y="1304"/>
                  </a:lnTo>
                  <a:lnTo>
                    <a:pt x="548" y="1309"/>
                  </a:lnTo>
                  <a:lnTo>
                    <a:pt x="543" y="1317"/>
                  </a:lnTo>
                  <a:lnTo>
                    <a:pt x="535" y="1330"/>
                  </a:lnTo>
                  <a:lnTo>
                    <a:pt x="526" y="1345"/>
                  </a:lnTo>
                  <a:lnTo>
                    <a:pt x="517" y="1364"/>
                  </a:lnTo>
                  <a:lnTo>
                    <a:pt x="509" y="1382"/>
                  </a:lnTo>
                  <a:lnTo>
                    <a:pt x="503" y="1397"/>
                  </a:lnTo>
                  <a:lnTo>
                    <a:pt x="500" y="1404"/>
                  </a:lnTo>
                  <a:lnTo>
                    <a:pt x="499" y="1410"/>
                  </a:lnTo>
                  <a:lnTo>
                    <a:pt x="499" y="1414"/>
                  </a:lnTo>
                  <a:lnTo>
                    <a:pt x="500" y="1418"/>
                  </a:lnTo>
                  <a:lnTo>
                    <a:pt x="504" y="1417"/>
                  </a:lnTo>
                  <a:lnTo>
                    <a:pt x="508" y="1414"/>
                  </a:lnTo>
                  <a:lnTo>
                    <a:pt x="513" y="1412"/>
                  </a:lnTo>
                  <a:lnTo>
                    <a:pt x="518" y="1408"/>
                  </a:lnTo>
                  <a:lnTo>
                    <a:pt x="528" y="1397"/>
                  </a:lnTo>
                  <a:lnTo>
                    <a:pt x="538" y="1384"/>
                  </a:lnTo>
                  <a:lnTo>
                    <a:pt x="559" y="1358"/>
                  </a:lnTo>
                  <a:lnTo>
                    <a:pt x="574" y="1340"/>
                  </a:lnTo>
                  <a:lnTo>
                    <a:pt x="580" y="1336"/>
                  </a:lnTo>
                  <a:lnTo>
                    <a:pt x="583" y="1335"/>
                  </a:lnTo>
                  <a:lnTo>
                    <a:pt x="586" y="1334"/>
                  </a:lnTo>
                  <a:lnTo>
                    <a:pt x="589" y="1334"/>
                  </a:lnTo>
                  <a:lnTo>
                    <a:pt x="593" y="1335"/>
                  </a:lnTo>
                  <a:lnTo>
                    <a:pt x="595" y="1340"/>
                  </a:lnTo>
                  <a:lnTo>
                    <a:pt x="598" y="1345"/>
                  </a:lnTo>
                  <a:lnTo>
                    <a:pt x="600" y="1352"/>
                  </a:lnTo>
                  <a:lnTo>
                    <a:pt x="606" y="1357"/>
                  </a:lnTo>
                  <a:lnTo>
                    <a:pt x="611" y="1362"/>
                  </a:lnTo>
                  <a:lnTo>
                    <a:pt x="632" y="1374"/>
                  </a:lnTo>
                  <a:lnTo>
                    <a:pt x="661" y="1392"/>
                  </a:lnTo>
                  <a:lnTo>
                    <a:pt x="669" y="1396"/>
                  </a:lnTo>
                  <a:lnTo>
                    <a:pt x="677" y="1397"/>
                  </a:lnTo>
                  <a:lnTo>
                    <a:pt x="684" y="1399"/>
                  </a:lnTo>
                  <a:lnTo>
                    <a:pt x="690" y="1399"/>
                  </a:lnTo>
                  <a:lnTo>
                    <a:pt x="695" y="1397"/>
                  </a:lnTo>
                  <a:lnTo>
                    <a:pt x="699" y="1393"/>
                  </a:lnTo>
                  <a:lnTo>
                    <a:pt x="702" y="1387"/>
                  </a:lnTo>
                  <a:lnTo>
                    <a:pt x="703" y="1379"/>
                  </a:lnTo>
                  <a:lnTo>
                    <a:pt x="702" y="1373"/>
                  </a:lnTo>
                  <a:lnTo>
                    <a:pt x="699" y="1366"/>
                  </a:lnTo>
                  <a:lnTo>
                    <a:pt x="697" y="1361"/>
                  </a:lnTo>
                  <a:lnTo>
                    <a:pt x="691" y="1356"/>
                  </a:lnTo>
                  <a:lnTo>
                    <a:pt x="681" y="1345"/>
                  </a:lnTo>
                  <a:lnTo>
                    <a:pt x="667" y="1335"/>
                  </a:lnTo>
                  <a:lnTo>
                    <a:pt x="652" y="1326"/>
                  </a:lnTo>
                  <a:lnTo>
                    <a:pt x="639" y="1317"/>
                  </a:lnTo>
                  <a:lnTo>
                    <a:pt x="633" y="1312"/>
                  </a:lnTo>
                  <a:lnTo>
                    <a:pt x="628" y="1307"/>
                  </a:lnTo>
                  <a:lnTo>
                    <a:pt x="622" y="1301"/>
                  </a:lnTo>
                  <a:lnTo>
                    <a:pt x="619" y="1296"/>
                  </a:lnTo>
                  <a:lnTo>
                    <a:pt x="609" y="1281"/>
                  </a:lnTo>
                  <a:lnTo>
                    <a:pt x="600" y="1266"/>
                  </a:lnTo>
                  <a:lnTo>
                    <a:pt x="591" y="1255"/>
                  </a:lnTo>
                  <a:lnTo>
                    <a:pt x="582" y="1246"/>
                  </a:lnTo>
                  <a:lnTo>
                    <a:pt x="572" y="1237"/>
                  </a:lnTo>
                  <a:lnTo>
                    <a:pt x="560" y="1229"/>
                  </a:lnTo>
                  <a:lnTo>
                    <a:pt x="546" y="1221"/>
                  </a:lnTo>
                  <a:lnTo>
                    <a:pt x="528" y="1213"/>
                  </a:lnTo>
                  <a:lnTo>
                    <a:pt x="493" y="1203"/>
                  </a:lnTo>
                  <a:lnTo>
                    <a:pt x="464" y="1193"/>
                  </a:lnTo>
                  <a:lnTo>
                    <a:pt x="459" y="1190"/>
                  </a:lnTo>
                  <a:lnTo>
                    <a:pt x="456" y="1186"/>
                  </a:lnTo>
                  <a:lnTo>
                    <a:pt x="454" y="1182"/>
                  </a:lnTo>
                  <a:lnTo>
                    <a:pt x="454" y="1177"/>
                  </a:lnTo>
                  <a:lnTo>
                    <a:pt x="455" y="1171"/>
                  </a:lnTo>
                  <a:lnTo>
                    <a:pt x="459" y="1164"/>
                  </a:lnTo>
                  <a:lnTo>
                    <a:pt x="465" y="1156"/>
                  </a:lnTo>
                  <a:lnTo>
                    <a:pt x="473" y="1146"/>
                  </a:lnTo>
                  <a:lnTo>
                    <a:pt x="483" y="1151"/>
                  </a:lnTo>
                  <a:lnTo>
                    <a:pt x="500" y="1164"/>
                  </a:lnTo>
                  <a:lnTo>
                    <a:pt x="520" y="1177"/>
                  </a:lnTo>
                  <a:lnTo>
                    <a:pt x="533" y="1185"/>
                  </a:lnTo>
                  <a:lnTo>
                    <a:pt x="552" y="1194"/>
                  </a:lnTo>
                  <a:lnTo>
                    <a:pt x="570" y="1203"/>
                  </a:lnTo>
                  <a:lnTo>
                    <a:pt x="586" y="1212"/>
                  </a:lnTo>
                  <a:lnTo>
                    <a:pt x="600" y="1221"/>
                  </a:lnTo>
                  <a:lnTo>
                    <a:pt x="629" y="1242"/>
                  </a:lnTo>
                  <a:lnTo>
                    <a:pt x="660" y="1266"/>
                  </a:lnTo>
                  <a:lnTo>
                    <a:pt x="678" y="1278"/>
                  </a:lnTo>
                  <a:lnTo>
                    <a:pt x="698" y="1287"/>
                  </a:lnTo>
                  <a:lnTo>
                    <a:pt x="717" y="1296"/>
                  </a:lnTo>
                  <a:lnTo>
                    <a:pt x="737" y="1305"/>
                  </a:lnTo>
                  <a:lnTo>
                    <a:pt x="743" y="1308"/>
                  </a:lnTo>
                  <a:lnTo>
                    <a:pt x="750" y="1309"/>
                  </a:lnTo>
                  <a:lnTo>
                    <a:pt x="755" y="1309"/>
                  </a:lnTo>
                  <a:lnTo>
                    <a:pt x="760" y="1307"/>
                  </a:lnTo>
                  <a:lnTo>
                    <a:pt x="763" y="1304"/>
                  </a:lnTo>
                  <a:lnTo>
                    <a:pt x="763" y="1299"/>
                  </a:lnTo>
                  <a:lnTo>
                    <a:pt x="762" y="1292"/>
                  </a:lnTo>
                  <a:lnTo>
                    <a:pt x="758" y="1286"/>
                  </a:lnTo>
                  <a:lnTo>
                    <a:pt x="752" y="1276"/>
                  </a:lnTo>
                  <a:lnTo>
                    <a:pt x="749" y="1264"/>
                  </a:lnTo>
                  <a:lnTo>
                    <a:pt x="749" y="1259"/>
                  </a:lnTo>
                  <a:lnTo>
                    <a:pt x="749" y="1252"/>
                  </a:lnTo>
                  <a:lnTo>
                    <a:pt x="750" y="1247"/>
                  </a:lnTo>
                  <a:lnTo>
                    <a:pt x="751" y="1242"/>
                  </a:lnTo>
                  <a:lnTo>
                    <a:pt x="752" y="1237"/>
                  </a:lnTo>
                  <a:lnTo>
                    <a:pt x="755" y="1233"/>
                  </a:lnTo>
                  <a:lnTo>
                    <a:pt x="759" y="1229"/>
                  </a:lnTo>
                  <a:lnTo>
                    <a:pt x="763" y="1225"/>
                  </a:lnTo>
                  <a:lnTo>
                    <a:pt x="768" y="1222"/>
                  </a:lnTo>
                  <a:lnTo>
                    <a:pt x="773" y="1221"/>
                  </a:lnTo>
                  <a:lnTo>
                    <a:pt x="780" y="1220"/>
                  </a:lnTo>
                  <a:lnTo>
                    <a:pt x="788" y="1220"/>
                  </a:lnTo>
                  <a:lnTo>
                    <a:pt x="794" y="1220"/>
                  </a:lnTo>
                  <a:lnTo>
                    <a:pt x="799" y="1222"/>
                  </a:lnTo>
                  <a:lnTo>
                    <a:pt x="803" y="1225"/>
                  </a:lnTo>
                  <a:lnTo>
                    <a:pt x="808" y="1229"/>
                  </a:lnTo>
                  <a:lnTo>
                    <a:pt x="815" y="1237"/>
                  </a:lnTo>
                  <a:lnTo>
                    <a:pt x="820" y="1248"/>
                  </a:lnTo>
                  <a:lnTo>
                    <a:pt x="828" y="1272"/>
                  </a:lnTo>
                  <a:lnTo>
                    <a:pt x="834" y="1294"/>
                  </a:lnTo>
                  <a:lnTo>
                    <a:pt x="845" y="1299"/>
                  </a:lnTo>
                  <a:lnTo>
                    <a:pt x="852" y="1304"/>
                  </a:lnTo>
                  <a:lnTo>
                    <a:pt x="855" y="1308"/>
                  </a:lnTo>
                  <a:lnTo>
                    <a:pt x="856" y="1312"/>
                  </a:lnTo>
                  <a:lnTo>
                    <a:pt x="855" y="1322"/>
                  </a:lnTo>
                  <a:lnTo>
                    <a:pt x="850" y="1340"/>
                  </a:lnTo>
                  <a:lnTo>
                    <a:pt x="852" y="1347"/>
                  </a:lnTo>
                  <a:lnTo>
                    <a:pt x="859" y="1356"/>
                  </a:lnTo>
                  <a:lnTo>
                    <a:pt x="869" y="1368"/>
                  </a:lnTo>
                  <a:lnTo>
                    <a:pt x="881" y="1378"/>
                  </a:lnTo>
                  <a:lnTo>
                    <a:pt x="888" y="1382"/>
                  </a:lnTo>
                  <a:lnTo>
                    <a:pt x="893" y="1386"/>
                  </a:lnTo>
                  <a:lnTo>
                    <a:pt x="898" y="1388"/>
                  </a:lnTo>
                  <a:lnTo>
                    <a:pt x="902" y="1390"/>
                  </a:lnTo>
                  <a:lnTo>
                    <a:pt x="904" y="1390"/>
                  </a:lnTo>
                  <a:lnTo>
                    <a:pt x="907" y="1387"/>
                  </a:lnTo>
                  <a:lnTo>
                    <a:pt x="908" y="1383"/>
                  </a:lnTo>
                  <a:lnTo>
                    <a:pt x="907" y="1377"/>
                  </a:lnTo>
                  <a:lnTo>
                    <a:pt x="901" y="1349"/>
                  </a:lnTo>
                  <a:lnTo>
                    <a:pt x="894" y="1323"/>
                  </a:lnTo>
                  <a:lnTo>
                    <a:pt x="891" y="1310"/>
                  </a:lnTo>
                  <a:lnTo>
                    <a:pt x="890" y="1296"/>
                  </a:lnTo>
                  <a:lnTo>
                    <a:pt x="890" y="1283"/>
                  </a:lnTo>
                  <a:lnTo>
                    <a:pt x="891" y="1268"/>
                  </a:lnTo>
                  <a:lnTo>
                    <a:pt x="893" y="1263"/>
                  </a:lnTo>
                  <a:lnTo>
                    <a:pt x="895" y="1259"/>
                  </a:lnTo>
                  <a:lnTo>
                    <a:pt x="899" y="1257"/>
                  </a:lnTo>
                  <a:lnTo>
                    <a:pt x="903" y="1257"/>
                  </a:lnTo>
                  <a:lnTo>
                    <a:pt x="912" y="1263"/>
                  </a:lnTo>
                  <a:lnTo>
                    <a:pt x="924" y="1272"/>
                  </a:lnTo>
                  <a:lnTo>
                    <a:pt x="947" y="1294"/>
                  </a:lnTo>
                  <a:lnTo>
                    <a:pt x="967" y="1309"/>
                  </a:lnTo>
                  <a:lnTo>
                    <a:pt x="971" y="1310"/>
                  </a:lnTo>
                  <a:lnTo>
                    <a:pt x="976" y="1310"/>
                  </a:lnTo>
                  <a:lnTo>
                    <a:pt x="981" y="1309"/>
                  </a:lnTo>
                  <a:lnTo>
                    <a:pt x="988" y="1308"/>
                  </a:lnTo>
                  <a:lnTo>
                    <a:pt x="998" y="1301"/>
                  </a:lnTo>
                  <a:lnTo>
                    <a:pt x="1010" y="1295"/>
                  </a:lnTo>
                  <a:lnTo>
                    <a:pt x="1020" y="1290"/>
                  </a:lnTo>
                  <a:lnTo>
                    <a:pt x="1029" y="1287"/>
                  </a:lnTo>
                  <a:lnTo>
                    <a:pt x="1032" y="1287"/>
                  </a:lnTo>
                  <a:lnTo>
                    <a:pt x="1036" y="1288"/>
                  </a:lnTo>
                  <a:lnTo>
                    <a:pt x="1038" y="1292"/>
                  </a:lnTo>
                  <a:lnTo>
                    <a:pt x="1040" y="1298"/>
                  </a:lnTo>
                  <a:lnTo>
                    <a:pt x="1044" y="1308"/>
                  </a:lnTo>
                  <a:lnTo>
                    <a:pt x="1047" y="1316"/>
                  </a:lnTo>
                  <a:lnTo>
                    <a:pt x="1054" y="1322"/>
                  </a:lnTo>
                  <a:lnTo>
                    <a:pt x="1062" y="1329"/>
                  </a:lnTo>
                  <a:lnTo>
                    <a:pt x="1068" y="1334"/>
                  </a:lnTo>
                  <a:lnTo>
                    <a:pt x="1076" y="1339"/>
                  </a:lnTo>
                  <a:lnTo>
                    <a:pt x="1084" y="1345"/>
                  </a:lnTo>
                  <a:lnTo>
                    <a:pt x="1090" y="1355"/>
                  </a:lnTo>
                  <a:lnTo>
                    <a:pt x="1089" y="1362"/>
                  </a:lnTo>
                  <a:lnTo>
                    <a:pt x="1084" y="1380"/>
                  </a:lnTo>
                  <a:lnTo>
                    <a:pt x="1077" y="1404"/>
                  </a:lnTo>
                  <a:lnTo>
                    <a:pt x="1070" y="1428"/>
                  </a:lnTo>
                  <a:lnTo>
                    <a:pt x="1063" y="1450"/>
                  </a:lnTo>
                  <a:lnTo>
                    <a:pt x="1060" y="1466"/>
                  </a:lnTo>
                  <a:lnTo>
                    <a:pt x="1060" y="1469"/>
                  </a:lnTo>
                  <a:lnTo>
                    <a:pt x="1062" y="1471"/>
                  </a:lnTo>
                  <a:lnTo>
                    <a:pt x="1063" y="1472"/>
                  </a:lnTo>
                  <a:lnTo>
                    <a:pt x="1064" y="1472"/>
                  </a:lnTo>
                  <a:lnTo>
                    <a:pt x="1068" y="1470"/>
                  </a:lnTo>
                  <a:lnTo>
                    <a:pt x="1075" y="1465"/>
                  </a:lnTo>
                  <a:lnTo>
                    <a:pt x="1085" y="1454"/>
                  </a:lnTo>
                  <a:lnTo>
                    <a:pt x="1098" y="1443"/>
                  </a:lnTo>
                  <a:lnTo>
                    <a:pt x="1105" y="1438"/>
                  </a:lnTo>
                  <a:lnTo>
                    <a:pt x="1111" y="1435"/>
                  </a:lnTo>
                  <a:lnTo>
                    <a:pt x="1119" y="1434"/>
                  </a:lnTo>
                  <a:lnTo>
                    <a:pt x="1125" y="1435"/>
                  </a:lnTo>
                  <a:lnTo>
                    <a:pt x="1132" y="1438"/>
                  </a:lnTo>
                  <a:lnTo>
                    <a:pt x="1137" y="1438"/>
                  </a:lnTo>
                  <a:lnTo>
                    <a:pt x="1141" y="1438"/>
                  </a:lnTo>
                  <a:lnTo>
                    <a:pt x="1145" y="1435"/>
                  </a:lnTo>
                  <a:lnTo>
                    <a:pt x="1149" y="1432"/>
                  </a:lnTo>
                  <a:lnTo>
                    <a:pt x="1151" y="1428"/>
                  </a:lnTo>
                  <a:lnTo>
                    <a:pt x="1153" y="1425"/>
                  </a:lnTo>
                  <a:lnTo>
                    <a:pt x="1155" y="1421"/>
                  </a:lnTo>
                  <a:lnTo>
                    <a:pt x="1158" y="1410"/>
                  </a:lnTo>
                  <a:lnTo>
                    <a:pt x="1160" y="1400"/>
                  </a:lnTo>
                  <a:lnTo>
                    <a:pt x="1164" y="1391"/>
                  </a:lnTo>
                  <a:lnTo>
                    <a:pt x="1170" y="1386"/>
                  </a:lnTo>
                  <a:lnTo>
                    <a:pt x="1181" y="1379"/>
                  </a:lnTo>
                  <a:lnTo>
                    <a:pt x="1196" y="1371"/>
                  </a:lnTo>
                  <a:lnTo>
                    <a:pt x="1201" y="1366"/>
                  </a:lnTo>
                  <a:lnTo>
                    <a:pt x="1203" y="1361"/>
                  </a:lnTo>
                  <a:lnTo>
                    <a:pt x="1205" y="1358"/>
                  </a:lnTo>
                  <a:lnTo>
                    <a:pt x="1205" y="1355"/>
                  </a:lnTo>
                  <a:lnTo>
                    <a:pt x="1203" y="1351"/>
                  </a:lnTo>
                  <a:lnTo>
                    <a:pt x="1202" y="1347"/>
                  </a:lnTo>
                  <a:lnTo>
                    <a:pt x="1196" y="1335"/>
                  </a:lnTo>
                  <a:lnTo>
                    <a:pt x="1188" y="1323"/>
                  </a:lnTo>
                  <a:lnTo>
                    <a:pt x="1179" y="1313"/>
                  </a:lnTo>
                  <a:lnTo>
                    <a:pt x="1170" y="1303"/>
                  </a:lnTo>
                  <a:lnTo>
                    <a:pt x="1159" y="1294"/>
                  </a:lnTo>
                  <a:lnTo>
                    <a:pt x="1147" y="1285"/>
                  </a:lnTo>
                  <a:lnTo>
                    <a:pt x="1136" y="1277"/>
                  </a:lnTo>
                  <a:lnTo>
                    <a:pt x="1124" y="1269"/>
                  </a:lnTo>
                  <a:lnTo>
                    <a:pt x="1099" y="1255"/>
                  </a:lnTo>
                  <a:lnTo>
                    <a:pt x="1073" y="1242"/>
                  </a:lnTo>
                  <a:lnTo>
                    <a:pt x="1049" y="1230"/>
                  </a:lnTo>
                  <a:lnTo>
                    <a:pt x="1023" y="1218"/>
                  </a:lnTo>
                  <a:lnTo>
                    <a:pt x="1020" y="1217"/>
                  </a:lnTo>
                  <a:lnTo>
                    <a:pt x="1018" y="1217"/>
                  </a:lnTo>
                  <a:lnTo>
                    <a:pt x="1011" y="1211"/>
                  </a:lnTo>
                  <a:lnTo>
                    <a:pt x="1003" y="1204"/>
                  </a:lnTo>
                  <a:lnTo>
                    <a:pt x="993" y="1198"/>
                  </a:lnTo>
                  <a:lnTo>
                    <a:pt x="981" y="1193"/>
                  </a:lnTo>
                  <a:lnTo>
                    <a:pt x="958" y="1182"/>
                  </a:lnTo>
                  <a:lnTo>
                    <a:pt x="938" y="1174"/>
                  </a:lnTo>
                  <a:lnTo>
                    <a:pt x="924" y="1168"/>
                  </a:lnTo>
                  <a:lnTo>
                    <a:pt x="908" y="1161"/>
                  </a:lnTo>
                  <a:lnTo>
                    <a:pt x="891" y="1152"/>
                  </a:lnTo>
                  <a:lnTo>
                    <a:pt x="875" y="1142"/>
                  </a:lnTo>
                  <a:lnTo>
                    <a:pt x="858" y="1132"/>
                  </a:lnTo>
                  <a:lnTo>
                    <a:pt x="842" y="1121"/>
                  </a:lnTo>
                  <a:lnTo>
                    <a:pt x="829" y="1110"/>
                  </a:lnTo>
                  <a:lnTo>
                    <a:pt x="817" y="1099"/>
                  </a:lnTo>
                  <a:lnTo>
                    <a:pt x="806" y="1085"/>
                  </a:lnTo>
                  <a:lnTo>
                    <a:pt x="797" y="1068"/>
                  </a:lnTo>
                  <a:lnTo>
                    <a:pt x="789" y="1050"/>
                  </a:lnTo>
                  <a:lnTo>
                    <a:pt x="781" y="1031"/>
                  </a:lnTo>
                  <a:lnTo>
                    <a:pt x="769" y="992"/>
                  </a:lnTo>
                  <a:lnTo>
                    <a:pt x="759" y="955"/>
                  </a:lnTo>
                  <a:lnTo>
                    <a:pt x="755" y="935"/>
                  </a:lnTo>
                  <a:lnTo>
                    <a:pt x="752" y="913"/>
                  </a:lnTo>
                  <a:lnTo>
                    <a:pt x="751" y="901"/>
                  </a:lnTo>
                  <a:lnTo>
                    <a:pt x="751" y="891"/>
                  </a:lnTo>
                  <a:lnTo>
                    <a:pt x="752" y="880"/>
                  </a:lnTo>
                  <a:lnTo>
                    <a:pt x="755" y="869"/>
                  </a:lnTo>
                  <a:lnTo>
                    <a:pt x="759" y="862"/>
                  </a:lnTo>
                  <a:lnTo>
                    <a:pt x="764" y="854"/>
                  </a:lnTo>
                  <a:lnTo>
                    <a:pt x="771" y="848"/>
                  </a:lnTo>
                  <a:lnTo>
                    <a:pt x="777" y="843"/>
                  </a:lnTo>
                  <a:lnTo>
                    <a:pt x="794" y="831"/>
                  </a:lnTo>
                  <a:lnTo>
                    <a:pt x="813" y="822"/>
                  </a:lnTo>
                  <a:lnTo>
                    <a:pt x="854" y="808"/>
                  </a:lnTo>
                  <a:lnTo>
                    <a:pt x="889" y="797"/>
                  </a:lnTo>
                  <a:lnTo>
                    <a:pt x="912" y="788"/>
                  </a:lnTo>
                  <a:lnTo>
                    <a:pt x="933" y="778"/>
                  </a:lnTo>
                  <a:lnTo>
                    <a:pt x="954" y="766"/>
                  </a:lnTo>
                  <a:lnTo>
                    <a:pt x="973" y="752"/>
                  </a:lnTo>
                  <a:lnTo>
                    <a:pt x="1012" y="723"/>
                  </a:lnTo>
                  <a:lnTo>
                    <a:pt x="1050" y="696"/>
                  </a:lnTo>
                  <a:lnTo>
                    <a:pt x="1059" y="694"/>
                  </a:lnTo>
                  <a:lnTo>
                    <a:pt x="1066" y="688"/>
                  </a:lnTo>
                  <a:lnTo>
                    <a:pt x="1071" y="683"/>
                  </a:lnTo>
                  <a:lnTo>
                    <a:pt x="1075" y="677"/>
                  </a:lnTo>
                  <a:lnTo>
                    <a:pt x="1076" y="670"/>
                  </a:lnTo>
                  <a:lnTo>
                    <a:pt x="1077" y="662"/>
                  </a:lnTo>
                  <a:lnTo>
                    <a:pt x="1077" y="655"/>
                  </a:lnTo>
                  <a:lnTo>
                    <a:pt x="1076" y="646"/>
                  </a:lnTo>
                  <a:lnTo>
                    <a:pt x="1075" y="638"/>
                  </a:lnTo>
                  <a:lnTo>
                    <a:pt x="1071" y="629"/>
                  </a:lnTo>
                  <a:lnTo>
                    <a:pt x="1067" y="621"/>
                  </a:lnTo>
                  <a:lnTo>
                    <a:pt x="1063" y="613"/>
                  </a:lnTo>
                  <a:lnTo>
                    <a:pt x="1058" y="607"/>
                  </a:lnTo>
                  <a:lnTo>
                    <a:pt x="1054" y="600"/>
                  </a:lnTo>
                  <a:lnTo>
                    <a:pt x="1047" y="595"/>
                  </a:lnTo>
                  <a:lnTo>
                    <a:pt x="1042" y="590"/>
                  </a:lnTo>
                  <a:lnTo>
                    <a:pt x="1033" y="586"/>
                  </a:lnTo>
                  <a:lnTo>
                    <a:pt x="1021" y="583"/>
                  </a:lnTo>
                  <a:lnTo>
                    <a:pt x="1007" y="582"/>
                  </a:lnTo>
                  <a:lnTo>
                    <a:pt x="993" y="582"/>
                  </a:lnTo>
                  <a:lnTo>
                    <a:pt x="976" y="583"/>
                  </a:lnTo>
                  <a:lnTo>
                    <a:pt x="959" y="585"/>
                  </a:lnTo>
                  <a:lnTo>
                    <a:pt x="941" y="589"/>
                  </a:lnTo>
                  <a:lnTo>
                    <a:pt x="923" y="591"/>
                  </a:lnTo>
                  <a:lnTo>
                    <a:pt x="886" y="600"/>
                  </a:lnTo>
                  <a:lnTo>
                    <a:pt x="851" y="611"/>
                  </a:lnTo>
                  <a:lnTo>
                    <a:pt x="821" y="618"/>
                  </a:lnTo>
                  <a:lnTo>
                    <a:pt x="798" y="626"/>
                  </a:lnTo>
                  <a:lnTo>
                    <a:pt x="780" y="631"/>
                  </a:lnTo>
                  <a:lnTo>
                    <a:pt x="764" y="634"/>
                  </a:lnTo>
                  <a:lnTo>
                    <a:pt x="749" y="637"/>
                  </a:lnTo>
                  <a:lnTo>
                    <a:pt x="736" y="638"/>
                  </a:lnTo>
                  <a:lnTo>
                    <a:pt x="723" y="638"/>
                  </a:lnTo>
                  <a:lnTo>
                    <a:pt x="711" y="635"/>
                  </a:lnTo>
                  <a:lnTo>
                    <a:pt x="700" y="633"/>
                  </a:lnTo>
                  <a:lnTo>
                    <a:pt x="691" y="628"/>
                  </a:lnTo>
                  <a:lnTo>
                    <a:pt x="684" y="622"/>
                  </a:lnTo>
                  <a:lnTo>
                    <a:pt x="676" y="615"/>
                  </a:lnTo>
                  <a:lnTo>
                    <a:pt x="668" y="605"/>
                  </a:lnTo>
                  <a:lnTo>
                    <a:pt x="663" y="595"/>
                  </a:lnTo>
                  <a:lnTo>
                    <a:pt x="656" y="583"/>
                  </a:lnTo>
                  <a:lnTo>
                    <a:pt x="651" y="570"/>
                  </a:lnTo>
                  <a:lnTo>
                    <a:pt x="646" y="555"/>
                  </a:lnTo>
                  <a:lnTo>
                    <a:pt x="642" y="538"/>
                  </a:lnTo>
                  <a:lnTo>
                    <a:pt x="645" y="532"/>
                  </a:lnTo>
                  <a:lnTo>
                    <a:pt x="652" y="521"/>
                  </a:lnTo>
                  <a:lnTo>
                    <a:pt x="659" y="513"/>
                  </a:lnTo>
                  <a:lnTo>
                    <a:pt x="664" y="510"/>
                  </a:lnTo>
                  <a:lnTo>
                    <a:pt x="656" y="503"/>
                  </a:lnTo>
                  <a:lnTo>
                    <a:pt x="646" y="495"/>
                  </a:lnTo>
                  <a:lnTo>
                    <a:pt x="639" y="491"/>
                  </a:lnTo>
                  <a:lnTo>
                    <a:pt x="635" y="488"/>
                  </a:lnTo>
                  <a:lnTo>
                    <a:pt x="633" y="485"/>
                  </a:lnTo>
                  <a:lnTo>
                    <a:pt x="633" y="482"/>
                  </a:lnTo>
                  <a:lnTo>
                    <a:pt x="641" y="477"/>
                  </a:lnTo>
                  <a:lnTo>
                    <a:pt x="650" y="472"/>
                  </a:lnTo>
                  <a:lnTo>
                    <a:pt x="654" y="468"/>
                  </a:lnTo>
                  <a:lnTo>
                    <a:pt x="656" y="466"/>
                  </a:lnTo>
                  <a:lnTo>
                    <a:pt x="659" y="462"/>
                  </a:lnTo>
                  <a:lnTo>
                    <a:pt x="658" y="456"/>
                  </a:lnTo>
                  <a:lnTo>
                    <a:pt x="654" y="440"/>
                  </a:lnTo>
                  <a:lnTo>
                    <a:pt x="651" y="415"/>
                  </a:lnTo>
                  <a:lnTo>
                    <a:pt x="651" y="402"/>
                  </a:lnTo>
                  <a:lnTo>
                    <a:pt x="651" y="390"/>
                  </a:lnTo>
                  <a:lnTo>
                    <a:pt x="652" y="381"/>
                  </a:lnTo>
                  <a:lnTo>
                    <a:pt x="656" y="376"/>
                  </a:lnTo>
                  <a:lnTo>
                    <a:pt x="659" y="375"/>
                  </a:lnTo>
                  <a:lnTo>
                    <a:pt x="661" y="373"/>
                  </a:lnTo>
                  <a:lnTo>
                    <a:pt x="664" y="373"/>
                  </a:lnTo>
                  <a:lnTo>
                    <a:pt x="668" y="375"/>
                  </a:lnTo>
                  <a:lnTo>
                    <a:pt x="674" y="377"/>
                  </a:lnTo>
                  <a:lnTo>
                    <a:pt x="681" y="380"/>
                  </a:lnTo>
                  <a:lnTo>
                    <a:pt x="689" y="383"/>
                  </a:lnTo>
                  <a:lnTo>
                    <a:pt x="697" y="383"/>
                  </a:lnTo>
                  <a:lnTo>
                    <a:pt x="700" y="381"/>
                  </a:lnTo>
                  <a:lnTo>
                    <a:pt x="704" y="379"/>
                  </a:lnTo>
                  <a:lnTo>
                    <a:pt x="710" y="375"/>
                  </a:lnTo>
                  <a:lnTo>
                    <a:pt x="713" y="371"/>
                  </a:lnTo>
                  <a:lnTo>
                    <a:pt x="733" y="353"/>
                  </a:lnTo>
                  <a:lnTo>
                    <a:pt x="752" y="338"/>
                  </a:lnTo>
                  <a:lnTo>
                    <a:pt x="756" y="335"/>
                  </a:lnTo>
                  <a:lnTo>
                    <a:pt x="760" y="329"/>
                  </a:lnTo>
                  <a:lnTo>
                    <a:pt x="764" y="326"/>
                  </a:lnTo>
                  <a:lnTo>
                    <a:pt x="767" y="320"/>
                  </a:lnTo>
                  <a:lnTo>
                    <a:pt x="768" y="314"/>
                  </a:lnTo>
                  <a:lnTo>
                    <a:pt x="768" y="307"/>
                  </a:lnTo>
                  <a:lnTo>
                    <a:pt x="768" y="301"/>
                  </a:lnTo>
                  <a:lnTo>
                    <a:pt x="767" y="293"/>
                  </a:lnTo>
                  <a:lnTo>
                    <a:pt x="764" y="288"/>
                  </a:lnTo>
                  <a:lnTo>
                    <a:pt x="762" y="284"/>
                  </a:lnTo>
                  <a:lnTo>
                    <a:pt x="756" y="280"/>
                  </a:lnTo>
                  <a:lnTo>
                    <a:pt x="751" y="278"/>
                  </a:lnTo>
                  <a:lnTo>
                    <a:pt x="741" y="274"/>
                  </a:lnTo>
                  <a:lnTo>
                    <a:pt x="730" y="270"/>
                  </a:lnTo>
                  <a:lnTo>
                    <a:pt x="723" y="266"/>
                  </a:lnTo>
                  <a:lnTo>
                    <a:pt x="716" y="262"/>
                  </a:lnTo>
                  <a:lnTo>
                    <a:pt x="711" y="258"/>
                  </a:lnTo>
                  <a:lnTo>
                    <a:pt x="707" y="253"/>
                  </a:lnTo>
                  <a:lnTo>
                    <a:pt x="700" y="240"/>
                  </a:lnTo>
                  <a:lnTo>
                    <a:pt x="695" y="224"/>
                  </a:lnTo>
                  <a:lnTo>
                    <a:pt x="687" y="214"/>
                  </a:lnTo>
                  <a:lnTo>
                    <a:pt x="677" y="200"/>
                  </a:lnTo>
                  <a:lnTo>
                    <a:pt x="672" y="193"/>
                  </a:lnTo>
                  <a:lnTo>
                    <a:pt x="668" y="187"/>
                  </a:lnTo>
                  <a:lnTo>
                    <a:pt x="665" y="180"/>
                  </a:lnTo>
                  <a:lnTo>
                    <a:pt x="665" y="175"/>
                  </a:lnTo>
                  <a:lnTo>
                    <a:pt x="689" y="176"/>
                  </a:lnTo>
                  <a:lnTo>
                    <a:pt x="710" y="180"/>
                  </a:lnTo>
                  <a:lnTo>
                    <a:pt x="730" y="186"/>
                  </a:lnTo>
                  <a:lnTo>
                    <a:pt x="749" y="191"/>
                  </a:lnTo>
                  <a:lnTo>
                    <a:pt x="784" y="204"/>
                  </a:lnTo>
                  <a:lnTo>
                    <a:pt x="815" y="214"/>
                  </a:lnTo>
                  <a:lnTo>
                    <a:pt x="829" y="217"/>
                  </a:lnTo>
                  <a:lnTo>
                    <a:pt x="845" y="218"/>
                  </a:lnTo>
                  <a:lnTo>
                    <a:pt x="851" y="217"/>
                  </a:lnTo>
                  <a:lnTo>
                    <a:pt x="859" y="215"/>
                  </a:lnTo>
                  <a:lnTo>
                    <a:pt x="865" y="213"/>
                  </a:lnTo>
                  <a:lnTo>
                    <a:pt x="873" y="209"/>
                  </a:lnTo>
                  <a:lnTo>
                    <a:pt x="880" y="205"/>
                  </a:lnTo>
                  <a:lnTo>
                    <a:pt x="888" y="200"/>
                  </a:lnTo>
                  <a:lnTo>
                    <a:pt x="895" y="192"/>
                  </a:lnTo>
                  <a:lnTo>
                    <a:pt x="903" y="184"/>
                  </a:lnTo>
                  <a:lnTo>
                    <a:pt x="911" y="175"/>
                  </a:lnTo>
                  <a:lnTo>
                    <a:pt x="919" y="165"/>
                  </a:lnTo>
                  <a:lnTo>
                    <a:pt x="927" y="153"/>
                  </a:lnTo>
                  <a:lnTo>
                    <a:pt x="936" y="139"/>
                  </a:lnTo>
                  <a:lnTo>
                    <a:pt x="953" y="107"/>
                  </a:lnTo>
                  <a:lnTo>
                    <a:pt x="980" y="55"/>
                  </a:lnTo>
                  <a:lnTo>
                    <a:pt x="988" y="42"/>
                  </a:lnTo>
                  <a:lnTo>
                    <a:pt x="995" y="30"/>
                  </a:lnTo>
                  <a:lnTo>
                    <a:pt x="1003" y="20"/>
                  </a:lnTo>
                  <a:lnTo>
                    <a:pt x="1011" y="11"/>
                  </a:lnTo>
                  <a:lnTo>
                    <a:pt x="1018" y="4"/>
                  </a:lnTo>
                  <a:lnTo>
                    <a:pt x="1025" y="0"/>
                  </a:lnTo>
                  <a:lnTo>
                    <a:pt x="1028" y="0"/>
                  </a:lnTo>
                  <a:lnTo>
                    <a:pt x="1032" y="0"/>
                  </a:lnTo>
                  <a:lnTo>
                    <a:pt x="1034" y="0"/>
                  </a:lnTo>
                  <a:lnTo>
                    <a:pt x="1038" y="3"/>
                  </a:lnTo>
                  <a:lnTo>
                    <a:pt x="1046" y="11"/>
                  </a:lnTo>
                  <a:lnTo>
                    <a:pt x="1054" y="18"/>
                  </a:lnTo>
                  <a:lnTo>
                    <a:pt x="1062" y="26"/>
                  </a:lnTo>
                  <a:lnTo>
                    <a:pt x="1068" y="35"/>
                  </a:lnTo>
                  <a:lnTo>
                    <a:pt x="1081" y="53"/>
                  </a:lnTo>
                  <a:lnTo>
                    <a:pt x="1094" y="72"/>
                  </a:lnTo>
                  <a:lnTo>
                    <a:pt x="1101" y="81"/>
                  </a:lnTo>
                  <a:lnTo>
                    <a:pt x="1108" y="88"/>
                  </a:lnTo>
                  <a:lnTo>
                    <a:pt x="1116" y="96"/>
                  </a:lnTo>
                  <a:lnTo>
                    <a:pt x="1124" y="104"/>
                  </a:lnTo>
                  <a:lnTo>
                    <a:pt x="1134" y="110"/>
                  </a:lnTo>
                  <a:lnTo>
                    <a:pt x="1144" y="116"/>
                  </a:lnTo>
                  <a:lnTo>
                    <a:pt x="1155" y="119"/>
                  </a:lnTo>
                  <a:lnTo>
                    <a:pt x="1168" y="123"/>
                  </a:lnTo>
                  <a:lnTo>
                    <a:pt x="1185" y="113"/>
                  </a:lnTo>
                  <a:lnTo>
                    <a:pt x="1203" y="105"/>
                  </a:lnTo>
                  <a:lnTo>
                    <a:pt x="1224" y="97"/>
                  </a:lnTo>
                  <a:lnTo>
                    <a:pt x="1245" y="90"/>
                  </a:lnTo>
                  <a:lnTo>
                    <a:pt x="1267" y="83"/>
                  </a:lnTo>
                  <a:lnTo>
                    <a:pt x="1288" y="75"/>
                  </a:lnTo>
                  <a:lnTo>
                    <a:pt x="1307" y="68"/>
                  </a:lnTo>
                  <a:lnTo>
                    <a:pt x="1326" y="57"/>
                  </a:lnTo>
                  <a:lnTo>
                    <a:pt x="1331" y="61"/>
                  </a:lnTo>
                  <a:lnTo>
                    <a:pt x="1336" y="65"/>
                  </a:lnTo>
                  <a:lnTo>
                    <a:pt x="1342" y="72"/>
                  </a:lnTo>
                  <a:lnTo>
                    <a:pt x="1348" y="78"/>
                  </a:lnTo>
                  <a:lnTo>
                    <a:pt x="1362" y="95"/>
                  </a:lnTo>
                  <a:lnTo>
                    <a:pt x="1375" y="114"/>
                  </a:lnTo>
                  <a:lnTo>
                    <a:pt x="1375" y="114"/>
                  </a:lnTo>
                  <a:lnTo>
                    <a:pt x="1376" y="394"/>
                  </a:lnTo>
                  <a:lnTo>
                    <a:pt x="1376" y="394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80">
              <a:extLst>
                <a:ext uri="{FF2B5EF4-FFF2-40B4-BE49-F238E27FC236}">
                  <a16:creationId xmlns:a16="http://schemas.microsoft.com/office/drawing/2014/main" id="{A4B4D136-FC73-4795-81E8-BD9713A9C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" y="4407"/>
              <a:ext cx="32" cy="15"/>
            </a:xfrm>
            <a:custGeom>
              <a:avLst/>
              <a:gdLst>
                <a:gd name="T0" fmla="*/ 0 w 130"/>
                <a:gd name="T1" fmla="*/ 28 h 62"/>
                <a:gd name="T2" fmla="*/ 0 w 130"/>
                <a:gd name="T3" fmla="*/ 24 h 62"/>
                <a:gd name="T4" fmla="*/ 0 w 130"/>
                <a:gd name="T5" fmla="*/ 19 h 62"/>
                <a:gd name="T6" fmla="*/ 1 w 130"/>
                <a:gd name="T7" fmla="*/ 15 h 62"/>
                <a:gd name="T8" fmla="*/ 4 w 130"/>
                <a:gd name="T9" fmla="*/ 11 h 62"/>
                <a:gd name="T10" fmla="*/ 6 w 130"/>
                <a:gd name="T11" fmla="*/ 9 h 62"/>
                <a:gd name="T12" fmla="*/ 9 w 130"/>
                <a:gd name="T13" fmla="*/ 6 h 62"/>
                <a:gd name="T14" fmla="*/ 13 w 130"/>
                <a:gd name="T15" fmla="*/ 4 h 62"/>
                <a:gd name="T16" fmla="*/ 17 w 130"/>
                <a:gd name="T17" fmla="*/ 1 h 62"/>
                <a:gd name="T18" fmla="*/ 20 w 130"/>
                <a:gd name="T19" fmla="*/ 0 h 62"/>
                <a:gd name="T20" fmla="*/ 24 w 130"/>
                <a:gd name="T21" fmla="*/ 0 h 62"/>
                <a:gd name="T22" fmla="*/ 28 w 130"/>
                <a:gd name="T23" fmla="*/ 1 h 62"/>
                <a:gd name="T24" fmla="*/ 31 w 130"/>
                <a:gd name="T25" fmla="*/ 2 h 62"/>
                <a:gd name="T26" fmla="*/ 36 w 130"/>
                <a:gd name="T27" fmla="*/ 5 h 62"/>
                <a:gd name="T28" fmla="*/ 43 w 130"/>
                <a:gd name="T29" fmla="*/ 6 h 62"/>
                <a:gd name="T30" fmla="*/ 61 w 130"/>
                <a:gd name="T31" fmla="*/ 5 h 62"/>
                <a:gd name="T32" fmla="*/ 76 w 130"/>
                <a:gd name="T33" fmla="*/ 5 h 62"/>
                <a:gd name="T34" fmla="*/ 84 w 130"/>
                <a:gd name="T35" fmla="*/ 6 h 62"/>
                <a:gd name="T36" fmla="*/ 91 w 130"/>
                <a:gd name="T37" fmla="*/ 9 h 62"/>
                <a:gd name="T38" fmla="*/ 98 w 130"/>
                <a:gd name="T39" fmla="*/ 13 h 62"/>
                <a:gd name="T40" fmla="*/ 106 w 130"/>
                <a:gd name="T41" fmla="*/ 18 h 62"/>
                <a:gd name="T42" fmla="*/ 114 w 130"/>
                <a:gd name="T43" fmla="*/ 26 h 62"/>
                <a:gd name="T44" fmla="*/ 123 w 130"/>
                <a:gd name="T45" fmla="*/ 36 h 62"/>
                <a:gd name="T46" fmla="*/ 126 w 130"/>
                <a:gd name="T47" fmla="*/ 41 h 62"/>
                <a:gd name="T48" fmla="*/ 128 w 130"/>
                <a:gd name="T49" fmla="*/ 46 h 62"/>
                <a:gd name="T50" fmla="*/ 130 w 130"/>
                <a:gd name="T51" fmla="*/ 52 h 62"/>
                <a:gd name="T52" fmla="*/ 130 w 130"/>
                <a:gd name="T53" fmla="*/ 57 h 62"/>
                <a:gd name="T54" fmla="*/ 127 w 130"/>
                <a:gd name="T55" fmla="*/ 61 h 62"/>
                <a:gd name="T56" fmla="*/ 124 w 130"/>
                <a:gd name="T57" fmla="*/ 62 h 62"/>
                <a:gd name="T58" fmla="*/ 122 w 130"/>
                <a:gd name="T59" fmla="*/ 62 h 62"/>
                <a:gd name="T60" fmla="*/ 118 w 130"/>
                <a:gd name="T61" fmla="*/ 59 h 62"/>
                <a:gd name="T62" fmla="*/ 111 w 130"/>
                <a:gd name="T63" fmla="*/ 54 h 62"/>
                <a:gd name="T64" fmla="*/ 107 w 130"/>
                <a:gd name="T65" fmla="*/ 49 h 62"/>
                <a:gd name="T66" fmla="*/ 101 w 130"/>
                <a:gd name="T67" fmla="*/ 39 h 62"/>
                <a:gd name="T68" fmla="*/ 96 w 130"/>
                <a:gd name="T69" fmla="*/ 30 h 62"/>
                <a:gd name="T70" fmla="*/ 92 w 130"/>
                <a:gd name="T71" fmla="*/ 27 h 62"/>
                <a:gd name="T72" fmla="*/ 87 w 130"/>
                <a:gd name="T73" fmla="*/ 26 h 62"/>
                <a:gd name="T74" fmla="*/ 81 w 130"/>
                <a:gd name="T75" fmla="*/ 26 h 62"/>
                <a:gd name="T76" fmla="*/ 74 w 130"/>
                <a:gd name="T77" fmla="*/ 27 h 62"/>
                <a:gd name="T78" fmla="*/ 62 w 130"/>
                <a:gd name="T79" fmla="*/ 31 h 62"/>
                <a:gd name="T80" fmla="*/ 48 w 130"/>
                <a:gd name="T81" fmla="*/ 35 h 62"/>
                <a:gd name="T82" fmla="*/ 41 w 130"/>
                <a:gd name="T83" fmla="*/ 36 h 62"/>
                <a:gd name="T84" fmla="*/ 35 w 130"/>
                <a:gd name="T85" fmla="*/ 37 h 62"/>
                <a:gd name="T86" fmla="*/ 28 w 130"/>
                <a:gd name="T87" fmla="*/ 37 h 62"/>
                <a:gd name="T88" fmla="*/ 23 w 130"/>
                <a:gd name="T89" fmla="*/ 37 h 62"/>
                <a:gd name="T90" fmla="*/ 0 w 130"/>
                <a:gd name="T91" fmla="*/ 2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0" h="62">
                  <a:moveTo>
                    <a:pt x="0" y="28"/>
                  </a:moveTo>
                  <a:lnTo>
                    <a:pt x="0" y="24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4" y="11"/>
                  </a:lnTo>
                  <a:lnTo>
                    <a:pt x="6" y="9"/>
                  </a:lnTo>
                  <a:lnTo>
                    <a:pt x="9" y="6"/>
                  </a:lnTo>
                  <a:lnTo>
                    <a:pt x="13" y="4"/>
                  </a:lnTo>
                  <a:lnTo>
                    <a:pt x="17" y="1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1"/>
                  </a:lnTo>
                  <a:lnTo>
                    <a:pt x="31" y="2"/>
                  </a:lnTo>
                  <a:lnTo>
                    <a:pt x="36" y="5"/>
                  </a:lnTo>
                  <a:lnTo>
                    <a:pt x="43" y="6"/>
                  </a:lnTo>
                  <a:lnTo>
                    <a:pt x="61" y="5"/>
                  </a:lnTo>
                  <a:lnTo>
                    <a:pt x="76" y="5"/>
                  </a:lnTo>
                  <a:lnTo>
                    <a:pt x="84" y="6"/>
                  </a:lnTo>
                  <a:lnTo>
                    <a:pt x="91" y="9"/>
                  </a:lnTo>
                  <a:lnTo>
                    <a:pt x="98" y="13"/>
                  </a:lnTo>
                  <a:lnTo>
                    <a:pt x="106" y="18"/>
                  </a:lnTo>
                  <a:lnTo>
                    <a:pt x="114" y="26"/>
                  </a:lnTo>
                  <a:lnTo>
                    <a:pt x="123" y="36"/>
                  </a:lnTo>
                  <a:lnTo>
                    <a:pt x="126" y="41"/>
                  </a:lnTo>
                  <a:lnTo>
                    <a:pt x="128" y="46"/>
                  </a:lnTo>
                  <a:lnTo>
                    <a:pt x="130" y="52"/>
                  </a:lnTo>
                  <a:lnTo>
                    <a:pt x="130" y="57"/>
                  </a:lnTo>
                  <a:lnTo>
                    <a:pt x="127" y="61"/>
                  </a:lnTo>
                  <a:lnTo>
                    <a:pt x="124" y="62"/>
                  </a:lnTo>
                  <a:lnTo>
                    <a:pt x="122" y="62"/>
                  </a:lnTo>
                  <a:lnTo>
                    <a:pt x="118" y="59"/>
                  </a:lnTo>
                  <a:lnTo>
                    <a:pt x="111" y="54"/>
                  </a:lnTo>
                  <a:lnTo>
                    <a:pt x="107" y="49"/>
                  </a:lnTo>
                  <a:lnTo>
                    <a:pt x="101" y="39"/>
                  </a:lnTo>
                  <a:lnTo>
                    <a:pt x="96" y="30"/>
                  </a:lnTo>
                  <a:lnTo>
                    <a:pt x="92" y="27"/>
                  </a:lnTo>
                  <a:lnTo>
                    <a:pt x="87" y="26"/>
                  </a:lnTo>
                  <a:lnTo>
                    <a:pt x="81" y="26"/>
                  </a:lnTo>
                  <a:lnTo>
                    <a:pt x="74" y="27"/>
                  </a:lnTo>
                  <a:lnTo>
                    <a:pt x="62" y="31"/>
                  </a:lnTo>
                  <a:lnTo>
                    <a:pt x="48" y="35"/>
                  </a:lnTo>
                  <a:lnTo>
                    <a:pt x="41" y="36"/>
                  </a:lnTo>
                  <a:lnTo>
                    <a:pt x="35" y="37"/>
                  </a:lnTo>
                  <a:lnTo>
                    <a:pt x="28" y="37"/>
                  </a:lnTo>
                  <a:lnTo>
                    <a:pt x="23" y="37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81">
              <a:extLst>
                <a:ext uri="{FF2B5EF4-FFF2-40B4-BE49-F238E27FC236}">
                  <a16:creationId xmlns:a16="http://schemas.microsoft.com/office/drawing/2014/main" id="{45518183-49D6-4D1F-B586-4C40976A7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" y="4374"/>
              <a:ext cx="187" cy="148"/>
            </a:xfrm>
            <a:custGeom>
              <a:avLst/>
              <a:gdLst>
                <a:gd name="T0" fmla="*/ 558 w 746"/>
                <a:gd name="T1" fmla="*/ 223 h 593"/>
                <a:gd name="T2" fmla="*/ 498 w 746"/>
                <a:gd name="T3" fmla="*/ 301 h 593"/>
                <a:gd name="T4" fmla="*/ 460 w 746"/>
                <a:gd name="T5" fmla="*/ 313 h 593"/>
                <a:gd name="T6" fmla="*/ 420 w 746"/>
                <a:gd name="T7" fmla="*/ 300 h 593"/>
                <a:gd name="T8" fmla="*/ 338 w 746"/>
                <a:gd name="T9" fmla="*/ 275 h 593"/>
                <a:gd name="T10" fmla="*/ 407 w 746"/>
                <a:gd name="T11" fmla="*/ 346 h 593"/>
                <a:gd name="T12" fmla="*/ 380 w 746"/>
                <a:gd name="T13" fmla="*/ 354 h 593"/>
                <a:gd name="T14" fmla="*/ 339 w 746"/>
                <a:gd name="T15" fmla="*/ 346 h 593"/>
                <a:gd name="T16" fmla="*/ 312 w 746"/>
                <a:gd name="T17" fmla="*/ 368 h 593"/>
                <a:gd name="T18" fmla="*/ 285 w 746"/>
                <a:gd name="T19" fmla="*/ 368 h 593"/>
                <a:gd name="T20" fmla="*/ 326 w 746"/>
                <a:gd name="T21" fmla="*/ 399 h 593"/>
                <a:gd name="T22" fmla="*/ 325 w 746"/>
                <a:gd name="T23" fmla="*/ 420 h 593"/>
                <a:gd name="T24" fmla="*/ 295 w 746"/>
                <a:gd name="T25" fmla="*/ 424 h 593"/>
                <a:gd name="T26" fmla="*/ 281 w 746"/>
                <a:gd name="T27" fmla="*/ 473 h 593"/>
                <a:gd name="T28" fmla="*/ 247 w 746"/>
                <a:gd name="T29" fmla="*/ 480 h 593"/>
                <a:gd name="T30" fmla="*/ 269 w 746"/>
                <a:gd name="T31" fmla="*/ 512 h 593"/>
                <a:gd name="T32" fmla="*/ 308 w 746"/>
                <a:gd name="T33" fmla="*/ 525 h 593"/>
                <a:gd name="T34" fmla="*/ 324 w 746"/>
                <a:gd name="T35" fmla="*/ 585 h 593"/>
                <a:gd name="T36" fmla="*/ 307 w 746"/>
                <a:gd name="T37" fmla="*/ 589 h 593"/>
                <a:gd name="T38" fmla="*/ 191 w 746"/>
                <a:gd name="T39" fmla="*/ 506 h 593"/>
                <a:gd name="T40" fmla="*/ 133 w 746"/>
                <a:gd name="T41" fmla="*/ 459 h 593"/>
                <a:gd name="T42" fmla="*/ 105 w 746"/>
                <a:gd name="T43" fmla="*/ 434 h 593"/>
                <a:gd name="T44" fmla="*/ 46 w 746"/>
                <a:gd name="T45" fmla="*/ 414 h 593"/>
                <a:gd name="T46" fmla="*/ 13 w 746"/>
                <a:gd name="T47" fmla="*/ 385 h 593"/>
                <a:gd name="T48" fmla="*/ 4 w 746"/>
                <a:gd name="T49" fmla="*/ 344 h 593"/>
                <a:gd name="T50" fmla="*/ 43 w 746"/>
                <a:gd name="T51" fmla="*/ 359 h 593"/>
                <a:gd name="T52" fmla="*/ 108 w 746"/>
                <a:gd name="T53" fmla="*/ 357 h 593"/>
                <a:gd name="T54" fmla="*/ 173 w 746"/>
                <a:gd name="T55" fmla="*/ 383 h 593"/>
                <a:gd name="T56" fmla="*/ 207 w 746"/>
                <a:gd name="T57" fmla="*/ 407 h 593"/>
                <a:gd name="T58" fmla="*/ 209 w 746"/>
                <a:gd name="T59" fmla="*/ 383 h 593"/>
                <a:gd name="T60" fmla="*/ 198 w 746"/>
                <a:gd name="T61" fmla="*/ 342 h 593"/>
                <a:gd name="T62" fmla="*/ 238 w 746"/>
                <a:gd name="T63" fmla="*/ 346 h 593"/>
                <a:gd name="T64" fmla="*/ 270 w 746"/>
                <a:gd name="T65" fmla="*/ 333 h 593"/>
                <a:gd name="T66" fmla="*/ 239 w 746"/>
                <a:gd name="T67" fmla="*/ 322 h 593"/>
                <a:gd name="T68" fmla="*/ 189 w 746"/>
                <a:gd name="T69" fmla="*/ 318 h 593"/>
                <a:gd name="T70" fmla="*/ 152 w 746"/>
                <a:gd name="T71" fmla="*/ 318 h 593"/>
                <a:gd name="T72" fmla="*/ 133 w 746"/>
                <a:gd name="T73" fmla="*/ 305 h 593"/>
                <a:gd name="T74" fmla="*/ 137 w 746"/>
                <a:gd name="T75" fmla="*/ 217 h 593"/>
                <a:gd name="T76" fmla="*/ 130 w 746"/>
                <a:gd name="T77" fmla="*/ 125 h 593"/>
                <a:gd name="T78" fmla="*/ 168 w 746"/>
                <a:gd name="T79" fmla="*/ 104 h 593"/>
                <a:gd name="T80" fmla="*/ 230 w 746"/>
                <a:gd name="T81" fmla="*/ 56 h 593"/>
                <a:gd name="T82" fmla="*/ 246 w 746"/>
                <a:gd name="T83" fmla="*/ 61 h 593"/>
                <a:gd name="T84" fmla="*/ 209 w 746"/>
                <a:gd name="T85" fmla="*/ 125 h 593"/>
                <a:gd name="T86" fmla="*/ 229 w 746"/>
                <a:gd name="T87" fmla="*/ 135 h 593"/>
                <a:gd name="T88" fmla="*/ 264 w 746"/>
                <a:gd name="T89" fmla="*/ 110 h 593"/>
                <a:gd name="T90" fmla="*/ 306 w 746"/>
                <a:gd name="T91" fmla="*/ 135 h 593"/>
                <a:gd name="T92" fmla="*/ 339 w 746"/>
                <a:gd name="T93" fmla="*/ 138 h 593"/>
                <a:gd name="T94" fmla="*/ 350 w 746"/>
                <a:gd name="T95" fmla="*/ 108 h 593"/>
                <a:gd name="T96" fmla="*/ 412 w 746"/>
                <a:gd name="T97" fmla="*/ 26 h 593"/>
                <a:gd name="T98" fmla="*/ 472 w 746"/>
                <a:gd name="T99" fmla="*/ 0 h 593"/>
                <a:gd name="T100" fmla="*/ 538 w 746"/>
                <a:gd name="T101" fmla="*/ 22 h 593"/>
                <a:gd name="T102" fmla="*/ 578 w 746"/>
                <a:gd name="T103" fmla="*/ 39 h 593"/>
                <a:gd name="T104" fmla="*/ 624 w 746"/>
                <a:gd name="T105" fmla="*/ 26 h 593"/>
                <a:gd name="T106" fmla="*/ 711 w 746"/>
                <a:gd name="T107" fmla="*/ 0 h 593"/>
                <a:gd name="T108" fmla="*/ 723 w 746"/>
                <a:gd name="T109" fmla="*/ 15 h 593"/>
                <a:gd name="T110" fmla="*/ 740 w 746"/>
                <a:gd name="T111" fmla="*/ 74 h 593"/>
                <a:gd name="T112" fmla="*/ 741 w 746"/>
                <a:gd name="T113" fmla="*/ 110 h 593"/>
                <a:gd name="T114" fmla="*/ 662 w 746"/>
                <a:gd name="T115" fmla="*/ 15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6" h="593">
                  <a:moveTo>
                    <a:pt x="633" y="169"/>
                  </a:moveTo>
                  <a:lnTo>
                    <a:pt x="617" y="175"/>
                  </a:lnTo>
                  <a:lnTo>
                    <a:pt x="602" y="186"/>
                  </a:lnTo>
                  <a:lnTo>
                    <a:pt x="586" y="196"/>
                  </a:lnTo>
                  <a:lnTo>
                    <a:pt x="571" y="209"/>
                  </a:lnTo>
                  <a:lnTo>
                    <a:pt x="558" y="223"/>
                  </a:lnTo>
                  <a:lnTo>
                    <a:pt x="545" y="239"/>
                  </a:lnTo>
                  <a:lnTo>
                    <a:pt x="533" y="253"/>
                  </a:lnTo>
                  <a:lnTo>
                    <a:pt x="523" y="267"/>
                  </a:lnTo>
                  <a:lnTo>
                    <a:pt x="515" y="279"/>
                  </a:lnTo>
                  <a:lnTo>
                    <a:pt x="506" y="291"/>
                  </a:lnTo>
                  <a:lnTo>
                    <a:pt x="498" y="301"/>
                  </a:lnTo>
                  <a:lnTo>
                    <a:pt x="487" y="309"/>
                  </a:lnTo>
                  <a:lnTo>
                    <a:pt x="484" y="311"/>
                  </a:lnTo>
                  <a:lnTo>
                    <a:pt x="477" y="314"/>
                  </a:lnTo>
                  <a:lnTo>
                    <a:pt x="472" y="314"/>
                  </a:lnTo>
                  <a:lnTo>
                    <a:pt x="467" y="314"/>
                  </a:lnTo>
                  <a:lnTo>
                    <a:pt x="460" y="313"/>
                  </a:lnTo>
                  <a:lnTo>
                    <a:pt x="454" y="311"/>
                  </a:lnTo>
                  <a:lnTo>
                    <a:pt x="446" y="307"/>
                  </a:lnTo>
                  <a:lnTo>
                    <a:pt x="439" y="302"/>
                  </a:lnTo>
                  <a:lnTo>
                    <a:pt x="437" y="302"/>
                  </a:lnTo>
                  <a:lnTo>
                    <a:pt x="434" y="302"/>
                  </a:lnTo>
                  <a:lnTo>
                    <a:pt x="420" y="300"/>
                  </a:lnTo>
                  <a:lnTo>
                    <a:pt x="402" y="296"/>
                  </a:lnTo>
                  <a:lnTo>
                    <a:pt x="384" y="291"/>
                  </a:lnTo>
                  <a:lnTo>
                    <a:pt x="372" y="285"/>
                  </a:lnTo>
                  <a:lnTo>
                    <a:pt x="360" y="280"/>
                  </a:lnTo>
                  <a:lnTo>
                    <a:pt x="345" y="275"/>
                  </a:lnTo>
                  <a:lnTo>
                    <a:pt x="338" y="275"/>
                  </a:lnTo>
                  <a:lnTo>
                    <a:pt x="334" y="276"/>
                  </a:lnTo>
                  <a:lnTo>
                    <a:pt x="334" y="278"/>
                  </a:lnTo>
                  <a:lnTo>
                    <a:pt x="335" y="279"/>
                  </a:lnTo>
                  <a:lnTo>
                    <a:pt x="337" y="283"/>
                  </a:lnTo>
                  <a:lnTo>
                    <a:pt x="341" y="285"/>
                  </a:lnTo>
                  <a:lnTo>
                    <a:pt x="407" y="346"/>
                  </a:lnTo>
                  <a:lnTo>
                    <a:pt x="404" y="350"/>
                  </a:lnTo>
                  <a:lnTo>
                    <a:pt x="400" y="353"/>
                  </a:lnTo>
                  <a:lnTo>
                    <a:pt x="398" y="354"/>
                  </a:lnTo>
                  <a:lnTo>
                    <a:pt x="394" y="355"/>
                  </a:lnTo>
                  <a:lnTo>
                    <a:pt x="387" y="355"/>
                  </a:lnTo>
                  <a:lnTo>
                    <a:pt x="380" y="354"/>
                  </a:lnTo>
                  <a:lnTo>
                    <a:pt x="364" y="349"/>
                  </a:lnTo>
                  <a:lnTo>
                    <a:pt x="350" y="344"/>
                  </a:lnTo>
                  <a:lnTo>
                    <a:pt x="346" y="344"/>
                  </a:lnTo>
                  <a:lnTo>
                    <a:pt x="343" y="344"/>
                  </a:lnTo>
                  <a:lnTo>
                    <a:pt x="341" y="345"/>
                  </a:lnTo>
                  <a:lnTo>
                    <a:pt x="339" y="346"/>
                  </a:lnTo>
                  <a:lnTo>
                    <a:pt x="334" y="352"/>
                  </a:lnTo>
                  <a:lnTo>
                    <a:pt x="330" y="357"/>
                  </a:lnTo>
                  <a:lnTo>
                    <a:pt x="326" y="362"/>
                  </a:lnTo>
                  <a:lnTo>
                    <a:pt x="320" y="366"/>
                  </a:lnTo>
                  <a:lnTo>
                    <a:pt x="316" y="368"/>
                  </a:lnTo>
                  <a:lnTo>
                    <a:pt x="312" y="368"/>
                  </a:lnTo>
                  <a:lnTo>
                    <a:pt x="308" y="368"/>
                  </a:lnTo>
                  <a:lnTo>
                    <a:pt x="303" y="367"/>
                  </a:lnTo>
                  <a:lnTo>
                    <a:pt x="294" y="366"/>
                  </a:lnTo>
                  <a:lnTo>
                    <a:pt x="289" y="366"/>
                  </a:lnTo>
                  <a:lnTo>
                    <a:pt x="286" y="367"/>
                  </a:lnTo>
                  <a:lnTo>
                    <a:pt x="285" y="368"/>
                  </a:lnTo>
                  <a:lnTo>
                    <a:pt x="286" y="372"/>
                  </a:lnTo>
                  <a:lnTo>
                    <a:pt x="289" y="376"/>
                  </a:lnTo>
                  <a:lnTo>
                    <a:pt x="294" y="380"/>
                  </a:lnTo>
                  <a:lnTo>
                    <a:pt x="299" y="385"/>
                  </a:lnTo>
                  <a:lnTo>
                    <a:pt x="313" y="393"/>
                  </a:lnTo>
                  <a:lnTo>
                    <a:pt x="326" y="399"/>
                  </a:lnTo>
                  <a:lnTo>
                    <a:pt x="330" y="403"/>
                  </a:lnTo>
                  <a:lnTo>
                    <a:pt x="333" y="407"/>
                  </a:lnTo>
                  <a:lnTo>
                    <a:pt x="332" y="410"/>
                  </a:lnTo>
                  <a:lnTo>
                    <a:pt x="330" y="412"/>
                  </a:lnTo>
                  <a:lnTo>
                    <a:pt x="329" y="416"/>
                  </a:lnTo>
                  <a:lnTo>
                    <a:pt x="325" y="420"/>
                  </a:lnTo>
                  <a:lnTo>
                    <a:pt x="322" y="421"/>
                  </a:lnTo>
                  <a:lnTo>
                    <a:pt x="317" y="423"/>
                  </a:lnTo>
                  <a:lnTo>
                    <a:pt x="313" y="424"/>
                  </a:lnTo>
                  <a:lnTo>
                    <a:pt x="308" y="424"/>
                  </a:lnTo>
                  <a:lnTo>
                    <a:pt x="299" y="424"/>
                  </a:lnTo>
                  <a:lnTo>
                    <a:pt x="295" y="424"/>
                  </a:lnTo>
                  <a:lnTo>
                    <a:pt x="296" y="440"/>
                  </a:lnTo>
                  <a:lnTo>
                    <a:pt x="299" y="459"/>
                  </a:lnTo>
                  <a:lnTo>
                    <a:pt x="296" y="466"/>
                  </a:lnTo>
                  <a:lnTo>
                    <a:pt x="293" y="469"/>
                  </a:lnTo>
                  <a:lnTo>
                    <a:pt x="287" y="472"/>
                  </a:lnTo>
                  <a:lnTo>
                    <a:pt x="281" y="473"/>
                  </a:lnTo>
                  <a:lnTo>
                    <a:pt x="268" y="476"/>
                  </a:lnTo>
                  <a:lnTo>
                    <a:pt x="256" y="476"/>
                  </a:lnTo>
                  <a:lnTo>
                    <a:pt x="252" y="476"/>
                  </a:lnTo>
                  <a:lnTo>
                    <a:pt x="250" y="477"/>
                  </a:lnTo>
                  <a:lnTo>
                    <a:pt x="248" y="479"/>
                  </a:lnTo>
                  <a:lnTo>
                    <a:pt x="247" y="480"/>
                  </a:lnTo>
                  <a:lnTo>
                    <a:pt x="248" y="485"/>
                  </a:lnTo>
                  <a:lnTo>
                    <a:pt x="251" y="491"/>
                  </a:lnTo>
                  <a:lnTo>
                    <a:pt x="255" y="498"/>
                  </a:lnTo>
                  <a:lnTo>
                    <a:pt x="260" y="504"/>
                  </a:lnTo>
                  <a:lnTo>
                    <a:pt x="265" y="510"/>
                  </a:lnTo>
                  <a:lnTo>
                    <a:pt x="269" y="512"/>
                  </a:lnTo>
                  <a:lnTo>
                    <a:pt x="278" y="516"/>
                  </a:lnTo>
                  <a:lnTo>
                    <a:pt x="285" y="519"/>
                  </a:lnTo>
                  <a:lnTo>
                    <a:pt x="291" y="519"/>
                  </a:lnTo>
                  <a:lnTo>
                    <a:pt x="298" y="520"/>
                  </a:lnTo>
                  <a:lnTo>
                    <a:pt x="303" y="521"/>
                  </a:lnTo>
                  <a:lnTo>
                    <a:pt x="308" y="525"/>
                  </a:lnTo>
                  <a:lnTo>
                    <a:pt x="312" y="530"/>
                  </a:lnTo>
                  <a:lnTo>
                    <a:pt x="316" y="541"/>
                  </a:lnTo>
                  <a:lnTo>
                    <a:pt x="320" y="558"/>
                  </a:lnTo>
                  <a:lnTo>
                    <a:pt x="324" y="577"/>
                  </a:lnTo>
                  <a:lnTo>
                    <a:pt x="324" y="581"/>
                  </a:lnTo>
                  <a:lnTo>
                    <a:pt x="324" y="585"/>
                  </a:lnTo>
                  <a:lnTo>
                    <a:pt x="322" y="589"/>
                  </a:lnTo>
                  <a:lnTo>
                    <a:pt x="321" y="591"/>
                  </a:lnTo>
                  <a:lnTo>
                    <a:pt x="320" y="593"/>
                  </a:lnTo>
                  <a:lnTo>
                    <a:pt x="316" y="593"/>
                  </a:lnTo>
                  <a:lnTo>
                    <a:pt x="312" y="591"/>
                  </a:lnTo>
                  <a:lnTo>
                    <a:pt x="307" y="589"/>
                  </a:lnTo>
                  <a:lnTo>
                    <a:pt x="286" y="576"/>
                  </a:lnTo>
                  <a:lnTo>
                    <a:pt x="267" y="563"/>
                  </a:lnTo>
                  <a:lnTo>
                    <a:pt x="247" y="548"/>
                  </a:lnTo>
                  <a:lnTo>
                    <a:pt x="229" y="534"/>
                  </a:lnTo>
                  <a:lnTo>
                    <a:pt x="211" y="520"/>
                  </a:lnTo>
                  <a:lnTo>
                    <a:pt x="191" y="506"/>
                  </a:lnTo>
                  <a:lnTo>
                    <a:pt x="172" y="491"/>
                  </a:lnTo>
                  <a:lnTo>
                    <a:pt x="151" y="480"/>
                  </a:lnTo>
                  <a:lnTo>
                    <a:pt x="144" y="475"/>
                  </a:lnTo>
                  <a:lnTo>
                    <a:pt x="141" y="469"/>
                  </a:lnTo>
                  <a:lnTo>
                    <a:pt x="137" y="464"/>
                  </a:lnTo>
                  <a:lnTo>
                    <a:pt x="133" y="459"/>
                  </a:lnTo>
                  <a:lnTo>
                    <a:pt x="130" y="453"/>
                  </a:lnTo>
                  <a:lnTo>
                    <a:pt x="128" y="447"/>
                  </a:lnTo>
                  <a:lnTo>
                    <a:pt x="124" y="444"/>
                  </a:lnTo>
                  <a:lnTo>
                    <a:pt x="120" y="440"/>
                  </a:lnTo>
                  <a:lnTo>
                    <a:pt x="112" y="437"/>
                  </a:lnTo>
                  <a:lnTo>
                    <a:pt x="105" y="434"/>
                  </a:lnTo>
                  <a:lnTo>
                    <a:pt x="96" y="432"/>
                  </a:lnTo>
                  <a:lnTo>
                    <a:pt x="89" y="431"/>
                  </a:lnTo>
                  <a:lnTo>
                    <a:pt x="73" y="428"/>
                  </a:lnTo>
                  <a:lnTo>
                    <a:pt x="57" y="423"/>
                  </a:lnTo>
                  <a:lnTo>
                    <a:pt x="52" y="419"/>
                  </a:lnTo>
                  <a:lnTo>
                    <a:pt x="46" y="414"/>
                  </a:lnTo>
                  <a:lnTo>
                    <a:pt x="39" y="407"/>
                  </a:lnTo>
                  <a:lnTo>
                    <a:pt x="33" y="401"/>
                  </a:lnTo>
                  <a:lnTo>
                    <a:pt x="27" y="394"/>
                  </a:lnTo>
                  <a:lnTo>
                    <a:pt x="22" y="389"/>
                  </a:lnTo>
                  <a:lnTo>
                    <a:pt x="17" y="385"/>
                  </a:lnTo>
                  <a:lnTo>
                    <a:pt x="13" y="385"/>
                  </a:lnTo>
                  <a:lnTo>
                    <a:pt x="5" y="368"/>
                  </a:lnTo>
                  <a:lnTo>
                    <a:pt x="0" y="352"/>
                  </a:lnTo>
                  <a:lnTo>
                    <a:pt x="0" y="349"/>
                  </a:lnTo>
                  <a:lnTo>
                    <a:pt x="0" y="346"/>
                  </a:lnTo>
                  <a:lnTo>
                    <a:pt x="1" y="344"/>
                  </a:lnTo>
                  <a:lnTo>
                    <a:pt x="4" y="344"/>
                  </a:lnTo>
                  <a:lnTo>
                    <a:pt x="7" y="344"/>
                  </a:lnTo>
                  <a:lnTo>
                    <a:pt x="12" y="345"/>
                  </a:lnTo>
                  <a:lnTo>
                    <a:pt x="17" y="348"/>
                  </a:lnTo>
                  <a:lnTo>
                    <a:pt x="25" y="352"/>
                  </a:lnTo>
                  <a:lnTo>
                    <a:pt x="34" y="357"/>
                  </a:lnTo>
                  <a:lnTo>
                    <a:pt x="43" y="359"/>
                  </a:lnTo>
                  <a:lnTo>
                    <a:pt x="50" y="361"/>
                  </a:lnTo>
                  <a:lnTo>
                    <a:pt x="56" y="361"/>
                  </a:lnTo>
                  <a:lnTo>
                    <a:pt x="69" y="358"/>
                  </a:lnTo>
                  <a:lnTo>
                    <a:pt x="89" y="355"/>
                  </a:lnTo>
                  <a:lnTo>
                    <a:pt x="99" y="355"/>
                  </a:lnTo>
                  <a:lnTo>
                    <a:pt x="108" y="357"/>
                  </a:lnTo>
                  <a:lnTo>
                    <a:pt x="117" y="359"/>
                  </a:lnTo>
                  <a:lnTo>
                    <a:pt x="125" y="362"/>
                  </a:lnTo>
                  <a:lnTo>
                    <a:pt x="139" y="370"/>
                  </a:lnTo>
                  <a:lnTo>
                    <a:pt x="157" y="375"/>
                  </a:lnTo>
                  <a:lnTo>
                    <a:pt x="166" y="377"/>
                  </a:lnTo>
                  <a:lnTo>
                    <a:pt x="173" y="383"/>
                  </a:lnTo>
                  <a:lnTo>
                    <a:pt x="179" y="389"/>
                  </a:lnTo>
                  <a:lnTo>
                    <a:pt x="185" y="396"/>
                  </a:lnTo>
                  <a:lnTo>
                    <a:pt x="191" y="402"/>
                  </a:lnTo>
                  <a:lnTo>
                    <a:pt x="198" y="406"/>
                  </a:lnTo>
                  <a:lnTo>
                    <a:pt x="203" y="407"/>
                  </a:lnTo>
                  <a:lnTo>
                    <a:pt x="207" y="407"/>
                  </a:lnTo>
                  <a:lnTo>
                    <a:pt x="212" y="407"/>
                  </a:lnTo>
                  <a:lnTo>
                    <a:pt x="217" y="406"/>
                  </a:lnTo>
                  <a:lnTo>
                    <a:pt x="216" y="401"/>
                  </a:lnTo>
                  <a:lnTo>
                    <a:pt x="215" y="394"/>
                  </a:lnTo>
                  <a:lnTo>
                    <a:pt x="212" y="389"/>
                  </a:lnTo>
                  <a:lnTo>
                    <a:pt x="209" y="383"/>
                  </a:lnTo>
                  <a:lnTo>
                    <a:pt x="203" y="371"/>
                  </a:lnTo>
                  <a:lnTo>
                    <a:pt x="199" y="359"/>
                  </a:lnTo>
                  <a:lnTo>
                    <a:pt x="196" y="353"/>
                  </a:lnTo>
                  <a:lnTo>
                    <a:pt x="196" y="349"/>
                  </a:lnTo>
                  <a:lnTo>
                    <a:pt x="196" y="345"/>
                  </a:lnTo>
                  <a:lnTo>
                    <a:pt x="198" y="342"/>
                  </a:lnTo>
                  <a:lnTo>
                    <a:pt x="199" y="341"/>
                  </a:lnTo>
                  <a:lnTo>
                    <a:pt x="202" y="340"/>
                  </a:lnTo>
                  <a:lnTo>
                    <a:pt x="205" y="340"/>
                  </a:lnTo>
                  <a:lnTo>
                    <a:pt x="209" y="340"/>
                  </a:lnTo>
                  <a:lnTo>
                    <a:pt x="225" y="344"/>
                  </a:lnTo>
                  <a:lnTo>
                    <a:pt x="238" y="346"/>
                  </a:lnTo>
                  <a:lnTo>
                    <a:pt x="251" y="344"/>
                  </a:lnTo>
                  <a:lnTo>
                    <a:pt x="264" y="340"/>
                  </a:lnTo>
                  <a:lnTo>
                    <a:pt x="267" y="339"/>
                  </a:lnTo>
                  <a:lnTo>
                    <a:pt x="269" y="336"/>
                  </a:lnTo>
                  <a:lnTo>
                    <a:pt x="270" y="335"/>
                  </a:lnTo>
                  <a:lnTo>
                    <a:pt x="270" y="333"/>
                  </a:lnTo>
                  <a:lnTo>
                    <a:pt x="269" y="331"/>
                  </a:lnTo>
                  <a:lnTo>
                    <a:pt x="267" y="329"/>
                  </a:lnTo>
                  <a:lnTo>
                    <a:pt x="261" y="327"/>
                  </a:lnTo>
                  <a:lnTo>
                    <a:pt x="256" y="324"/>
                  </a:lnTo>
                  <a:lnTo>
                    <a:pt x="247" y="323"/>
                  </a:lnTo>
                  <a:lnTo>
                    <a:pt x="239" y="322"/>
                  </a:lnTo>
                  <a:lnTo>
                    <a:pt x="231" y="322"/>
                  </a:lnTo>
                  <a:lnTo>
                    <a:pt x="222" y="322"/>
                  </a:lnTo>
                  <a:lnTo>
                    <a:pt x="215" y="323"/>
                  </a:lnTo>
                  <a:lnTo>
                    <a:pt x="207" y="322"/>
                  </a:lnTo>
                  <a:lnTo>
                    <a:pt x="198" y="320"/>
                  </a:lnTo>
                  <a:lnTo>
                    <a:pt x="189" y="318"/>
                  </a:lnTo>
                  <a:lnTo>
                    <a:pt x="183" y="315"/>
                  </a:lnTo>
                  <a:lnTo>
                    <a:pt x="177" y="315"/>
                  </a:lnTo>
                  <a:lnTo>
                    <a:pt x="170" y="315"/>
                  </a:lnTo>
                  <a:lnTo>
                    <a:pt x="164" y="317"/>
                  </a:lnTo>
                  <a:lnTo>
                    <a:pt x="159" y="318"/>
                  </a:lnTo>
                  <a:lnTo>
                    <a:pt x="152" y="318"/>
                  </a:lnTo>
                  <a:lnTo>
                    <a:pt x="146" y="318"/>
                  </a:lnTo>
                  <a:lnTo>
                    <a:pt x="141" y="317"/>
                  </a:lnTo>
                  <a:lnTo>
                    <a:pt x="138" y="314"/>
                  </a:lnTo>
                  <a:lnTo>
                    <a:pt x="135" y="313"/>
                  </a:lnTo>
                  <a:lnTo>
                    <a:pt x="134" y="309"/>
                  </a:lnTo>
                  <a:lnTo>
                    <a:pt x="133" y="305"/>
                  </a:lnTo>
                  <a:lnTo>
                    <a:pt x="131" y="296"/>
                  </a:lnTo>
                  <a:lnTo>
                    <a:pt x="131" y="287"/>
                  </a:lnTo>
                  <a:lnTo>
                    <a:pt x="134" y="266"/>
                  </a:lnTo>
                  <a:lnTo>
                    <a:pt x="138" y="253"/>
                  </a:lnTo>
                  <a:lnTo>
                    <a:pt x="138" y="234"/>
                  </a:lnTo>
                  <a:lnTo>
                    <a:pt x="137" y="217"/>
                  </a:lnTo>
                  <a:lnTo>
                    <a:pt x="135" y="200"/>
                  </a:lnTo>
                  <a:lnTo>
                    <a:pt x="137" y="182"/>
                  </a:lnTo>
                  <a:lnTo>
                    <a:pt x="135" y="165"/>
                  </a:lnTo>
                  <a:lnTo>
                    <a:pt x="130" y="144"/>
                  </a:lnTo>
                  <a:lnTo>
                    <a:pt x="129" y="134"/>
                  </a:lnTo>
                  <a:lnTo>
                    <a:pt x="130" y="125"/>
                  </a:lnTo>
                  <a:lnTo>
                    <a:pt x="131" y="122"/>
                  </a:lnTo>
                  <a:lnTo>
                    <a:pt x="133" y="118"/>
                  </a:lnTo>
                  <a:lnTo>
                    <a:pt x="137" y="116"/>
                  </a:lnTo>
                  <a:lnTo>
                    <a:pt x="141" y="114"/>
                  </a:lnTo>
                  <a:lnTo>
                    <a:pt x="155" y="110"/>
                  </a:lnTo>
                  <a:lnTo>
                    <a:pt x="168" y="104"/>
                  </a:lnTo>
                  <a:lnTo>
                    <a:pt x="179" y="95"/>
                  </a:lnTo>
                  <a:lnTo>
                    <a:pt x="191" y="85"/>
                  </a:lnTo>
                  <a:lnTo>
                    <a:pt x="199" y="78"/>
                  </a:lnTo>
                  <a:lnTo>
                    <a:pt x="208" y="70"/>
                  </a:lnTo>
                  <a:lnTo>
                    <a:pt x="220" y="62"/>
                  </a:lnTo>
                  <a:lnTo>
                    <a:pt x="230" y="56"/>
                  </a:lnTo>
                  <a:lnTo>
                    <a:pt x="235" y="53"/>
                  </a:lnTo>
                  <a:lnTo>
                    <a:pt x="239" y="52"/>
                  </a:lnTo>
                  <a:lnTo>
                    <a:pt x="243" y="52"/>
                  </a:lnTo>
                  <a:lnTo>
                    <a:pt x="246" y="53"/>
                  </a:lnTo>
                  <a:lnTo>
                    <a:pt x="246" y="56"/>
                  </a:lnTo>
                  <a:lnTo>
                    <a:pt x="246" y="61"/>
                  </a:lnTo>
                  <a:lnTo>
                    <a:pt x="243" y="68"/>
                  </a:lnTo>
                  <a:lnTo>
                    <a:pt x="238" y="77"/>
                  </a:lnTo>
                  <a:lnTo>
                    <a:pt x="229" y="91"/>
                  </a:lnTo>
                  <a:lnTo>
                    <a:pt x="218" y="108"/>
                  </a:lnTo>
                  <a:lnTo>
                    <a:pt x="213" y="116"/>
                  </a:lnTo>
                  <a:lnTo>
                    <a:pt x="209" y="125"/>
                  </a:lnTo>
                  <a:lnTo>
                    <a:pt x="207" y="132"/>
                  </a:lnTo>
                  <a:lnTo>
                    <a:pt x="207" y="140"/>
                  </a:lnTo>
                  <a:lnTo>
                    <a:pt x="213" y="140"/>
                  </a:lnTo>
                  <a:lnTo>
                    <a:pt x="220" y="140"/>
                  </a:lnTo>
                  <a:lnTo>
                    <a:pt x="225" y="138"/>
                  </a:lnTo>
                  <a:lnTo>
                    <a:pt x="229" y="135"/>
                  </a:lnTo>
                  <a:lnTo>
                    <a:pt x="238" y="127"/>
                  </a:lnTo>
                  <a:lnTo>
                    <a:pt x="246" y="120"/>
                  </a:lnTo>
                  <a:lnTo>
                    <a:pt x="250" y="116"/>
                  </a:lnTo>
                  <a:lnTo>
                    <a:pt x="254" y="113"/>
                  </a:lnTo>
                  <a:lnTo>
                    <a:pt x="259" y="110"/>
                  </a:lnTo>
                  <a:lnTo>
                    <a:pt x="264" y="110"/>
                  </a:lnTo>
                  <a:lnTo>
                    <a:pt x="269" y="112"/>
                  </a:lnTo>
                  <a:lnTo>
                    <a:pt x="276" y="113"/>
                  </a:lnTo>
                  <a:lnTo>
                    <a:pt x="282" y="118"/>
                  </a:lnTo>
                  <a:lnTo>
                    <a:pt x="290" y="125"/>
                  </a:lnTo>
                  <a:lnTo>
                    <a:pt x="296" y="131"/>
                  </a:lnTo>
                  <a:lnTo>
                    <a:pt x="306" y="135"/>
                  </a:lnTo>
                  <a:lnTo>
                    <a:pt x="315" y="139"/>
                  </a:lnTo>
                  <a:lnTo>
                    <a:pt x="324" y="140"/>
                  </a:lnTo>
                  <a:lnTo>
                    <a:pt x="328" y="140"/>
                  </a:lnTo>
                  <a:lnTo>
                    <a:pt x="333" y="140"/>
                  </a:lnTo>
                  <a:lnTo>
                    <a:pt x="337" y="139"/>
                  </a:lnTo>
                  <a:lnTo>
                    <a:pt x="339" y="138"/>
                  </a:lnTo>
                  <a:lnTo>
                    <a:pt x="342" y="135"/>
                  </a:lnTo>
                  <a:lnTo>
                    <a:pt x="345" y="131"/>
                  </a:lnTo>
                  <a:lnTo>
                    <a:pt x="346" y="127"/>
                  </a:lnTo>
                  <a:lnTo>
                    <a:pt x="347" y="121"/>
                  </a:lnTo>
                  <a:lnTo>
                    <a:pt x="348" y="116"/>
                  </a:lnTo>
                  <a:lnTo>
                    <a:pt x="350" y="108"/>
                  </a:lnTo>
                  <a:lnTo>
                    <a:pt x="354" y="100"/>
                  </a:lnTo>
                  <a:lnTo>
                    <a:pt x="358" y="92"/>
                  </a:lnTo>
                  <a:lnTo>
                    <a:pt x="369" y="74"/>
                  </a:lnTo>
                  <a:lnTo>
                    <a:pt x="382" y="57"/>
                  </a:lnTo>
                  <a:lnTo>
                    <a:pt x="397" y="40"/>
                  </a:lnTo>
                  <a:lnTo>
                    <a:pt x="412" y="26"/>
                  </a:lnTo>
                  <a:lnTo>
                    <a:pt x="425" y="15"/>
                  </a:lnTo>
                  <a:lnTo>
                    <a:pt x="437" y="8"/>
                  </a:lnTo>
                  <a:lnTo>
                    <a:pt x="446" y="5"/>
                  </a:lnTo>
                  <a:lnTo>
                    <a:pt x="455" y="3"/>
                  </a:lnTo>
                  <a:lnTo>
                    <a:pt x="464" y="2"/>
                  </a:lnTo>
                  <a:lnTo>
                    <a:pt x="472" y="0"/>
                  </a:lnTo>
                  <a:lnTo>
                    <a:pt x="490" y="0"/>
                  </a:lnTo>
                  <a:lnTo>
                    <a:pt x="510" y="3"/>
                  </a:lnTo>
                  <a:lnTo>
                    <a:pt x="519" y="5"/>
                  </a:lnTo>
                  <a:lnTo>
                    <a:pt x="525" y="11"/>
                  </a:lnTo>
                  <a:lnTo>
                    <a:pt x="532" y="16"/>
                  </a:lnTo>
                  <a:lnTo>
                    <a:pt x="538" y="22"/>
                  </a:lnTo>
                  <a:lnTo>
                    <a:pt x="545" y="28"/>
                  </a:lnTo>
                  <a:lnTo>
                    <a:pt x="554" y="33"/>
                  </a:lnTo>
                  <a:lnTo>
                    <a:pt x="559" y="35"/>
                  </a:lnTo>
                  <a:lnTo>
                    <a:pt x="564" y="38"/>
                  </a:lnTo>
                  <a:lnTo>
                    <a:pt x="571" y="38"/>
                  </a:lnTo>
                  <a:lnTo>
                    <a:pt x="578" y="39"/>
                  </a:lnTo>
                  <a:lnTo>
                    <a:pt x="584" y="37"/>
                  </a:lnTo>
                  <a:lnTo>
                    <a:pt x="589" y="34"/>
                  </a:lnTo>
                  <a:lnTo>
                    <a:pt x="594" y="31"/>
                  </a:lnTo>
                  <a:lnTo>
                    <a:pt x="601" y="30"/>
                  </a:lnTo>
                  <a:lnTo>
                    <a:pt x="612" y="29"/>
                  </a:lnTo>
                  <a:lnTo>
                    <a:pt x="624" y="26"/>
                  </a:lnTo>
                  <a:lnTo>
                    <a:pt x="645" y="18"/>
                  </a:lnTo>
                  <a:lnTo>
                    <a:pt x="667" y="11"/>
                  </a:lnTo>
                  <a:lnTo>
                    <a:pt x="679" y="7"/>
                  </a:lnTo>
                  <a:lnTo>
                    <a:pt x="689" y="3"/>
                  </a:lnTo>
                  <a:lnTo>
                    <a:pt x="699" y="2"/>
                  </a:lnTo>
                  <a:lnTo>
                    <a:pt x="711" y="0"/>
                  </a:lnTo>
                  <a:lnTo>
                    <a:pt x="714" y="0"/>
                  </a:lnTo>
                  <a:lnTo>
                    <a:pt x="716" y="2"/>
                  </a:lnTo>
                  <a:lnTo>
                    <a:pt x="719" y="3"/>
                  </a:lnTo>
                  <a:lnTo>
                    <a:pt x="720" y="4"/>
                  </a:lnTo>
                  <a:lnTo>
                    <a:pt x="721" y="9"/>
                  </a:lnTo>
                  <a:lnTo>
                    <a:pt x="723" y="15"/>
                  </a:lnTo>
                  <a:lnTo>
                    <a:pt x="723" y="28"/>
                  </a:lnTo>
                  <a:lnTo>
                    <a:pt x="723" y="39"/>
                  </a:lnTo>
                  <a:lnTo>
                    <a:pt x="725" y="48"/>
                  </a:lnTo>
                  <a:lnTo>
                    <a:pt x="729" y="57"/>
                  </a:lnTo>
                  <a:lnTo>
                    <a:pt x="734" y="66"/>
                  </a:lnTo>
                  <a:lnTo>
                    <a:pt x="740" y="74"/>
                  </a:lnTo>
                  <a:lnTo>
                    <a:pt x="743" y="83"/>
                  </a:lnTo>
                  <a:lnTo>
                    <a:pt x="746" y="92"/>
                  </a:lnTo>
                  <a:lnTo>
                    <a:pt x="746" y="96"/>
                  </a:lnTo>
                  <a:lnTo>
                    <a:pt x="746" y="101"/>
                  </a:lnTo>
                  <a:lnTo>
                    <a:pt x="743" y="105"/>
                  </a:lnTo>
                  <a:lnTo>
                    <a:pt x="741" y="110"/>
                  </a:lnTo>
                  <a:lnTo>
                    <a:pt x="734" y="117"/>
                  </a:lnTo>
                  <a:lnTo>
                    <a:pt x="725" y="123"/>
                  </a:lnTo>
                  <a:lnTo>
                    <a:pt x="715" y="130"/>
                  </a:lnTo>
                  <a:lnTo>
                    <a:pt x="705" y="135"/>
                  </a:lnTo>
                  <a:lnTo>
                    <a:pt x="681" y="144"/>
                  </a:lnTo>
                  <a:lnTo>
                    <a:pt x="662" y="153"/>
                  </a:lnTo>
                  <a:lnTo>
                    <a:pt x="633" y="169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82">
              <a:extLst>
                <a:ext uri="{FF2B5EF4-FFF2-40B4-BE49-F238E27FC236}">
                  <a16:creationId xmlns:a16="http://schemas.microsoft.com/office/drawing/2014/main" id="{8A3A8682-A473-4BDA-8FF3-A2F208D91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0" y="4569"/>
              <a:ext cx="17" cy="15"/>
            </a:xfrm>
            <a:custGeom>
              <a:avLst/>
              <a:gdLst>
                <a:gd name="T0" fmla="*/ 0 w 68"/>
                <a:gd name="T1" fmla="*/ 21 h 60"/>
                <a:gd name="T2" fmla="*/ 0 w 68"/>
                <a:gd name="T3" fmla="*/ 16 h 60"/>
                <a:gd name="T4" fmla="*/ 2 w 68"/>
                <a:gd name="T5" fmla="*/ 11 h 60"/>
                <a:gd name="T6" fmla="*/ 3 w 68"/>
                <a:gd name="T7" fmla="*/ 7 h 60"/>
                <a:gd name="T8" fmla="*/ 7 w 68"/>
                <a:gd name="T9" fmla="*/ 4 h 60"/>
                <a:gd name="T10" fmla="*/ 11 w 68"/>
                <a:gd name="T11" fmla="*/ 2 h 60"/>
                <a:gd name="T12" fmla="*/ 16 w 68"/>
                <a:gd name="T13" fmla="*/ 0 h 60"/>
                <a:gd name="T14" fmla="*/ 20 w 68"/>
                <a:gd name="T15" fmla="*/ 2 h 60"/>
                <a:gd name="T16" fmla="*/ 25 w 68"/>
                <a:gd name="T17" fmla="*/ 3 h 60"/>
                <a:gd name="T18" fmla="*/ 33 w 68"/>
                <a:gd name="T19" fmla="*/ 6 h 60"/>
                <a:gd name="T20" fmla="*/ 42 w 68"/>
                <a:gd name="T21" fmla="*/ 8 h 60"/>
                <a:gd name="T22" fmla="*/ 50 w 68"/>
                <a:gd name="T23" fmla="*/ 10 h 60"/>
                <a:gd name="T24" fmla="*/ 58 w 68"/>
                <a:gd name="T25" fmla="*/ 11 h 60"/>
                <a:gd name="T26" fmla="*/ 61 w 68"/>
                <a:gd name="T27" fmla="*/ 12 h 60"/>
                <a:gd name="T28" fmla="*/ 64 w 68"/>
                <a:gd name="T29" fmla="*/ 15 h 60"/>
                <a:gd name="T30" fmla="*/ 65 w 68"/>
                <a:gd name="T31" fmla="*/ 17 h 60"/>
                <a:gd name="T32" fmla="*/ 68 w 68"/>
                <a:gd name="T33" fmla="*/ 21 h 60"/>
                <a:gd name="T34" fmla="*/ 68 w 68"/>
                <a:gd name="T35" fmla="*/ 28 h 60"/>
                <a:gd name="T36" fmla="*/ 68 w 68"/>
                <a:gd name="T37" fmla="*/ 37 h 60"/>
                <a:gd name="T38" fmla="*/ 65 w 68"/>
                <a:gd name="T39" fmla="*/ 45 h 60"/>
                <a:gd name="T40" fmla="*/ 64 w 68"/>
                <a:gd name="T41" fmla="*/ 51 h 60"/>
                <a:gd name="T42" fmla="*/ 61 w 68"/>
                <a:gd name="T43" fmla="*/ 55 h 60"/>
                <a:gd name="T44" fmla="*/ 58 w 68"/>
                <a:gd name="T45" fmla="*/ 58 h 60"/>
                <a:gd name="T46" fmla="*/ 54 w 68"/>
                <a:gd name="T47" fmla="*/ 60 h 60"/>
                <a:gd name="T48" fmla="*/ 50 w 68"/>
                <a:gd name="T49" fmla="*/ 60 h 60"/>
                <a:gd name="T50" fmla="*/ 38 w 68"/>
                <a:gd name="T51" fmla="*/ 59 h 60"/>
                <a:gd name="T52" fmla="*/ 28 w 68"/>
                <a:gd name="T53" fmla="*/ 56 h 60"/>
                <a:gd name="T54" fmla="*/ 26 w 68"/>
                <a:gd name="T55" fmla="*/ 47 h 60"/>
                <a:gd name="T56" fmla="*/ 26 w 68"/>
                <a:gd name="T57" fmla="*/ 38 h 60"/>
                <a:gd name="T58" fmla="*/ 25 w 68"/>
                <a:gd name="T59" fmla="*/ 33 h 60"/>
                <a:gd name="T60" fmla="*/ 21 w 68"/>
                <a:gd name="T61" fmla="*/ 29 h 60"/>
                <a:gd name="T62" fmla="*/ 20 w 68"/>
                <a:gd name="T63" fmla="*/ 26 h 60"/>
                <a:gd name="T64" fmla="*/ 17 w 68"/>
                <a:gd name="T65" fmla="*/ 25 h 60"/>
                <a:gd name="T66" fmla="*/ 15 w 68"/>
                <a:gd name="T67" fmla="*/ 24 h 60"/>
                <a:gd name="T68" fmla="*/ 12 w 68"/>
                <a:gd name="T69" fmla="*/ 25 h 60"/>
                <a:gd name="T70" fmla="*/ 0 w 68"/>
                <a:gd name="T71" fmla="*/ 2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8" h="60">
                  <a:moveTo>
                    <a:pt x="0" y="21"/>
                  </a:moveTo>
                  <a:lnTo>
                    <a:pt x="0" y="16"/>
                  </a:lnTo>
                  <a:lnTo>
                    <a:pt x="2" y="11"/>
                  </a:lnTo>
                  <a:lnTo>
                    <a:pt x="3" y="7"/>
                  </a:lnTo>
                  <a:lnTo>
                    <a:pt x="7" y="4"/>
                  </a:lnTo>
                  <a:lnTo>
                    <a:pt x="11" y="2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5" y="3"/>
                  </a:lnTo>
                  <a:lnTo>
                    <a:pt x="33" y="6"/>
                  </a:lnTo>
                  <a:lnTo>
                    <a:pt x="42" y="8"/>
                  </a:lnTo>
                  <a:lnTo>
                    <a:pt x="50" y="10"/>
                  </a:lnTo>
                  <a:lnTo>
                    <a:pt x="58" y="11"/>
                  </a:lnTo>
                  <a:lnTo>
                    <a:pt x="61" y="12"/>
                  </a:lnTo>
                  <a:lnTo>
                    <a:pt x="64" y="15"/>
                  </a:lnTo>
                  <a:lnTo>
                    <a:pt x="65" y="17"/>
                  </a:lnTo>
                  <a:lnTo>
                    <a:pt x="68" y="21"/>
                  </a:lnTo>
                  <a:lnTo>
                    <a:pt x="68" y="28"/>
                  </a:lnTo>
                  <a:lnTo>
                    <a:pt x="68" y="37"/>
                  </a:lnTo>
                  <a:lnTo>
                    <a:pt x="65" y="45"/>
                  </a:lnTo>
                  <a:lnTo>
                    <a:pt x="64" y="51"/>
                  </a:lnTo>
                  <a:lnTo>
                    <a:pt x="61" y="55"/>
                  </a:lnTo>
                  <a:lnTo>
                    <a:pt x="58" y="58"/>
                  </a:lnTo>
                  <a:lnTo>
                    <a:pt x="54" y="60"/>
                  </a:lnTo>
                  <a:lnTo>
                    <a:pt x="50" y="60"/>
                  </a:lnTo>
                  <a:lnTo>
                    <a:pt x="38" y="59"/>
                  </a:lnTo>
                  <a:lnTo>
                    <a:pt x="28" y="56"/>
                  </a:lnTo>
                  <a:lnTo>
                    <a:pt x="26" y="47"/>
                  </a:lnTo>
                  <a:lnTo>
                    <a:pt x="26" y="38"/>
                  </a:lnTo>
                  <a:lnTo>
                    <a:pt x="25" y="33"/>
                  </a:lnTo>
                  <a:lnTo>
                    <a:pt x="21" y="29"/>
                  </a:lnTo>
                  <a:lnTo>
                    <a:pt x="20" y="26"/>
                  </a:lnTo>
                  <a:lnTo>
                    <a:pt x="17" y="25"/>
                  </a:lnTo>
                  <a:lnTo>
                    <a:pt x="15" y="24"/>
                  </a:lnTo>
                  <a:lnTo>
                    <a:pt x="12" y="25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83">
              <a:extLst>
                <a:ext uri="{FF2B5EF4-FFF2-40B4-BE49-F238E27FC236}">
                  <a16:creationId xmlns:a16="http://schemas.microsoft.com/office/drawing/2014/main" id="{9A6722F8-E368-474F-884E-3109BA045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4" y="4603"/>
              <a:ext cx="17" cy="19"/>
            </a:xfrm>
            <a:custGeom>
              <a:avLst/>
              <a:gdLst>
                <a:gd name="T0" fmla="*/ 0 w 68"/>
                <a:gd name="T1" fmla="*/ 25 h 74"/>
                <a:gd name="T2" fmla="*/ 0 w 68"/>
                <a:gd name="T3" fmla="*/ 17 h 74"/>
                <a:gd name="T4" fmla="*/ 2 w 68"/>
                <a:gd name="T5" fmla="*/ 12 h 74"/>
                <a:gd name="T6" fmla="*/ 6 w 68"/>
                <a:gd name="T7" fmla="*/ 7 h 74"/>
                <a:gd name="T8" fmla="*/ 11 w 68"/>
                <a:gd name="T9" fmla="*/ 3 h 74"/>
                <a:gd name="T10" fmla="*/ 16 w 68"/>
                <a:gd name="T11" fmla="*/ 1 h 74"/>
                <a:gd name="T12" fmla="*/ 22 w 68"/>
                <a:gd name="T13" fmla="*/ 0 h 74"/>
                <a:gd name="T14" fmla="*/ 30 w 68"/>
                <a:gd name="T15" fmla="*/ 1 h 74"/>
                <a:gd name="T16" fmla="*/ 38 w 68"/>
                <a:gd name="T17" fmla="*/ 3 h 74"/>
                <a:gd name="T18" fmla="*/ 42 w 68"/>
                <a:gd name="T19" fmla="*/ 4 h 74"/>
                <a:gd name="T20" fmla="*/ 45 w 68"/>
                <a:gd name="T21" fmla="*/ 7 h 74"/>
                <a:gd name="T22" fmla="*/ 47 w 68"/>
                <a:gd name="T23" fmla="*/ 11 h 74"/>
                <a:gd name="T24" fmla="*/ 48 w 68"/>
                <a:gd name="T25" fmla="*/ 13 h 74"/>
                <a:gd name="T26" fmla="*/ 52 w 68"/>
                <a:gd name="T27" fmla="*/ 21 h 74"/>
                <a:gd name="T28" fmla="*/ 56 w 68"/>
                <a:gd name="T29" fmla="*/ 27 h 74"/>
                <a:gd name="T30" fmla="*/ 60 w 68"/>
                <a:gd name="T31" fmla="*/ 31 h 74"/>
                <a:gd name="T32" fmla="*/ 63 w 68"/>
                <a:gd name="T33" fmla="*/ 36 h 74"/>
                <a:gd name="T34" fmla="*/ 65 w 68"/>
                <a:gd name="T35" fmla="*/ 43 h 74"/>
                <a:gd name="T36" fmla="*/ 67 w 68"/>
                <a:gd name="T37" fmla="*/ 49 h 74"/>
                <a:gd name="T38" fmla="*/ 68 w 68"/>
                <a:gd name="T39" fmla="*/ 56 h 74"/>
                <a:gd name="T40" fmla="*/ 68 w 68"/>
                <a:gd name="T41" fmla="*/ 61 h 74"/>
                <a:gd name="T42" fmla="*/ 67 w 68"/>
                <a:gd name="T43" fmla="*/ 68 h 74"/>
                <a:gd name="T44" fmla="*/ 63 w 68"/>
                <a:gd name="T45" fmla="*/ 71 h 74"/>
                <a:gd name="T46" fmla="*/ 60 w 68"/>
                <a:gd name="T47" fmla="*/ 74 h 74"/>
                <a:gd name="T48" fmla="*/ 58 w 68"/>
                <a:gd name="T49" fmla="*/ 74 h 74"/>
                <a:gd name="T50" fmla="*/ 55 w 68"/>
                <a:gd name="T51" fmla="*/ 73 h 74"/>
                <a:gd name="T52" fmla="*/ 51 w 68"/>
                <a:gd name="T53" fmla="*/ 70 h 74"/>
                <a:gd name="T54" fmla="*/ 47 w 68"/>
                <a:gd name="T55" fmla="*/ 64 h 74"/>
                <a:gd name="T56" fmla="*/ 43 w 68"/>
                <a:gd name="T57" fmla="*/ 58 h 74"/>
                <a:gd name="T58" fmla="*/ 35 w 68"/>
                <a:gd name="T59" fmla="*/ 51 h 74"/>
                <a:gd name="T60" fmla="*/ 28 w 68"/>
                <a:gd name="T61" fmla="*/ 44 h 74"/>
                <a:gd name="T62" fmla="*/ 19 w 68"/>
                <a:gd name="T63" fmla="*/ 40 h 74"/>
                <a:gd name="T64" fmla="*/ 9 w 68"/>
                <a:gd name="T65" fmla="*/ 36 h 74"/>
                <a:gd name="T66" fmla="*/ 0 w 68"/>
                <a:gd name="T67" fmla="*/ 2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74">
                  <a:moveTo>
                    <a:pt x="0" y="25"/>
                  </a:moveTo>
                  <a:lnTo>
                    <a:pt x="0" y="17"/>
                  </a:lnTo>
                  <a:lnTo>
                    <a:pt x="2" y="12"/>
                  </a:lnTo>
                  <a:lnTo>
                    <a:pt x="6" y="7"/>
                  </a:lnTo>
                  <a:lnTo>
                    <a:pt x="11" y="3"/>
                  </a:lnTo>
                  <a:lnTo>
                    <a:pt x="16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3"/>
                  </a:lnTo>
                  <a:lnTo>
                    <a:pt x="42" y="4"/>
                  </a:lnTo>
                  <a:lnTo>
                    <a:pt x="45" y="7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52" y="21"/>
                  </a:lnTo>
                  <a:lnTo>
                    <a:pt x="56" y="27"/>
                  </a:lnTo>
                  <a:lnTo>
                    <a:pt x="60" y="31"/>
                  </a:lnTo>
                  <a:lnTo>
                    <a:pt x="63" y="36"/>
                  </a:lnTo>
                  <a:lnTo>
                    <a:pt x="65" y="43"/>
                  </a:lnTo>
                  <a:lnTo>
                    <a:pt x="67" y="49"/>
                  </a:lnTo>
                  <a:lnTo>
                    <a:pt x="68" y="56"/>
                  </a:lnTo>
                  <a:lnTo>
                    <a:pt x="68" y="61"/>
                  </a:lnTo>
                  <a:lnTo>
                    <a:pt x="67" y="68"/>
                  </a:lnTo>
                  <a:lnTo>
                    <a:pt x="63" y="71"/>
                  </a:lnTo>
                  <a:lnTo>
                    <a:pt x="60" y="74"/>
                  </a:lnTo>
                  <a:lnTo>
                    <a:pt x="58" y="74"/>
                  </a:lnTo>
                  <a:lnTo>
                    <a:pt x="55" y="73"/>
                  </a:lnTo>
                  <a:lnTo>
                    <a:pt x="51" y="70"/>
                  </a:lnTo>
                  <a:lnTo>
                    <a:pt x="47" y="64"/>
                  </a:lnTo>
                  <a:lnTo>
                    <a:pt x="43" y="58"/>
                  </a:lnTo>
                  <a:lnTo>
                    <a:pt x="35" y="51"/>
                  </a:lnTo>
                  <a:lnTo>
                    <a:pt x="28" y="44"/>
                  </a:lnTo>
                  <a:lnTo>
                    <a:pt x="19" y="40"/>
                  </a:lnTo>
                  <a:lnTo>
                    <a:pt x="9" y="36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84">
              <a:extLst>
                <a:ext uri="{FF2B5EF4-FFF2-40B4-BE49-F238E27FC236}">
                  <a16:creationId xmlns:a16="http://schemas.microsoft.com/office/drawing/2014/main" id="{47DF2BBD-6874-45E8-BE92-903CBE825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" y="4712"/>
              <a:ext cx="17" cy="22"/>
            </a:xfrm>
            <a:custGeom>
              <a:avLst/>
              <a:gdLst>
                <a:gd name="T0" fmla="*/ 0 w 67"/>
                <a:gd name="T1" fmla="*/ 31 h 85"/>
                <a:gd name="T2" fmla="*/ 2 w 67"/>
                <a:gd name="T3" fmla="*/ 22 h 85"/>
                <a:gd name="T4" fmla="*/ 5 w 67"/>
                <a:gd name="T5" fmla="*/ 14 h 85"/>
                <a:gd name="T6" fmla="*/ 8 w 67"/>
                <a:gd name="T7" fmla="*/ 10 h 85"/>
                <a:gd name="T8" fmla="*/ 12 w 67"/>
                <a:gd name="T9" fmla="*/ 6 h 85"/>
                <a:gd name="T10" fmla="*/ 16 w 67"/>
                <a:gd name="T11" fmla="*/ 4 h 85"/>
                <a:gd name="T12" fmla="*/ 20 w 67"/>
                <a:gd name="T13" fmla="*/ 2 h 85"/>
                <a:gd name="T14" fmla="*/ 24 w 67"/>
                <a:gd name="T15" fmla="*/ 1 h 85"/>
                <a:gd name="T16" fmla="*/ 28 w 67"/>
                <a:gd name="T17" fmla="*/ 0 h 85"/>
                <a:gd name="T18" fmla="*/ 31 w 67"/>
                <a:gd name="T19" fmla="*/ 1 h 85"/>
                <a:gd name="T20" fmla="*/ 34 w 67"/>
                <a:gd name="T21" fmla="*/ 1 h 85"/>
                <a:gd name="T22" fmla="*/ 39 w 67"/>
                <a:gd name="T23" fmla="*/ 5 h 85"/>
                <a:gd name="T24" fmla="*/ 43 w 67"/>
                <a:gd name="T25" fmla="*/ 10 h 85"/>
                <a:gd name="T26" fmla="*/ 50 w 67"/>
                <a:gd name="T27" fmla="*/ 23 h 85"/>
                <a:gd name="T28" fmla="*/ 55 w 67"/>
                <a:gd name="T29" fmla="*/ 36 h 85"/>
                <a:gd name="T30" fmla="*/ 59 w 67"/>
                <a:gd name="T31" fmla="*/ 49 h 85"/>
                <a:gd name="T32" fmla="*/ 64 w 67"/>
                <a:gd name="T33" fmla="*/ 62 h 85"/>
                <a:gd name="T34" fmla="*/ 67 w 67"/>
                <a:gd name="T35" fmla="*/ 69 h 85"/>
                <a:gd name="T36" fmla="*/ 67 w 67"/>
                <a:gd name="T37" fmla="*/ 74 h 85"/>
                <a:gd name="T38" fmla="*/ 65 w 67"/>
                <a:gd name="T39" fmla="*/ 79 h 85"/>
                <a:gd name="T40" fmla="*/ 64 w 67"/>
                <a:gd name="T41" fmla="*/ 85 h 85"/>
                <a:gd name="T42" fmla="*/ 63 w 67"/>
                <a:gd name="T43" fmla="*/ 85 h 85"/>
                <a:gd name="T44" fmla="*/ 60 w 67"/>
                <a:gd name="T45" fmla="*/ 83 h 85"/>
                <a:gd name="T46" fmla="*/ 59 w 67"/>
                <a:gd name="T47" fmla="*/ 82 h 85"/>
                <a:gd name="T48" fmla="*/ 57 w 67"/>
                <a:gd name="T49" fmla="*/ 79 h 85"/>
                <a:gd name="T50" fmla="*/ 54 w 67"/>
                <a:gd name="T51" fmla="*/ 71 h 85"/>
                <a:gd name="T52" fmla="*/ 52 w 67"/>
                <a:gd name="T53" fmla="*/ 63 h 85"/>
                <a:gd name="T54" fmla="*/ 48 w 67"/>
                <a:gd name="T55" fmla="*/ 45 h 85"/>
                <a:gd name="T56" fmla="*/ 46 w 67"/>
                <a:gd name="T57" fmla="*/ 34 h 85"/>
                <a:gd name="T58" fmla="*/ 42 w 67"/>
                <a:gd name="T59" fmla="*/ 27 h 85"/>
                <a:gd name="T60" fmla="*/ 38 w 67"/>
                <a:gd name="T61" fmla="*/ 23 h 85"/>
                <a:gd name="T62" fmla="*/ 34 w 67"/>
                <a:gd name="T63" fmla="*/ 22 h 85"/>
                <a:gd name="T64" fmla="*/ 29 w 67"/>
                <a:gd name="T65" fmla="*/ 21 h 85"/>
                <a:gd name="T66" fmla="*/ 24 w 67"/>
                <a:gd name="T67" fmla="*/ 22 h 85"/>
                <a:gd name="T68" fmla="*/ 18 w 67"/>
                <a:gd name="T69" fmla="*/ 25 h 85"/>
                <a:gd name="T70" fmla="*/ 13 w 67"/>
                <a:gd name="T71" fmla="*/ 27 h 85"/>
                <a:gd name="T72" fmla="*/ 9 w 67"/>
                <a:gd name="T73" fmla="*/ 31 h 85"/>
                <a:gd name="T74" fmla="*/ 0 w 67"/>
                <a:gd name="T75" fmla="*/ 3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85">
                  <a:moveTo>
                    <a:pt x="0" y="31"/>
                  </a:moveTo>
                  <a:lnTo>
                    <a:pt x="2" y="22"/>
                  </a:lnTo>
                  <a:lnTo>
                    <a:pt x="5" y="14"/>
                  </a:lnTo>
                  <a:lnTo>
                    <a:pt x="8" y="10"/>
                  </a:lnTo>
                  <a:lnTo>
                    <a:pt x="12" y="6"/>
                  </a:lnTo>
                  <a:lnTo>
                    <a:pt x="16" y="4"/>
                  </a:lnTo>
                  <a:lnTo>
                    <a:pt x="20" y="2"/>
                  </a:lnTo>
                  <a:lnTo>
                    <a:pt x="24" y="1"/>
                  </a:lnTo>
                  <a:lnTo>
                    <a:pt x="28" y="0"/>
                  </a:lnTo>
                  <a:lnTo>
                    <a:pt x="31" y="1"/>
                  </a:lnTo>
                  <a:lnTo>
                    <a:pt x="34" y="1"/>
                  </a:lnTo>
                  <a:lnTo>
                    <a:pt x="39" y="5"/>
                  </a:lnTo>
                  <a:lnTo>
                    <a:pt x="43" y="10"/>
                  </a:lnTo>
                  <a:lnTo>
                    <a:pt x="50" y="23"/>
                  </a:lnTo>
                  <a:lnTo>
                    <a:pt x="55" y="36"/>
                  </a:lnTo>
                  <a:lnTo>
                    <a:pt x="59" y="49"/>
                  </a:lnTo>
                  <a:lnTo>
                    <a:pt x="64" y="62"/>
                  </a:lnTo>
                  <a:lnTo>
                    <a:pt x="67" y="69"/>
                  </a:lnTo>
                  <a:lnTo>
                    <a:pt x="67" y="74"/>
                  </a:lnTo>
                  <a:lnTo>
                    <a:pt x="65" y="79"/>
                  </a:lnTo>
                  <a:lnTo>
                    <a:pt x="64" y="85"/>
                  </a:lnTo>
                  <a:lnTo>
                    <a:pt x="63" y="85"/>
                  </a:lnTo>
                  <a:lnTo>
                    <a:pt x="60" y="83"/>
                  </a:lnTo>
                  <a:lnTo>
                    <a:pt x="59" y="82"/>
                  </a:lnTo>
                  <a:lnTo>
                    <a:pt x="57" y="79"/>
                  </a:lnTo>
                  <a:lnTo>
                    <a:pt x="54" y="71"/>
                  </a:lnTo>
                  <a:lnTo>
                    <a:pt x="52" y="63"/>
                  </a:lnTo>
                  <a:lnTo>
                    <a:pt x="48" y="45"/>
                  </a:lnTo>
                  <a:lnTo>
                    <a:pt x="46" y="34"/>
                  </a:lnTo>
                  <a:lnTo>
                    <a:pt x="42" y="27"/>
                  </a:lnTo>
                  <a:lnTo>
                    <a:pt x="38" y="23"/>
                  </a:lnTo>
                  <a:lnTo>
                    <a:pt x="34" y="22"/>
                  </a:lnTo>
                  <a:lnTo>
                    <a:pt x="29" y="21"/>
                  </a:lnTo>
                  <a:lnTo>
                    <a:pt x="24" y="22"/>
                  </a:lnTo>
                  <a:lnTo>
                    <a:pt x="18" y="25"/>
                  </a:lnTo>
                  <a:lnTo>
                    <a:pt x="13" y="27"/>
                  </a:lnTo>
                  <a:lnTo>
                    <a:pt x="9" y="31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85">
              <a:extLst>
                <a:ext uri="{FF2B5EF4-FFF2-40B4-BE49-F238E27FC236}">
                  <a16:creationId xmlns:a16="http://schemas.microsoft.com/office/drawing/2014/main" id="{E5574D8C-914F-428D-B8D6-E30BC1B68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7" y="4611"/>
              <a:ext cx="18" cy="15"/>
            </a:xfrm>
            <a:custGeom>
              <a:avLst/>
              <a:gdLst>
                <a:gd name="T0" fmla="*/ 6 w 70"/>
                <a:gd name="T1" fmla="*/ 42 h 58"/>
                <a:gd name="T2" fmla="*/ 4 w 70"/>
                <a:gd name="T3" fmla="*/ 38 h 58"/>
                <a:gd name="T4" fmla="*/ 1 w 70"/>
                <a:gd name="T5" fmla="*/ 33 h 58"/>
                <a:gd name="T6" fmla="*/ 0 w 70"/>
                <a:gd name="T7" fmla="*/ 28 h 58"/>
                <a:gd name="T8" fmla="*/ 0 w 70"/>
                <a:gd name="T9" fmla="*/ 24 h 58"/>
                <a:gd name="T10" fmla="*/ 0 w 70"/>
                <a:gd name="T11" fmla="*/ 19 h 58"/>
                <a:gd name="T12" fmla="*/ 2 w 70"/>
                <a:gd name="T13" fmla="*/ 15 h 58"/>
                <a:gd name="T14" fmla="*/ 6 w 70"/>
                <a:gd name="T15" fmla="*/ 13 h 58"/>
                <a:gd name="T16" fmla="*/ 13 w 70"/>
                <a:gd name="T17" fmla="*/ 11 h 58"/>
                <a:gd name="T18" fmla="*/ 22 w 70"/>
                <a:gd name="T19" fmla="*/ 9 h 58"/>
                <a:gd name="T20" fmla="*/ 32 w 70"/>
                <a:gd name="T21" fmla="*/ 5 h 58"/>
                <a:gd name="T22" fmla="*/ 41 w 70"/>
                <a:gd name="T23" fmla="*/ 1 h 58"/>
                <a:gd name="T24" fmla="*/ 52 w 70"/>
                <a:gd name="T25" fmla="*/ 0 h 58"/>
                <a:gd name="T26" fmla="*/ 54 w 70"/>
                <a:gd name="T27" fmla="*/ 0 h 58"/>
                <a:gd name="T28" fmla="*/ 57 w 70"/>
                <a:gd name="T29" fmla="*/ 1 h 58"/>
                <a:gd name="T30" fmla="*/ 60 w 70"/>
                <a:gd name="T31" fmla="*/ 2 h 58"/>
                <a:gd name="T32" fmla="*/ 61 w 70"/>
                <a:gd name="T33" fmla="*/ 5 h 58"/>
                <a:gd name="T34" fmla="*/ 62 w 70"/>
                <a:gd name="T35" fmla="*/ 10 h 58"/>
                <a:gd name="T36" fmla="*/ 62 w 70"/>
                <a:gd name="T37" fmla="*/ 15 h 58"/>
                <a:gd name="T38" fmla="*/ 65 w 70"/>
                <a:gd name="T39" fmla="*/ 32 h 58"/>
                <a:gd name="T40" fmla="*/ 70 w 70"/>
                <a:gd name="T41" fmla="*/ 49 h 58"/>
                <a:gd name="T42" fmla="*/ 69 w 70"/>
                <a:gd name="T43" fmla="*/ 51 h 58"/>
                <a:gd name="T44" fmla="*/ 69 w 70"/>
                <a:gd name="T45" fmla="*/ 54 h 58"/>
                <a:gd name="T46" fmla="*/ 67 w 70"/>
                <a:gd name="T47" fmla="*/ 55 h 58"/>
                <a:gd name="T48" fmla="*/ 65 w 70"/>
                <a:gd name="T49" fmla="*/ 57 h 58"/>
                <a:gd name="T50" fmla="*/ 60 w 70"/>
                <a:gd name="T51" fmla="*/ 58 h 58"/>
                <a:gd name="T52" fmla="*/ 53 w 70"/>
                <a:gd name="T53" fmla="*/ 58 h 58"/>
                <a:gd name="T54" fmla="*/ 40 w 70"/>
                <a:gd name="T55" fmla="*/ 57 h 58"/>
                <a:gd name="T56" fmla="*/ 30 w 70"/>
                <a:gd name="T57" fmla="*/ 54 h 58"/>
                <a:gd name="T58" fmla="*/ 6 w 70"/>
                <a:gd name="T59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0" h="58">
                  <a:moveTo>
                    <a:pt x="6" y="42"/>
                  </a:moveTo>
                  <a:lnTo>
                    <a:pt x="4" y="38"/>
                  </a:lnTo>
                  <a:lnTo>
                    <a:pt x="1" y="33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6" y="13"/>
                  </a:lnTo>
                  <a:lnTo>
                    <a:pt x="13" y="11"/>
                  </a:lnTo>
                  <a:lnTo>
                    <a:pt x="22" y="9"/>
                  </a:lnTo>
                  <a:lnTo>
                    <a:pt x="32" y="5"/>
                  </a:lnTo>
                  <a:lnTo>
                    <a:pt x="41" y="1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7" y="1"/>
                  </a:lnTo>
                  <a:lnTo>
                    <a:pt x="60" y="2"/>
                  </a:lnTo>
                  <a:lnTo>
                    <a:pt x="61" y="5"/>
                  </a:lnTo>
                  <a:lnTo>
                    <a:pt x="62" y="10"/>
                  </a:lnTo>
                  <a:lnTo>
                    <a:pt x="62" y="15"/>
                  </a:lnTo>
                  <a:lnTo>
                    <a:pt x="65" y="32"/>
                  </a:lnTo>
                  <a:lnTo>
                    <a:pt x="70" y="49"/>
                  </a:lnTo>
                  <a:lnTo>
                    <a:pt x="69" y="51"/>
                  </a:lnTo>
                  <a:lnTo>
                    <a:pt x="69" y="54"/>
                  </a:lnTo>
                  <a:lnTo>
                    <a:pt x="67" y="55"/>
                  </a:lnTo>
                  <a:lnTo>
                    <a:pt x="65" y="57"/>
                  </a:lnTo>
                  <a:lnTo>
                    <a:pt x="60" y="58"/>
                  </a:lnTo>
                  <a:lnTo>
                    <a:pt x="53" y="58"/>
                  </a:lnTo>
                  <a:lnTo>
                    <a:pt x="40" y="57"/>
                  </a:lnTo>
                  <a:lnTo>
                    <a:pt x="30" y="54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86">
              <a:extLst>
                <a:ext uri="{FF2B5EF4-FFF2-40B4-BE49-F238E27FC236}">
                  <a16:creationId xmlns:a16="http://schemas.microsoft.com/office/drawing/2014/main" id="{D96C8642-F613-444A-A8DC-4DE9D4FDA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" y="4528"/>
              <a:ext cx="60" cy="120"/>
            </a:xfrm>
            <a:custGeom>
              <a:avLst/>
              <a:gdLst>
                <a:gd name="T0" fmla="*/ 160 w 241"/>
                <a:gd name="T1" fmla="*/ 201 h 478"/>
                <a:gd name="T2" fmla="*/ 159 w 241"/>
                <a:gd name="T3" fmla="*/ 232 h 478"/>
                <a:gd name="T4" fmla="*/ 174 w 241"/>
                <a:gd name="T5" fmla="*/ 250 h 478"/>
                <a:gd name="T6" fmla="*/ 198 w 241"/>
                <a:gd name="T7" fmla="*/ 268 h 478"/>
                <a:gd name="T8" fmla="*/ 212 w 241"/>
                <a:gd name="T9" fmla="*/ 291 h 478"/>
                <a:gd name="T10" fmla="*/ 210 w 241"/>
                <a:gd name="T11" fmla="*/ 310 h 478"/>
                <a:gd name="T12" fmla="*/ 203 w 241"/>
                <a:gd name="T13" fmla="*/ 312 h 478"/>
                <a:gd name="T14" fmla="*/ 180 w 241"/>
                <a:gd name="T15" fmla="*/ 308 h 478"/>
                <a:gd name="T16" fmla="*/ 133 w 241"/>
                <a:gd name="T17" fmla="*/ 284 h 478"/>
                <a:gd name="T18" fmla="*/ 103 w 241"/>
                <a:gd name="T19" fmla="*/ 258 h 478"/>
                <a:gd name="T20" fmla="*/ 89 w 241"/>
                <a:gd name="T21" fmla="*/ 247 h 478"/>
                <a:gd name="T22" fmla="*/ 85 w 241"/>
                <a:gd name="T23" fmla="*/ 255 h 478"/>
                <a:gd name="T24" fmla="*/ 91 w 241"/>
                <a:gd name="T25" fmla="*/ 287 h 478"/>
                <a:gd name="T26" fmla="*/ 104 w 241"/>
                <a:gd name="T27" fmla="*/ 317 h 478"/>
                <a:gd name="T28" fmla="*/ 108 w 241"/>
                <a:gd name="T29" fmla="*/ 334 h 478"/>
                <a:gd name="T30" fmla="*/ 107 w 241"/>
                <a:gd name="T31" fmla="*/ 367 h 478"/>
                <a:gd name="T32" fmla="*/ 124 w 241"/>
                <a:gd name="T33" fmla="*/ 389 h 478"/>
                <a:gd name="T34" fmla="*/ 187 w 241"/>
                <a:gd name="T35" fmla="*/ 422 h 478"/>
                <a:gd name="T36" fmla="*/ 226 w 241"/>
                <a:gd name="T37" fmla="*/ 447 h 478"/>
                <a:gd name="T38" fmla="*/ 241 w 241"/>
                <a:gd name="T39" fmla="*/ 465 h 478"/>
                <a:gd name="T40" fmla="*/ 241 w 241"/>
                <a:gd name="T41" fmla="*/ 473 h 478"/>
                <a:gd name="T42" fmla="*/ 234 w 241"/>
                <a:gd name="T43" fmla="*/ 477 h 478"/>
                <a:gd name="T44" fmla="*/ 212 w 241"/>
                <a:gd name="T45" fmla="*/ 477 h 478"/>
                <a:gd name="T46" fmla="*/ 163 w 241"/>
                <a:gd name="T47" fmla="*/ 462 h 478"/>
                <a:gd name="T48" fmla="*/ 111 w 241"/>
                <a:gd name="T49" fmla="*/ 439 h 478"/>
                <a:gd name="T50" fmla="*/ 61 w 241"/>
                <a:gd name="T51" fmla="*/ 398 h 478"/>
                <a:gd name="T52" fmla="*/ 32 w 241"/>
                <a:gd name="T53" fmla="*/ 381 h 478"/>
                <a:gd name="T54" fmla="*/ 6 w 241"/>
                <a:gd name="T55" fmla="*/ 320 h 478"/>
                <a:gd name="T56" fmla="*/ 0 w 241"/>
                <a:gd name="T57" fmla="*/ 284 h 478"/>
                <a:gd name="T58" fmla="*/ 6 w 241"/>
                <a:gd name="T59" fmla="*/ 249 h 478"/>
                <a:gd name="T60" fmla="*/ 7 w 241"/>
                <a:gd name="T61" fmla="*/ 202 h 478"/>
                <a:gd name="T62" fmla="*/ 12 w 241"/>
                <a:gd name="T63" fmla="*/ 185 h 478"/>
                <a:gd name="T64" fmla="*/ 22 w 241"/>
                <a:gd name="T65" fmla="*/ 181 h 478"/>
                <a:gd name="T66" fmla="*/ 50 w 241"/>
                <a:gd name="T67" fmla="*/ 189 h 478"/>
                <a:gd name="T68" fmla="*/ 74 w 241"/>
                <a:gd name="T69" fmla="*/ 202 h 478"/>
                <a:gd name="T70" fmla="*/ 98 w 241"/>
                <a:gd name="T71" fmla="*/ 205 h 478"/>
                <a:gd name="T72" fmla="*/ 107 w 241"/>
                <a:gd name="T73" fmla="*/ 197 h 478"/>
                <a:gd name="T74" fmla="*/ 106 w 241"/>
                <a:gd name="T75" fmla="*/ 183 h 478"/>
                <a:gd name="T76" fmla="*/ 80 w 241"/>
                <a:gd name="T77" fmla="*/ 137 h 478"/>
                <a:gd name="T78" fmla="*/ 70 w 241"/>
                <a:gd name="T79" fmla="*/ 100 h 478"/>
                <a:gd name="T80" fmla="*/ 83 w 241"/>
                <a:gd name="T81" fmla="*/ 75 h 478"/>
                <a:gd name="T82" fmla="*/ 113 w 241"/>
                <a:gd name="T83" fmla="*/ 33 h 478"/>
                <a:gd name="T84" fmla="*/ 138 w 241"/>
                <a:gd name="T85" fmla="*/ 2 h 478"/>
                <a:gd name="T86" fmla="*/ 147 w 241"/>
                <a:gd name="T87" fmla="*/ 0 h 478"/>
                <a:gd name="T88" fmla="*/ 152 w 241"/>
                <a:gd name="T89" fmla="*/ 8 h 478"/>
                <a:gd name="T90" fmla="*/ 148 w 241"/>
                <a:gd name="T91" fmla="*/ 32 h 478"/>
                <a:gd name="T92" fmla="*/ 145 w 241"/>
                <a:gd name="T93" fmla="*/ 70 h 478"/>
                <a:gd name="T94" fmla="*/ 158 w 241"/>
                <a:gd name="T95" fmla="*/ 105 h 478"/>
                <a:gd name="T96" fmla="*/ 167 w 241"/>
                <a:gd name="T97" fmla="*/ 14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1" h="478">
                  <a:moveTo>
                    <a:pt x="167" y="160"/>
                  </a:moveTo>
                  <a:lnTo>
                    <a:pt x="164" y="177"/>
                  </a:lnTo>
                  <a:lnTo>
                    <a:pt x="160" y="201"/>
                  </a:lnTo>
                  <a:lnTo>
                    <a:pt x="159" y="212"/>
                  </a:lnTo>
                  <a:lnTo>
                    <a:pt x="159" y="223"/>
                  </a:lnTo>
                  <a:lnTo>
                    <a:pt x="159" y="232"/>
                  </a:lnTo>
                  <a:lnTo>
                    <a:pt x="161" y="237"/>
                  </a:lnTo>
                  <a:lnTo>
                    <a:pt x="167" y="243"/>
                  </a:lnTo>
                  <a:lnTo>
                    <a:pt x="174" y="250"/>
                  </a:lnTo>
                  <a:lnTo>
                    <a:pt x="182" y="256"/>
                  </a:lnTo>
                  <a:lnTo>
                    <a:pt x="190" y="262"/>
                  </a:lnTo>
                  <a:lnTo>
                    <a:pt x="198" y="268"/>
                  </a:lnTo>
                  <a:lnTo>
                    <a:pt x="204" y="275"/>
                  </a:lnTo>
                  <a:lnTo>
                    <a:pt x="210" y="282"/>
                  </a:lnTo>
                  <a:lnTo>
                    <a:pt x="212" y="291"/>
                  </a:lnTo>
                  <a:lnTo>
                    <a:pt x="213" y="300"/>
                  </a:lnTo>
                  <a:lnTo>
                    <a:pt x="212" y="307"/>
                  </a:lnTo>
                  <a:lnTo>
                    <a:pt x="210" y="310"/>
                  </a:lnTo>
                  <a:lnTo>
                    <a:pt x="208" y="311"/>
                  </a:lnTo>
                  <a:lnTo>
                    <a:pt x="206" y="312"/>
                  </a:lnTo>
                  <a:lnTo>
                    <a:pt x="203" y="312"/>
                  </a:lnTo>
                  <a:lnTo>
                    <a:pt x="195" y="312"/>
                  </a:lnTo>
                  <a:lnTo>
                    <a:pt x="187" y="311"/>
                  </a:lnTo>
                  <a:lnTo>
                    <a:pt x="180" y="308"/>
                  </a:lnTo>
                  <a:lnTo>
                    <a:pt x="169" y="304"/>
                  </a:lnTo>
                  <a:lnTo>
                    <a:pt x="151" y="294"/>
                  </a:lnTo>
                  <a:lnTo>
                    <a:pt x="133" y="284"/>
                  </a:lnTo>
                  <a:lnTo>
                    <a:pt x="119" y="273"/>
                  </a:lnTo>
                  <a:lnTo>
                    <a:pt x="111" y="265"/>
                  </a:lnTo>
                  <a:lnTo>
                    <a:pt x="103" y="258"/>
                  </a:lnTo>
                  <a:lnTo>
                    <a:pt x="96" y="252"/>
                  </a:lnTo>
                  <a:lnTo>
                    <a:pt x="91" y="249"/>
                  </a:lnTo>
                  <a:lnTo>
                    <a:pt x="89" y="247"/>
                  </a:lnTo>
                  <a:lnTo>
                    <a:pt x="86" y="249"/>
                  </a:lnTo>
                  <a:lnTo>
                    <a:pt x="85" y="251"/>
                  </a:lnTo>
                  <a:lnTo>
                    <a:pt x="85" y="255"/>
                  </a:lnTo>
                  <a:lnTo>
                    <a:pt x="85" y="260"/>
                  </a:lnTo>
                  <a:lnTo>
                    <a:pt x="87" y="273"/>
                  </a:lnTo>
                  <a:lnTo>
                    <a:pt x="91" y="287"/>
                  </a:lnTo>
                  <a:lnTo>
                    <a:pt x="96" y="300"/>
                  </a:lnTo>
                  <a:lnTo>
                    <a:pt x="102" y="311"/>
                  </a:lnTo>
                  <a:lnTo>
                    <a:pt x="104" y="317"/>
                  </a:lnTo>
                  <a:lnTo>
                    <a:pt x="107" y="322"/>
                  </a:lnTo>
                  <a:lnTo>
                    <a:pt x="108" y="329"/>
                  </a:lnTo>
                  <a:lnTo>
                    <a:pt x="108" y="334"/>
                  </a:lnTo>
                  <a:lnTo>
                    <a:pt x="107" y="346"/>
                  </a:lnTo>
                  <a:lnTo>
                    <a:pt x="106" y="357"/>
                  </a:lnTo>
                  <a:lnTo>
                    <a:pt x="107" y="367"/>
                  </a:lnTo>
                  <a:lnTo>
                    <a:pt x="111" y="374"/>
                  </a:lnTo>
                  <a:lnTo>
                    <a:pt x="116" y="382"/>
                  </a:lnTo>
                  <a:lnTo>
                    <a:pt x="124" y="389"/>
                  </a:lnTo>
                  <a:lnTo>
                    <a:pt x="142" y="400"/>
                  </a:lnTo>
                  <a:lnTo>
                    <a:pt x="164" y="412"/>
                  </a:lnTo>
                  <a:lnTo>
                    <a:pt x="187" y="422"/>
                  </a:lnTo>
                  <a:lnTo>
                    <a:pt x="210" y="434"/>
                  </a:lnTo>
                  <a:lnTo>
                    <a:pt x="219" y="440"/>
                  </a:lnTo>
                  <a:lnTo>
                    <a:pt x="226" y="447"/>
                  </a:lnTo>
                  <a:lnTo>
                    <a:pt x="234" y="453"/>
                  </a:lnTo>
                  <a:lnTo>
                    <a:pt x="239" y="461"/>
                  </a:lnTo>
                  <a:lnTo>
                    <a:pt x="241" y="465"/>
                  </a:lnTo>
                  <a:lnTo>
                    <a:pt x="241" y="468"/>
                  </a:lnTo>
                  <a:lnTo>
                    <a:pt x="241" y="472"/>
                  </a:lnTo>
                  <a:lnTo>
                    <a:pt x="241" y="473"/>
                  </a:lnTo>
                  <a:lnTo>
                    <a:pt x="239" y="475"/>
                  </a:lnTo>
                  <a:lnTo>
                    <a:pt x="237" y="477"/>
                  </a:lnTo>
                  <a:lnTo>
                    <a:pt x="234" y="477"/>
                  </a:lnTo>
                  <a:lnTo>
                    <a:pt x="230" y="478"/>
                  </a:lnTo>
                  <a:lnTo>
                    <a:pt x="221" y="478"/>
                  </a:lnTo>
                  <a:lnTo>
                    <a:pt x="212" y="477"/>
                  </a:lnTo>
                  <a:lnTo>
                    <a:pt x="200" y="474"/>
                  </a:lnTo>
                  <a:lnTo>
                    <a:pt x="189" y="470"/>
                  </a:lnTo>
                  <a:lnTo>
                    <a:pt x="163" y="462"/>
                  </a:lnTo>
                  <a:lnTo>
                    <a:pt x="139" y="452"/>
                  </a:lnTo>
                  <a:lnTo>
                    <a:pt x="121" y="444"/>
                  </a:lnTo>
                  <a:lnTo>
                    <a:pt x="111" y="439"/>
                  </a:lnTo>
                  <a:lnTo>
                    <a:pt x="93" y="425"/>
                  </a:lnTo>
                  <a:lnTo>
                    <a:pt x="72" y="407"/>
                  </a:lnTo>
                  <a:lnTo>
                    <a:pt x="61" y="398"/>
                  </a:lnTo>
                  <a:lnTo>
                    <a:pt x="51" y="391"/>
                  </a:lnTo>
                  <a:lnTo>
                    <a:pt x="41" y="385"/>
                  </a:lnTo>
                  <a:lnTo>
                    <a:pt x="32" y="381"/>
                  </a:lnTo>
                  <a:lnTo>
                    <a:pt x="22" y="364"/>
                  </a:lnTo>
                  <a:lnTo>
                    <a:pt x="13" y="342"/>
                  </a:lnTo>
                  <a:lnTo>
                    <a:pt x="6" y="320"/>
                  </a:lnTo>
                  <a:lnTo>
                    <a:pt x="2" y="299"/>
                  </a:lnTo>
                  <a:lnTo>
                    <a:pt x="0" y="291"/>
                  </a:lnTo>
                  <a:lnTo>
                    <a:pt x="0" y="284"/>
                  </a:lnTo>
                  <a:lnTo>
                    <a:pt x="2" y="275"/>
                  </a:lnTo>
                  <a:lnTo>
                    <a:pt x="3" y="265"/>
                  </a:lnTo>
                  <a:lnTo>
                    <a:pt x="6" y="249"/>
                  </a:lnTo>
                  <a:lnTo>
                    <a:pt x="7" y="230"/>
                  </a:lnTo>
                  <a:lnTo>
                    <a:pt x="7" y="218"/>
                  </a:lnTo>
                  <a:lnTo>
                    <a:pt x="7" y="202"/>
                  </a:lnTo>
                  <a:lnTo>
                    <a:pt x="8" y="194"/>
                  </a:lnTo>
                  <a:lnTo>
                    <a:pt x="11" y="188"/>
                  </a:lnTo>
                  <a:lnTo>
                    <a:pt x="12" y="185"/>
                  </a:lnTo>
                  <a:lnTo>
                    <a:pt x="15" y="184"/>
                  </a:lnTo>
                  <a:lnTo>
                    <a:pt x="19" y="183"/>
                  </a:lnTo>
                  <a:lnTo>
                    <a:pt x="22" y="181"/>
                  </a:lnTo>
                  <a:lnTo>
                    <a:pt x="32" y="183"/>
                  </a:lnTo>
                  <a:lnTo>
                    <a:pt x="41" y="185"/>
                  </a:lnTo>
                  <a:lnTo>
                    <a:pt x="50" y="189"/>
                  </a:lnTo>
                  <a:lnTo>
                    <a:pt x="57" y="193"/>
                  </a:lnTo>
                  <a:lnTo>
                    <a:pt x="65" y="198"/>
                  </a:lnTo>
                  <a:lnTo>
                    <a:pt x="74" y="202"/>
                  </a:lnTo>
                  <a:lnTo>
                    <a:pt x="82" y="205"/>
                  </a:lnTo>
                  <a:lnTo>
                    <a:pt x="91" y="205"/>
                  </a:lnTo>
                  <a:lnTo>
                    <a:pt x="98" y="205"/>
                  </a:lnTo>
                  <a:lnTo>
                    <a:pt x="103" y="202"/>
                  </a:lnTo>
                  <a:lnTo>
                    <a:pt x="106" y="199"/>
                  </a:lnTo>
                  <a:lnTo>
                    <a:pt x="107" y="197"/>
                  </a:lnTo>
                  <a:lnTo>
                    <a:pt x="108" y="193"/>
                  </a:lnTo>
                  <a:lnTo>
                    <a:pt x="107" y="188"/>
                  </a:lnTo>
                  <a:lnTo>
                    <a:pt x="106" y="183"/>
                  </a:lnTo>
                  <a:lnTo>
                    <a:pt x="103" y="177"/>
                  </a:lnTo>
                  <a:lnTo>
                    <a:pt x="89" y="155"/>
                  </a:lnTo>
                  <a:lnTo>
                    <a:pt x="80" y="137"/>
                  </a:lnTo>
                  <a:lnTo>
                    <a:pt x="76" y="122"/>
                  </a:lnTo>
                  <a:lnTo>
                    <a:pt x="69" y="107"/>
                  </a:lnTo>
                  <a:lnTo>
                    <a:pt x="70" y="100"/>
                  </a:lnTo>
                  <a:lnTo>
                    <a:pt x="73" y="92"/>
                  </a:lnTo>
                  <a:lnTo>
                    <a:pt x="77" y="83"/>
                  </a:lnTo>
                  <a:lnTo>
                    <a:pt x="83" y="75"/>
                  </a:lnTo>
                  <a:lnTo>
                    <a:pt x="96" y="58"/>
                  </a:lnTo>
                  <a:lnTo>
                    <a:pt x="106" y="44"/>
                  </a:lnTo>
                  <a:lnTo>
                    <a:pt x="113" y="33"/>
                  </a:lnTo>
                  <a:lnTo>
                    <a:pt x="125" y="17"/>
                  </a:lnTo>
                  <a:lnTo>
                    <a:pt x="132" y="9"/>
                  </a:lnTo>
                  <a:lnTo>
                    <a:pt x="138" y="2"/>
                  </a:lnTo>
                  <a:lnTo>
                    <a:pt x="142" y="1"/>
                  </a:lnTo>
                  <a:lnTo>
                    <a:pt x="145" y="0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51" y="2"/>
                  </a:lnTo>
                  <a:lnTo>
                    <a:pt x="152" y="8"/>
                  </a:lnTo>
                  <a:lnTo>
                    <a:pt x="152" y="13"/>
                  </a:lnTo>
                  <a:lnTo>
                    <a:pt x="151" y="19"/>
                  </a:lnTo>
                  <a:lnTo>
                    <a:pt x="148" y="32"/>
                  </a:lnTo>
                  <a:lnTo>
                    <a:pt x="146" y="40"/>
                  </a:lnTo>
                  <a:lnTo>
                    <a:pt x="145" y="57"/>
                  </a:lnTo>
                  <a:lnTo>
                    <a:pt x="145" y="70"/>
                  </a:lnTo>
                  <a:lnTo>
                    <a:pt x="148" y="83"/>
                  </a:lnTo>
                  <a:lnTo>
                    <a:pt x="154" y="97"/>
                  </a:lnTo>
                  <a:lnTo>
                    <a:pt x="158" y="105"/>
                  </a:lnTo>
                  <a:lnTo>
                    <a:pt x="163" y="119"/>
                  </a:lnTo>
                  <a:lnTo>
                    <a:pt x="167" y="132"/>
                  </a:lnTo>
                  <a:lnTo>
                    <a:pt x="167" y="140"/>
                  </a:lnTo>
                  <a:lnTo>
                    <a:pt x="167" y="160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87">
              <a:extLst>
                <a:ext uri="{FF2B5EF4-FFF2-40B4-BE49-F238E27FC236}">
                  <a16:creationId xmlns:a16="http://schemas.microsoft.com/office/drawing/2014/main" id="{BB616C36-D51B-4D52-BEF3-AA77D4B00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1" y="4750"/>
              <a:ext cx="47" cy="15"/>
            </a:xfrm>
            <a:custGeom>
              <a:avLst/>
              <a:gdLst>
                <a:gd name="T0" fmla="*/ 0 w 186"/>
                <a:gd name="T1" fmla="*/ 31 h 59"/>
                <a:gd name="T2" fmla="*/ 2 w 186"/>
                <a:gd name="T3" fmla="*/ 23 h 59"/>
                <a:gd name="T4" fmla="*/ 4 w 186"/>
                <a:gd name="T5" fmla="*/ 16 h 59"/>
                <a:gd name="T6" fmla="*/ 7 w 186"/>
                <a:gd name="T7" fmla="*/ 10 h 59"/>
                <a:gd name="T8" fmla="*/ 12 w 186"/>
                <a:gd name="T9" fmla="*/ 6 h 59"/>
                <a:gd name="T10" fmla="*/ 19 w 186"/>
                <a:gd name="T11" fmla="*/ 2 h 59"/>
                <a:gd name="T12" fmla="*/ 25 w 186"/>
                <a:gd name="T13" fmla="*/ 0 h 59"/>
                <a:gd name="T14" fmla="*/ 32 w 186"/>
                <a:gd name="T15" fmla="*/ 0 h 59"/>
                <a:gd name="T16" fmla="*/ 39 w 186"/>
                <a:gd name="T17" fmla="*/ 2 h 59"/>
                <a:gd name="T18" fmla="*/ 46 w 186"/>
                <a:gd name="T19" fmla="*/ 3 h 59"/>
                <a:gd name="T20" fmla="*/ 51 w 186"/>
                <a:gd name="T21" fmla="*/ 5 h 59"/>
                <a:gd name="T22" fmla="*/ 58 w 186"/>
                <a:gd name="T23" fmla="*/ 5 h 59"/>
                <a:gd name="T24" fmla="*/ 63 w 186"/>
                <a:gd name="T25" fmla="*/ 3 h 59"/>
                <a:gd name="T26" fmla="*/ 75 w 186"/>
                <a:gd name="T27" fmla="*/ 2 h 59"/>
                <a:gd name="T28" fmla="*/ 88 w 186"/>
                <a:gd name="T29" fmla="*/ 1 h 59"/>
                <a:gd name="T30" fmla="*/ 94 w 186"/>
                <a:gd name="T31" fmla="*/ 1 h 59"/>
                <a:gd name="T32" fmla="*/ 99 w 186"/>
                <a:gd name="T33" fmla="*/ 2 h 59"/>
                <a:gd name="T34" fmla="*/ 103 w 186"/>
                <a:gd name="T35" fmla="*/ 3 h 59"/>
                <a:gd name="T36" fmla="*/ 106 w 186"/>
                <a:gd name="T37" fmla="*/ 5 h 59"/>
                <a:gd name="T38" fmla="*/ 111 w 186"/>
                <a:gd name="T39" fmla="*/ 9 h 59"/>
                <a:gd name="T40" fmla="*/ 119 w 186"/>
                <a:gd name="T41" fmla="*/ 16 h 59"/>
                <a:gd name="T42" fmla="*/ 133 w 186"/>
                <a:gd name="T43" fmla="*/ 20 h 59"/>
                <a:gd name="T44" fmla="*/ 156 w 186"/>
                <a:gd name="T45" fmla="*/ 27 h 59"/>
                <a:gd name="T46" fmla="*/ 168 w 186"/>
                <a:gd name="T47" fmla="*/ 31 h 59"/>
                <a:gd name="T48" fmla="*/ 179 w 186"/>
                <a:gd name="T49" fmla="*/ 35 h 59"/>
                <a:gd name="T50" fmla="*/ 182 w 186"/>
                <a:gd name="T51" fmla="*/ 37 h 59"/>
                <a:gd name="T52" fmla="*/ 185 w 186"/>
                <a:gd name="T53" fmla="*/ 40 h 59"/>
                <a:gd name="T54" fmla="*/ 186 w 186"/>
                <a:gd name="T55" fmla="*/ 42 h 59"/>
                <a:gd name="T56" fmla="*/ 185 w 186"/>
                <a:gd name="T57" fmla="*/ 45 h 59"/>
                <a:gd name="T58" fmla="*/ 181 w 186"/>
                <a:gd name="T59" fmla="*/ 51 h 59"/>
                <a:gd name="T60" fmla="*/ 176 w 186"/>
                <a:gd name="T61" fmla="*/ 55 h 59"/>
                <a:gd name="T62" fmla="*/ 169 w 186"/>
                <a:gd name="T63" fmla="*/ 58 h 59"/>
                <a:gd name="T64" fmla="*/ 163 w 186"/>
                <a:gd name="T65" fmla="*/ 59 h 59"/>
                <a:gd name="T66" fmla="*/ 155 w 186"/>
                <a:gd name="T67" fmla="*/ 59 h 59"/>
                <a:gd name="T68" fmla="*/ 149 w 186"/>
                <a:gd name="T69" fmla="*/ 57 h 59"/>
                <a:gd name="T70" fmla="*/ 142 w 186"/>
                <a:gd name="T71" fmla="*/ 54 h 59"/>
                <a:gd name="T72" fmla="*/ 136 w 186"/>
                <a:gd name="T73" fmla="*/ 50 h 59"/>
                <a:gd name="T74" fmla="*/ 127 w 186"/>
                <a:gd name="T75" fmla="*/ 41 h 59"/>
                <a:gd name="T76" fmla="*/ 119 w 186"/>
                <a:gd name="T77" fmla="*/ 33 h 59"/>
                <a:gd name="T78" fmla="*/ 115 w 186"/>
                <a:gd name="T79" fmla="*/ 29 h 59"/>
                <a:gd name="T80" fmla="*/ 110 w 186"/>
                <a:gd name="T81" fmla="*/ 27 h 59"/>
                <a:gd name="T82" fmla="*/ 104 w 186"/>
                <a:gd name="T83" fmla="*/ 24 h 59"/>
                <a:gd name="T84" fmla="*/ 99 w 186"/>
                <a:gd name="T85" fmla="*/ 22 h 59"/>
                <a:gd name="T86" fmla="*/ 86 w 186"/>
                <a:gd name="T87" fmla="*/ 19 h 59"/>
                <a:gd name="T88" fmla="*/ 69 w 186"/>
                <a:gd name="T89" fmla="*/ 15 h 59"/>
                <a:gd name="T90" fmla="*/ 62 w 186"/>
                <a:gd name="T91" fmla="*/ 14 h 59"/>
                <a:gd name="T92" fmla="*/ 54 w 186"/>
                <a:gd name="T93" fmla="*/ 14 h 59"/>
                <a:gd name="T94" fmla="*/ 47 w 186"/>
                <a:gd name="T95" fmla="*/ 15 h 59"/>
                <a:gd name="T96" fmla="*/ 43 w 186"/>
                <a:gd name="T97" fmla="*/ 19 h 59"/>
                <a:gd name="T98" fmla="*/ 37 w 186"/>
                <a:gd name="T99" fmla="*/ 29 h 59"/>
                <a:gd name="T100" fmla="*/ 32 w 186"/>
                <a:gd name="T101" fmla="*/ 42 h 59"/>
                <a:gd name="T102" fmla="*/ 29 w 186"/>
                <a:gd name="T103" fmla="*/ 47 h 59"/>
                <a:gd name="T104" fmla="*/ 24 w 186"/>
                <a:gd name="T105" fmla="*/ 50 h 59"/>
                <a:gd name="T106" fmla="*/ 21 w 186"/>
                <a:gd name="T107" fmla="*/ 51 h 59"/>
                <a:gd name="T108" fmla="*/ 17 w 186"/>
                <a:gd name="T109" fmla="*/ 50 h 59"/>
                <a:gd name="T110" fmla="*/ 13 w 186"/>
                <a:gd name="T111" fmla="*/ 50 h 59"/>
                <a:gd name="T112" fmla="*/ 10 w 186"/>
                <a:gd name="T113" fmla="*/ 47 h 59"/>
                <a:gd name="T114" fmla="*/ 0 w 186"/>
                <a:gd name="T115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6" h="59">
                  <a:moveTo>
                    <a:pt x="0" y="31"/>
                  </a:moveTo>
                  <a:lnTo>
                    <a:pt x="2" y="23"/>
                  </a:lnTo>
                  <a:lnTo>
                    <a:pt x="4" y="16"/>
                  </a:lnTo>
                  <a:lnTo>
                    <a:pt x="7" y="10"/>
                  </a:lnTo>
                  <a:lnTo>
                    <a:pt x="12" y="6"/>
                  </a:lnTo>
                  <a:lnTo>
                    <a:pt x="19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39" y="2"/>
                  </a:lnTo>
                  <a:lnTo>
                    <a:pt x="46" y="3"/>
                  </a:lnTo>
                  <a:lnTo>
                    <a:pt x="51" y="5"/>
                  </a:lnTo>
                  <a:lnTo>
                    <a:pt x="58" y="5"/>
                  </a:lnTo>
                  <a:lnTo>
                    <a:pt x="63" y="3"/>
                  </a:lnTo>
                  <a:lnTo>
                    <a:pt x="75" y="2"/>
                  </a:lnTo>
                  <a:lnTo>
                    <a:pt x="88" y="1"/>
                  </a:lnTo>
                  <a:lnTo>
                    <a:pt x="94" y="1"/>
                  </a:lnTo>
                  <a:lnTo>
                    <a:pt x="99" y="2"/>
                  </a:lnTo>
                  <a:lnTo>
                    <a:pt x="103" y="3"/>
                  </a:lnTo>
                  <a:lnTo>
                    <a:pt x="106" y="5"/>
                  </a:lnTo>
                  <a:lnTo>
                    <a:pt x="111" y="9"/>
                  </a:lnTo>
                  <a:lnTo>
                    <a:pt x="119" y="16"/>
                  </a:lnTo>
                  <a:lnTo>
                    <a:pt x="133" y="20"/>
                  </a:lnTo>
                  <a:lnTo>
                    <a:pt x="156" y="27"/>
                  </a:lnTo>
                  <a:lnTo>
                    <a:pt x="168" y="31"/>
                  </a:lnTo>
                  <a:lnTo>
                    <a:pt x="179" y="35"/>
                  </a:lnTo>
                  <a:lnTo>
                    <a:pt x="182" y="37"/>
                  </a:lnTo>
                  <a:lnTo>
                    <a:pt x="185" y="40"/>
                  </a:lnTo>
                  <a:lnTo>
                    <a:pt x="186" y="42"/>
                  </a:lnTo>
                  <a:lnTo>
                    <a:pt x="185" y="45"/>
                  </a:lnTo>
                  <a:lnTo>
                    <a:pt x="181" y="51"/>
                  </a:lnTo>
                  <a:lnTo>
                    <a:pt x="176" y="55"/>
                  </a:lnTo>
                  <a:lnTo>
                    <a:pt x="169" y="58"/>
                  </a:lnTo>
                  <a:lnTo>
                    <a:pt x="163" y="59"/>
                  </a:lnTo>
                  <a:lnTo>
                    <a:pt x="155" y="59"/>
                  </a:lnTo>
                  <a:lnTo>
                    <a:pt x="149" y="57"/>
                  </a:lnTo>
                  <a:lnTo>
                    <a:pt x="142" y="54"/>
                  </a:lnTo>
                  <a:lnTo>
                    <a:pt x="136" y="50"/>
                  </a:lnTo>
                  <a:lnTo>
                    <a:pt x="127" y="41"/>
                  </a:lnTo>
                  <a:lnTo>
                    <a:pt x="119" y="33"/>
                  </a:lnTo>
                  <a:lnTo>
                    <a:pt x="115" y="29"/>
                  </a:lnTo>
                  <a:lnTo>
                    <a:pt x="110" y="27"/>
                  </a:lnTo>
                  <a:lnTo>
                    <a:pt x="104" y="24"/>
                  </a:lnTo>
                  <a:lnTo>
                    <a:pt x="99" y="22"/>
                  </a:lnTo>
                  <a:lnTo>
                    <a:pt x="86" y="19"/>
                  </a:lnTo>
                  <a:lnTo>
                    <a:pt x="69" y="15"/>
                  </a:lnTo>
                  <a:lnTo>
                    <a:pt x="62" y="14"/>
                  </a:lnTo>
                  <a:lnTo>
                    <a:pt x="54" y="14"/>
                  </a:lnTo>
                  <a:lnTo>
                    <a:pt x="47" y="15"/>
                  </a:lnTo>
                  <a:lnTo>
                    <a:pt x="43" y="19"/>
                  </a:lnTo>
                  <a:lnTo>
                    <a:pt x="37" y="29"/>
                  </a:lnTo>
                  <a:lnTo>
                    <a:pt x="32" y="42"/>
                  </a:lnTo>
                  <a:lnTo>
                    <a:pt x="29" y="47"/>
                  </a:lnTo>
                  <a:lnTo>
                    <a:pt x="24" y="50"/>
                  </a:lnTo>
                  <a:lnTo>
                    <a:pt x="21" y="51"/>
                  </a:lnTo>
                  <a:lnTo>
                    <a:pt x="17" y="50"/>
                  </a:lnTo>
                  <a:lnTo>
                    <a:pt x="13" y="50"/>
                  </a:lnTo>
                  <a:lnTo>
                    <a:pt x="10" y="47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88">
              <a:extLst>
                <a:ext uri="{FF2B5EF4-FFF2-40B4-BE49-F238E27FC236}">
                  <a16:creationId xmlns:a16="http://schemas.microsoft.com/office/drawing/2014/main" id="{46951679-7898-4141-9E86-E9988DB30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" y="4749"/>
              <a:ext cx="35" cy="10"/>
            </a:xfrm>
            <a:custGeom>
              <a:avLst/>
              <a:gdLst>
                <a:gd name="T0" fmla="*/ 12 w 138"/>
                <a:gd name="T1" fmla="*/ 29 h 40"/>
                <a:gd name="T2" fmla="*/ 5 w 138"/>
                <a:gd name="T3" fmla="*/ 25 h 40"/>
                <a:gd name="T4" fmla="*/ 2 w 138"/>
                <a:gd name="T5" fmla="*/ 19 h 40"/>
                <a:gd name="T6" fmla="*/ 0 w 138"/>
                <a:gd name="T7" fmla="*/ 17 h 40"/>
                <a:gd name="T8" fmla="*/ 2 w 138"/>
                <a:gd name="T9" fmla="*/ 16 h 40"/>
                <a:gd name="T10" fmla="*/ 4 w 138"/>
                <a:gd name="T11" fmla="*/ 14 h 40"/>
                <a:gd name="T12" fmla="*/ 8 w 138"/>
                <a:gd name="T13" fmla="*/ 13 h 40"/>
                <a:gd name="T14" fmla="*/ 20 w 138"/>
                <a:gd name="T15" fmla="*/ 13 h 40"/>
                <a:gd name="T16" fmla="*/ 29 w 138"/>
                <a:gd name="T17" fmla="*/ 13 h 40"/>
                <a:gd name="T18" fmla="*/ 38 w 138"/>
                <a:gd name="T19" fmla="*/ 12 h 40"/>
                <a:gd name="T20" fmla="*/ 48 w 138"/>
                <a:gd name="T21" fmla="*/ 9 h 40"/>
                <a:gd name="T22" fmla="*/ 63 w 138"/>
                <a:gd name="T23" fmla="*/ 5 h 40"/>
                <a:gd name="T24" fmla="*/ 78 w 138"/>
                <a:gd name="T25" fmla="*/ 1 h 40"/>
                <a:gd name="T26" fmla="*/ 86 w 138"/>
                <a:gd name="T27" fmla="*/ 0 h 40"/>
                <a:gd name="T28" fmla="*/ 94 w 138"/>
                <a:gd name="T29" fmla="*/ 1 h 40"/>
                <a:gd name="T30" fmla="*/ 102 w 138"/>
                <a:gd name="T31" fmla="*/ 1 h 40"/>
                <a:gd name="T32" fmla="*/ 108 w 138"/>
                <a:gd name="T33" fmla="*/ 4 h 40"/>
                <a:gd name="T34" fmla="*/ 117 w 138"/>
                <a:gd name="T35" fmla="*/ 8 h 40"/>
                <a:gd name="T36" fmla="*/ 126 w 138"/>
                <a:gd name="T37" fmla="*/ 12 h 40"/>
                <a:gd name="T38" fmla="*/ 132 w 138"/>
                <a:gd name="T39" fmla="*/ 14 h 40"/>
                <a:gd name="T40" fmla="*/ 135 w 138"/>
                <a:gd name="T41" fmla="*/ 17 h 40"/>
                <a:gd name="T42" fmla="*/ 138 w 138"/>
                <a:gd name="T43" fmla="*/ 21 h 40"/>
                <a:gd name="T44" fmla="*/ 138 w 138"/>
                <a:gd name="T45" fmla="*/ 25 h 40"/>
                <a:gd name="T46" fmla="*/ 125 w 138"/>
                <a:gd name="T47" fmla="*/ 26 h 40"/>
                <a:gd name="T48" fmla="*/ 112 w 138"/>
                <a:gd name="T49" fmla="*/ 27 h 40"/>
                <a:gd name="T50" fmla="*/ 104 w 138"/>
                <a:gd name="T51" fmla="*/ 29 h 40"/>
                <a:gd name="T52" fmla="*/ 98 w 138"/>
                <a:gd name="T53" fmla="*/ 29 h 40"/>
                <a:gd name="T54" fmla="*/ 91 w 138"/>
                <a:gd name="T55" fmla="*/ 31 h 40"/>
                <a:gd name="T56" fmla="*/ 86 w 138"/>
                <a:gd name="T57" fmla="*/ 34 h 40"/>
                <a:gd name="T58" fmla="*/ 81 w 138"/>
                <a:gd name="T59" fmla="*/ 36 h 40"/>
                <a:gd name="T60" fmla="*/ 74 w 138"/>
                <a:gd name="T61" fmla="*/ 38 h 40"/>
                <a:gd name="T62" fmla="*/ 67 w 138"/>
                <a:gd name="T63" fmla="*/ 39 h 40"/>
                <a:gd name="T64" fmla="*/ 57 w 138"/>
                <a:gd name="T65" fmla="*/ 40 h 40"/>
                <a:gd name="T66" fmla="*/ 41 w 138"/>
                <a:gd name="T67" fmla="*/ 39 h 40"/>
                <a:gd name="T68" fmla="*/ 29 w 138"/>
                <a:gd name="T69" fmla="*/ 38 h 40"/>
                <a:gd name="T70" fmla="*/ 12 w 138"/>
                <a:gd name="T71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8" h="40">
                  <a:moveTo>
                    <a:pt x="12" y="29"/>
                  </a:moveTo>
                  <a:lnTo>
                    <a:pt x="5" y="25"/>
                  </a:lnTo>
                  <a:lnTo>
                    <a:pt x="2" y="19"/>
                  </a:lnTo>
                  <a:lnTo>
                    <a:pt x="0" y="17"/>
                  </a:lnTo>
                  <a:lnTo>
                    <a:pt x="2" y="16"/>
                  </a:lnTo>
                  <a:lnTo>
                    <a:pt x="4" y="14"/>
                  </a:lnTo>
                  <a:lnTo>
                    <a:pt x="8" y="13"/>
                  </a:lnTo>
                  <a:lnTo>
                    <a:pt x="20" y="13"/>
                  </a:lnTo>
                  <a:lnTo>
                    <a:pt x="29" y="13"/>
                  </a:lnTo>
                  <a:lnTo>
                    <a:pt x="38" y="12"/>
                  </a:lnTo>
                  <a:lnTo>
                    <a:pt x="48" y="9"/>
                  </a:lnTo>
                  <a:lnTo>
                    <a:pt x="63" y="5"/>
                  </a:lnTo>
                  <a:lnTo>
                    <a:pt x="78" y="1"/>
                  </a:lnTo>
                  <a:lnTo>
                    <a:pt x="86" y="0"/>
                  </a:lnTo>
                  <a:lnTo>
                    <a:pt x="94" y="1"/>
                  </a:lnTo>
                  <a:lnTo>
                    <a:pt x="102" y="1"/>
                  </a:lnTo>
                  <a:lnTo>
                    <a:pt x="108" y="4"/>
                  </a:lnTo>
                  <a:lnTo>
                    <a:pt x="117" y="8"/>
                  </a:lnTo>
                  <a:lnTo>
                    <a:pt x="126" y="12"/>
                  </a:lnTo>
                  <a:lnTo>
                    <a:pt x="132" y="14"/>
                  </a:lnTo>
                  <a:lnTo>
                    <a:pt x="135" y="17"/>
                  </a:lnTo>
                  <a:lnTo>
                    <a:pt x="138" y="21"/>
                  </a:lnTo>
                  <a:lnTo>
                    <a:pt x="138" y="25"/>
                  </a:lnTo>
                  <a:lnTo>
                    <a:pt x="125" y="26"/>
                  </a:lnTo>
                  <a:lnTo>
                    <a:pt x="112" y="27"/>
                  </a:lnTo>
                  <a:lnTo>
                    <a:pt x="104" y="29"/>
                  </a:lnTo>
                  <a:lnTo>
                    <a:pt x="98" y="29"/>
                  </a:lnTo>
                  <a:lnTo>
                    <a:pt x="91" y="31"/>
                  </a:lnTo>
                  <a:lnTo>
                    <a:pt x="86" y="34"/>
                  </a:lnTo>
                  <a:lnTo>
                    <a:pt x="81" y="36"/>
                  </a:lnTo>
                  <a:lnTo>
                    <a:pt x="74" y="38"/>
                  </a:lnTo>
                  <a:lnTo>
                    <a:pt x="67" y="39"/>
                  </a:lnTo>
                  <a:lnTo>
                    <a:pt x="57" y="40"/>
                  </a:lnTo>
                  <a:lnTo>
                    <a:pt x="41" y="39"/>
                  </a:lnTo>
                  <a:lnTo>
                    <a:pt x="29" y="38"/>
                  </a:lnTo>
                  <a:lnTo>
                    <a:pt x="12" y="29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89">
              <a:extLst>
                <a:ext uri="{FF2B5EF4-FFF2-40B4-BE49-F238E27FC236}">
                  <a16:creationId xmlns:a16="http://schemas.microsoft.com/office/drawing/2014/main" id="{FA148908-BD46-4431-96D9-D24274176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6" y="4760"/>
              <a:ext cx="68" cy="47"/>
            </a:xfrm>
            <a:custGeom>
              <a:avLst/>
              <a:gdLst>
                <a:gd name="T0" fmla="*/ 0 w 270"/>
                <a:gd name="T1" fmla="*/ 86 h 189"/>
                <a:gd name="T2" fmla="*/ 5 w 270"/>
                <a:gd name="T3" fmla="*/ 66 h 189"/>
                <a:gd name="T4" fmla="*/ 21 w 270"/>
                <a:gd name="T5" fmla="*/ 60 h 189"/>
                <a:gd name="T6" fmla="*/ 58 w 270"/>
                <a:gd name="T7" fmla="*/ 58 h 189"/>
                <a:gd name="T8" fmla="*/ 82 w 270"/>
                <a:gd name="T9" fmla="*/ 55 h 189"/>
                <a:gd name="T10" fmla="*/ 106 w 270"/>
                <a:gd name="T11" fmla="*/ 53 h 189"/>
                <a:gd name="T12" fmla="*/ 128 w 270"/>
                <a:gd name="T13" fmla="*/ 58 h 189"/>
                <a:gd name="T14" fmla="*/ 162 w 270"/>
                <a:gd name="T15" fmla="*/ 42 h 189"/>
                <a:gd name="T16" fmla="*/ 206 w 270"/>
                <a:gd name="T17" fmla="*/ 7 h 189"/>
                <a:gd name="T18" fmla="*/ 226 w 270"/>
                <a:gd name="T19" fmla="*/ 0 h 189"/>
                <a:gd name="T20" fmla="*/ 232 w 270"/>
                <a:gd name="T21" fmla="*/ 4 h 189"/>
                <a:gd name="T22" fmla="*/ 226 w 270"/>
                <a:gd name="T23" fmla="*/ 18 h 189"/>
                <a:gd name="T24" fmla="*/ 203 w 270"/>
                <a:gd name="T25" fmla="*/ 40 h 189"/>
                <a:gd name="T26" fmla="*/ 191 w 270"/>
                <a:gd name="T27" fmla="*/ 58 h 189"/>
                <a:gd name="T28" fmla="*/ 182 w 270"/>
                <a:gd name="T29" fmla="*/ 68 h 189"/>
                <a:gd name="T30" fmla="*/ 121 w 270"/>
                <a:gd name="T31" fmla="*/ 74 h 189"/>
                <a:gd name="T32" fmla="*/ 105 w 270"/>
                <a:gd name="T33" fmla="*/ 84 h 189"/>
                <a:gd name="T34" fmla="*/ 108 w 270"/>
                <a:gd name="T35" fmla="*/ 96 h 189"/>
                <a:gd name="T36" fmla="*/ 119 w 270"/>
                <a:gd name="T37" fmla="*/ 104 h 189"/>
                <a:gd name="T38" fmla="*/ 165 w 270"/>
                <a:gd name="T39" fmla="*/ 106 h 189"/>
                <a:gd name="T40" fmla="*/ 190 w 270"/>
                <a:gd name="T41" fmla="*/ 105 h 189"/>
                <a:gd name="T42" fmla="*/ 197 w 270"/>
                <a:gd name="T43" fmla="*/ 113 h 189"/>
                <a:gd name="T44" fmla="*/ 218 w 270"/>
                <a:gd name="T45" fmla="*/ 119 h 189"/>
                <a:gd name="T46" fmla="*/ 243 w 270"/>
                <a:gd name="T47" fmla="*/ 118 h 189"/>
                <a:gd name="T48" fmla="*/ 268 w 270"/>
                <a:gd name="T49" fmla="*/ 126 h 189"/>
                <a:gd name="T50" fmla="*/ 270 w 270"/>
                <a:gd name="T51" fmla="*/ 131 h 189"/>
                <a:gd name="T52" fmla="*/ 264 w 270"/>
                <a:gd name="T53" fmla="*/ 140 h 189"/>
                <a:gd name="T54" fmla="*/ 244 w 270"/>
                <a:gd name="T55" fmla="*/ 141 h 189"/>
                <a:gd name="T56" fmla="*/ 222 w 270"/>
                <a:gd name="T57" fmla="*/ 141 h 189"/>
                <a:gd name="T58" fmla="*/ 216 w 270"/>
                <a:gd name="T59" fmla="*/ 147 h 189"/>
                <a:gd name="T60" fmla="*/ 223 w 270"/>
                <a:gd name="T61" fmla="*/ 176 h 189"/>
                <a:gd name="T62" fmla="*/ 217 w 270"/>
                <a:gd name="T63" fmla="*/ 188 h 189"/>
                <a:gd name="T64" fmla="*/ 204 w 270"/>
                <a:gd name="T65" fmla="*/ 188 h 189"/>
                <a:gd name="T66" fmla="*/ 191 w 270"/>
                <a:gd name="T67" fmla="*/ 178 h 189"/>
                <a:gd name="T68" fmla="*/ 180 w 270"/>
                <a:gd name="T69" fmla="*/ 149 h 189"/>
                <a:gd name="T70" fmla="*/ 167 w 270"/>
                <a:gd name="T71" fmla="*/ 131 h 189"/>
                <a:gd name="T72" fmla="*/ 156 w 270"/>
                <a:gd name="T73" fmla="*/ 130 h 189"/>
                <a:gd name="T74" fmla="*/ 132 w 270"/>
                <a:gd name="T75" fmla="*/ 127 h 189"/>
                <a:gd name="T76" fmla="*/ 122 w 270"/>
                <a:gd name="T77" fmla="*/ 134 h 189"/>
                <a:gd name="T78" fmla="*/ 114 w 270"/>
                <a:gd name="T79" fmla="*/ 147 h 189"/>
                <a:gd name="T80" fmla="*/ 106 w 270"/>
                <a:gd name="T81" fmla="*/ 144 h 189"/>
                <a:gd name="T82" fmla="*/ 96 w 270"/>
                <a:gd name="T83" fmla="*/ 131 h 189"/>
                <a:gd name="T84" fmla="*/ 87 w 270"/>
                <a:gd name="T85" fmla="*/ 118 h 189"/>
                <a:gd name="T86" fmla="*/ 69 w 270"/>
                <a:gd name="T87" fmla="*/ 119 h 189"/>
                <a:gd name="T88" fmla="*/ 38 w 270"/>
                <a:gd name="T89" fmla="*/ 125 h 189"/>
                <a:gd name="T90" fmla="*/ 2 w 270"/>
                <a:gd name="T91" fmla="*/ 10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0" h="189">
                  <a:moveTo>
                    <a:pt x="2" y="109"/>
                  </a:moveTo>
                  <a:lnTo>
                    <a:pt x="0" y="96"/>
                  </a:lnTo>
                  <a:lnTo>
                    <a:pt x="0" y="86"/>
                  </a:lnTo>
                  <a:lnTo>
                    <a:pt x="0" y="78"/>
                  </a:lnTo>
                  <a:lnTo>
                    <a:pt x="2" y="71"/>
                  </a:lnTo>
                  <a:lnTo>
                    <a:pt x="5" y="66"/>
                  </a:lnTo>
                  <a:lnTo>
                    <a:pt x="10" y="64"/>
                  </a:lnTo>
                  <a:lnTo>
                    <a:pt x="15" y="61"/>
                  </a:lnTo>
                  <a:lnTo>
                    <a:pt x="21" y="60"/>
                  </a:lnTo>
                  <a:lnTo>
                    <a:pt x="35" y="58"/>
                  </a:lnTo>
                  <a:lnTo>
                    <a:pt x="51" y="60"/>
                  </a:lnTo>
                  <a:lnTo>
                    <a:pt x="58" y="58"/>
                  </a:lnTo>
                  <a:lnTo>
                    <a:pt x="66" y="58"/>
                  </a:lnTo>
                  <a:lnTo>
                    <a:pt x="74" y="57"/>
                  </a:lnTo>
                  <a:lnTo>
                    <a:pt x="82" y="55"/>
                  </a:lnTo>
                  <a:lnTo>
                    <a:pt x="91" y="52"/>
                  </a:lnTo>
                  <a:lnTo>
                    <a:pt x="99" y="52"/>
                  </a:lnTo>
                  <a:lnTo>
                    <a:pt x="106" y="53"/>
                  </a:lnTo>
                  <a:lnTo>
                    <a:pt x="114" y="55"/>
                  </a:lnTo>
                  <a:lnTo>
                    <a:pt x="122" y="57"/>
                  </a:lnTo>
                  <a:lnTo>
                    <a:pt x="128" y="58"/>
                  </a:lnTo>
                  <a:lnTo>
                    <a:pt x="136" y="58"/>
                  </a:lnTo>
                  <a:lnTo>
                    <a:pt x="144" y="58"/>
                  </a:lnTo>
                  <a:lnTo>
                    <a:pt x="162" y="42"/>
                  </a:lnTo>
                  <a:lnTo>
                    <a:pt x="180" y="22"/>
                  </a:lnTo>
                  <a:lnTo>
                    <a:pt x="191" y="16"/>
                  </a:lnTo>
                  <a:lnTo>
                    <a:pt x="206" y="7"/>
                  </a:lnTo>
                  <a:lnTo>
                    <a:pt x="214" y="3"/>
                  </a:lnTo>
                  <a:lnTo>
                    <a:pt x="222" y="1"/>
                  </a:lnTo>
                  <a:lnTo>
                    <a:pt x="226" y="0"/>
                  </a:lnTo>
                  <a:lnTo>
                    <a:pt x="229" y="1"/>
                  </a:lnTo>
                  <a:lnTo>
                    <a:pt x="230" y="1"/>
                  </a:lnTo>
                  <a:lnTo>
                    <a:pt x="232" y="4"/>
                  </a:lnTo>
                  <a:lnTo>
                    <a:pt x="232" y="8"/>
                  </a:lnTo>
                  <a:lnTo>
                    <a:pt x="230" y="12"/>
                  </a:lnTo>
                  <a:lnTo>
                    <a:pt x="226" y="18"/>
                  </a:lnTo>
                  <a:lnTo>
                    <a:pt x="221" y="23"/>
                  </a:lnTo>
                  <a:lnTo>
                    <a:pt x="210" y="33"/>
                  </a:lnTo>
                  <a:lnTo>
                    <a:pt x="203" y="40"/>
                  </a:lnTo>
                  <a:lnTo>
                    <a:pt x="197" y="47"/>
                  </a:lnTo>
                  <a:lnTo>
                    <a:pt x="193" y="55"/>
                  </a:lnTo>
                  <a:lnTo>
                    <a:pt x="191" y="58"/>
                  </a:lnTo>
                  <a:lnTo>
                    <a:pt x="188" y="61"/>
                  </a:lnTo>
                  <a:lnTo>
                    <a:pt x="186" y="65"/>
                  </a:lnTo>
                  <a:lnTo>
                    <a:pt x="182" y="68"/>
                  </a:lnTo>
                  <a:lnTo>
                    <a:pt x="162" y="70"/>
                  </a:lnTo>
                  <a:lnTo>
                    <a:pt x="134" y="73"/>
                  </a:lnTo>
                  <a:lnTo>
                    <a:pt x="121" y="74"/>
                  </a:lnTo>
                  <a:lnTo>
                    <a:pt x="110" y="78"/>
                  </a:lnTo>
                  <a:lnTo>
                    <a:pt x="108" y="80"/>
                  </a:lnTo>
                  <a:lnTo>
                    <a:pt x="105" y="84"/>
                  </a:lnTo>
                  <a:lnTo>
                    <a:pt x="105" y="88"/>
                  </a:lnTo>
                  <a:lnTo>
                    <a:pt x="105" y="92"/>
                  </a:lnTo>
                  <a:lnTo>
                    <a:pt x="108" y="96"/>
                  </a:lnTo>
                  <a:lnTo>
                    <a:pt x="110" y="100"/>
                  </a:lnTo>
                  <a:lnTo>
                    <a:pt x="114" y="103"/>
                  </a:lnTo>
                  <a:lnTo>
                    <a:pt x="119" y="104"/>
                  </a:lnTo>
                  <a:lnTo>
                    <a:pt x="130" y="106"/>
                  </a:lnTo>
                  <a:lnTo>
                    <a:pt x="140" y="108"/>
                  </a:lnTo>
                  <a:lnTo>
                    <a:pt x="165" y="106"/>
                  </a:lnTo>
                  <a:lnTo>
                    <a:pt x="183" y="105"/>
                  </a:lnTo>
                  <a:lnTo>
                    <a:pt x="186" y="105"/>
                  </a:lnTo>
                  <a:lnTo>
                    <a:pt x="190" y="105"/>
                  </a:lnTo>
                  <a:lnTo>
                    <a:pt x="191" y="106"/>
                  </a:lnTo>
                  <a:lnTo>
                    <a:pt x="193" y="109"/>
                  </a:lnTo>
                  <a:lnTo>
                    <a:pt x="197" y="113"/>
                  </a:lnTo>
                  <a:lnTo>
                    <a:pt x="203" y="117"/>
                  </a:lnTo>
                  <a:lnTo>
                    <a:pt x="210" y="118"/>
                  </a:lnTo>
                  <a:lnTo>
                    <a:pt x="218" y="119"/>
                  </a:lnTo>
                  <a:lnTo>
                    <a:pt x="226" y="118"/>
                  </a:lnTo>
                  <a:lnTo>
                    <a:pt x="235" y="118"/>
                  </a:lnTo>
                  <a:lnTo>
                    <a:pt x="243" y="118"/>
                  </a:lnTo>
                  <a:lnTo>
                    <a:pt x="252" y="119"/>
                  </a:lnTo>
                  <a:lnTo>
                    <a:pt x="260" y="122"/>
                  </a:lnTo>
                  <a:lnTo>
                    <a:pt x="268" y="126"/>
                  </a:lnTo>
                  <a:lnTo>
                    <a:pt x="270" y="127"/>
                  </a:lnTo>
                  <a:lnTo>
                    <a:pt x="270" y="130"/>
                  </a:lnTo>
                  <a:lnTo>
                    <a:pt x="270" y="131"/>
                  </a:lnTo>
                  <a:lnTo>
                    <a:pt x="270" y="134"/>
                  </a:lnTo>
                  <a:lnTo>
                    <a:pt x="268" y="137"/>
                  </a:lnTo>
                  <a:lnTo>
                    <a:pt x="264" y="140"/>
                  </a:lnTo>
                  <a:lnTo>
                    <a:pt x="258" y="141"/>
                  </a:lnTo>
                  <a:lnTo>
                    <a:pt x="251" y="141"/>
                  </a:lnTo>
                  <a:lnTo>
                    <a:pt x="244" y="141"/>
                  </a:lnTo>
                  <a:lnTo>
                    <a:pt x="236" y="140"/>
                  </a:lnTo>
                  <a:lnTo>
                    <a:pt x="229" y="141"/>
                  </a:lnTo>
                  <a:lnTo>
                    <a:pt x="222" y="141"/>
                  </a:lnTo>
                  <a:lnTo>
                    <a:pt x="219" y="143"/>
                  </a:lnTo>
                  <a:lnTo>
                    <a:pt x="217" y="145"/>
                  </a:lnTo>
                  <a:lnTo>
                    <a:pt x="216" y="147"/>
                  </a:lnTo>
                  <a:lnTo>
                    <a:pt x="214" y="150"/>
                  </a:lnTo>
                  <a:lnTo>
                    <a:pt x="218" y="163"/>
                  </a:lnTo>
                  <a:lnTo>
                    <a:pt x="223" y="176"/>
                  </a:lnTo>
                  <a:lnTo>
                    <a:pt x="223" y="182"/>
                  </a:lnTo>
                  <a:lnTo>
                    <a:pt x="221" y="185"/>
                  </a:lnTo>
                  <a:lnTo>
                    <a:pt x="217" y="188"/>
                  </a:lnTo>
                  <a:lnTo>
                    <a:pt x="213" y="189"/>
                  </a:lnTo>
                  <a:lnTo>
                    <a:pt x="208" y="189"/>
                  </a:lnTo>
                  <a:lnTo>
                    <a:pt x="204" y="188"/>
                  </a:lnTo>
                  <a:lnTo>
                    <a:pt x="200" y="187"/>
                  </a:lnTo>
                  <a:lnTo>
                    <a:pt x="196" y="184"/>
                  </a:lnTo>
                  <a:lnTo>
                    <a:pt x="191" y="178"/>
                  </a:lnTo>
                  <a:lnTo>
                    <a:pt x="187" y="169"/>
                  </a:lnTo>
                  <a:lnTo>
                    <a:pt x="184" y="160"/>
                  </a:lnTo>
                  <a:lnTo>
                    <a:pt x="180" y="149"/>
                  </a:lnTo>
                  <a:lnTo>
                    <a:pt x="177" y="140"/>
                  </a:lnTo>
                  <a:lnTo>
                    <a:pt x="171" y="134"/>
                  </a:lnTo>
                  <a:lnTo>
                    <a:pt x="167" y="131"/>
                  </a:lnTo>
                  <a:lnTo>
                    <a:pt x="165" y="130"/>
                  </a:lnTo>
                  <a:lnTo>
                    <a:pt x="160" y="130"/>
                  </a:lnTo>
                  <a:lnTo>
                    <a:pt x="156" y="130"/>
                  </a:lnTo>
                  <a:lnTo>
                    <a:pt x="145" y="130"/>
                  </a:lnTo>
                  <a:lnTo>
                    <a:pt x="136" y="128"/>
                  </a:lnTo>
                  <a:lnTo>
                    <a:pt x="132" y="127"/>
                  </a:lnTo>
                  <a:lnTo>
                    <a:pt x="128" y="128"/>
                  </a:lnTo>
                  <a:lnTo>
                    <a:pt x="125" y="130"/>
                  </a:lnTo>
                  <a:lnTo>
                    <a:pt x="122" y="134"/>
                  </a:lnTo>
                  <a:lnTo>
                    <a:pt x="119" y="140"/>
                  </a:lnTo>
                  <a:lnTo>
                    <a:pt x="117" y="144"/>
                  </a:lnTo>
                  <a:lnTo>
                    <a:pt x="114" y="147"/>
                  </a:lnTo>
                  <a:lnTo>
                    <a:pt x="112" y="147"/>
                  </a:lnTo>
                  <a:lnTo>
                    <a:pt x="109" y="147"/>
                  </a:lnTo>
                  <a:lnTo>
                    <a:pt x="106" y="144"/>
                  </a:lnTo>
                  <a:lnTo>
                    <a:pt x="104" y="141"/>
                  </a:lnTo>
                  <a:lnTo>
                    <a:pt x="101" y="139"/>
                  </a:lnTo>
                  <a:lnTo>
                    <a:pt x="96" y="131"/>
                  </a:lnTo>
                  <a:lnTo>
                    <a:pt x="91" y="125"/>
                  </a:lnTo>
                  <a:lnTo>
                    <a:pt x="88" y="121"/>
                  </a:lnTo>
                  <a:lnTo>
                    <a:pt x="87" y="118"/>
                  </a:lnTo>
                  <a:lnTo>
                    <a:pt x="84" y="117"/>
                  </a:lnTo>
                  <a:lnTo>
                    <a:pt x="82" y="117"/>
                  </a:lnTo>
                  <a:lnTo>
                    <a:pt x="69" y="119"/>
                  </a:lnTo>
                  <a:lnTo>
                    <a:pt x="57" y="125"/>
                  </a:lnTo>
                  <a:lnTo>
                    <a:pt x="47" y="126"/>
                  </a:lnTo>
                  <a:lnTo>
                    <a:pt x="38" y="125"/>
                  </a:lnTo>
                  <a:lnTo>
                    <a:pt x="28" y="123"/>
                  </a:lnTo>
                  <a:lnTo>
                    <a:pt x="18" y="122"/>
                  </a:lnTo>
                  <a:lnTo>
                    <a:pt x="2" y="109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90">
              <a:extLst>
                <a:ext uri="{FF2B5EF4-FFF2-40B4-BE49-F238E27FC236}">
                  <a16:creationId xmlns:a16="http://schemas.microsoft.com/office/drawing/2014/main" id="{ED3430C8-0834-4024-8043-879217D7C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6" y="4767"/>
              <a:ext cx="17" cy="13"/>
            </a:xfrm>
            <a:custGeom>
              <a:avLst/>
              <a:gdLst>
                <a:gd name="T0" fmla="*/ 0 w 69"/>
                <a:gd name="T1" fmla="*/ 48 h 53"/>
                <a:gd name="T2" fmla="*/ 3 w 69"/>
                <a:gd name="T3" fmla="*/ 42 h 53"/>
                <a:gd name="T4" fmla="*/ 5 w 69"/>
                <a:gd name="T5" fmla="*/ 37 h 53"/>
                <a:gd name="T6" fmla="*/ 11 w 69"/>
                <a:gd name="T7" fmla="*/ 31 h 53"/>
                <a:gd name="T8" fmla="*/ 16 w 69"/>
                <a:gd name="T9" fmla="*/ 25 h 53"/>
                <a:gd name="T10" fmla="*/ 26 w 69"/>
                <a:gd name="T11" fmla="*/ 16 h 53"/>
                <a:gd name="T12" fmla="*/ 37 w 69"/>
                <a:gd name="T13" fmla="*/ 8 h 53"/>
                <a:gd name="T14" fmla="*/ 43 w 69"/>
                <a:gd name="T15" fmla="*/ 6 h 53"/>
                <a:gd name="T16" fmla="*/ 52 w 69"/>
                <a:gd name="T17" fmla="*/ 3 h 53"/>
                <a:gd name="T18" fmla="*/ 61 w 69"/>
                <a:gd name="T19" fmla="*/ 0 h 53"/>
                <a:gd name="T20" fmla="*/ 68 w 69"/>
                <a:gd name="T21" fmla="*/ 0 h 53"/>
                <a:gd name="T22" fmla="*/ 69 w 69"/>
                <a:gd name="T23" fmla="*/ 3 h 53"/>
                <a:gd name="T24" fmla="*/ 68 w 69"/>
                <a:gd name="T25" fmla="*/ 7 h 53"/>
                <a:gd name="T26" fmla="*/ 65 w 69"/>
                <a:gd name="T27" fmla="*/ 12 h 53"/>
                <a:gd name="T28" fmla="*/ 61 w 69"/>
                <a:gd name="T29" fmla="*/ 17 h 53"/>
                <a:gd name="T30" fmla="*/ 54 w 69"/>
                <a:gd name="T31" fmla="*/ 29 h 53"/>
                <a:gd name="T32" fmla="*/ 48 w 69"/>
                <a:gd name="T33" fmla="*/ 37 h 53"/>
                <a:gd name="T34" fmla="*/ 46 w 69"/>
                <a:gd name="T35" fmla="*/ 42 h 53"/>
                <a:gd name="T36" fmla="*/ 42 w 69"/>
                <a:gd name="T37" fmla="*/ 46 h 53"/>
                <a:gd name="T38" fmla="*/ 38 w 69"/>
                <a:gd name="T39" fmla="*/ 50 h 53"/>
                <a:gd name="T40" fmla="*/ 33 w 69"/>
                <a:gd name="T41" fmla="*/ 51 h 53"/>
                <a:gd name="T42" fmla="*/ 22 w 69"/>
                <a:gd name="T43" fmla="*/ 53 h 53"/>
                <a:gd name="T44" fmla="*/ 9 w 69"/>
                <a:gd name="T45" fmla="*/ 52 h 53"/>
                <a:gd name="T46" fmla="*/ 0 w 69"/>
                <a:gd name="T47" fmla="*/ 4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" h="53">
                  <a:moveTo>
                    <a:pt x="0" y="48"/>
                  </a:moveTo>
                  <a:lnTo>
                    <a:pt x="3" y="42"/>
                  </a:lnTo>
                  <a:lnTo>
                    <a:pt x="5" y="37"/>
                  </a:lnTo>
                  <a:lnTo>
                    <a:pt x="11" y="31"/>
                  </a:lnTo>
                  <a:lnTo>
                    <a:pt x="16" y="25"/>
                  </a:lnTo>
                  <a:lnTo>
                    <a:pt x="26" y="16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52" y="3"/>
                  </a:lnTo>
                  <a:lnTo>
                    <a:pt x="61" y="0"/>
                  </a:lnTo>
                  <a:lnTo>
                    <a:pt x="68" y="0"/>
                  </a:lnTo>
                  <a:lnTo>
                    <a:pt x="69" y="3"/>
                  </a:lnTo>
                  <a:lnTo>
                    <a:pt x="68" y="7"/>
                  </a:lnTo>
                  <a:lnTo>
                    <a:pt x="65" y="12"/>
                  </a:lnTo>
                  <a:lnTo>
                    <a:pt x="61" y="17"/>
                  </a:lnTo>
                  <a:lnTo>
                    <a:pt x="54" y="29"/>
                  </a:lnTo>
                  <a:lnTo>
                    <a:pt x="48" y="37"/>
                  </a:lnTo>
                  <a:lnTo>
                    <a:pt x="46" y="42"/>
                  </a:lnTo>
                  <a:lnTo>
                    <a:pt x="42" y="46"/>
                  </a:lnTo>
                  <a:lnTo>
                    <a:pt x="38" y="50"/>
                  </a:lnTo>
                  <a:lnTo>
                    <a:pt x="33" y="51"/>
                  </a:lnTo>
                  <a:lnTo>
                    <a:pt x="22" y="53"/>
                  </a:lnTo>
                  <a:lnTo>
                    <a:pt x="9" y="52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91">
              <a:extLst>
                <a:ext uri="{FF2B5EF4-FFF2-40B4-BE49-F238E27FC236}">
                  <a16:creationId xmlns:a16="http://schemas.microsoft.com/office/drawing/2014/main" id="{45C48EE0-98CC-4F40-949F-7554A15CB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3" y="4757"/>
              <a:ext cx="75" cy="29"/>
            </a:xfrm>
            <a:custGeom>
              <a:avLst/>
              <a:gdLst>
                <a:gd name="T0" fmla="*/ 0 w 300"/>
                <a:gd name="T1" fmla="*/ 93 h 118"/>
                <a:gd name="T2" fmla="*/ 1 w 300"/>
                <a:gd name="T3" fmla="*/ 83 h 118"/>
                <a:gd name="T4" fmla="*/ 12 w 300"/>
                <a:gd name="T5" fmla="*/ 71 h 118"/>
                <a:gd name="T6" fmla="*/ 17 w 300"/>
                <a:gd name="T7" fmla="*/ 57 h 118"/>
                <a:gd name="T8" fmla="*/ 14 w 300"/>
                <a:gd name="T9" fmla="*/ 46 h 118"/>
                <a:gd name="T10" fmla="*/ 12 w 300"/>
                <a:gd name="T11" fmla="*/ 34 h 118"/>
                <a:gd name="T12" fmla="*/ 14 w 300"/>
                <a:gd name="T13" fmla="*/ 23 h 118"/>
                <a:gd name="T14" fmla="*/ 26 w 300"/>
                <a:gd name="T15" fmla="*/ 13 h 118"/>
                <a:gd name="T16" fmla="*/ 35 w 300"/>
                <a:gd name="T17" fmla="*/ 12 h 118"/>
                <a:gd name="T18" fmla="*/ 47 w 300"/>
                <a:gd name="T19" fmla="*/ 22 h 118"/>
                <a:gd name="T20" fmla="*/ 59 w 300"/>
                <a:gd name="T21" fmla="*/ 43 h 118"/>
                <a:gd name="T22" fmla="*/ 68 w 300"/>
                <a:gd name="T23" fmla="*/ 53 h 118"/>
                <a:gd name="T24" fmla="*/ 74 w 300"/>
                <a:gd name="T25" fmla="*/ 52 h 118"/>
                <a:gd name="T26" fmla="*/ 83 w 300"/>
                <a:gd name="T27" fmla="*/ 34 h 118"/>
                <a:gd name="T28" fmla="*/ 87 w 300"/>
                <a:gd name="T29" fmla="*/ 11 h 118"/>
                <a:gd name="T30" fmla="*/ 91 w 300"/>
                <a:gd name="T31" fmla="*/ 3 h 118"/>
                <a:gd name="T32" fmla="*/ 98 w 300"/>
                <a:gd name="T33" fmla="*/ 0 h 118"/>
                <a:gd name="T34" fmla="*/ 108 w 300"/>
                <a:gd name="T35" fmla="*/ 1 h 118"/>
                <a:gd name="T36" fmla="*/ 120 w 300"/>
                <a:gd name="T37" fmla="*/ 7 h 118"/>
                <a:gd name="T38" fmla="*/ 126 w 300"/>
                <a:gd name="T39" fmla="*/ 17 h 118"/>
                <a:gd name="T40" fmla="*/ 133 w 300"/>
                <a:gd name="T41" fmla="*/ 30 h 118"/>
                <a:gd name="T42" fmla="*/ 139 w 300"/>
                <a:gd name="T43" fmla="*/ 42 h 118"/>
                <a:gd name="T44" fmla="*/ 150 w 300"/>
                <a:gd name="T45" fmla="*/ 48 h 118"/>
                <a:gd name="T46" fmla="*/ 157 w 300"/>
                <a:gd name="T47" fmla="*/ 49 h 118"/>
                <a:gd name="T48" fmla="*/ 170 w 300"/>
                <a:gd name="T49" fmla="*/ 46 h 118"/>
                <a:gd name="T50" fmla="*/ 187 w 300"/>
                <a:gd name="T51" fmla="*/ 35 h 118"/>
                <a:gd name="T52" fmla="*/ 202 w 300"/>
                <a:gd name="T53" fmla="*/ 30 h 118"/>
                <a:gd name="T54" fmla="*/ 212 w 300"/>
                <a:gd name="T55" fmla="*/ 30 h 118"/>
                <a:gd name="T56" fmla="*/ 238 w 300"/>
                <a:gd name="T57" fmla="*/ 38 h 118"/>
                <a:gd name="T58" fmla="*/ 279 w 300"/>
                <a:gd name="T59" fmla="*/ 47 h 118"/>
                <a:gd name="T60" fmla="*/ 300 w 300"/>
                <a:gd name="T61" fmla="*/ 52 h 118"/>
                <a:gd name="T62" fmla="*/ 292 w 300"/>
                <a:gd name="T63" fmla="*/ 58 h 118"/>
                <a:gd name="T64" fmla="*/ 274 w 300"/>
                <a:gd name="T65" fmla="*/ 65 h 118"/>
                <a:gd name="T66" fmla="*/ 242 w 300"/>
                <a:gd name="T67" fmla="*/ 73 h 118"/>
                <a:gd name="T68" fmla="*/ 207 w 300"/>
                <a:gd name="T69" fmla="*/ 86 h 118"/>
                <a:gd name="T70" fmla="*/ 173 w 300"/>
                <a:gd name="T71" fmla="*/ 99 h 118"/>
                <a:gd name="T72" fmla="*/ 147 w 300"/>
                <a:gd name="T73" fmla="*/ 105 h 118"/>
                <a:gd name="T74" fmla="*/ 129 w 300"/>
                <a:gd name="T75" fmla="*/ 105 h 118"/>
                <a:gd name="T76" fmla="*/ 109 w 300"/>
                <a:gd name="T77" fmla="*/ 104 h 118"/>
                <a:gd name="T78" fmla="*/ 90 w 300"/>
                <a:gd name="T79" fmla="*/ 104 h 118"/>
                <a:gd name="T80" fmla="*/ 64 w 300"/>
                <a:gd name="T81" fmla="*/ 112 h 118"/>
                <a:gd name="T82" fmla="*/ 40 w 300"/>
                <a:gd name="T83" fmla="*/ 118 h 118"/>
                <a:gd name="T84" fmla="*/ 25 w 300"/>
                <a:gd name="T85" fmla="*/ 117 h 118"/>
                <a:gd name="T86" fmla="*/ 1 w 300"/>
                <a:gd name="T87" fmla="*/ 10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0" h="118">
                  <a:moveTo>
                    <a:pt x="1" y="100"/>
                  </a:moveTo>
                  <a:lnTo>
                    <a:pt x="0" y="93"/>
                  </a:lnTo>
                  <a:lnTo>
                    <a:pt x="0" y="88"/>
                  </a:lnTo>
                  <a:lnTo>
                    <a:pt x="1" y="83"/>
                  </a:lnTo>
                  <a:lnTo>
                    <a:pt x="4" y="79"/>
                  </a:lnTo>
                  <a:lnTo>
                    <a:pt x="12" y="71"/>
                  </a:lnTo>
                  <a:lnTo>
                    <a:pt x="16" y="64"/>
                  </a:lnTo>
                  <a:lnTo>
                    <a:pt x="17" y="57"/>
                  </a:lnTo>
                  <a:lnTo>
                    <a:pt x="16" y="51"/>
                  </a:lnTo>
                  <a:lnTo>
                    <a:pt x="14" y="46"/>
                  </a:lnTo>
                  <a:lnTo>
                    <a:pt x="13" y="40"/>
                  </a:lnTo>
                  <a:lnTo>
                    <a:pt x="12" y="34"/>
                  </a:lnTo>
                  <a:lnTo>
                    <a:pt x="12" y="29"/>
                  </a:lnTo>
                  <a:lnTo>
                    <a:pt x="14" y="23"/>
                  </a:lnTo>
                  <a:lnTo>
                    <a:pt x="21" y="17"/>
                  </a:lnTo>
                  <a:lnTo>
                    <a:pt x="26" y="13"/>
                  </a:lnTo>
                  <a:lnTo>
                    <a:pt x="31" y="12"/>
                  </a:lnTo>
                  <a:lnTo>
                    <a:pt x="35" y="12"/>
                  </a:lnTo>
                  <a:lnTo>
                    <a:pt x="40" y="14"/>
                  </a:lnTo>
                  <a:lnTo>
                    <a:pt x="47" y="22"/>
                  </a:lnTo>
                  <a:lnTo>
                    <a:pt x="53" y="33"/>
                  </a:lnTo>
                  <a:lnTo>
                    <a:pt x="59" y="43"/>
                  </a:lnTo>
                  <a:lnTo>
                    <a:pt x="65" y="51"/>
                  </a:lnTo>
                  <a:lnTo>
                    <a:pt x="68" y="53"/>
                  </a:lnTo>
                  <a:lnTo>
                    <a:pt x="72" y="55"/>
                  </a:lnTo>
                  <a:lnTo>
                    <a:pt x="74" y="52"/>
                  </a:lnTo>
                  <a:lnTo>
                    <a:pt x="78" y="49"/>
                  </a:lnTo>
                  <a:lnTo>
                    <a:pt x="83" y="34"/>
                  </a:lnTo>
                  <a:lnTo>
                    <a:pt x="86" y="14"/>
                  </a:lnTo>
                  <a:lnTo>
                    <a:pt x="87" y="11"/>
                  </a:lnTo>
                  <a:lnTo>
                    <a:pt x="88" y="7"/>
                  </a:lnTo>
                  <a:lnTo>
                    <a:pt x="91" y="3"/>
                  </a:lnTo>
                  <a:lnTo>
                    <a:pt x="94" y="1"/>
                  </a:lnTo>
                  <a:lnTo>
                    <a:pt x="98" y="0"/>
                  </a:lnTo>
                  <a:lnTo>
                    <a:pt x="103" y="0"/>
                  </a:lnTo>
                  <a:lnTo>
                    <a:pt x="108" y="1"/>
                  </a:lnTo>
                  <a:lnTo>
                    <a:pt x="114" y="4"/>
                  </a:lnTo>
                  <a:lnTo>
                    <a:pt x="120" y="7"/>
                  </a:lnTo>
                  <a:lnTo>
                    <a:pt x="124" y="12"/>
                  </a:lnTo>
                  <a:lnTo>
                    <a:pt x="126" y="17"/>
                  </a:lnTo>
                  <a:lnTo>
                    <a:pt x="129" y="23"/>
                  </a:lnTo>
                  <a:lnTo>
                    <a:pt x="133" y="30"/>
                  </a:lnTo>
                  <a:lnTo>
                    <a:pt x="135" y="35"/>
                  </a:lnTo>
                  <a:lnTo>
                    <a:pt x="139" y="42"/>
                  </a:lnTo>
                  <a:lnTo>
                    <a:pt x="144" y="46"/>
                  </a:lnTo>
                  <a:lnTo>
                    <a:pt x="150" y="48"/>
                  </a:lnTo>
                  <a:lnTo>
                    <a:pt x="153" y="49"/>
                  </a:lnTo>
                  <a:lnTo>
                    <a:pt x="157" y="49"/>
                  </a:lnTo>
                  <a:lnTo>
                    <a:pt x="163" y="48"/>
                  </a:lnTo>
                  <a:lnTo>
                    <a:pt x="170" y="46"/>
                  </a:lnTo>
                  <a:lnTo>
                    <a:pt x="178" y="40"/>
                  </a:lnTo>
                  <a:lnTo>
                    <a:pt x="187" y="35"/>
                  </a:lnTo>
                  <a:lnTo>
                    <a:pt x="196" y="31"/>
                  </a:lnTo>
                  <a:lnTo>
                    <a:pt x="202" y="30"/>
                  </a:lnTo>
                  <a:lnTo>
                    <a:pt x="207" y="29"/>
                  </a:lnTo>
                  <a:lnTo>
                    <a:pt x="212" y="30"/>
                  </a:lnTo>
                  <a:lnTo>
                    <a:pt x="217" y="31"/>
                  </a:lnTo>
                  <a:lnTo>
                    <a:pt x="238" y="38"/>
                  </a:lnTo>
                  <a:lnTo>
                    <a:pt x="259" y="43"/>
                  </a:lnTo>
                  <a:lnTo>
                    <a:pt x="279" y="47"/>
                  </a:lnTo>
                  <a:lnTo>
                    <a:pt x="300" y="52"/>
                  </a:lnTo>
                  <a:lnTo>
                    <a:pt x="300" y="52"/>
                  </a:lnTo>
                  <a:lnTo>
                    <a:pt x="300" y="53"/>
                  </a:lnTo>
                  <a:lnTo>
                    <a:pt x="292" y="58"/>
                  </a:lnTo>
                  <a:lnTo>
                    <a:pt x="283" y="61"/>
                  </a:lnTo>
                  <a:lnTo>
                    <a:pt x="274" y="65"/>
                  </a:lnTo>
                  <a:lnTo>
                    <a:pt x="263" y="68"/>
                  </a:lnTo>
                  <a:lnTo>
                    <a:pt x="242" y="73"/>
                  </a:lnTo>
                  <a:lnTo>
                    <a:pt x="222" y="78"/>
                  </a:lnTo>
                  <a:lnTo>
                    <a:pt x="207" y="86"/>
                  </a:lnTo>
                  <a:lnTo>
                    <a:pt x="190" y="92"/>
                  </a:lnTo>
                  <a:lnTo>
                    <a:pt x="173" y="99"/>
                  </a:lnTo>
                  <a:lnTo>
                    <a:pt x="156" y="104"/>
                  </a:lnTo>
                  <a:lnTo>
                    <a:pt x="147" y="105"/>
                  </a:lnTo>
                  <a:lnTo>
                    <a:pt x="138" y="105"/>
                  </a:lnTo>
                  <a:lnTo>
                    <a:pt x="129" y="105"/>
                  </a:lnTo>
                  <a:lnTo>
                    <a:pt x="120" y="104"/>
                  </a:lnTo>
                  <a:lnTo>
                    <a:pt x="109" y="104"/>
                  </a:lnTo>
                  <a:lnTo>
                    <a:pt x="100" y="103"/>
                  </a:lnTo>
                  <a:lnTo>
                    <a:pt x="90" y="104"/>
                  </a:lnTo>
                  <a:lnTo>
                    <a:pt x="81" y="106"/>
                  </a:lnTo>
                  <a:lnTo>
                    <a:pt x="64" y="112"/>
                  </a:lnTo>
                  <a:lnTo>
                    <a:pt x="48" y="117"/>
                  </a:lnTo>
                  <a:lnTo>
                    <a:pt x="40" y="118"/>
                  </a:lnTo>
                  <a:lnTo>
                    <a:pt x="33" y="118"/>
                  </a:lnTo>
                  <a:lnTo>
                    <a:pt x="25" y="117"/>
                  </a:lnTo>
                  <a:lnTo>
                    <a:pt x="16" y="114"/>
                  </a:lnTo>
                  <a:lnTo>
                    <a:pt x="1" y="100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92">
              <a:extLst>
                <a:ext uri="{FF2B5EF4-FFF2-40B4-BE49-F238E27FC236}">
                  <a16:creationId xmlns:a16="http://schemas.microsoft.com/office/drawing/2014/main" id="{FE42592A-8835-4675-8AB6-CF2F79983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7" y="4767"/>
              <a:ext cx="199" cy="133"/>
            </a:xfrm>
            <a:custGeom>
              <a:avLst/>
              <a:gdLst>
                <a:gd name="T0" fmla="*/ 565 w 798"/>
                <a:gd name="T1" fmla="*/ 342 h 530"/>
                <a:gd name="T2" fmla="*/ 509 w 798"/>
                <a:gd name="T3" fmla="*/ 371 h 530"/>
                <a:gd name="T4" fmla="*/ 460 w 798"/>
                <a:gd name="T5" fmla="*/ 382 h 530"/>
                <a:gd name="T6" fmla="*/ 447 w 798"/>
                <a:gd name="T7" fmla="*/ 330 h 530"/>
                <a:gd name="T8" fmla="*/ 476 w 798"/>
                <a:gd name="T9" fmla="*/ 302 h 530"/>
                <a:gd name="T10" fmla="*/ 434 w 798"/>
                <a:gd name="T11" fmla="*/ 299 h 530"/>
                <a:gd name="T12" fmla="*/ 464 w 798"/>
                <a:gd name="T13" fmla="*/ 225 h 530"/>
                <a:gd name="T14" fmla="*/ 429 w 798"/>
                <a:gd name="T15" fmla="*/ 205 h 530"/>
                <a:gd name="T16" fmla="*/ 370 w 798"/>
                <a:gd name="T17" fmla="*/ 198 h 530"/>
                <a:gd name="T18" fmla="*/ 337 w 798"/>
                <a:gd name="T19" fmla="*/ 192 h 530"/>
                <a:gd name="T20" fmla="*/ 303 w 798"/>
                <a:gd name="T21" fmla="*/ 184 h 530"/>
                <a:gd name="T22" fmla="*/ 270 w 798"/>
                <a:gd name="T23" fmla="*/ 205 h 530"/>
                <a:gd name="T24" fmla="*/ 233 w 798"/>
                <a:gd name="T25" fmla="*/ 235 h 530"/>
                <a:gd name="T26" fmla="*/ 260 w 798"/>
                <a:gd name="T27" fmla="*/ 277 h 530"/>
                <a:gd name="T28" fmla="*/ 291 w 798"/>
                <a:gd name="T29" fmla="*/ 350 h 530"/>
                <a:gd name="T30" fmla="*/ 304 w 798"/>
                <a:gd name="T31" fmla="*/ 382 h 530"/>
                <a:gd name="T32" fmla="*/ 252 w 798"/>
                <a:gd name="T33" fmla="*/ 339 h 530"/>
                <a:gd name="T34" fmla="*/ 225 w 798"/>
                <a:gd name="T35" fmla="*/ 362 h 530"/>
                <a:gd name="T36" fmla="*/ 196 w 798"/>
                <a:gd name="T37" fmla="*/ 320 h 530"/>
                <a:gd name="T38" fmla="*/ 161 w 798"/>
                <a:gd name="T39" fmla="*/ 292 h 530"/>
                <a:gd name="T40" fmla="*/ 117 w 798"/>
                <a:gd name="T41" fmla="*/ 260 h 530"/>
                <a:gd name="T42" fmla="*/ 195 w 798"/>
                <a:gd name="T43" fmla="*/ 194 h 530"/>
                <a:gd name="T44" fmla="*/ 159 w 798"/>
                <a:gd name="T45" fmla="*/ 185 h 530"/>
                <a:gd name="T46" fmla="*/ 78 w 798"/>
                <a:gd name="T47" fmla="*/ 229 h 530"/>
                <a:gd name="T48" fmla="*/ 40 w 798"/>
                <a:gd name="T49" fmla="*/ 184 h 530"/>
                <a:gd name="T50" fmla="*/ 43 w 798"/>
                <a:gd name="T51" fmla="*/ 159 h 530"/>
                <a:gd name="T52" fmla="*/ 1 w 798"/>
                <a:gd name="T53" fmla="*/ 148 h 530"/>
                <a:gd name="T54" fmla="*/ 36 w 798"/>
                <a:gd name="T55" fmla="*/ 104 h 530"/>
                <a:gd name="T56" fmla="*/ 92 w 798"/>
                <a:gd name="T57" fmla="*/ 100 h 530"/>
                <a:gd name="T58" fmla="*/ 149 w 798"/>
                <a:gd name="T59" fmla="*/ 87 h 530"/>
                <a:gd name="T60" fmla="*/ 168 w 798"/>
                <a:gd name="T61" fmla="*/ 123 h 530"/>
                <a:gd name="T62" fmla="*/ 178 w 798"/>
                <a:gd name="T63" fmla="*/ 139 h 530"/>
                <a:gd name="T64" fmla="*/ 204 w 798"/>
                <a:gd name="T65" fmla="*/ 78 h 530"/>
                <a:gd name="T66" fmla="*/ 270 w 798"/>
                <a:gd name="T67" fmla="*/ 65 h 530"/>
                <a:gd name="T68" fmla="*/ 316 w 798"/>
                <a:gd name="T69" fmla="*/ 69 h 530"/>
                <a:gd name="T70" fmla="*/ 399 w 798"/>
                <a:gd name="T71" fmla="*/ 38 h 530"/>
                <a:gd name="T72" fmla="*/ 586 w 798"/>
                <a:gd name="T73" fmla="*/ 0 h 530"/>
                <a:gd name="T74" fmla="*/ 646 w 798"/>
                <a:gd name="T75" fmla="*/ 35 h 530"/>
                <a:gd name="T76" fmla="*/ 581 w 798"/>
                <a:gd name="T77" fmla="*/ 128 h 530"/>
                <a:gd name="T78" fmla="*/ 490 w 798"/>
                <a:gd name="T79" fmla="*/ 127 h 530"/>
                <a:gd name="T80" fmla="*/ 383 w 798"/>
                <a:gd name="T81" fmla="*/ 80 h 530"/>
                <a:gd name="T82" fmla="*/ 415 w 798"/>
                <a:gd name="T83" fmla="*/ 111 h 530"/>
                <a:gd name="T84" fmla="*/ 506 w 798"/>
                <a:gd name="T85" fmla="*/ 165 h 530"/>
                <a:gd name="T86" fmla="*/ 643 w 798"/>
                <a:gd name="T87" fmla="*/ 176 h 530"/>
                <a:gd name="T88" fmla="*/ 691 w 798"/>
                <a:gd name="T89" fmla="*/ 216 h 530"/>
                <a:gd name="T90" fmla="*/ 702 w 798"/>
                <a:gd name="T91" fmla="*/ 250 h 530"/>
                <a:gd name="T92" fmla="*/ 612 w 798"/>
                <a:gd name="T93" fmla="*/ 259 h 530"/>
                <a:gd name="T94" fmla="*/ 537 w 798"/>
                <a:gd name="T95" fmla="*/ 254 h 530"/>
                <a:gd name="T96" fmla="*/ 559 w 798"/>
                <a:gd name="T97" fmla="*/ 277 h 530"/>
                <a:gd name="T98" fmla="*/ 659 w 798"/>
                <a:gd name="T99" fmla="*/ 288 h 530"/>
                <a:gd name="T100" fmla="*/ 713 w 798"/>
                <a:gd name="T101" fmla="*/ 333 h 530"/>
                <a:gd name="T102" fmla="*/ 758 w 798"/>
                <a:gd name="T103" fmla="*/ 368 h 530"/>
                <a:gd name="T104" fmla="*/ 769 w 798"/>
                <a:gd name="T105" fmla="*/ 397 h 530"/>
                <a:gd name="T106" fmla="*/ 782 w 798"/>
                <a:gd name="T107" fmla="*/ 421 h 530"/>
                <a:gd name="T108" fmla="*/ 798 w 798"/>
                <a:gd name="T109" fmla="*/ 494 h 530"/>
                <a:gd name="T110" fmla="*/ 778 w 798"/>
                <a:gd name="T111" fmla="*/ 512 h 530"/>
                <a:gd name="T112" fmla="*/ 758 w 798"/>
                <a:gd name="T113" fmla="*/ 474 h 530"/>
                <a:gd name="T114" fmla="*/ 715 w 798"/>
                <a:gd name="T115" fmla="*/ 481 h 530"/>
                <a:gd name="T116" fmla="*/ 706 w 798"/>
                <a:gd name="T117" fmla="*/ 422 h 530"/>
                <a:gd name="T118" fmla="*/ 677 w 798"/>
                <a:gd name="T119" fmla="*/ 382 h 530"/>
                <a:gd name="T120" fmla="*/ 632 w 798"/>
                <a:gd name="T121" fmla="*/ 39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98" h="530">
                  <a:moveTo>
                    <a:pt x="599" y="363"/>
                  </a:moveTo>
                  <a:lnTo>
                    <a:pt x="587" y="349"/>
                  </a:lnTo>
                  <a:lnTo>
                    <a:pt x="581" y="338"/>
                  </a:lnTo>
                  <a:lnTo>
                    <a:pt x="580" y="337"/>
                  </a:lnTo>
                  <a:lnTo>
                    <a:pt x="577" y="336"/>
                  </a:lnTo>
                  <a:lnTo>
                    <a:pt x="574" y="337"/>
                  </a:lnTo>
                  <a:lnTo>
                    <a:pt x="572" y="337"/>
                  </a:lnTo>
                  <a:lnTo>
                    <a:pt x="565" y="342"/>
                  </a:lnTo>
                  <a:lnTo>
                    <a:pt x="556" y="352"/>
                  </a:lnTo>
                  <a:lnTo>
                    <a:pt x="547" y="362"/>
                  </a:lnTo>
                  <a:lnTo>
                    <a:pt x="539" y="367"/>
                  </a:lnTo>
                  <a:lnTo>
                    <a:pt x="533" y="368"/>
                  </a:lnTo>
                  <a:lnTo>
                    <a:pt x="528" y="369"/>
                  </a:lnTo>
                  <a:lnTo>
                    <a:pt x="521" y="368"/>
                  </a:lnTo>
                  <a:lnTo>
                    <a:pt x="516" y="369"/>
                  </a:lnTo>
                  <a:lnTo>
                    <a:pt x="509" y="371"/>
                  </a:lnTo>
                  <a:lnTo>
                    <a:pt x="502" y="374"/>
                  </a:lnTo>
                  <a:lnTo>
                    <a:pt x="494" y="384"/>
                  </a:lnTo>
                  <a:lnTo>
                    <a:pt x="486" y="394"/>
                  </a:lnTo>
                  <a:lnTo>
                    <a:pt x="482" y="397"/>
                  </a:lnTo>
                  <a:lnTo>
                    <a:pt x="478" y="398"/>
                  </a:lnTo>
                  <a:lnTo>
                    <a:pt x="473" y="395"/>
                  </a:lnTo>
                  <a:lnTo>
                    <a:pt x="468" y="390"/>
                  </a:lnTo>
                  <a:lnTo>
                    <a:pt x="460" y="382"/>
                  </a:lnTo>
                  <a:lnTo>
                    <a:pt x="448" y="369"/>
                  </a:lnTo>
                  <a:lnTo>
                    <a:pt x="439" y="358"/>
                  </a:lnTo>
                  <a:lnTo>
                    <a:pt x="434" y="350"/>
                  </a:lnTo>
                  <a:lnTo>
                    <a:pt x="434" y="346"/>
                  </a:lnTo>
                  <a:lnTo>
                    <a:pt x="435" y="342"/>
                  </a:lnTo>
                  <a:lnTo>
                    <a:pt x="437" y="339"/>
                  </a:lnTo>
                  <a:lnTo>
                    <a:pt x="439" y="336"/>
                  </a:lnTo>
                  <a:lnTo>
                    <a:pt x="447" y="330"/>
                  </a:lnTo>
                  <a:lnTo>
                    <a:pt x="455" y="325"/>
                  </a:lnTo>
                  <a:lnTo>
                    <a:pt x="474" y="316"/>
                  </a:lnTo>
                  <a:lnTo>
                    <a:pt x="489" y="311"/>
                  </a:lnTo>
                  <a:lnTo>
                    <a:pt x="489" y="308"/>
                  </a:lnTo>
                  <a:lnTo>
                    <a:pt x="487" y="306"/>
                  </a:lnTo>
                  <a:lnTo>
                    <a:pt x="485" y="304"/>
                  </a:lnTo>
                  <a:lnTo>
                    <a:pt x="482" y="303"/>
                  </a:lnTo>
                  <a:lnTo>
                    <a:pt x="476" y="302"/>
                  </a:lnTo>
                  <a:lnTo>
                    <a:pt x="468" y="302"/>
                  </a:lnTo>
                  <a:lnTo>
                    <a:pt x="451" y="304"/>
                  </a:lnTo>
                  <a:lnTo>
                    <a:pt x="439" y="307"/>
                  </a:lnTo>
                  <a:lnTo>
                    <a:pt x="437" y="308"/>
                  </a:lnTo>
                  <a:lnTo>
                    <a:pt x="434" y="308"/>
                  </a:lnTo>
                  <a:lnTo>
                    <a:pt x="433" y="307"/>
                  </a:lnTo>
                  <a:lnTo>
                    <a:pt x="433" y="304"/>
                  </a:lnTo>
                  <a:lnTo>
                    <a:pt x="434" y="299"/>
                  </a:lnTo>
                  <a:lnTo>
                    <a:pt x="437" y="293"/>
                  </a:lnTo>
                  <a:lnTo>
                    <a:pt x="446" y="277"/>
                  </a:lnTo>
                  <a:lnTo>
                    <a:pt x="451" y="268"/>
                  </a:lnTo>
                  <a:lnTo>
                    <a:pt x="457" y="255"/>
                  </a:lnTo>
                  <a:lnTo>
                    <a:pt x="461" y="242"/>
                  </a:lnTo>
                  <a:lnTo>
                    <a:pt x="463" y="236"/>
                  </a:lnTo>
                  <a:lnTo>
                    <a:pt x="464" y="231"/>
                  </a:lnTo>
                  <a:lnTo>
                    <a:pt x="464" y="225"/>
                  </a:lnTo>
                  <a:lnTo>
                    <a:pt x="463" y="220"/>
                  </a:lnTo>
                  <a:lnTo>
                    <a:pt x="460" y="215"/>
                  </a:lnTo>
                  <a:lnTo>
                    <a:pt x="457" y="211"/>
                  </a:lnTo>
                  <a:lnTo>
                    <a:pt x="454" y="209"/>
                  </a:lnTo>
                  <a:lnTo>
                    <a:pt x="450" y="206"/>
                  </a:lnTo>
                  <a:lnTo>
                    <a:pt x="443" y="205"/>
                  </a:lnTo>
                  <a:lnTo>
                    <a:pt x="437" y="205"/>
                  </a:lnTo>
                  <a:lnTo>
                    <a:pt x="429" y="205"/>
                  </a:lnTo>
                  <a:lnTo>
                    <a:pt x="420" y="207"/>
                  </a:lnTo>
                  <a:lnTo>
                    <a:pt x="405" y="211"/>
                  </a:lnTo>
                  <a:lnTo>
                    <a:pt x="395" y="214"/>
                  </a:lnTo>
                  <a:lnTo>
                    <a:pt x="387" y="216"/>
                  </a:lnTo>
                  <a:lnTo>
                    <a:pt x="383" y="215"/>
                  </a:lnTo>
                  <a:lnTo>
                    <a:pt x="379" y="212"/>
                  </a:lnTo>
                  <a:lnTo>
                    <a:pt x="376" y="207"/>
                  </a:lnTo>
                  <a:lnTo>
                    <a:pt x="370" y="198"/>
                  </a:lnTo>
                  <a:lnTo>
                    <a:pt x="364" y="185"/>
                  </a:lnTo>
                  <a:lnTo>
                    <a:pt x="360" y="179"/>
                  </a:lnTo>
                  <a:lnTo>
                    <a:pt x="356" y="175"/>
                  </a:lnTo>
                  <a:lnTo>
                    <a:pt x="353" y="172"/>
                  </a:lnTo>
                  <a:lnTo>
                    <a:pt x="350" y="174"/>
                  </a:lnTo>
                  <a:lnTo>
                    <a:pt x="344" y="179"/>
                  </a:lnTo>
                  <a:lnTo>
                    <a:pt x="339" y="188"/>
                  </a:lnTo>
                  <a:lnTo>
                    <a:pt x="337" y="192"/>
                  </a:lnTo>
                  <a:lnTo>
                    <a:pt x="333" y="196"/>
                  </a:lnTo>
                  <a:lnTo>
                    <a:pt x="330" y="200"/>
                  </a:lnTo>
                  <a:lnTo>
                    <a:pt x="326" y="201"/>
                  </a:lnTo>
                  <a:lnTo>
                    <a:pt x="322" y="202"/>
                  </a:lnTo>
                  <a:lnTo>
                    <a:pt x="318" y="201"/>
                  </a:lnTo>
                  <a:lnTo>
                    <a:pt x="313" y="197"/>
                  </a:lnTo>
                  <a:lnTo>
                    <a:pt x="308" y="190"/>
                  </a:lnTo>
                  <a:lnTo>
                    <a:pt x="303" y="184"/>
                  </a:lnTo>
                  <a:lnTo>
                    <a:pt x="299" y="180"/>
                  </a:lnTo>
                  <a:lnTo>
                    <a:pt x="294" y="177"/>
                  </a:lnTo>
                  <a:lnTo>
                    <a:pt x="290" y="177"/>
                  </a:lnTo>
                  <a:lnTo>
                    <a:pt x="286" y="180"/>
                  </a:lnTo>
                  <a:lnTo>
                    <a:pt x="282" y="184"/>
                  </a:lnTo>
                  <a:lnTo>
                    <a:pt x="279" y="189"/>
                  </a:lnTo>
                  <a:lnTo>
                    <a:pt x="276" y="196"/>
                  </a:lnTo>
                  <a:lnTo>
                    <a:pt x="270" y="205"/>
                  </a:lnTo>
                  <a:lnTo>
                    <a:pt x="265" y="210"/>
                  </a:lnTo>
                  <a:lnTo>
                    <a:pt x="261" y="214"/>
                  </a:lnTo>
                  <a:lnTo>
                    <a:pt x="256" y="216"/>
                  </a:lnTo>
                  <a:lnTo>
                    <a:pt x="251" y="218"/>
                  </a:lnTo>
                  <a:lnTo>
                    <a:pt x="247" y="219"/>
                  </a:lnTo>
                  <a:lnTo>
                    <a:pt x="242" y="222"/>
                  </a:lnTo>
                  <a:lnTo>
                    <a:pt x="238" y="227"/>
                  </a:lnTo>
                  <a:lnTo>
                    <a:pt x="233" y="235"/>
                  </a:lnTo>
                  <a:lnTo>
                    <a:pt x="227" y="241"/>
                  </a:lnTo>
                  <a:lnTo>
                    <a:pt x="225" y="246"/>
                  </a:lnTo>
                  <a:lnTo>
                    <a:pt x="225" y="253"/>
                  </a:lnTo>
                  <a:lnTo>
                    <a:pt x="226" y="257"/>
                  </a:lnTo>
                  <a:lnTo>
                    <a:pt x="230" y="262"/>
                  </a:lnTo>
                  <a:lnTo>
                    <a:pt x="237" y="267"/>
                  </a:lnTo>
                  <a:lnTo>
                    <a:pt x="247" y="272"/>
                  </a:lnTo>
                  <a:lnTo>
                    <a:pt x="260" y="277"/>
                  </a:lnTo>
                  <a:lnTo>
                    <a:pt x="268" y="282"/>
                  </a:lnTo>
                  <a:lnTo>
                    <a:pt x="274" y="288"/>
                  </a:lnTo>
                  <a:lnTo>
                    <a:pt x="277" y="294"/>
                  </a:lnTo>
                  <a:lnTo>
                    <a:pt x="279" y="310"/>
                  </a:lnTo>
                  <a:lnTo>
                    <a:pt x="282" y="333"/>
                  </a:lnTo>
                  <a:lnTo>
                    <a:pt x="283" y="339"/>
                  </a:lnTo>
                  <a:lnTo>
                    <a:pt x="286" y="346"/>
                  </a:lnTo>
                  <a:lnTo>
                    <a:pt x="291" y="350"/>
                  </a:lnTo>
                  <a:lnTo>
                    <a:pt x="295" y="354"/>
                  </a:lnTo>
                  <a:lnTo>
                    <a:pt x="305" y="362"/>
                  </a:lnTo>
                  <a:lnTo>
                    <a:pt x="314" y="369"/>
                  </a:lnTo>
                  <a:lnTo>
                    <a:pt x="318" y="374"/>
                  </a:lnTo>
                  <a:lnTo>
                    <a:pt x="318" y="378"/>
                  </a:lnTo>
                  <a:lnTo>
                    <a:pt x="317" y="381"/>
                  </a:lnTo>
                  <a:lnTo>
                    <a:pt x="313" y="382"/>
                  </a:lnTo>
                  <a:lnTo>
                    <a:pt x="304" y="382"/>
                  </a:lnTo>
                  <a:lnTo>
                    <a:pt x="295" y="380"/>
                  </a:lnTo>
                  <a:lnTo>
                    <a:pt x="286" y="372"/>
                  </a:lnTo>
                  <a:lnTo>
                    <a:pt x="277" y="364"/>
                  </a:lnTo>
                  <a:lnTo>
                    <a:pt x="269" y="355"/>
                  </a:lnTo>
                  <a:lnTo>
                    <a:pt x="263" y="346"/>
                  </a:lnTo>
                  <a:lnTo>
                    <a:pt x="259" y="343"/>
                  </a:lnTo>
                  <a:lnTo>
                    <a:pt x="256" y="341"/>
                  </a:lnTo>
                  <a:lnTo>
                    <a:pt x="252" y="339"/>
                  </a:lnTo>
                  <a:lnTo>
                    <a:pt x="248" y="339"/>
                  </a:lnTo>
                  <a:lnTo>
                    <a:pt x="244" y="341"/>
                  </a:lnTo>
                  <a:lnTo>
                    <a:pt x="240" y="343"/>
                  </a:lnTo>
                  <a:lnTo>
                    <a:pt x="237" y="349"/>
                  </a:lnTo>
                  <a:lnTo>
                    <a:pt x="233" y="355"/>
                  </a:lnTo>
                  <a:lnTo>
                    <a:pt x="230" y="358"/>
                  </a:lnTo>
                  <a:lnTo>
                    <a:pt x="227" y="360"/>
                  </a:lnTo>
                  <a:lnTo>
                    <a:pt x="225" y="362"/>
                  </a:lnTo>
                  <a:lnTo>
                    <a:pt x="224" y="362"/>
                  </a:lnTo>
                  <a:lnTo>
                    <a:pt x="221" y="358"/>
                  </a:lnTo>
                  <a:lnTo>
                    <a:pt x="218" y="352"/>
                  </a:lnTo>
                  <a:lnTo>
                    <a:pt x="214" y="338"/>
                  </a:lnTo>
                  <a:lnTo>
                    <a:pt x="211" y="328"/>
                  </a:lnTo>
                  <a:lnTo>
                    <a:pt x="203" y="323"/>
                  </a:lnTo>
                  <a:lnTo>
                    <a:pt x="198" y="320"/>
                  </a:lnTo>
                  <a:lnTo>
                    <a:pt x="196" y="320"/>
                  </a:lnTo>
                  <a:lnTo>
                    <a:pt x="194" y="317"/>
                  </a:lnTo>
                  <a:lnTo>
                    <a:pt x="192" y="314"/>
                  </a:lnTo>
                  <a:lnTo>
                    <a:pt x="190" y="307"/>
                  </a:lnTo>
                  <a:lnTo>
                    <a:pt x="187" y="302"/>
                  </a:lnTo>
                  <a:lnTo>
                    <a:pt x="183" y="298"/>
                  </a:lnTo>
                  <a:lnTo>
                    <a:pt x="178" y="295"/>
                  </a:lnTo>
                  <a:lnTo>
                    <a:pt x="173" y="293"/>
                  </a:lnTo>
                  <a:lnTo>
                    <a:pt x="161" y="292"/>
                  </a:lnTo>
                  <a:lnTo>
                    <a:pt x="149" y="292"/>
                  </a:lnTo>
                  <a:lnTo>
                    <a:pt x="144" y="292"/>
                  </a:lnTo>
                  <a:lnTo>
                    <a:pt x="140" y="290"/>
                  </a:lnTo>
                  <a:lnTo>
                    <a:pt x="136" y="289"/>
                  </a:lnTo>
                  <a:lnTo>
                    <a:pt x="133" y="288"/>
                  </a:lnTo>
                  <a:lnTo>
                    <a:pt x="127" y="282"/>
                  </a:lnTo>
                  <a:lnTo>
                    <a:pt x="122" y="276"/>
                  </a:lnTo>
                  <a:lnTo>
                    <a:pt x="117" y="260"/>
                  </a:lnTo>
                  <a:lnTo>
                    <a:pt x="112" y="245"/>
                  </a:lnTo>
                  <a:lnTo>
                    <a:pt x="127" y="232"/>
                  </a:lnTo>
                  <a:lnTo>
                    <a:pt x="143" y="222"/>
                  </a:lnTo>
                  <a:lnTo>
                    <a:pt x="159" y="214"/>
                  </a:lnTo>
                  <a:lnTo>
                    <a:pt x="175" y="205"/>
                  </a:lnTo>
                  <a:lnTo>
                    <a:pt x="185" y="200"/>
                  </a:lnTo>
                  <a:lnTo>
                    <a:pt x="192" y="197"/>
                  </a:lnTo>
                  <a:lnTo>
                    <a:pt x="195" y="194"/>
                  </a:lnTo>
                  <a:lnTo>
                    <a:pt x="198" y="190"/>
                  </a:lnTo>
                  <a:lnTo>
                    <a:pt x="198" y="187"/>
                  </a:lnTo>
                  <a:lnTo>
                    <a:pt x="196" y="181"/>
                  </a:lnTo>
                  <a:lnTo>
                    <a:pt x="191" y="180"/>
                  </a:lnTo>
                  <a:lnTo>
                    <a:pt x="183" y="180"/>
                  </a:lnTo>
                  <a:lnTo>
                    <a:pt x="175" y="181"/>
                  </a:lnTo>
                  <a:lnTo>
                    <a:pt x="168" y="183"/>
                  </a:lnTo>
                  <a:lnTo>
                    <a:pt x="159" y="185"/>
                  </a:lnTo>
                  <a:lnTo>
                    <a:pt x="151" y="188"/>
                  </a:lnTo>
                  <a:lnTo>
                    <a:pt x="144" y="192"/>
                  </a:lnTo>
                  <a:lnTo>
                    <a:pt x="138" y="194"/>
                  </a:lnTo>
                  <a:lnTo>
                    <a:pt x="123" y="205"/>
                  </a:lnTo>
                  <a:lnTo>
                    <a:pt x="104" y="218"/>
                  </a:lnTo>
                  <a:lnTo>
                    <a:pt x="94" y="224"/>
                  </a:lnTo>
                  <a:lnTo>
                    <a:pt x="83" y="228"/>
                  </a:lnTo>
                  <a:lnTo>
                    <a:pt x="78" y="229"/>
                  </a:lnTo>
                  <a:lnTo>
                    <a:pt x="74" y="231"/>
                  </a:lnTo>
                  <a:lnTo>
                    <a:pt x="70" y="231"/>
                  </a:lnTo>
                  <a:lnTo>
                    <a:pt x="68" y="229"/>
                  </a:lnTo>
                  <a:lnTo>
                    <a:pt x="60" y="214"/>
                  </a:lnTo>
                  <a:lnTo>
                    <a:pt x="51" y="197"/>
                  </a:lnTo>
                  <a:lnTo>
                    <a:pt x="44" y="192"/>
                  </a:lnTo>
                  <a:lnTo>
                    <a:pt x="40" y="188"/>
                  </a:lnTo>
                  <a:lnTo>
                    <a:pt x="40" y="184"/>
                  </a:lnTo>
                  <a:lnTo>
                    <a:pt x="42" y="181"/>
                  </a:lnTo>
                  <a:lnTo>
                    <a:pt x="44" y="179"/>
                  </a:lnTo>
                  <a:lnTo>
                    <a:pt x="47" y="176"/>
                  </a:lnTo>
                  <a:lnTo>
                    <a:pt x="49" y="171"/>
                  </a:lnTo>
                  <a:lnTo>
                    <a:pt x="49" y="166"/>
                  </a:lnTo>
                  <a:lnTo>
                    <a:pt x="49" y="163"/>
                  </a:lnTo>
                  <a:lnTo>
                    <a:pt x="47" y="161"/>
                  </a:lnTo>
                  <a:lnTo>
                    <a:pt x="43" y="159"/>
                  </a:lnTo>
                  <a:lnTo>
                    <a:pt x="39" y="158"/>
                  </a:lnTo>
                  <a:lnTo>
                    <a:pt x="31" y="157"/>
                  </a:lnTo>
                  <a:lnTo>
                    <a:pt x="26" y="157"/>
                  </a:lnTo>
                  <a:lnTo>
                    <a:pt x="14" y="155"/>
                  </a:lnTo>
                  <a:lnTo>
                    <a:pt x="6" y="153"/>
                  </a:lnTo>
                  <a:lnTo>
                    <a:pt x="4" y="152"/>
                  </a:lnTo>
                  <a:lnTo>
                    <a:pt x="3" y="150"/>
                  </a:lnTo>
                  <a:lnTo>
                    <a:pt x="1" y="148"/>
                  </a:lnTo>
                  <a:lnTo>
                    <a:pt x="0" y="145"/>
                  </a:lnTo>
                  <a:lnTo>
                    <a:pt x="1" y="140"/>
                  </a:lnTo>
                  <a:lnTo>
                    <a:pt x="4" y="133"/>
                  </a:lnTo>
                  <a:lnTo>
                    <a:pt x="8" y="127"/>
                  </a:lnTo>
                  <a:lnTo>
                    <a:pt x="13" y="120"/>
                  </a:lnTo>
                  <a:lnTo>
                    <a:pt x="21" y="114"/>
                  </a:lnTo>
                  <a:lnTo>
                    <a:pt x="29" y="109"/>
                  </a:lnTo>
                  <a:lnTo>
                    <a:pt x="36" y="104"/>
                  </a:lnTo>
                  <a:lnTo>
                    <a:pt x="44" y="98"/>
                  </a:lnTo>
                  <a:lnTo>
                    <a:pt x="53" y="96"/>
                  </a:lnTo>
                  <a:lnTo>
                    <a:pt x="61" y="93"/>
                  </a:lnTo>
                  <a:lnTo>
                    <a:pt x="68" y="93"/>
                  </a:lnTo>
                  <a:lnTo>
                    <a:pt x="74" y="95"/>
                  </a:lnTo>
                  <a:lnTo>
                    <a:pt x="81" y="97"/>
                  </a:lnTo>
                  <a:lnTo>
                    <a:pt x="87" y="98"/>
                  </a:lnTo>
                  <a:lnTo>
                    <a:pt x="92" y="100"/>
                  </a:lnTo>
                  <a:lnTo>
                    <a:pt x="97" y="100"/>
                  </a:lnTo>
                  <a:lnTo>
                    <a:pt x="108" y="98"/>
                  </a:lnTo>
                  <a:lnTo>
                    <a:pt x="117" y="95"/>
                  </a:lnTo>
                  <a:lnTo>
                    <a:pt x="125" y="91"/>
                  </a:lnTo>
                  <a:lnTo>
                    <a:pt x="134" y="88"/>
                  </a:lnTo>
                  <a:lnTo>
                    <a:pt x="139" y="87"/>
                  </a:lnTo>
                  <a:lnTo>
                    <a:pt x="144" y="87"/>
                  </a:lnTo>
                  <a:lnTo>
                    <a:pt x="149" y="87"/>
                  </a:lnTo>
                  <a:lnTo>
                    <a:pt x="156" y="88"/>
                  </a:lnTo>
                  <a:lnTo>
                    <a:pt x="160" y="89"/>
                  </a:lnTo>
                  <a:lnTo>
                    <a:pt x="162" y="92"/>
                  </a:lnTo>
                  <a:lnTo>
                    <a:pt x="165" y="95"/>
                  </a:lnTo>
                  <a:lnTo>
                    <a:pt x="166" y="97"/>
                  </a:lnTo>
                  <a:lnTo>
                    <a:pt x="168" y="105"/>
                  </a:lnTo>
                  <a:lnTo>
                    <a:pt x="168" y="114"/>
                  </a:lnTo>
                  <a:lnTo>
                    <a:pt x="168" y="123"/>
                  </a:lnTo>
                  <a:lnTo>
                    <a:pt x="168" y="132"/>
                  </a:lnTo>
                  <a:lnTo>
                    <a:pt x="168" y="136"/>
                  </a:lnTo>
                  <a:lnTo>
                    <a:pt x="169" y="140"/>
                  </a:lnTo>
                  <a:lnTo>
                    <a:pt x="170" y="144"/>
                  </a:lnTo>
                  <a:lnTo>
                    <a:pt x="172" y="146"/>
                  </a:lnTo>
                  <a:lnTo>
                    <a:pt x="174" y="145"/>
                  </a:lnTo>
                  <a:lnTo>
                    <a:pt x="177" y="142"/>
                  </a:lnTo>
                  <a:lnTo>
                    <a:pt x="178" y="139"/>
                  </a:lnTo>
                  <a:lnTo>
                    <a:pt x="179" y="133"/>
                  </a:lnTo>
                  <a:lnTo>
                    <a:pt x="182" y="122"/>
                  </a:lnTo>
                  <a:lnTo>
                    <a:pt x="183" y="110"/>
                  </a:lnTo>
                  <a:lnTo>
                    <a:pt x="187" y="97"/>
                  </a:lnTo>
                  <a:lnTo>
                    <a:pt x="192" y="87"/>
                  </a:lnTo>
                  <a:lnTo>
                    <a:pt x="195" y="83"/>
                  </a:lnTo>
                  <a:lnTo>
                    <a:pt x="199" y="79"/>
                  </a:lnTo>
                  <a:lnTo>
                    <a:pt x="204" y="78"/>
                  </a:lnTo>
                  <a:lnTo>
                    <a:pt x="211" y="76"/>
                  </a:lnTo>
                  <a:lnTo>
                    <a:pt x="225" y="78"/>
                  </a:lnTo>
                  <a:lnTo>
                    <a:pt x="238" y="79"/>
                  </a:lnTo>
                  <a:lnTo>
                    <a:pt x="243" y="79"/>
                  </a:lnTo>
                  <a:lnTo>
                    <a:pt x="250" y="78"/>
                  </a:lnTo>
                  <a:lnTo>
                    <a:pt x="256" y="74"/>
                  </a:lnTo>
                  <a:lnTo>
                    <a:pt x="264" y="69"/>
                  </a:lnTo>
                  <a:lnTo>
                    <a:pt x="270" y="65"/>
                  </a:lnTo>
                  <a:lnTo>
                    <a:pt x="276" y="61"/>
                  </a:lnTo>
                  <a:lnTo>
                    <a:pt x="281" y="60"/>
                  </a:lnTo>
                  <a:lnTo>
                    <a:pt x="285" y="60"/>
                  </a:lnTo>
                  <a:lnTo>
                    <a:pt x="292" y="61"/>
                  </a:lnTo>
                  <a:lnTo>
                    <a:pt x="299" y="65"/>
                  </a:lnTo>
                  <a:lnTo>
                    <a:pt x="305" y="67"/>
                  </a:lnTo>
                  <a:lnTo>
                    <a:pt x="312" y="69"/>
                  </a:lnTo>
                  <a:lnTo>
                    <a:pt x="316" y="69"/>
                  </a:lnTo>
                  <a:lnTo>
                    <a:pt x="320" y="66"/>
                  </a:lnTo>
                  <a:lnTo>
                    <a:pt x="324" y="63"/>
                  </a:lnTo>
                  <a:lnTo>
                    <a:pt x="329" y="60"/>
                  </a:lnTo>
                  <a:lnTo>
                    <a:pt x="338" y="52"/>
                  </a:lnTo>
                  <a:lnTo>
                    <a:pt x="348" y="47"/>
                  </a:lnTo>
                  <a:lnTo>
                    <a:pt x="360" y="44"/>
                  </a:lnTo>
                  <a:lnTo>
                    <a:pt x="373" y="40"/>
                  </a:lnTo>
                  <a:lnTo>
                    <a:pt x="399" y="38"/>
                  </a:lnTo>
                  <a:lnTo>
                    <a:pt x="422" y="36"/>
                  </a:lnTo>
                  <a:lnTo>
                    <a:pt x="441" y="28"/>
                  </a:lnTo>
                  <a:lnTo>
                    <a:pt x="464" y="22"/>
                  </a:lnTo>
                  <a:lnTo>
                    <a:pt x="490" y="15"/>
                  </a:lnTo>
                  <a:lnTo>
                    <a:pt x="519" y="9"/>
                  </a:lnTo>
                  <a:lnTo>
                    <a:pt x="546" y="4"/>
                  </a:lnTo>
                  <a:lnTo>
                    <a:pt x="573" y="1"/>
                  </a:lnTo>
                  <a:lnTo>
                    <a:pt x="586" y="0"/>
                  </a:lnTo>
                  <a:lnTo>
                    <a:pt x="596" y="0"/>
                  </a:lnTo>
                  <a:lnTo>
                    <a:pt x="607" y="1"/>
                  </a:lnTo>
                  <a:lnTo>
                    <a:pt x="616" y="3"/>
                  </a:lnTo>
                  <a:lnTo>
                    <a:pt x="622" y="5"/>
                  </a:lnTo>
                  <a:lnTo>
                    <a:pt x="629" y="9"/>
                  </a:lnTo>
                  <a:lnTo>
                    <a:pt x="634" y="14"/>
                  </a:lnTo>
                  <a:lnTo>
                    <a:pt x="639" y="21"/>
                  </a:lnTo>
                  <a:lnTo>
                    <a:pt x="646" y="35"/>
                  </a:lnTo>
                  <a:lnTo>
                    <a:pt x="650" y="49"/>
                  </a:lnTo>
                  <a:lnTo>
                    <a:pt x="655" y="66"/>
                  </a:lnTo>
                  <a:lnTo>
                    <a:pt x="656" y="73"/>
                  </a:lnTo>
                  <a:lnTo>
                    <a:pt x="651" y="75"/>
                  </a:lnTo>
                  <a:lnTo>
                    <a:pt x="638" y="82"/>
                  </a:lnTo>
                  <a:lnTo>
                    <a:pt x="611" y="104"/>
                  </a:lnTo>
                  <a:lnTo>
                    <a:pt x="591" y="122"/>
                  </a:lnTo>
                  <a:lnTo>
                    <a:pt x="581" y="128"/>
                  </a:lnTo>
                  <a:lnTo>
                    <a:pt x="568" y="133"/>
                  </a:lnTo>
                  <a:lnTo>
                    <a:pt x="551" y="136"/>
                  </a:lnTo>
                  <a:lnTo>
                    <a:pt x="530" y="139"/>
                  </a:lnTo>
                  <a:lnTo>
                    <a:pt x="522" y="139"/>
                  </a:lnTo>
                  <a:lnTo>
                    <a:pt x="516" y="137"/>
                  </a:lnTo>
                  <a:lnTo>
                    <a:pt x="509" y="135"/>
                  </a:lnTo>
                  <a:lnTo>
                    <a:pt x="503" y="133"/>
                  </a:lnTo>
                  <a:lnTo>
                    <a:pt x="490" y="127"/>
                  </a:lnTo>
                  <a:lnTo>
                    <a:pt x="478" y="118"/>
                  </a:lnTo>
                  <a:lnTo>
                    <a:pt x="468" y="110"/>
                  </a:lnTo>
                  <a:lnTo>
                    <a:pt x="456" y="101"/>
                  </a:lnTo>
                  <a:lnTo>
                    <a:pt x="444" y="93"/>
                  </a:lnTo>
                  <a:lnTo>
                    <a:pt x="433" y="87"/>
                  </a:lnTo>
                  <a:lnTo>
                    <a:pt x="417" y="83"/>
                  </a:lnTo>
                  <a:lnTo>
                    <a:pt x="394" y="80"/>
                  </a:lnTo>
                  <a:lnTo>
                    <a:pt x="383" y="80"/>
                  </a:lnTo>
                  <a:lnTo>
                    <a:pt x="377" y="82"/>
                  </a:lnTo>
                  <a:lnTo>
                    <a:pt x="374" y="83"/>
                  </a:lnTo>
                  <a:lnTo>
                    <a:pt x="374" y="85"/>
                  </a:lnTo>
                  <a:lnTo>
                    <a:pt x="377" y="88"/>
                  </a:lnTo>
                  <a:lnTo>
                    <a:pt x="381" y="92"/>
                  </a:lnTo>
                  <a:lnTo>
                    <a:pt x="391" y="100"/>
                  </a:lnTo>
                  <a:lnTo>
                    <a:pt x="403" y="105"/>
                  </a:lnTo>
                  <a:lnTo>
                    <a:pt x="415" y="111"/>
                  </a:lnTo>
                  <a:lnTo>
                    <a:pt x="425" y="119"/>
                  </a:lnTo>
                  <a:lnTo>
                    <a:pt x="438" y="130"/>
                  </a:lnTo>
                  <a:lnTo>
                    <a:pt x="450" y="139"/>
                  </a:lnTo>
                  <a:lnTo>
                    <a:pt x="460" y="146"/>
                  </a:lnTo>
                  <a:lnTo>
                    <a:pt x="472" y="153"/>
                  </a:lnTo>
                  <a:lnTo>
                    <a:pt x="483" y="158"/>
                  </a:lnTo>
                  <a:lnTo>
                    <a:pt x="494" y="162"/>
                  </a:lnTo>
                  <a:lnTo>
                    <a:pt x="506" y="165"/>
                  </a:lnTo>
                  <a:lnTo>
                    <a:pt x="517" y="167"/>
                  </a:lnTo>
                  <a:lnTo>
                    <a:pt x="541" y="170"/>
                  </a:lnTo>
                  <a:lnTo>
                    <a:pt x="565" y="171"/>
                  </a:lnTo>
                  <a:lnTo>
                    <a:pt x="593" y="171"/>
                  </a:lnTo>
                  <a:lnTo>
                    <a:pt x="622" y="172"/>
                  </a:lnTo>
                  <a:lnTo>
                    <a:pt x="632" y="174"/>
                  </a:lnTo>
                  <a:lnTo>
                    <a:pt x="638" y="175"/>
                  </a:lnTo>
                  <a:lnTo>
                    <a:pt x="643" y="176"/>
                  </a:lnTo>
                  <a:lnTo>
                    <a:pt x="648" y="179"/>
                  </a:lnTo>
                  <a:lnTo>
                    <a:pt x="652" y="181"/>
                  </a:lnTo>
                  <a:lnTo>
                    <a:pt x="656" y="185"/>
                  </a:lnTo>
                  <a:lnTo>
                    <a:pt x="659" y="192"/>
                  </a:lnTo>
                  <a:lnTo>
                    <a:pt x="663" y="200"/>
                  </a:lnTo>
                  <a:lnTo>
                    <a:pt x="668" y="205"/>
                  </a:lnTo>
                  <a:lnTo>
                    <a:pt x="678" y="210"/>
                  </a:lnTo>
                  <a:lnTo>
                    <a:pt x="691" y="216"/>
                  </a:lnTo>
                  <a:lnTo>
                    <a:pt x="703" y="223"/>
                  </a:lnTo>
                  <a:lnTo>
                    <a:pt x="715" y="229"/>
                  </a:lnTo>
                  <a:lnTo>
                    <a:pt x="720" y="236"/>
                  </a:lnTo>
                  <a:lnTo>
                    <a:pt x="721" y="238"/>
                  </a:lnTo>
                  <a:lnTo>
                    <a:pt x="720" y="241"/>
                  </a:lnTo>
                  <a:lnTo>
                    <a:pt x="717" y="245"/>
                  </a:lnTo>
                  <a:lnTo>
                    <a:pt x="711" y="247"/>
                  </a:lnTo>
                  <a:lnTo>
                    <a:pt x="702" y="250"/>
                  </a:lnTo>
                  <a:lnTo>
                    <a:pt x="693" y="251"/>
                  </a:lnTo>
                  <a:lnTo>
                    <a:pt x="684" y="253"/>
                  </a:lnTo>
                  <a:lnTo>
                    <a:pt x="674" y="253"/>
                  </a:lnTo>
                  <a:lnTo>
                    <a:pt x="656" y="254"/>
                  </a:lnTo>
                  <a:lnTo>
                    <a:pt x="638" y="258"/>
                  </a:lnTo>
                  <a:lnTo>
                    <a:pt x="629" y="259"/>
                  </a:lnTo>
                  <a:lnTo>
                    <a:pt x="621" y="259"/>
                  </a:lnTo>
                  <a:lnTo>
                    <a:pt x="612" y="259"/>
                  </a:lnTo>
                  <a:lnTo>
                    <a:pt x="604" y="258"/>
                  </a:lnTo>
                  <a:lnTo>
                    <a:pt x="589" y="254"/>
                  </a:lnTo>
                  <a:lnTo>
                    <a:pt x="571" y="250"/>
                  </a:lnTo>
                  <a:lnTo>
                    <a:pt x="561" y="250"/>
                  </a:lnTo>
                  <a:lnTo>
                    <a:pt x="552" y="249"/>
                  </a:lnTo>
                  <a:lnTo>
                    <a:pt x="546" y="250"/>
                  </a:lnTo>
                  <a:lnTo>
                    <a:pt x="541" y="251"/>
                  </a:lnTo>
                  <a:lnTo>
                    <a:pt x="537" y="254"/>
                  </a:lnTo>
                  <a:lnTo>
                    <a:pt x="535" y="257"/>
                  </a:lnTo>
                  <a:lnTo>
                    <a:pt x="534" y="259"/>
                  </a:lnTo>
                  <a:lnTo>
                    <a:pt x="535" y="263"/>
                  </a:lnTo>
                  <a:lnTo>
                    <a:pt x="538" y="266"/>
                  </a:lnTo>
                  <a:lnTo>
                    <a:pt x="541" y="269"/>
                  </a:lnTo>
                  <a:lnTo>
                    <a:pt x="546" y="272"/>
                  </a:lnTo>
                  <a:lnTo>
                    <a:pt x="552" y="276"/>
                  </a:lnTo>
                  <a:lnTo>
                    <a:pt x="559" y="277"/>
                  </a:lnTo>
                  <a:lnTo>
                    <a:pt x="568" y="280"/>
                  </a:lnTo>
                  <a:lnTo>
                    <a:pt x="577" y="281"/>
                  </a:lnTo>
                  <a:lnTo>
                    <a:pt x="587" y="281"/>
                  </a:lnTo>
                  <a:lnTo>
                    <a:pt x="607" y="281"/>
                  </a:lnTo>
                  <a:lnTo>
                    <a:pt x="622" y="281"/>
                  </a:lnTo>
                  <a:lnTo>
                    <a:pt x="635" y="282"/>
                  </a:lnTo>
                  <a:lnTo>
                    <a:pt x="648" y="285"/>
                  </a:lnTo>
                  <a:lnTo>
                    <a:pt x="659" y="288"/>
                  </a:lnTo>
                  <a:lnTo>
                    <a:pt x="672" y="293"/>
                  </a:lnTo>
                  <a:lnTo>
                    <a:pt x="685" y="301"/>
                  </a:lnTo>
                  <a:lnTo>
                    <a:pt x="702" y="311"/>
                  </a:lnTo>
                  <a:lnTo>
                    <a:pt x="704" y="312"/>
                  </a:lnTo>
                  <a:lnTo>
                    <a:pt x="707" y="315"/>
                  </a:lnTo>
                  <a:lnTo>
                    <a:pt x="710" y="319"/>
                  </a:lnTo>
                  <a:lnTo>
                    <a:pt x="711" y="324"/>
                  </a:lnTo>
                  <a:lnTo>
                    <a:pt x="713" y="333"/>
                  </a:lnTo>
                  <a:lnTo>
                    <a:pt x="717" y="342"/>
                  </a:lnTo>
                  <a:lnTo>
                    <a:pt x="723" y="347"/>
                  </a:lnTo>
                  <a:lnTo>
                    <a:pt x="729" y="351"/>
                  </a:lnTo>
                  <a:lnTo>
                    <a:pt x="737" y="354"/>
                  </a:lnTo>
                  <a:lnTo>
                    <a:pt x="743" y="356"/>
                  </a:lnTo>
                  <a:lnTo>
                    <a:pt x="750" y="360"/>
                  </a:lnTo>
                  <a:lnTo>
                    <a:pt x="755" y="365"/>
                  </a:lnTo>
                  <a:lnTo>
                    <a:pt x="758" y="368"/>
                  </a:lnTo>
                  <a:lnTo>
                    <a:pt x="759" y="372"/>
                  </a:lnTo>
                  <a:lnTo>
                    <a:pt x="759" y="377"/>
                  </a:lnTo>
                  <a:lnTo>
                    <a:pt x="759" y="382"/>
                  </a:lnTo>
                  <a:lnTo>
                    <a:pt x="759" y="385"/>
                  </a:lnTo>
                  <a:lnTo>
                    <a:pt x="760" y="387"/>
                  </a:lnTo>
                  <a:lnTo>
                    <a:pt x="762" y="390"/>
                  </a:lnTo>
                  <a:lnTo>
                    <a:pt x="764" y="393"/>
                  </a:lnTo>
                  <a:lnTo>
                    <a:pt x="769" y="397"/>
                  </a:lnTo>
                  <a:lnTo>
                    <a:pt x="776" y="399"/>
                  </a:lnTo>
                  <a:lnTo>
                    <a:pt x="781" y="403"/>
                  </a:lnTo>
                  <a:lnTo>
                    <a:pt x="785" y="406"/>
                  </a:lnTo>
                  <a:lnTo>
                    <a:pt x="788" y="408"/>
                  </a:lnTo>
                  <a:lnTo>
                    <a:pt x="788" y="409"/>
                  </a:lnTo>
                  <a:lnTo>
                    <a:pt x="788" y="412"/>
                  </a:lnTo>
                  <a:lnTo>
                    <a:pt x="786" y="415"/>
                  </a:lnTo>
                  <a:lnTo>
                    <a:pt x="782" y="421"/>
                  </a:lnTo>
                  <a:lnTo>
                    <a:pt x="781" y="428"/>
                  </a:lnTo>
                  <a:lnTo>
                    <a:pt x="781" y="433"/>
                  </a:lnTo>
                  <a:lnTo>
                    <a:pt x="781" y="437"/>
                  </a:lnTo>
                  <a:lnTo>
                    <a:pt x="786" y="446"/>
                  </a:lnTo>
                  <a:lnTo>
                    <a:pt x="794" y="457"/>
                  </a:lnTo>
                  <a:lnTo>
                    <a:pt x="797" y="466"/>
                  </a:lnTo>
                  <a:lnTo>
                    <a:pt x="798" y="478"/>
                  </a:lnTo>
                  <a:lnTo>
                    <a:pt x="798" y="494"/>
                  </a:lnTo>
                  <a:lnTo>
                    <a:pt x="797" y="508"/>
                  </a:lnTo>
                  <a:lnTo>
                    <a:pt x="795" y="520"/>
                  </a:lnTo>
                  <a:lnTo>
                    <a:pt x="791" y="529"/>
                  </a:lnTo>
                  <a:lnTo>
                    <a:pt x="790" y="530"/>
                  </a:lnTo>
                  <a:lnTo>
                    <a:pt x="788" y="530"/>
                  </a:lnTo>
                  <a:lnTo>
                    <a:pt x="785" y="529"/>
                  </a:lnTo>
                  <a:lnTo>
                    <a:pt x="782" y="525"/>
                  </a:lnTo>
                  <a:lnTo>
                    <a:pt x="778" y="512"/>
                  </a:lnTo>
                  <a:lnTo>
                    <a:pt x="777" y="500"/>
                  </a:lnTo>
                  <a:lnTo>
                    <a:pt x="776" y="494"/>
                  </a:lnTo>
                  <a:lnTo>
                    <a:pt x="773" y="487"/>
                  </a:lnTo>
                  <a:lnTo>
                    <a:pt x="771" y="482"/>
                  </a:lnTo>
                  <a:lnTo>
                    <a:pt x="765" y="477"/>
                  </a:lnTo>
                  <a:lnTo>
                    <a:pt x="764" y="474"/>
                  </a:lnTo>
                  <a:lnTo>
                    <a:pt x="760" y="474"/>
                  </a:lnTo>
                  <a:lnTo>
                    <a:pt x="758" y="474"/>
                  </a:lnTo>
                  <a:lnTo>
                    <a:pt x="754" y="476"/>
                  </a:lnTo>
                  <a:lnTo>
                    <a:pt x="745" y="478"/>
                  </a:lnTo>
                  <a:lnTo>
                    <a:pt x="736" y="482"/>
                  </a:lnTo>
                  <a:lnTo>
                    <a:pt x="728" y="485"/>
                  </a:lnTo>
                  <a:lnTo>
                    <a:pt x="721" y="486"/>
                  </a:lnTo>
                  <a:lnTo>
                    <a:pt x="719" y="486"/>
                  </a:lnTo>
                  <a:lnTo>
                    <a:pt x="716" y="485"/>
                  </a:lnTo>
                  <a:lnTo>
                    <a:pt x="715" y="481"/>
                  </a:lnTo>
                  <a:lnTo>
                    <a:pt x="715" y="477"/>
                  </a:lnTo>
                  <a:lnTo>
                    <a:pt x="715" y="465"/>
                  </a:lnTo>
                  <a:lnTo>
                    <a:pt x="716" y="451"/>
                  </a:lnTo>
                  <a:lnTo>
                    <a:pt x="716" y="444"/>
                  </a:lnTo>
                  <a:lnTo>
                    <a:pt x="715" y="438"/>
                  </a:lnTo>
                  <a:lnTo>
                    <a:pt x="713" y="433"/>
                  </a:lnTo>
                  <a:lnTo>
                    <a:pt x="711" y="428"/>
                  </a:lnTo>
                  <a:lnTo>
                    <a:pt x="706" y="422"/>
                  </a:lnTo>
                  <a:lnTo>
                    <a:pt x="699" y="420"/>
                  </a:lnTo>
                  <a:lnTo>
                    <a:pt x="697" y="419"/>
                  </a:lnTo>
                  <a:lnTo>
                    <a:pt x="694" y="416"/>
                  </a:lnTo>
                  <a:lnTo>
                    <a:pt x="691" y="412"/>
                  </a:lnTo>
                  <a:lnTo>
                    <a:pt x="689" y="408"/>
                  </a:lnTo>
                  <a:lnTo>
                    <a:pt x="685" y="395"/>
                  </a:lnTo>
                  <a:lnTo>
                    <a:pt x="681" y="385"/>
                  </a:lnTo>
                  <a:lnTo>
                    <a:pt x="677" y="382"/>
                  </a:lnTo>
                  <a:lnTo>
                    <a:pt x="673" y="381"/>
                  </a:lnTo>
                  <a:lnTo>
                    <a:pt x="668" y="382"/>
                  </a:lnTo>
                  <a:lnTo>
                    <a:pt x="661" y="386"/>
                  </a:lnTo>
                  <a:lnTo>
                    <a:pt x="655" y="390"/>
                  </a:lnTo>
                  <a:lnTo>
                    <a:pt x="648" y="393"/>
                  </a:lnTo>
                  <a:lnTo>
                    <a:pt x="643" y="393"/>
                  </a:lnTo>
                  <a:lnTo>
                    <a:pt x="637" y="393"/>
                  </a:lnTo>
                  <a:lnTo>
                    <a:pt x="632" y="391"/>
                  </a:lnTo>
                  <a:lnTo>
                    <a:pt x="625" y="387"/>
                  </a:lnTo>
                  <a:lnTo>
                    <a:pt x="620" y="385"/>
                  </a:lnTo>
                  <a:lnTo>
                    <a:pt x="615" y="380"/>
                  </a:lnTo>
                  <a:lnTo>
                    <a:pt x="599" y="363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93">
              <a:extLst>
                <a:ext uri="{FF2B5EF4-FFF2-40B4-BE49-F238E27FC236}">
                  <a16:creationId xmlns:a16="http://schemas.microsoft.com/office/drawing/2014/main" id="{F3BBD558-F547-4E77-9550-761CB00F3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0" y="4927"/>
              <a:ext cx="38" cy="10"/>
            </a:xfrm>
            <a:custGeom>
              <a:avLst/>
              <a:gdLst>
                <a:gd name="T0" fmla="*/ 2 w 151"/>
                <a:gd name="T1" fmla="*/ 26 h 40"/>
                <a:gd name="T2" fmla="*/ 1 w 151"/>
                <a:gd name="T3" fmla="*/ 21 h 40"/>
                <a:gd name="T4" fmla="*/ 0 w 151"/>
                <a:gd name="T5" fmla="*/ 17 h 40"/>
                <a:gd name="T6" fmla="*/ 1 w 151"/>
                <a:gd name="T7" fmla="*/ 13 h 40"/>
                <a:gd name="T8" fmla="*/ 2 w 151"/>
                <a:gd name="T9" fmla="*/ 9 h 40"/>
                <a:gd name="T10" fmla="*/ 5 w 151"/>
                <a:gd name="T11" fmla="*/ 5 h 40"/>
                <a:gd name="T12" fmla="*/ 8 w 151"/>
                <a:gd name="T13" fmla="*/ 3 h 40"/>
                <a:gd name="T14" fmla="*/ 12 w 151"/>
                <a:gd name="T15" fmla="*/ 0 h 40"/>
                <a:gd name="T16" fmla="*/ 17 w 151"/>
                <a:gd name="T17" fmla="*/ 0 h 40"/>
                <a:gd name="T18" fmla="*/ 31 w 151"/>
                <a:gd name="T19" fmla="*/ 4 h 40"/>
                <a:gd name="T20" fmla="*/ 45 w 151"/>
                <a:gd name="T21" fmla="*/ 9 h 40"/>
                <a:gd name="T22" fmla="*/ 67 w 151"/>
                <a:gd name="T23" fmla="*/ 8 h 40"/>
                <a:gd name="T24" fmla="*/ 89 w 151"/>
                <a:gd name="T25" fmla="*/ 5 h 40"/>
                <a:gd name="T26" fmla="*/ 100 w 151"/>
                <a:gd name="T27" fmla="*/ 4 h 40"/>
                <a:gd name="T28" fmla="*/ 112 w 151"/>
                <a:gd name="T29" fmla="*/ 3 h 40"/>
                <a:gd name="T30" fmla="*/ 122 w 151"/>
                <a:gd name="T31" fmla="*/ 3 h 40"/>
                <a:gd name="T32" fmla="*/ 134 w 151"/>
                <a:gd name="T33" fmla="*/ 4 h 40"/>
                <a:gd name="T34" fmla="*/ 139 w 151"/>
                <a:gd name="T35" fmla="*/ 5 h 40"/>
                <a:gd name="T36" fmla="*/ 143 w 151"/>
                <a:gd name="T37" fmla="*/ 8 h 40"/>
                <a:gd name="T38" fmla="*/ 147 w 151"/>
                <a:gd name="T39" fmla="*/ 12 h 40"/>
                <a:gd name="T40" fmla="*/ 149 w 151"/>
                <a:gd name="T41" fmla="*/ 16 h 40"/>
                <a:gd name="T42" fmla="*/ 151 w 151"/>
                <a:gd name="T43" fmla="*/ 21 h 40"/>
                <a:gd name="T44" fmla="*/ 151 w 151"/>
                <a:gd name="T45" fmla="*/ 25 h 40"/>
                <a:gd name="T46" fmla="*/ 151 w 151"/>
                <a:gd name="T47" fmla="*/ 30 h 40"/>
                <a:gd name="T48" fmla="*/ 148 w 151"/>
                <a:gd name="T49" fmla="*/ 35 h 40"/>
                <a:gd name="T50" fmla="*/ 145 w 151"/>
                <a:gd name="T51" fmla="*/ 38 h 40"/>
                <a:gd name="T52" fmla="*/ 143 w 151"/>
                <a:gd name="T53" fmla="*/ 40 h 40"/>
                <a:gd name="T54" fmla="*/ 140 w 151"/>
                <a:gd name="T55" fmla="*/ 40 h 40"/>
                <a:gd name="T56" fmla="*/ 138 w 151"/>
                <a:gd name="T57" fmla="*/ 40 h 40"/>
                <a:gd name="T58" fmla="*/ 131 w 151"/>
                <a:gd name="T59" fmla="*/ 36 h 40"/>
                <a:gd name="T60" fmla="*/ 125 w 151"/>
                <a:gd name="T61" fmla="*/ 33 h 40"/>
                <a:gd name="T62" fmla="*/ 117 w 151"/>
                <a:gd name="T63" fmla="*/ 27 h 40"/>
                <a:gd name="T64" fmla="*/ 110 w 151"/>
                <a:gd name="T65" fmla="*/ 22 h 40"/>
                <a:gd name="T66" fmla="*/ 106 w 151"/>
                <a:gd name="T67" fmla="*/ 22 h 40"/>
                <a:gd name="T68" fmla="*/ 102 w 151"/>
                <a:gd name="T69" fmla="*/ 21 h 40"/>
                <a:gd name="T70" fmla="*/ 100 w 151"/>
                <a:gd name="T71" fmla="*/ 22 h 40"/>
                <a:gd name="T72" fmla="*/ 96 w 151"/>
                <a:gd name="T73" fmla="*/ 23 h 40"/>
                <a:gd name="T74" fmla="*/ 87 w 151"/>
                <a:gd name="T75" fmla="*/ 29 h 40"/>
                <a:gd name="T76" fmla="*/ 76 w 151"/>
                <a:gd name="T77" fmla="*/ 31 h 40"/>
                <a:gd name="T78" fmla="*/ 66 w 151"/>
                <a:gd name="T79" fmla="*/ 33 h 40"/>
                <a:gd name="T80" fmla="*/ 56 w 151"/>
                <a:gd name="T81" fmla="*/ 33 h 40"/>
                <a:gd name="T82" fmla="*/ 35 w 151"/>
                <a:gd name="T83" fmla="*/ 31 h 40"/>
                <a:gd name="T84" fmla="*/ 15 w 151"/>
                <a:gd name="T85" fmla="*/ 29 h 40"/>
                <a:gd name="T86" fmla="*/ 2 w 151"/>
                <a:gd name="T87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1" h="40">
                  <a:moveTo>
                    <a:pt x="2" y="26"/>
                  </a:moveTo>
                  <a:lnTo>
                    <a:pt x="1" y="21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2" y="9"/>
                  </a:lnTo>
                  <a:lnTo>
                    <a:pt x="5" y="5"/>
                  </a:lnTo>
                  <a:lnTo>
                    <a:pt x="8" y="3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31" y="4"/>
                  </a:lnTo>
                  <a:lnTo>
                    <a:pt x="45" y="9"/>
                  </a:lnTo>
                  <a:lnTo>
                    <a:pt x="67" y="8"/>
                  </a:lnTo>
                  <a:lnTo>
                    <a:pt x="89" y="5"/>
                  </a:lnTo>
                  <a:lnTo>
                    <a:pt x="100" y="4"/>
                  </a:lnTo>
                  <a:lnTo>
                    <a:pt x="112" y="3"/>
                  </a:lnTo>
                  <a:lnTo>
                    <a:pt x="122" y="3"/>
                  </a:lnTo>
                  <a:lnTo>
                    <a:pt x="134" y="4"/>
                  </a:lnTo>
                  <a:lnTo>
                    <a:pt x="139" y="5"/>
                  </a:lnTo>
                  <a:lnTo>
                    <a:pt x="143" y="8"/>
                  </a:lnTo>
                  <a:lnTo>
                    <a:pt x="147" y="12"/>
                  </a:lnTo>
                  <a:lnTo>
                    <a:pt x="149" y="16"/>
                  </a:lnTo>
                  <a:lnTo>
                    <a:pt x="151" y="21"/>
                  </a:lnTo>
                  <a:lnTo>
                    <a:pt x="151" y="25"/>
                  </a:lnTo>
                  <a:lnTo>
                    <a:pt x="151" y="30"/>
                  </a:lnTo>
                  <a:lnTo>
                    <a:pt x="148" y="35"/>
                  </a:lnTo>
                  <a:lnTo>
                    <a:pt x="145" y="38"/>
                  </a:lnTo>
                  <a:lnTo>
                    <a:pt x="143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1" y="36"/>
                  </a:lnTo>
                  <a:lnTo>
                    <a:pt x="125" y="33"/>
                  </a:lnTo>
                  <a:lnTo>
                    <a:pt x="117" y="27"/>
                  </a:lnTo>
                  <a:lnTo>
                    <a:pt x="110" y="22"/>
                  </a:lnTo>
                  <a:lnTo>
                    <a:pt x="106" y="22"/>
                  </a:lnTo>
                  <a:lnTo>
                    <a:pt x="102" y="21"/>
                  </a:lnTo>
                  <a:lnTo>
                    <a:pt x="100" y="22"/>
                  </a:lnTo>
                  <a:lnTo>
                    <a:pt x="96" y="23"/>
                  </a:lnTo>
                  <a:lnTo>
                    <a:pt x="87" y="29"/>
                  </a:lnTo>
                  <a:lnTo>
                    <a:pt x="76" y="31"/>
                  </a:lnTo>
                  <a:lnTo>
                    <a:pt x="66" y="33"/>
                  </a:lnTo>
                  <a:lnTo>
                    <a:pt x="56" y="33"/>
                  </a:lnTo>
                  <a:lnTo>
                    <a:pt x="35" y="31"/>
                  </a:lnTo>
                  <a:lnTo>
                    <a:pt x="15" y="29"/>
                  </a:lnTo>
                  <a:lnTo>
                    <a:pt x="2" y="26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94">
              <a:extLst>
                <a:ext uri="{FF2B5EF4-FFF2-40B4-BE49-F238E27FC236}">
                  <a16:creationId xmlns:a16="http://schemas.microsoft.com/office/drawing/2014/main" id="{50005995-1802-4B57-B5D8-E3884EA5E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8" y="4900"/>
              <a:ext cx="28" cy="18"/>
            </a:xfrm>
            <a:custGeom>
              <a:avLst/>
              <a:gdLst>
                <a:gd name="T0" fmla="*/ 1 w 113"/>
                <a:gd name="T1" fmla="*/ 40 h 73"/>
                <a:gd name="T2" fmla="*/ 0 w 113"/>
                <a:gd name="T3" fmla="*/ 24 h 73"/>
                <a:gd name="T4" fmla="*/ 1 w 113"/>
                <a:gd name="T5" fmla="*/ 8 h 73"/>
                <a:gd name="T6" fmla="*/ 1 w 113"/>
                <a:gd name="T7" fmla="*/ 5 h 73"/>
                <a:gd name="T8" fmla="*/ 3 w 113"/>
                <a:gd name="T9" fmla="*/ 3 h 73"/>
                <a:gd name="T10" fmla="*/ 5 w 113"/>
                <a:gd name="T11" fmla="*/ 2 h 73"/>
                <a:gd name="T12" fmla="*/ 7 w 113"/>
                <a:gd name="T13" fmla="*/ 0 h 73"/>
                <a:gd name="T14" fmla="*/ 13 w 113"/>
                <a:gd name="T15" fmla="*/ 0 h 73"/>
                <a:gd name="T16" fmla="*/ 18 w 113"/>
                <a:gd name="T17" fmla="*/ 3 h 73"/>
                <a:gd name="T18" fmla="*/ 22 w 113"/>
                <a:gd name="T19" fmla="*/ 8 h 73"/>
                <a:gd name="T20" fmla="*/ 24 w 113"/>
                <a:gd name="T21" fmla="*/ 12 h 73"/>
                <a:gd name="T22" fmla="*/ 28 w 113"/>
                <a:gd name="T23" fmla="*/ 16 h 73"/>
                <a:gd name="T24" fmla="*/ 35 w 113"/>
                <a:gd name="T25" fmla="*/ 18 h 73"/>
                <a:gd name="T26" fmla="*/ 49 w 113"/>
                <a:gd name="T27" fmla="*/ 18 h 73"/>
                <a:gd name="T28" fmla="*/ 63 w 113"/>
                <a:gd name="T29" fmla="*/ 18 h 73"/>
                <a:gd name="T30" fmla="*/ 71 w 113"/>
                <a:gd name="T31" fmla="*/ 18 h 73"/>
                <a:gd name="T32" fmla="*/ 78 w 113"/>
                <a:gd name="T33" fmla="*/ 18 h 73"/>
                <a:gd name="T34" fmla="*/ 84 w 113"/>
                <a:gd name="T35" fmla="*/ 21 h 73"/>
                <a:gd name="T36" fmla="*/ 91 w 113"/>
                <a:gd name="T37" fmla="*/ 25 h 73"/>
                <a:gd name="T38" fmla="*/ 96 w 113"/>
                <a:gd name="T39" fmla="*/ 31 h 73"/>
                <a:gd name="T40" fmla="*/ 100 w 113"/>
                <a:gd name="T41" fmla="*/ 39 h 73"/>
                <a:gd name="T42" fmla="*/ 104 w 113"/>
                <a:gd name="T43" fmla="*/ 47 h 73"/>
                <a:gd name="T44" fmla="*/ 107 w 113"/>
                <a:gd name="T45" fmla="*/ 55 h 73"/>
                <a:gd name="T46" fmla="*/ 111 w 113"/>
                <a:gd name="T47" fmla="*/ 61 h 73"/>
                <a:gd name="T48" fmla="*/ 113 w 113"/>
                <a:gd name="T49" fmla="*/ 66 h 73"/>
                <a:gd name="T50" fmla="*/ 113 w 113"/>
                <a:gd name="T51" fmla="*/ 70 h 73"/>
                <a:gd name="T52" fmla="*/ 110 w 113"/>
                <a:gd name="T53" fmla="*/ 72 h 73"/>
                <a:gd name="T54" fmla="*/ 107 w 113"/>
                <a:gd name="T55" fmla="*/ 73 h 73"/>
                <a:gd name="T56" fmla="*/ 102 w 113"/>
                <a:gd name="T57" fmla="*/ 73 h 73"/>
                <a:gd name="T58" fmla="*/ 97 w 113"/>
                <a:gd name="T59" fmla="*/ 73 h 73"/>
                <a:gd name="T60" fmla="*/ 91 w 113"/>
                <a:gd name="T61" fmla="*/ 72 h 73"/>
                <a:gd name="T62" fmla="*/ 74 w 113"/>
                <a:gd name="T63" fmla="*/ 69 h 73"/>
                <a:gd name="T64" fmla="*/ 57 w 113"/>
                <a:gd name="T65" fmla="*/ 65 h 73"/>
                <a:gd name="T66" fmla="*/ 49 w 113"/>
                <a:gd name="T67" fmla="*/ 62 h 73"/>
                <a:gd name="T68" fmla="*/ 41 w 113"/>
                <a:gd name="T69" fmla="*/ 60 h 73"/>
                <a:gd name="T70" fmla="*/ 33 w 113"/>
                <a:gd name="T71" fmla="*/ 56 h 73"/>
                <a:gd name="T72" fmla="*/ 26 w 113"/>
                <a:gd name="T73" fmla="*/ 52 h 73"/>
                <a:gd name="T74" fmla="*/ 1 w 113"/>
                <a:gd name="T75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" h="73">
                  <a:moveTo>
                    <a:pt x="1" y="40"/>
                  </a:moveTo>
                  <a:lnTo>
                    <a:pt x="0" y="24"/>
                  </a:lnTo>
                  <a:lnTo>
                    <a:pt x="1" y="8"/>
                  </a:lnTo>
                  <a:lnTo>
                    <a:pt x="1" y="5"/>
                  </a:lnTo>
                  <a:lnTo>
                    <a:pt x="3" y="3"/>
                  </a:lnTo>
                  <a:lnTo>
                    <a:pt x="5" y="2"/>
                  </a:lnTo>
                  <a:lnTo>
                    <a:pt x="7" y="0"/>
                  </a:lnTo>
                  <a:lnTo>
                    <a:pt x="13" y="0"/>
                  </a:lnTo>
                  <a:lnTo>
                    <a:pt x="18" y="3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28" y="16"/>
                  </a:lnTo>
                  <a:lnTo>
                    <a:pt x="35" y="18"/>
                  </a:lnTo>
                  <a:lnTo>
                    <a:pt x="49" y="18"/>
                  </a:lnTo>
                  <a:lnTo>
                    <a:pt x="63" y="18"/>
                  </a:lnTo>
                  <a:lnTo>
                    <a:pt x="71" y="18"/>
                  </a:lnTo>
                  <a:lnTo>
                    <a:pt x="78" y="18"/>
                  </a:lnTo>
                  <a:lnTo>
                    <a:pt x="84" y="21"/>
                  </a:lnTo>
                  <a:lnTo>
                    <a:pt x="91" y="25"/>
                  </a:lnTo>
                  <a:lnTo>
                    <a:pt x="96" y="31"/>
                  </a:lnTo>
                  <a:lnTo>
                    <a:pt x="100" y="39"/>
                  </a:lnTo>
                  <a:lnTo>
                    <a:pt x="104" y="47"/>
                  </a:lnTo>
                  <a:lnTo>
                    <a:pt x="107" y="55"/>
                  </a:lnTo>
                  <a:lnTo>
                    <a:pt x="111" y="61"/>
                  </a:lnTo>
                  <a:lnTo>
                    <a:pt x="113" y="66"/>
                  </a:lnTo>
                  <a:lnTo>
                    <a:pt x="113" y="70"/>
                  </a:lnTo>
                  <a:lnTo>
                    <a:pt x="110" y="72"/>
                  </a:lnTo>
                  <a:lnTo>
                    <a:pt x="107" y="73"/>
                  </a:lnTo>
                  <a:lnTo>
                    <a:pt x="102" y="73"/>
                  </a:lnTo>
                  <a:lnTo>
                    <a:pt x="97" y="73"/>
                  </a:lnTo>
                  <a:lnTo>
                    <a:pt x="91" y="72"/>
                  </a:lnTo>
                  <a:lnTo>
                    <a:pt x="74" y="69"/>
                  </a:lnTo>
                  <a:lnTo>
                    <a:pt x="57" y="65"/>
                  </a:lnTo>
                  <a:lnTo>
                    <a:pt x="49" y="62"/>
                  </a:lnTo>
                  <a:lnTo>
                    <a:pt x="41" y="60"/>
                  </a:lnTo>
                  <a:lnTo>
                    <a:pt x="33" y="56"/>
                  </a:lnTo>
                  <a:lnTo>
                    <a:pt x="26" y="52"/>
                  </a:lnTo>
                  <a:lnTo>
                    <a:pt x="1" y="40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95">
              <a:extLst>
                <a:ext uri="{FF2B5EF4-FFF2-40B4-BE49-F238E27FC236}">
                  <a16:creationId xmlns:a16="http://schemas.microsoft.com/office/drawing/2014/main" id="{3CB3B5FA-AB20-445D-AC42-6EC4B45C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" y="4882"/>
              <a:ext cx="8" cy="16"/>
            </a:xfrm>
            <a:custGeom>
              <a:avLst/>
              <a:gdLst>
                <a:gd name="T0" fmla="*/ 6 w 32"/>
                <a:gd name="T1" fmla="*/ 61 h 65"/>
                <a:gd name="T2" fmla="*/ 3 w 32"/>
                <a:gd name="T3" fmla="*/ 51 h 65"/>
                <a:gd name="T4" fmla="*/ 1 w 32"/>
                <a:gd name="T5" fmla="*/ 42 h 65"/>
                <a:gd name="T6" fmla="*/ 0 w 32"/>
                <a:gd name="T7" fmla="*/ 32 h 65"/>
                <a:gd name="T8" fmla="*/ 0 w 32"/>
                <a:gd name="T9" fmla="*/ 21 h 65"/>
                <a:gd name="T10" fmla="*/ 1 w 32"/>
                <a:gd name="T11" fmla="*/ 15 h 65"/>
                <a:gd name="T12" fmla="*/ 3 w 32"/>
                <a:gd name="T13" fmla="*/ 8 h 65"/>
                <a:gd name="T14" fmla="*/ 5 w 32"/>
                <a:gd name="T15" fmla="*/ 6 h 65"/>
                <a:gd name="T16" fmla="*/ 7 w 32"/>
                <a:gd name="T17" fmla="*/ 3 h 65"/>
                <a:gd name="T18" fmla="*/ 10 w 32"/>
                <a:gd name="T19" fmla="*/ 0 h 65"/>
                <a:gd name="T20" fmla="*/ 13 w 32"/>
                <a:gd name="T21" fmla="*/ 0 h 65"/>
                <a:gd name="T22" fmla="*/ 16 w 32"/>
                <a:gd name="T23" fmla="*/ 3 h 65"/>
                <a:gd name="T24" fmla="*/ 20 w 32"/>
                <a:gd name="T25" fmla="*/ 7 h 65"/>
                <a:gd name="T26" fmla="*/ 23 w 32"/>
                <a:gd name="T27" fmla="*/ 12 h 65"/>
                <a:gd name="T28" fmla="*/ 26 w 32"/>
                <a:gd name="T29" fmla="*/ 17 h 65"/>
                <a:gd name="T30" fmla="*/ 29 w 32"/>
                <a:gd name="T31" fmla="*/ 30 h 65"/>
                <a:gd name="T32" fmla="*/ 31 w 32"/>
                <a:gd name="T33" fmla="*/ 41 h 65"/>
                <a:gd name="T34" fmla="*/ 31 w 32"/>
                <a:gd name="T35" fmla="*/ 46 h 65"/>
                <a:gd name="T36" fmla="*/ 32 w 32"/>
                <a:gd name="T37" fmla="*/ 51 h 65"/>
                <a:gd name="T38" fmla="*/ 31 w 32"/>
                <a:gd name="T39" fmla="*/ 55 h 65"/>
                <a:gd name="T40" fmla="*/ 29 w 32"/>
                <a:gd name="T41" fmla="*/ 60 h 65"/>
                <a:gd name="T42" fmla="*/ 27 w 32"/>
                <a:gd name="T43" fmla="*/ 63 h 65"/>
                <a:gd name="T44" fmla="*/ 23 w 32"/>
                <a:gd name="T45" fmla="*/ 65 h 65"/>
                <a:gd name="T46" fmla="*/ 19 w 32"/>
                <a:gd name="T47" fmla="*/ 65 h 65"/>
                <a:gd name="T48" fmla="*/ 14 w 32"/>
                <a:gd name="T49" fmla="*/ 64 h 65"/>
                <a:gd name="T50" fmla="*/ 6 w 32"/>
                <a:gd name="T51" fmla="*/ 6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65">
                  <a:moveTo>
                    <a:pt x="6" y="61"/>
                  </a:moveTo>
                  <a:lnTo>
                    <a:pt x="3" y="51"/>
                  </a:lnTo>
                  <a:lnTo>
                    <a:pt x="1" y="42"/>
                  </a:lnTo>
                  <a:lnTo>
                    <a:pt x="0" y="32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3" y="8"/>
                  </a:lnTo>
                  <a:lnTo>
                    <a:pt x="5" y="6"/>
                  </a:lnTo>
                  <a:lnTo>
                    <a:pt x="7" y="3"/>
                  </a:lnTo>
                  <a:lnTo>
                    <a:pt x="10" y="0"/>
                  </a:lnTo>
                  <a:lnTo>
                    <a:pt x="13" y="0"/>
                  </a:lnTo>
                  <a:lnTo>
                    <a:pt x="16" y="3"/>
                  </a:lnTo>
                  <a:lnTo>
                    <a:pt x="20" y="7"/>
                  </a:lnTo>
                  <a:lnTo>
                    <a:pt x="23" y="12"/>
                  </a:lnTo>
                  <a:lnTo>
                    <a:pt x="26" y="17"/>
                  </a:lnTo>
                  <a:lnTo>
                    <a:pt x="29" y="30"/>
                  </a:lnTo>
                  <a:lnTo>
                    <a:pt x="31" y="41"/>
                  </a:lnTo>
                  <a:lnTo>
                    <a:pt x="31" y="46"/>
                  </a:lnTo>
                  <a:lnTo>
                    <a:pt x="32" y="51"/>
                  </a:lnTo>
                  <a:lnTo>
                    <a:pt x="31" y="55"/>
                  </a:lnTo>
                  <a:lnTo>
                    <a:pt x="29" y="60"/>
                  </a:lnTo>
                  <a:lnTo>
                    <a:pt x="27" y="63"/>
                  </a:lnTo>
                  <a:lnTo>
                    <a:pt x="23" y="65"/>
                  </a:lnTo>
                  <a:lnTo>
                    <a:pt x="19" y="65"/>
                  </a:lnTo>
                  <a:lnTo>
                    <a:pt x="14" y="64"/>
                  </a:lnTo>
                  <a:lnTo>
                    <a:pt x="6" y="61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96">
              <a:extLst>
                <a:ext uri="{FF2B5EF4-FFF2-40B4-BE49-F238E27FC236}">
                  <a16:creationId xmlns:a16="http://schemas.microsoft.com/office/drawing/2014/main" id="{564685D6-E661-44CF-B1FE-946C77947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5" y="4762"/>
              <a:ext cx="129" cy="73"/>
            </a:xfrm>
            <a:custGeom>
              <a:avLst/>
              <a:gdLst>
                <a:gd name="T0" fmla="*/ 375 w 518"/>
                <a:gd name="T1" fmla="*/ 287 h 290"/>
                <a:gd name="T2" fmla="*/ 367 w 518"/>
                <a:gd name="T3" fmla="*/ 274 h 290"/>
                <a:gd name="T4" fmla="*/ 370 w 518"/>
                <a:gd name="T5" fmla="*/ 252 h 290"/>
                <a:gd name="T6" fmla="*/ 373 w 518"/>
                <a:gd name="T7" fmla="*/ 214 h 290"/>
                <a:gd name="T8" fmla="*/ 357 w 518"/>
                <a:gd name="T9" fmla="*/ 201 h 290"/>
                <a:gd name="T10" fmla="*/ 334 w 518"/>
                <a:gd name="T11" fmla="*/ 202 h 290"/>
                <a:gd name="T12" fmla="*/ 297 w 518"/>
                <a:gd name="T13" fmla="*/ 223 h 290"/>
                <a:gd name="T14" fmla="*/ 259 w 518"/>
                <a:gd name="T15" fmla="*/ 248 h 290"/>
                <a:gd name="T16" fmla="*/ 232 w 518"/>
                <a:gd name="T17" fmla="*/ 254 h 290"/>
                <a:gd name="T18" fmla="*/ 220 w 518"/>
                <a:gd name="T19" fmla="*/ 252 h 290"/>
                <a:gd name="T20" fmla="*/ 218 w 518"/>
                <a:gd name="T21" fmla="*/ 237 h 290"/>
                <a:gd name="T22" fmla="*/ 214 w 518"/>
                <a:gd name="T23" fmla="*/ 219 h 290"/>
                <a:gd name="T24" fmla="*/ 200 w 518"/>
                <a:gd name="T25" fmla="*/ 211 h 290"/>
                <a:gd name="T26" fmla="*/ 176 w 518"/>
                <a:gd name="T27" fmla="*/ 210 h 290"/>
                <a:gd name="T28" fmla="*/ 135 w 518"/>
                <a:gd name="T29" fmla="*/ 219 h 290"/>
                <a:gd name="T30" fmla="*/ 114 w 518"/>
                <a:gd name="T31" fmla="*/ 221 h 290"/>
                <a:gd name="T32" fmla="*/ 101 w 518"/>
                <a:gd name="T33" fmla="*/ 211 h 290"/>
                <a:gd name="T34" fmla="*/ 97 w 518"/>
                <a:gd name="T35" fmla="*/ 186 h 290"/>
                <a:gd name="T36" fmla="*/ 92 w 518"/>
                <a:gd name="T37" fmla="*/ 166 h 290"/>
                <a:gd name="T38" fmla="*/ 76 w 518"/>
                <a:gd name="T39" fmla="*/ 139 h 290"/>
                <a:gd name="T40" fmla="*/ 75 w 518"/>
                <a:gd name="T41" fmla="*/ 125 h 290"/>
                <a:gd name="T42" fmla="*/ 83 w 518"/>
                <a:gd name="T43" fmla="*/ 96 h 290"/>
                <a:gd name="T44" fmla="*/ 85 w 518"/>
                <a:gd name="T45" fmla="*/ 78 h 290"/>
                <a:gd name="T46" fmla="*/ 81 w 518"/>
                <a:gd name="T47" fmla="*/ 68 h 290"/>
                <a:gd name="T48" fmla="*/ 70 w 518"/>
                <a:gd name="T49" fmla="*/ 62 h 290"/>
                <a:gd name="T50" fmla="*/ 32 w 518"/>
                <a:gd name="T51" fmla="*/ 57 h 290"/>
                <a:gd name="T52" fmla="*/ 5 w 518"/>
                <a:gd name="T53" fmla="*/ 61 h 290"/>
                <a:gd name="T54" fmla="*/ 0 w 518"/>
                <a:gd name="T55" fmla="*/ 46 h 290"/>
                <a:gd name="T56" fmla="*/ 2 w 518"/>
                <a:gd name="T57" fmla="*/ 31 h 290"/>
                <a:gd name="T58" fmla="*/ 14 w 518"/>
                <a:gd name="T59" fmla="*/ 17 h 290"/>
                <a:gd name="T60" fmla="*/ 33 w 518"/>
                <a:gd name="T61" fmla="*/ 11 h 290"/>
                <a:gd name="T62" fmla="*/ 57 w 518"/>
                <a:gd name="T63" fmla="*/ 12 h 290"/>
                <a:gd name="T64" fmla="*/ 94 w 518"/>
                <a:gd name="T65" fmla="*/ 8 h 290"/>
                <a:gd name="T66" fmla="*/ 162 w 518"/>
                <a:gd name="T67" fmla="*/ 0 h 290"/>
                <a:gd name="T68" fmla="*/ 209 w 518"/>
                <a:gd name="T69" fmla="*/ 9 h 290"/>
                <a:gd name="T70" fmla="*/ 292 w 518"/>
                <a:gd name="T71" fmla="*/ 29 h 290"/>
                <a:gd name="T72" fmla="*/ 358 w 518"/>
                <a:gd name="T73" fmla="*/ 24 h 290"/>
                <a:gd name="T74" fmla="*/ 414 w 518"/>
                <a:gd name="T75" fmla="*/ 24 h 290"/>
                <a:gd name="T76" fmla="*/ 447 w 518"/>
                <a:gd name="T77" fmla="*/ 33 h 290"/>
                <a:gd name="T78" fmla="*/ 477 w 518"/>
                <a:gd name="T79" fmla="*/ 55 h 290"/>
                <a:gd name="T80" fmla="*/ 512 w 518"/>
                <a:gd name="T81" fmla="*/ 110 h 290"/>
                <a:gd name="T82" fmla="*/ 518 w 518"/>
                <a:gd name="T83" fmla="*/ 134 h 290"/>
                <a:gd name="T84" fmla="*/ 510 w 518"/>
                <a:gd name="T85" fmla="*/ 176 h 290"/>
                <a:gd name="T86" fmla="*/ 478 w 518"/>
                <a:gd name="T87" fmla="*/ 254 h 290"/>
                <a:gd name="T88" fmla="*/ 461 w 518"/>
                <a:gd name="T89" fmla="*/ 274 h 290"/>
                <a:gd name="T90" fmla="*/ 452 w 518"/>
                <a:gd name="T91" fmla="*/ 272 h 290"/>
                <a:gd name="T92" fmla="*/ 440 w 518"/>
                <a:gd name="T93" fmla="*/ 266 h 290"/>
                <a:gd name="T94" fmla="*/ 427 w 518"/>
                <a:gd name="T95" fmla="*/ 267 h 290"/>
                <a:gd name="T96" fmla="*/ 396 w 518"/>
                <a:gd name="T97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8" h="290">
                  <a:moveTo>
                    <a:pt x="391" y="287"/>
                  </a:moveTo>
                  <a:lnTo>
                    <a:pt x="382" y="288"/>
                  </a:lnTo>
                  <a:lnTo>
                    <a:pt x="375" y="287"/>
                  </a:lnTo>
                  <a:lnTo>
                    <a:pt x="371" y="283"/>
                  </a:lnTo>
                  <a:lnTo>
                    <a:pt x="369" y="279"/>
                  </a:lnTo>
                  <a:lnTo>
                    <a:pt x="367" y="274"/>
                  </a:lnTo>
                  <a:lnTo>
                    <a:pt x="367" y="267"/>
                  </a:lnTo>
                  <a:lnTo>
                    <a:pt x="369" y="259"/>
                  </a:lnTo>
                  <a:lnTo>
                    <a:pt x="370" y="252"/>
                  </a:lnTo>
                  <a:lnTo>
                    <a:pt x="374" y="236"/>
                  </a:lnTo>
                  <a:lnTo>
                    <a:pt x="374" y="221"/>
                  </a:lnTo>
                  <a:lnTo>
                    <a:pt x="373" y="214"/>
                  </a:lnTo>
                  <a:lnTo>
                    <a:pt x="370" y="209"/>
                  </a:lnTo>
                  <a:lnTo>
                    <a:pt x="365" y="205"/>
                  </a:lnTo>
                  <a:lnTo>
                    <a:pt x="357" y="201"/>
                  </a:lnTo>
                  <a:lnTo>
                    <a:pt x="349" y="201"/>
                  </a:lnTo>
                  <a:lnTo>
                    <a:pt x="341" y="201"/>
                  </a:lnTo>
                  <a:lnTo>
                    <a:pt x="334" y="202"/>
                  </a:lnTo>
                  <a:lnTo>
                    <a:pt x="327" y="205"/>
                  </a:lnTo>
                  <a:lnTo>
                    <a:pt x="311" y="213"/>
                  </a:lnTo>
                  <a:lnTo>
                    <a:pt x="297" y="223"/>
                  </a:lnTo>
                  <a:lnTo>
                    <a:pt x="283" y="233"/>
                  </a:lnTo>
                  <a:lnTo>
                    <a:pt x="267" y="244"/>
                  </a:lnTo>
                  <a:lnTo>
                    <a:pt x="259" y="248"/>
                  </a:lnTo>
                  <a:lnTo>
                    <a:pt x="250" y="250"/>
                  </a:lnTo>
                  <a:lnTo>
                    <a:pt x="241" y="253"/>
                  </a:lnTo>
                  <a:lnTo>
                    <a:pt x="232" y="254"/>
                  </a:lnTo>
                  <a:lnTo>
                    <a:pt x="227" y="254"/>
                  </a:lnTo>
                  <a:lnTo>
                    <a:pt x="223" y="253"/>
                  </a:lnTo>
                  <a:lnTo>
                    <a:pt x="220" y="252"/>
                  </a:lnTo>
                  <a:lnTo>
                    <a:pt x="218" y="249"/>
                  </a:lnTo>
                  <a:lnTo>
                    <a:pt x="218" y="244"/>
                  </a:lnTo>
                  <a:lnTo>
                    <a:pt x="218" y="237"/>
                  </a:lnTo>
                  <a:lnTo>
                    <a:pt x="218" y="230"/>
                  </a:lnTo>
                  <a:lnTo>
                    <a:pt x="217" y="223"/>
                  </a:lnTo>
                  <a:lnTo>
                    <a:pt x="214" y="219"/>
                  </a:lnTo>
                  <a:lnTo>
                    <a:pt x="210" y="217"/>
                  </a:lnTo>
                  <a:lnTo>
                    <a:pt x="206" y="214"/>
                  </a:lnTo>
                  <a:lnTo>
                    <a:pt x="200" y="211"/>
                  </a:lnTo>
                  <a:lnTo>
                    <a:pt x="192" y="210"/>
                  </a:lnTo>
                  <a:lnTo>
                    <a:pt x="184" y="210"/>
                  </a:lnTo>
                  <a:lnTo>
                    <a:pt x="176" y="210"/>
                  </a:lnTo>
                  <a:lnTo>
                    <a:pt x="167" y="213"/>
                  </a:lnTo>
                  <a:lnTo>
                    <a:pt x="150" y="215"/>
                  </a:lnTo>
                  <a:lnTo>
                    <a:pt x="135" y="219"/>
                  </a:lnTo>
                  <a:lnTo>
                    <a:pt x="127" y="221"/>
                  </a:lnTo>
                  <a:lnTo>
                    <a:pt x="119" y="222"/>
                  </a:lnTo>
                  <a:lnTo>
                    <a:pt x="114" y="221"/>
                  </a:lnTo>
                  <a:lnTo>
                    <a:pt x="109" y="219"/>
                  </a:lnTo>
                  <a:lnTo>
                    <a:pt x="104" y="215"/>
                  </a:lnTo>
                  <a:lnTo>
                    <a:pt x="101" y="211"/>
                  </a:lnTo>
                  <a:lnTo>
                    <a:pt x="98" y="204"/>
                  </a:lnTo>
                  <a:lnTo>
                    <a:pt x="97" y="196"/>
                  </a:lnTo>
                  <a:lnTo>
                    <a:pt x="97" y="186"/>
                  </a:lnTo>
                  <a:lnTo>
                    <a:pt x="96" y="176"/>
                  </a:lnTo>
                  <a:lnTo>
                    <a:pt x="94" y="171"/>
                  </a:lnTo>
                  <a:lnTo>
                    <a:pt x="92" y="166"/>
                  </a:lnTo>
                  <a:lnTo>
                    <a:pt x="85" y="157"/>
                  </a:lnTo>
                  <a:lnTo>
                    <a:pt x="78" y="143"/>
                  </a:lnTo>
                  <a:lnTo>
                    <a:pt x="76" y="139"/>
                  </a:lnTo>
                  <a:lnTo>
                    <a:pt x="75" y="134"/>
                  </a:lnTo>
                  <a:lnTo>
                    <a:pt x="75" y="128"/>
                  </a:lnTo>
                  <a:lnTo>
                    <a:pt x="75" y="125"/>
                  </a:lnTo>
                  <a:lnTo>
                    <a:pt x="78" y="114"/>
                  </a:lnTo>
                  <a:lnTo>
                    <a:pt x="80" y="105"/>
                  </a:lnTo>
                  <a:lnTo>
                    <a:pt x="83" y="96"/>
                  </a:lnTo>
                  <a:lnTo>
                    <a:pt x="85" y="87"/>
                  </a:lnTo>
                  <a:lnTo>
                    <a:pt x="85" y="82"/>
                  </a:lnTo>
                  <a:lnTo>
                    <a:pt x="85" y="78"/>
                  </a:lnTo>
                  <a:lnTo>
                    <a:pt x="85" y="74"/>
                  </a:lnTo>
                  <a:lnTo>
                    <a:pt x="83" y="70"/>
                  </a:lnTo>
                  <a:lnTo>
                    <a:pt x="81" y="68"/>
                  </a:lnTo>
                  <a:lnTo>
                    <a:pt x="79" y="65"/>
                  </a:lnTo>
                  <a:lnTo>
                    <a:pt x="75" y="64"/>
                  </a:lnTo>
                  <a:lnTo>
                    <a:pt x="70" y="62"/>
                  </a:lnTo>
                  <a:lnTo>
                    <a:pt x="58" y="60"/>
                  </a:lnTo>
                  <a:lnTo>
                    <a:pt x="45" y="57"/>
                  </a:lnTo>
                  <a:lnTo>
                    <a:pt x="32" y="57"/>
                  </a:lnTo>
                  <a:lnTo>
                    <a:pt x="20" y="57"/>
                  </a:lnTo>
                  <a:lnTo>
                    <a:pt x="10" y="59"/>
                  </a:lnTo>
                  <a:lnTo>
                    <a:pt x="5" y="61"/>
                  </a:lnTo>
                  <a:lnTo>
                    <a:pt x="2" y="56"/>
                  </a:lnTo>
                  <a:lnTo>
                    <a:pt x="1" y="51"/>
                  </a:lnTo>
                  <a:lnTo>
                    <a:pt x="0" y="46"/>
                  </a:lnTo>
                  <a:lnTo>
                    <a:pt x="0" y="40"/>
                  </a:lnTo>
                  <a:lnTo>
                    <a:pt x="1" y="36"/>
                  </a:lnTo>
                  <a:lnTo>
                    <a:pt x="2" y="31"/>
                  </a:lnTo>
                  <a:lnTo>
                    <a:pt x="5" y="27"/>
                  </a:lnTo>
                  <a:lnTo>
                    <a:pt x="7" y="24"/>
                  </a:lnTo>
                  <a:lnTo>
                    <a:pt x="14" y="17"/>
                  </a:lnTo>
                  <a:lnTo>
                    <a:pt x="23" y="13"/>
                  </a:lnTo>
                  <a:lnTo>
                    <a:pt x="28" y="12"/>
                  </a:lnTo>
                  <a:lnTo>
                    <a:pt x="33" y="11"/>
                  </a:lnTo>
                  <a:lnTo>
                    <a:pt x="39" y="11"/>
                  </a:lnTo>
                  <a:lnTo>
                    <a:pt x="44" y="11"/>
                  </a:lnTo>
                  <a:lnTo>
                    <a:pt x="57" y="12"/>
                  </a:lnTo>
                  <a:lnTo>
                    <a:pt x="70" y="11"/>
                  </a:lnTo>
                  <a:lnTo>
                    <a:pt x="83" y="11"/>
                  </a:lnTo>
                  <a:lnTo>
                    <a:pt x="94" y="8"/>
                  </a:lnTo>
                  <a:lnTo>
                    <a:pt x="120" y="4"/>
                  </a:lnTo>
                  <a:lnTo>
                    <a:pt x="146" y="0"/>
                  </a:lnTo>
                  <a:lnTo>
                    <a:pt x="162" y="0"/>
                  </a:lnTo>
                  <a:lnTo>
                    <a:pt x="179" y="1"/>
                  </a:lnTo>
                  <a:lnTo>
                    <a:pt x="193" y="5"/>
                  </a:lnTo>
                  <a:lnTo>
                    <a:pt x="209" y="9"/>
                  </a:lnTo>
                  <a:lnTo>
                    <a:pt x="239" y="18"/>
                  </a:lnTo>
                  <a:lnTo>
                    <a:pt x="270" y="26"/>
                  </a:lnTo>
                  <a:lnTo>
                    <a:pt x="292" y="29"/>
                  </a:lnTo>
                  <a:lnTo>
                    <a:pt x="314" y="27"/>
                  </a:lnTo>
                  <a:lnTo>
                    <a:pt x="336" y="26"/>
                  </a:lnTo>
                  <a:lnTo>
                    <a:pt x="358" y="24"/>
                  </a:lnTo>
                  <a:lnTo>
                    <a:pt x="380" y="22"/>
                  </a:lnTo>
                  <a:lnTo>
                    <a:pt x="402" y="22"/>
                  </a:lnTo>
                  <a:lnTo>
                    <a:pt x="414" y="24"/>
                  </a:lnTo>
                  <a:lnTo>
                    <a:pt x="425" y="25"/>
                  </a:lnTo>
                  <a:lnTo>
                    <a:pt x="436" y="29"/>
                  </a:lnTo>
                  <a:lnTo>
                    <a:pt x="447" y="33"/>
                  </a:lnTo>
                  <a:lnTo>
                    <a:pt x="457" y="38"/>
                  </a:lnTo>
                  <a:lnTo>
                    <a:pt x="467" y="44"/>
                  </a:lnTo>
                  <a:lnTo>
                    <a:pt x="477" y="55"/>
                  </a:lnTo>
                  <a:lnTo>
                    <a:pt x="484" y="66"/>
                  </a:lnTo>
                  <a:lnTo>
                    <a:pt x="500" y="90"/>
                  </a:lnTo>
                  <a:lnTo>
                    <a:pt x="512" y="110"/>
                  </a:lnTo>
                  <a:lnTo>
                    <a:pt x="515" y="118"/>
                  </a:lnTo>
                  <a:lnTo>
                    <a:pt x="518" y="126"/>
                  </a:lnTo>
                  <a:lnTo>
                    <a:pt x="518" y="134"/>
                  </a:lnTo>
                  <a:lnTo>
                    <a:pt x="518" y="143"/>
                  </a:lnTo>
                  <a:lnTo>
                    <a:pt x="515" y="160"/>
                  </a:lnTo>
                  <a:lnTo>
                    <a:pt x="510" y="176"/>
                  </a:lnTo>
                  <a:lnTo>
                    <a:pt x="496" y="211"/>
                  </a:lnTo>
                  <a:lnTo>
                    <a:pt x="483" y="241"/>
                  </a:lnTo>
                  <a:lnTo>
                    <a:pt x="478" y="254"/>
                  </a:lnTo>
                  <a:lnTo>
                    <a:pt x="470" y="267"/>
                  </a:lnTo>
                  <a:lnTo>
                    <a:pt x="466" y="271"/>
                  </a:lnTo>
                  <a:lnTo>
                    <a:pt x="461" y="274"/>
                  </a:lnTo>
                  <a:lnTo>
                    <a:pt x="458" y="274"/>
                  </a:lnTo>
                  <a:lnTo>
                    <a:pt x="456" y="274"/>
                  </a:lnTo>
                  <a:lnTo>
                    <a:pt x="452" y="272"/>
                  </a:lnTo>
                  <a:lnTo>
                    <a:pt x="448" y="270"/>
                  </a:lnTo>
                  <a:lnTo>
                    <a:pt x="444" y="267"/>
                  </a:lnTo>
                  <a:lnTo>
                    <a:pt x="440" y="266"/>
                  </a:lnTo>
                  <a:lnTo>
                    <a:pt x="438" y="265"/>
                  </a:lnTo>
                  <a:lnTo>
                    <a:pt x="434" y="265"/>
                  </a:lnTo>
                  <a:lnTo>
                    <a:pt x="427" y="267"/>
                  </a:lnTo>
                  <a:lnTo>
                    <a:pt x="422" y="271"/>
                  </a:lnTo>
                  <a:lnTo>
                    <a:pt x="409" y="281"/>
                  </a:lnTo>
                  <a:lnTo>
                    <a:pt x="396" y="290"/>
                  </a:lnTo>
                  <a:lnTo>
                    <a:pt x="391" y="287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97">
              <a:extLst>
                <a:ext uri="{FF2B5EF4-FFF2-40B4-BE49-F238E27FC236}">
                  <a16:creationId xmlns:a16="http://schemas.microsoft.com/office/drawing/2014/main" id="{CEE884C6-78C9-42BF-8FF3-BFAB52FCE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0" y="4819"/>
              <a:ext cx="17" cy="20"/>
            </a:xfrm>
            <a:custGeom>
              <a:avLst/>
              <a:gdLst>
                <a:gd name="T0" fmla="*/ 2 w 65"/>
                <a:gd name="T1" fmla="*/ 62 h 79"/>
                <a:gd name="T2" fmla="*/ 1 w 65"/>
                <a:gd name="T3" fmla="*/ 57 h 79"/>
                <a:gd name="T4" fmla="*/ 0 w 65"/>
                <a:gd name="T5" fmla="*/ 50 h 79"/>
                <a:gd name="T6" fmla="*/ 0 w 65"/>
                <a:gd name="T7" fmla="*/ 45 h 79"/>
                <a:gd name="T8" fmla="*/ 0 w 65"/>
                <a:gd name="T9" fmla="*/ 38 h 79"/>
                <a:gd name="T10" fmla="*/ 4 w 65"/>
                <a:gd name="T11" fmla="*/ 26 h 79"/>
                <a:gd name="T12" fmla="*/ 9 w 65"/>
                <a:gd name="T13" fmla="*/ 15 h 79"/>
                <a:gd name="T14" fmla="*/ 11 w 65"/>
                <a:gd name="T15" fmla="*/ 11 h 79"/>
                <a:gd name="T16" fmla="*/ 15 w 65"/>
                <a:gd name="T17" fmla="*/ 7 h 79"/>
                <a:gd name="T18" fmla="*/ 19 w 65"/>
                <a:gd name="T19" fmla="*/ 5 h 79"/>
                <a:gd name="T20" fmla="*/ 23 w 65"/>
                <a:gd name="T21" fmla="*/ 2 h 79"/>
                <a:gd name="T22" fmla="*/ 28 w 65"/>
                <a:gd name="T23" fmla="*/ 1 h 79"/>
                <a:gd name="T24" fmla="*/ 32 w 65"/>
                <a:gd name="T25" fmla="*/ 0 h 79"/>
                <a:gd name="T26" fmla="*/ 37 w 65"/>
                <a:gd name="T27" fmla="*/ 0 h 79"/>
                <a:gd name="T28" fmla="*/ 43 w 65"/>
                <a:gd name="T29" fmla="*/ 2 h 79"/>
                <a:gd name="T30" fmla="*/ 48 w 65"/>
                <a:gd name="T31" fmla="*/ 6 h 79"/>
                <a:gd name="T32" fmla="*/ 53 w 65"/>
                <a:gd name="T33" fmla="*/ 13 h 79"/>
                <a:gd name="T34" fmla="*/ 57 w 65"/>
                <a:gd name="T35" fmla="*/ 20 h 79"/>
                <a:gd name="T36" fmla="*/ 61 w 65"/>
                <a:gd name="T37" fmla="*/ 28 h 79"/>
                <a:gd name="T38" fmla="*/ 63 w 65"/>
                <a:gd name="T39" fmla="*/ 37 h 79"/>
                <a:gd name="T40" fmla="*/ 65 w 65"/>
                <a:gd name="T41" fmla="*/ 46 h 79"/>
                <a:gd name="T42" fmla="*/ 65 w 65"/>
                <a:gd name="T43" fmla="*/ 54 h 79"/>
                <a:gd name="T44" fmla="*/ 65 w 65"/>
                <a:gd name="T45" fmla="*/ 60 h 79"/>
                <a:gd name="T46" fmla="*/ 62 w 65"/>
                <a:gd name="T47" fmla="*/ 67 h 79"/>
                <a:gd name="T48" fmla="*/ 58 w 65"/>
                <a:gd name="T49" fmla="*/ 71 h 79"/>
                <a:gd name="T50" fmla="*/ 54 w 65"/>
                <a:gd name="T51" fmla="*/ 73 h 79"/>
                <a:gd name="T52" fmla="*/ 48 w 65"/>
                <a:gd name="T53" fmla="*/ 75 h 79"/>
                <a:gd name="T54" fmla="*/ 40 w 65"/>
                <a:gd name="T55" fmla="*/ 76 h 79"/>
                <a:gd name="T56" fmla="*/ 31 w 65"/>
                <a:gd name="T57" fmla="*/ 77 h 79"/>
                <a:gd name="T58" fmla="*/ 22 w 65"/>
                <a:gd name="T59" fmla="*/ 79 h 79"/>
                <a:gd name="T60" fmla="*/ 14 w 65"/>
                <a:gd name="T61" fmla="*/ 77 h 79"/>
                <a:gd name="T62" fmla="*/ 2 w 65"/>
                <a:gd name="T6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" h="79">
                  <a:moveTo>
                    <a:pt x="2" y="62"/>
                  </a:moveTo>
                  <a:lnTo>
                    <a:pt x="1" y="57"/>
                  </a:lnTo>
                  <a:lnTo>
                    <a:pt x="0" y="50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4" y="26"/>
                  </a:lnTo>
                  <a:lnTo>
                    <a:pt x="9" y="15"/>
                  </a:lnTo>
                  <a:lnTo>
                    <a:pt x="11" y="11"/>
                  </a:lnTo>
                  <a:lnTo>
                    <a:pt x="15" y="7"/>
                  </a:lnTo>
                  <a:lnTo>
                    <a:pt x="19" y="5"/>
                  </a:lnTo>
                  <a:lnTo>
                    <a:pt x="23" y="2"/>
                  </a:lnTo>
                  <a:lnTo>
                    <a:pt x="28" y="1"/>
                  </a:lnTo>
                  <a:lnTo>
                    <a:pt x="32" y="0"/>
                  </a:lnTo>
                  <a:lnTo>
                    <a:pt x="37" y="0"/>
                  </a:lnTo>
                  <a:lnTo>
                    <a:pt x="43" y="2"/>
                  </a:lnTo>
                  <a:lnTo>
                    <a:pt x="48" y="6"/>
                  </a:lnTo>
                  <a:lnTo>
                    <a:pt x="53" y="13"/>
                  </a:lnTo>
                  <a:lnTo>
                    <a:pt x="57" y="20"/>
                  </a:lnTo>
                  <a:lnTo>
                    <a:pt x="61" y="28"/>
                  </a:lnTo>
                  <a:lnTo>
                    <a:pt x="63" y="37"/>
                  </a:lnTo>
                  <a:lnTo>
                    <a:pt x="65" y="46"/>
                  </a:lnTo>
                  <a:lnTo>
                    <a:pt x="65" y="54"/>
                  </a:lnTo>
                  <a:lnTo>
                    <a:pt x="65" y="60"/>
                  </a:lnTo>
                  <a:lnTo>
                    <a:pt x="62" y="67"/>
                  </a:lnTo>
                  <a:lnTo>
                    <a:pt x="58" y="71"/>
                  </a:lnTo>
                  <a:lnTo>
                    <a:pt x="54" y="73"/>
                  </a:lnTo>
                  <a:lnTo>
                    <a:pt x="48" y="75"/>
                  </a:lnTo>
                  <a:lnTo>
                    <a:pt x="40" y="76"/>
                  </a:lnTo>
                  <a:lnTo>
                    <a:pt x="31" y="77"/>
                  </a:lnTo>
                  <a:lnTo>
                    <a:pt x="22" y="79"/>
                  </a:lnTo>
                  <a:lnTo>
                    <a:pt x="14" y="77"/>
                  </a:lnTo>
                  <a:lnTo>
                    <a:pt x="2" y="62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98">
              <a:extLst>
                <a:ext uri="{FF2B5EF4-FFF2-40B4-BE49-F238E27FC236}">
                  <a16:creationId xmlns:a16="http://schemas.microsoft.com/office/drawing/2014/main" id="{36575642-C403-476E-AFCE-D5FDD3B82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9" y="4777"/>
              <a:ext cx="22" cy="19"/>
            </a:xfrm>
            <a:custGeom>
              <a:avLst/>
              <a:gdLst>
                <a:gd name="T0" fmla="*/ 5 w 84"/>
                <a:gd name="T1" fmla="*/ 27 h 74"/>
                <a:gd name="T2" fmla="*/ 2 w 84"/>
                <a:gd name="T3" fmla="*/ 20 h 74"/>
                <a:gd name="T4" fmla="*/ 0 w 84"/>
                <a:gd name="T5" fmla="*/ 9 h 74"/>
                <a:gd name="T6" fmla="*/ 0 w 84"/>
                <a:gd name="T7" fmla="*/ 5 h 74"/>
                <a:gd name="T8" fmla="*/ 1 w 84"/>
                <a:gd name="T9" fmla="*/ 3 h 74"/>
                <a:gd name="T10" fmla="*/ 4 w 84"/>
                <a:gd name="T11" fmla="*/ 0 h 74"/>
                <a:gd name="T12" fmla="*/ 9 w 84"/>
                <a:gd name="T13" fmla="*/ 0 h 74"/>
                <a:gd name="T14" fmla="*/ 19 w 84"/>
                <a:gd name="T15" fmla="*/ 4 h 74"/>
                <a:gd name="T16" fmla="*/ 28 w 84"/>
                <a:gd name="T17" fmla="*/ 9 h 74"/>
                <a:gd name="T18" fmla="*/ 38 w 84"/>
                <a:gd name="T19" fmla="*/ 16 h 74"/>
                <a:gd name="T20" fmla="*/ 45 w 84"/>
                <a:gd name="T21" fmla="*/ 23 h 74"/>
                <a:gd name="T22" fmla="*/ 62 w 84"/>
                <a:gd name="T23" fmla="*/ 39 h 74"/>
                <a:gd name="T24" fmla="*/ 77 w 84"/>
                <a:gd name="T25" fmla="*/ 55 h 74"/>
                <a:gd name="T26" fmla="*/ 80 w 84"/>
                <a:gd name="T27" fmla="*/ 61 h 74"/>
                <a:gd name="T28" fmla="*/ 84 w 84"/>
                <a:gd name="T29" fmla="*/ 67 h 74"/>
                <a:gd name="T30" fmla="*/ 84 w 84"/>
                <a:gd name="T31" fmla="*/ 71 h 74"/>
                <a:gd name="T32" fmla="*/ 83 w 84"/>
                <a:gd name="T33" fmla="*/ 73 h 74"/>
                <a:gd name="T34" fmla="*/ 80 w 84"/>
                <a:gd name="T35" fmla="*/ 74 h 74"/>
                <a:gd name="T36" fmla="*/ 75 w 84"/>
                <a:gd name="T37" fmla="*/ 73 h 74"/>
                <a:gd name="T38" fmla="*/ 69 w 84"/>
                <a:gd name="T39" fmla="*/ 70 h 74"/>
                <a:gd name="T40" fmla="*/ 64 w 84"/>
                <a:gd name="T41" fmla="*/ 67 h 74"/>
                <a:gd name="T42" fmla="*/ 58 w 84"/>
                <a:gd name="T43" fmla="*/ 64 h 74"/>
                <a:gd name="T44" fmla="*/ 54 w 84"/>
                <a:gd name="T45" fmla="*/ 60 h 74"/>
                <a:gd name="T46" fmla="*/ 45 w 84"/>
                <a:gd name="T47" fmla="*/ 51 h 74"/>
                <a:gd name="T48" fmla="*/ 35 w 84"/>
                <a:gd name="T49" fmla="*/ 43 h 74"/>
                <a:gd name="T50" fmla="*/ 5 w 84"/>
                <a:gd name="T51" fmla="*/ 2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74">
                  <a:moveTo>
                    <a:pt x="5" y="27"/>
                  </a:moveTo>
                  <a:lnTo>
                    <a:pt x="2" y="20"/>
                  </a:lnTo>
                  <a:lnTo>
                    <a:pt x="0" y="9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0"/>
                  </a:lnTo>
                  <a:lnTo>
                    <a:pt x="9" y="0"/>
                  </a:lnTo>
                  <a:lnTo>
                    <a:pt x="19" y="4"/>
                  </a:lnTo>
                  <a:lnTo>
                    <a:pt x="28" y="9"/>
                  </a:lnTo>
                  <a:lnTo>
                    <a:pt x="38" y="16"/>
                  </a:lnTo>
                  <a:lnTo>
                    <a:pt x="45" y="23"/>
                  </a:lnTo>
                  <a:lnTo>
                    <a:pt x="62" y="39"/>
                  </a:lnTo>
                  <a:lnTo>
                    <a:pt x="77" y="55"/>
                  </a:lnTo>
                  <a:lnTo>
                    <a:pt x="80" y="61"/>
                  </a:lnTo>
                  <a:lnTo>
                    <a:pt x="84" y="67"/>
                  </a:lnTo>
                  <a:lnTo>
                    <a:pt x="84" y="71"/>
                  </a:lnTo>
                  <a:lnTo>
                    <a:pt x="83" y="73"/>
                  </a:lnTo>
                  <a:lnTo>
                    <a:pt x="80" y="74"/>
                  </a:lnTo>
                  <a:lnTo>
                    <a:pt x="75" y="73"/>
                  </a:lnTo>
                  <a:lnTo>
                    <a:pt x="69" y="70"/>
                  </a:lnTo>
                  <a:lnTo>
                    <a:pt x="64" y="67"/>
                  </a:lnTo>
                  <a:lnTo>
                    <a:pt x="58" y="64"/>
                  </a:lnTo>
                  <a:lnTo>
                    <a:pt x="54" y="60"/>
                  </a:lnTo>
                  <a:lnTo>
                    <a:pt x="45" y="51"/>
                  </a:lnTo>
                  <a:lnTo>
                    <a:pt x="35" y="43"/>
                  </a:lnTo>
                  <a:lnTo>
                    <a:pt x="5" y="27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99">
              <a:extLst>
                <a:ext uri="{FF2B5EF4-FFF2-40B4-BE49-F238E27FC236}">
                  <a16:creationId xmlns:a16="http://schemas.microsoft.com/office/drawing/2014/main" id="{3A40A2DE-81F0-42DE-A8B8-329F8AD94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1" y="4814"/>
              <a:ext cx="16" cy="16"/>
            </a:xfrm>
            <a:custGeom>
              <a:avLst/>
              <a:gdLst>
                <a:gd name="T0" fmla="*/ 0 w 66"/>
                <a:gd name="T1" fmla="*/ 48 h 65"/>
                <a:gd name="T2" fmla="*/ 1 w 66"/>
                <a:gd name="T3" fmla="*/ 37 h 65"/>
                <a:gd name="T4" fmla="*/ 4 w 66"/>
                <a:gd name="T5" fmla="*/ 26 h 65"/>
                <a:gd name="T6" fmla="*/ 6 w 66"/>
                <a:gd name="T7" fmla="*/ 21 h 65"/>
                <a:gd name="T8" fmla="*/ 9 w 66"/>
                <a:gd name="T9" fmla="*/ 16 h 65"/>
                <a:gd name="T10" fmla="*/ 13 w 66"/>
                <a:gd name="T11" fmla="*/ 12 h 65"/>
                <a:gd name="T12" fmla="*/ 17 w 66"/>
                <a:gd name="T13" fmla="*/ 8 h 65"/>
                <a:gd name="T14" fmla="*/ 23 w 66"/>
                <a:gd name="T15" fmla="*/ 4 h 65"/>
                <a:gd name="T16" fmla="*/ 31 w 66"/>
                <a:gd name="T17" fmla="*/ 2 h 65"/>
                <a:gd name="T18" fmla="*/ 40 w 66"/>
                <a:gd name="T19" fmla="*/ 0 h 65"/>
                <a:gd name="T20" fmla="*/ 49 w 66"/>
                <a:gd name="T21" fmla="*/ 2 h 65"/>
                <a:gd name="T22" fmla="*/ 53 w 66"/>
                <a:gd name="T23" fmla="*/ 3 h 65"/>
                <a:gd name="T24" fmla="*/ 57 w 66"/>
                <a:gd name="T25" fmla="*/ 4 h 65"/>
                <a:gd name="T26" fmla="*/ 60 w 66"/>
                <a:gd name="T27" fmla="*/ 5 h 65"/>
                <a:gd name="T28" fmla="*/ 62 w 66"/>
                <a:gd name="T29" fmla="*/ 8 h 65"/>
                <a:gd name="T30" fmla="*/ 65 w 66"/>
                <a:gd name="T31" fmla="*/ 12 h 65"/>
                <a:gd name="T32" fmla="*/ 66 w 66"/>
                <a:gd name="T33" fmla="*/ 16 h 65"/>
                <a:gd name="T34" fmla="*/ 66 w 66"/>
                <a:gd name="T35" fmla="*/ 20 h 65"/>
                <a:gd name="T36" fmla="*/ 66 w 66"/>
                <a:gd name="T37" fmla="*/ 24 h 65"/>
                <a:gd name="T38" fmla="*/ 62 w 66"/>
                <a:gd name="T39" fmla="*/ 31 h 65"/>
                <a:gd name="T40" fmla="*/ 58 w 66"/>
                <a:gd name="T41" fmla="*/ 39 h 65"/>
                <a:gd name="T42" fmla="*/ 52 w 66"/>
                <a:gd name="T43" fmla="*/ 47 h 65"/>
                <a:gd name="T44" fmla="*/ 44 w 66"/>
                <a:gd name="T45" fmla="*/ 53 h 65"/>
                <a:gd name="T46" fmla="*/ 35 w 66"/>
                <a:gd name="T47" fmla="*/ 60 h 65"/>
                <a:gd name="T48" fmla="*/ 26 w 66"/>
                <a:gd name="T49" fmla="*/ 64 h 65"/>
                <a:gd name="T50" fmla="*/ 17 w 66"/>
                <a:gd name="T51" fmla="*/ 65 h 65"/>
                <a:gd name="T52" fmla="*/ 9 w 66"/>
                <a:gd name="T53" fmla="*/ 65 h 65"/>
                <a:gd name="T54" fmla="*/ 0 w 66"/>
                <a:gd name="T55" fmla="*/ 4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65">
                  <a:moveTo>
                    <a:pt x="0" y="48"/>
                  </a:moveTo>
                  <a:lnTo>
                    <a:pt x="1" y="37"/>
                  </a:lnTo>
                  <a:lnTo>
                    <a:pt x="4" y="26"/>
                  </a:lnTo>
                  <a:lnTo>
                    <a:pt x="6" y="21"/>
                  </a:lnTo>
                  <a:lnTo>
                    <a:pt x="9" y="16"/>
                  </a:lnTo>
                  <a:lnTo>
                    <a:pt x="13" y="12"/>
                  </a:lnTo>
                  <a:lnTo>
                    <a:pt x="17" y="8"/>
                  </a:lnTo>
                  <a:lnTo>
                    <a:pt x="23" y="4"/>
                  </a:lnTo>
                  <a:lnTo>
                    <a:pt x="31" y="2"/>
                  </a:lnTo>
                  <a:lnTo>
                    <a:pt x="40" y="0"/>
                  </a:lnTo>
                  <a:lnTo>
                    <a:pt x="49" y="2"/>
                  </a:lnTo>
                  <a:lnTo>
                    <a:pt x="53" y="3"/>
                  </a:lnTo>
                  <a:lnTo>
                    <a:pt x="57" y="4"/>
                  </a:lnTo>
                  <a:lnTo>
                    <a:pt x="60" y="5"/>
                  </a:lnTo>
                  <a:lnTo>
                    <a:pt x="62" y="8"/>
                  </a:lnTo>
                  <a:lnTo>
                    <a:pt x="65" y="12"/>
                  </a:lnTo>
                  <a:lnTo>
                    <a:pt x="66" y="16"/>
                  </a:lnTo>
                  <a:lnTo>
                    <a:pt x="66" y="20"/>
                  </a:lnTo>
                  <a:lnTo>
                    <a:pt x="66" y="24"/>
                  </a:lnTo>
                  <a:lnTo>
                    <a:pt x="62" y="31"/>
                  </a:lnTo>
                  <a:lnTo>
                    <a:pt x="58" y="39"/>
                  </a:lnTo>
                  <a:lnTo>
                    <a:pt x="52" y="47"/>
                  </a:lnTo>
                  <a:lnTo>
                    <a:pt x="44" y="53"/>
                  </a:lnTo>
                  <a:lnTo>
                    <a:pt x="35" y="60"/>
                  </a:lnTo>
                  <a:lnTo>
                    <a:pt x="26" y="64"/>
                  </a:lnTo>
                  <a:lnTo>
                    <a:pt x="17" y="65"/>
                  </a:lnTo>
                  <a:lnTo>
                    <a:pt x="9" y="65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0" name="Rectangle 379">
            <a:extLst>
              <a:ext uri="{FF2B5EF4-FFF2-40B4-BE49-F238E27FC236}">
                <a16:creationId xmlns:a16="http://schemas.microsoft.com/office/drawing/2014/main" id="{090C1113-7534-48A9-849C-973556D4D5C6}"/>
              </a:ext>
            </a:extLst>
          </p:cNvPr>
          <p:cNvSpPr/>
          <p:nvPr/>
        </p:nvSpPr>
        <p:spPr>
          <a:xfrm>
            <a:off x="10777972" y="7680960"/>
            <a:ext cx="1383548" cy="254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cs typeface="Arial" panose="020B0604020202020204" pitchFamily="34" charset="0"/>
              </a:rPr>
              <a:t>5-10yrs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8F269263-21A8-4E73-8BF3-3FD66C71D1B2}"/>
              </a:ext>
            </a:extLst>
          </p:cNvPr>
          <p:cNvSpPr/>
          <p:nvPr/>
        </p:nvSpPr>
        <p:spPr>
          <a:xfrm>
            <a:off x="12515332" y="7680960"/>
            <a:ext cx="1383548" cy="254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cs typeface="Arial" panose="020B0604020202020204" pitchFamily="34" charset="0"/>
              </a:rPr>
              <a:t>10+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5D3D14FC-37C0-4B74-B413-6CE01D1FDA7B}"/>
              </a:ext>
            </a:extLst>
          </p:cNvPr>
          <p:cNvSpPr/>
          <p:nvPr/>
        </p:nvSpPr>
        <p:spPr>
          <a:xfrm>
            <a:off x="9372600" y="7680960"/>
            <a:ext cx="1383548" cy="254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cs typeface="Arial" panose="020B0604020202020204" pitchFamily="34" charset="0"/>
              </a:rPr>
              <a:t>2-5yrs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7533C495-F634-47F8-AAD2-CBB6CBA6DBCB}"/>
              </a:ext>
            </a:extLst>
          </p:cNvPr>
          <p:cNvSpPr/>
          <p:nvPr/>
        </p:nvSpPr>
        <p:spPr>
          <a:xfrm>
            <a:off x="7818120" y="7680960"/>
            <a:ext cx="1383548" cy="254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cs typeface="Arial" panose="020B0604020202020204" pitchFamily="34" charset="0"/>
              </a:rPr>
              <a:t>&gt;2yrs</a:t>
            </a:r>
          </a:p>
        </p:txBody>
      </p:sp>
    </p:spTree>
    <p:extLst>
      <p:ext uri="{BB962C8B-B14F-4D97-AF65-F5344CB8AC3E}">
        <p14:creationId xmlns:p14="http://schemas.microsoft.com/office/powerpoint/2010/main" val="374110641"/>
      </p:ext>
    </p:extLst>
  </p:cSld>
  <p:clrMapOvr>
    <a:masterClrMapping/>
  </p:clrMapOvr>
</p:sld>
</file>

<file path=ppt/theme/theme1.xml><?xml version="1.0" encoding="utf-8"?>
<a:theme xmlns:a="http://schemas.openxmlformats.org/drawingml/2006/main" name="GBS-OM-2019-DARK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BS-OM-2019-LIGHT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GBS-OM-2019-WHITE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GBS-OM-2019-BLUE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GBS-OM-2019-NAVY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GBS-OM-2019-WHITE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249173</TotalTime>
  <Words>179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.AppleSystemUIFont</vt:lpstr>
      <vt:lpstr>Arial</vt:lpstr>
      <vt:lpstr>Arial Regular</vt:lpstr>
      <vt:lpstr>Calibri</vt:lpstr>
      <vt:lpstr>IBM Plex Sans</vt:lpstr>
      <vt:lpstr>IBM Plex Sans Light</vt:lpstr>
      <vt:lpstr>LucidaGrande</vt:lpstr>
      <vt:lpstr>GBS-OM-2019-DARK</vt:lpstr>
      <vt:lpstr>GBS-OM-2019-LIGHT</vt:lpstr>
      <vt:lpstr>GBS-OM-2019-WHITE</vt:lpstr>
      <vt:lpstr>GBS-OM-2019-BLUE</vt:lpstr>
      <vt:lpstr>GBS-OM-2019-NAVY</vt:lpstr>
      <vt:lpstr>1_GBS-OM-2019-WHITE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Austin J. Nam</dc:creator>
  <cp:keywords/>
  <dc:description>Designed by Austin J. Nam</dc:description>
  <cp:lastModifiedBy>Juan Jose Gomez Vanolli</cp:lastModifiedBy>
  <cp:revision>5680</cp:revision>
  <cp:lastPrinted>2019-12-19T19:39:54Z</cp:lastPrinted>
  <dcterms:created xsi:type="dcterms:W3CDTF">2017-10-15T17:28:19Z</dcterms:created>
  <dcterms:modified xsi:type="dcterms:W3CDTF">2022-08-13T21:50:40Z</dcterms:modified>
  <cp:category/>
</cp:coreProperties>
</file>